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 id="2147483680" r:id="rId2"/>
  </p:sldMasterIdLst>
  <p:notesMasterIdLst>
    <p:notesMasterId r:id="rId67"/>
  </p:notesMasterIdLst>
  <p:handoutMasterIdLst>
    <p:handoutMasterId r:id="rId68"/>
  </p:handoutMasterIdLst>
  <p:sldIdLst>
    <p:sldId id="552" r:id="rId3"/>
    <p:sldId id="462" r:id="rId4"/>
    <p:sldId id="510" r:id="rId5"/>
    <p:sldId id="514" r:id="rId6"/>
    <p:sldId id="513" r:id="rId7"/>
    <p:sldId id="528" r:id="rId8"/>
    <p:sldId id="531" r:id="rId9"/>
    <p:sldId id="530" r:id="rId10"/>
    <p:sldId id="467" r:id="rId11"/>
    <p:sldId id="376" r:id="rId12"/>
    <p:sldId id="375" r:id="rId13"/>
    <p:sldId id="374" r:id="rId14"/>
    <p:sldId id="338" r:id="rId15"/>
    <p:sldId id="357" r:id="rId16"/>
    <p:sldId id="339" r:id="rId17"/>
    <p:sldId id="361" r:id="rId18"/>
    <p:sldId id="358" r:id="rId19"/>
    <p:sldId id="516" r:id="rId20"/>
    <p:sldId id="533" r:id="rId21"/>
    <p:sldId id="534" r:id="rId22"/>
    <p:sldId id="437" r:id="rId23"/>
    <p:sldId id="438" r:id="rId24"/>
    <p:sldId id="509" r:id="rId25"/>
    <p:sldId id="309" r:id="rId26"/>
    <p:sldId id="455" r:id="rId27"/>
    <p:sldId id="540" r:id="rId28"/>
    <p:sldId id="539" r:id="rId29"/>
    <p:sldId id="538" r:id="rId30"/>
    <p:sldId id="537" r:id="rId31"/>
    <p:sldId id="536" r:id="rId32"/>
    <p:sldId id="535" r:id="rId33"/>
    <p:sldId id="316" r:id="rId34"/>
    <p:sldId id="390" r:id="rId35"/>
    <p:sldId id="477" r:id="rId36"/>
    <p:sldId id="542" r:id="rId37"/>
    <p:sldId id="541" r:id="rId38"/>
    <p:sldId id="279" r:id="rId39"/>
    <p:sldId id="471" r:id="rId40"/>
    <p:sldId id="518" r:id="rId41"/>
    <p:sldId id="543" r:id="rId42"/>
    <p:sldId id="524" r:id="rId43"/>
    <p:sldId id="545" r:id="rId44"/>
    <p:sldId id="544" r:id="rId45"/>
    <p:sldId id="521" r:id="rId46"/>
    <p:sldId id="546" r:id="rId47"/>
    <p:sldId id="313" r:id="rId48"/>
    <p:sldId id="495" r:id="rId49"/>
    <p:sldId id="496" r:id="rId50"/>
    <p:sldId id="497" r:id="rId51"/>
    <p:sldId id="548" r:id="rId52"/>
    <p:sldId id="547" r:id="rId53"/>
    <p:sldId id="483" r:id="rId54"/>
    <p:sldId id="485" r:id="rId55"/>
    <p:sldId id="522" r:id="rId56"/>
    <p:sldId id="550" r:id="rId57"/>
    <p:sldId id="508" r:id="rId58"/>
    <p:sldId id="549" r:id="rId59"/>
    <p:sldId id="523" r:id="rId60"/>
    <p:sldId id="551" r:id="rId61"/>
    <p:sldId id="317" r:id="rId62"/>
    <p:sldId id="505" r:id="rId63"/>
    <p:sldId id="436" r:id="rId64"/>
    <p:sldId id="527" r:id="rId65"/>
    <p:sldId id="494" r:id="rId66"/>
  </p:sldIdLst>
  <p:sldSz cx="12195175" cy="6858000"/>
  <p:notesSz cx="7099300" cy="10234613"/>
  <p:embeddedFontLst>
    <p:embeddedFont>
      <p:font typeface="Calibri Light" panose="020F0302020204030204" pitchFamily="34" charset="0"/>
      <p:regular r:id="rId69"/>
      <p:italic r:id="rId70"/>
    </p:embeddedFont>
    <p:embeddedFont>
      <p:font typeface="Verdana" panose="020B0604030504040204" pitchFamily="34" charset="0"/>
      <p:regular r:id="rId71"/>
      <p:bold r:id="rId72"/>
      <p:italic r:id="rId73"/>
      <p:boldItalic r:id="rId74"/>
    </p:embeddedFont>
    <p:embeddedFont>
      <p:font typeface="Wingdings 2" panose="05020102010507070707" pitchFamily="18" charset="2"/>
      <p:regular r:id="rId75"/>
    </p:embeddedFont>
  </p:embeddedFontLst>
  <p:defaultTextStyle>
    <a:defPPr>
      <a:defRPr lang="de-DE"/>
    </a:defPPr>
    <a:lvl1pPr algn="l" rtl="0" fontAlgn="base">
      <a:spcBef>
        <a:spcPct val="0"/>
      </a:spcBef>
      <a:spcAft>
        <a:spcPct val="0"/>
      </a:spcAft>
      <a:defRPr sz="4400" kern="1200">
        <a:solidFill>
          <a:schemeClr val="tx2"/>
        </a:solidFill>
        <a:latin typeface="Verdana" pitchFamily="34" charset="0"/>
        <a:ea typeface="ＭＳ Ｐゴシック"/>
        <a:cs typeface="ＭＳ Ｐゴシック"/>
      </a:defRPr>
    </a:lvl1pPr>
    <a:lvl2pPr marL="457200" algn="l" rtl="0" fontAlgn="base">
      <a:spcBef>
        <a:spcPct val="0"/>
      </a:spcBef>
      <a:spcAft>
        <a:spcPct val="0"/>
      </a:spcAft>
      <a:defRPr sz="4400" kern="1200">
        <a:solidFill>
          <a:schemeClr val="tx2"/>
        </a:solidFill>
        <a:latin typeface="Verdana" pitchFamily="34" charset="0"/>
        <a:ea typeface="ＭＳ Ｐゴシック"/>
        <a:cs typeface="ＭＳ Ｐゴシック"/>
      </a:defRPr>
    </a:lvl2pPr>
    <a:lvl3pPr marL="914400" algn="l" rtl="0" fontAlgn="base">
      <a:spcBef>
        <a:spcPct val="0"/>
      </a:spcBef>
      <a:spcAft>
        <a:spcPct val="0"/>
      </a:spcAft>
      <a:defRPr sz="4400" kern="1200">
        <a:solidFill>
          <a:schemeClr val="tx2"/>
        </a:solidFill>
        <a:latin typeface="Verdana" pitchFamily="34" charset="0"/>
        <a:ea typeface="ＭＳ Ｐゴシック"/>
        <a:cs typeface="ＭＳ Ｐゴシック"/>
      </a:defRPr>
    </a:lvl3pPr>
    <a:lvl4pPr marL="1371600" algn="l" rtl="0" fontAlgn="base">
      <a:spcBef>
        <a:spcPct val="0"/>
      </a:spcBef>
      <a:spcAft>
        <a:spcPct val="0"/>
      </a:spcAft>
      <a:defRPr sz="4400" kern="1200">
        <a:solidFill>
          <a:schemeClr val="tx2"/>
        </a:solidFill>
        <a:latin typeface="Verdana" pitchFamily="34" charset="0"/>
        <a:ea typeface="ＭＳ Ｐゴシック"/>
        <a:cs typeface="ＭＳ Ｐゴシック"/>
      </a:defRPr>
    </a:lvl4pPr>
    <a:lvl5pPr marL="1828800" algn="l" rtl="0" fontAlgn="base">
      <a:spcBef>
        <a:spcPct val="0"/>
      </a:spcBef>
      <a:spcAft>
        <a:spcPct val="0"/>
      </a:spcAft>
      <a:defRPr sz="4400" kern="1200">
        <a:solidFill>
          <a:schemeClr val="tx2"/>
        </a:solidFill>
        <a:latin typeface="Verdana" pitchFamily="34" charset="0"/>
        <a:ea typeface="ＭＳ Ｐゴシック"/>
        <a:cs typeface="ＭＳ Ｐゴシック"/>
      </a:defRPr>
    </a:lvl5pPr>
    <a:lvl6pPr marL="2286000" algn="l" defTabSz="914400" rtl="0" eaLnBrk="1" latinLnBrk="0" hangingPunct="1">
      <a:defRPr sz="4400" kern="1200">
        <a:solidFill>
          <a:schemeClr val="tx2"/>
        </a:solidFill>
        <a:latin typeface="Verdana" pitchFamily="34" charset="0"/>
        <a:ea typeface="ＭＳ Ｐゴシック"/>
        <a:cs typeface="ＭＳ Ｐゴシック"/>
      </a:defRPr>
    </a:lvl6pPr>
    <a:lvl7pPr marL="2743200" algn="l" defTabSz="914400" rtl="0" eaLnBrk="1" latinLnBrk="0" hangingPunct="1">
      <a:defRPr sz="4400" kern="1200">
        <a:solidFill>
          <a:schemeClr val="tx2"/>
        </a:solidFill>
        <a:latin typeface="Verdana" pitchFamily="34" charset="0"/>
        <a:ea typeface="ＭＳ Ｐゴシック"/>
        <a:cs typeface="ＭＳ Ｐゴシック"/>
      </a:defRPr>
    </a:lvl7pPr>
    <a:lvl8pPr marL="3200400" algn="l" defTabSz="914400" rtl="0" eaLnBrk="1" latinLnBrk="0" hangingPunct="1">
      <a:defRPr sz="4400" kern="1200">
        <a:solidFill>
          <a:schemeClr val="tx2"/>
        </a:solidFill>
        <a:latin typeface="Verdana" pitchFamily="34" charset="0"/>
        <a:ea typeface="ＭＳ Ｐゴシック"/>
        <a:cs typeface="ＭＳ Ｐゴシック"/>
      </a:defRPr>
    </a:lvl8pPr>
    <a:lvl9pPr marL="3657600" algn="l" defTabSz="914400" rtl="0" eaLnBrk="1" latinLnBrk="0" hangingPunct="1">
      <a:defRPr sz="4400" kern="1200">
        <a:solidFill>
          <a:schemeClr val="tx2"/>
        </a:solidFill>
        <a:latin typeface="Verdana" pitchFamily="34" charset="0"/>
        <a:ea typeface="ＭＳ Ｐゴシック"/>
        <a:cs typeface="ＭＳ Ｐゴシック"/>
      </a:defRPr>
    </a:lvl9pPr>
  </p:defaultTextStyle>
  <p:extLst>
    <p:ext uri="{EFAFB233-063F-42B5-8137-9DF3F51BA10A}">
      <p15:sldGuideLst xmlns:p15="http://schemas.microsoft.com/office/powerpoint/2012/main">
        <p15:guide id="1" orient="horz" pos="1026">
          <p15:clr>
            <a:srgbClr val="A4A3A4"/>
          </p15:clr>
        </p15:guide>
        <p15:guide id="2" orient="horz" pos="2750">
          <p15:clr>
            <a:srgbClr val="A4A3A4"/>
          </p15:clr>
        </p15:guide>
        <p15:guide id="3" pos="295">
          <p15:clr>
            <a:srgbClr val="A4A3A4"/>
          </p15:clr>
        </p15:guide>
        <p15:guide id="4" pos="22">
          <p15:clr>
            <a:srgbClr val="A4A3A4"/>
          </p15:clr>
        </p15:guide>
        <p15:guide id="5" pos="393">
          <p15:clr>
            <a:srgbClr val="A4A3A4"/>
          </p15:clr>
        </p15:guide>
        <p15:guide id="6" pos="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6" clrIdx="0"/>
  <p:cmAuthor id="1" name="User" initials="" lastIdx="5" clrIdx="1"/>
  <p:cmAuthor id="2" name="XXX" initials="" lastIdx="12" clrIdx="2"/>
  <p:cmAuthor id="3" name="Microsoft Office User" initials="" lastIdx="9" clrIdx="3"/>
  <p:cmAuthor id="4" name="PHSABC" initials="P" lastIdx="2"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99"/>
    <a:srgbClr val="FF0000"/>
    <a:srgbClr val="000000"/>
    <a:srgbClr val="0099CC"/>
    <a:srgbClr val="3333CC"/>
    <a:srgbClr val="FFCC99"/>
    <a:srgbClr val="66FF3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8" autoAdjust="0"/>
    <p:restoredTop sz="91801" autoAdjust="0"/>
  </p:normalViewPr>
  <p:slideViewPr>
    <p:cSldViewPr>
      <p:cViewPr varScale="1">
        <p:scale>
          <a:sx n="67" d="100"/>
          <a:sy n="67" d="100"/>
        </p:scale>
        <p:origin x="748" y="52"/>
      </p:cViewPr>
      <p:guideLst>
        <p:guide orient="horz" pos="1026"/>
        <p:guide orient="horz" pos="2750"/>
        <p:guide pos="295"/>
        <p:guide pos="22"/>
        <p:guide pos="393"/>
        <p:guide pos="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87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handoutMaster" Target="handoutMasters/handoutMaster1.xml"/><Relationship Id="rId76" Type="http://schemas.openxmlformats.org/officeDocument/2006/relationships/commentAuthors" Target="commentAuthors.xml"/><Relationship Id="rId7" Type="http://schemas.openxmlformats.org/officeDocument/2006/relationships/slide" Target="slides/slide5.xml"/><Relationship Id="rId71" Type="http://schemas.openxmlformats.org/officeDocument/2006/relationships/font" Target="fonts/font3.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font" Target="fonts/font6.fntdata"/><Relationship Id="rId79"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font" Target="fonts/font5.fntdata"/><Relationship Id="rId78"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font" Target="fonts/font1.fntdata"/><Relationship Id="rId77"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4.fntdata"/><Relationship Id="rId80"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font" Target="fonts/font2.fntdata"/><Relationship Id="rId75"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en-US" sz="2400" dirty="0" err="1">
              <a:latin typeface="+mj-lt"/>
              <a:ea typeface="Verdana" pitchFamily="34" charset="0"/>
            </a:rPr>
            <a:t>Gangguan</a:t>
          </a:r>
          <a:r>
            <a:rPr lang="en-US" sz="2400" dirty="0">
              <a:latin typeface="+mj-lt"/>
              <a:ea typeface="Verdana" pitchFamily="34" charset="0"/>
            </a:rPr>
            <a:t> mental</a:t>
          </a: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en-US" sz="2400" dirty="0" err="1">
              <a:latin typeface="+mj-lt"/>
              <a:ea typeface="Verdana" pitchFamily="34" charset="0"/>
            </a:rPr>
            <a:t>Prasangka</a:t>
          </a:r>
          <a:endParaRPr lang="en-US" sz="2400" dirty="0">
            <a:latin typeface="+mj-lt"/>
            <a:ea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en-US" sz="2400" dirty="0" err="1">
              <a:latin typeface="+mj-lt"/>
              <a:ea typeface="Verdana" pitchFamily="34" charset="0"/>
            </a:rPr>
            <a:t>Harga</a:t>
          </a:r>
          <a:r>
            <a:rPr lang="en-US" sz="2400" dirty="0">
              <a:latin typeface="+mj-lt"/>
              <a:ea typeface="Verdana" pitchFamily="34" charset="0"/>
            </a:rPr>
            <a:t> </a:t>
          </a:r>
          <a:r>
            <a:rPr lang="en-US" sz="2400" dirty="0" err="1">
              <a:latin typeface="+mj-lt"/>
              <a:ea typeface="Verdana" pitchFamily="34" charset="0"/>
            </a:rPr>
            <a:t>diri</a:t>
          </a:r>
          <a:r>
            <a:rPr lang="en-US" sz="2400" dirty="0">
              <a:latin typeface="+mj-lt"/>
              <a:ea typeface="Verdana" pitchFamily="34" charset="0"/>
            </a:rPr>
            <a:t> </a:t>
          </a:r>
          <a:r>
            <a:rPr lang="en-US" sz="2400" dirty="0" err="1">
              <a:latin typeface="+mj-lt"/>
              <a:ea typeface="Verdana" pitchFamily="34" charset="0"/>
            </a:rPr>
            <a:t>turun</a:t>
          </a:r>
          <a:endParaRPr lang="en-US" sz="2400" dirty="0">
            <a:latin typeface="+mj-lt"/>
            <a:ea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3911F703-57E1-4F4F-AC1F-D6F257D40758}" type="presOf" srcId="{B390256F-280B-40CB-BD31-09509749AC6C}" destId="{95978D0C-A8C9-4FB8-8DFC-2906FAA59983}" srcOrd="0" destOrd="0" presId="urn:microsoft.com/office/officeart/2005/8/layout/cycle1"/>
    <dgm:cxn modelId="{84BBCD2C-7D13-4E36-8BAE-F8504EC7B883}" type="presOf" srcId="{CB5245DE-ECC5-49E9-94DC-262E3BD83AA5}" destId="{D559A818-7D53-4BBD-8633-917FB032314D}"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3FD0F36B-1161-4ED8-876D-8F9BD7AB0F7E}" srcId="{EFA2980D-718B-4FC8-9FF6-15C1C35CF177}" destId="{11E49AD0-DCE6-49A3-A921-184F5EB9A5C6}" srcOrd="0" destOrd="0" parTransId="{DBC96EE1-665A-4EEC-972A-1DCC706B48DD}" sibTransId="{3F4E915D-4700-4542-A7C1-CEF728AB432D}"/>
    <dgm:cxn modelId="{8E785F7D-5753-4BE5-80EC-B61586E5ABBC}" type="presOf" srcId="{90182C8E-0A3D-411B-A654-821F546FC078}" destId="{AC268F96-0D5D-4B9A-A307-62DE90494B18}" srcOrd="0" destOrd="0" presId="urn:microsoft.com/office/officeart/2005/8/layout/cycle1"/>
    <dgm:cxn modelId="{95B26CB8-114C-4E9D-B86A-0C5B01060DF2}" type="presOf" srcId="{3F4E915D-4700-4542-A7C1-CEF728AB432D}" destId="{0332A1E0-1C13-4723-960F-9019466D281A}" srcOrd="0" destOrd="0" presId="urn:microsoft.com/office/officeart/2005/8/layout/cycle1"/>
    <dgm:cxn modelId="{018816DF-5229-4555-A123-2EAA18F2AF85}" type="presOf" srcId="{EFA2980D-718B-4FC8-9FF6-15C1C35CF177}" destId="{8816A1BD-E3E1-4456-9298-4B3407C622F7}" srcOrd="0" destOrd="0" presId="urn:microsoft.com/office/officeart/2005/8/layout/cycle1"/>
    <dgm:cxn modelId="{D20BCCEF-FA84-497B-BC69-607D1E823E7A}" type="presOf" srcId="{11E49AD0-DCE6-49A3-A921-184F5EB9A5C6}" destId="{79E1ED89-3D58-4688-A48D-428AB1CD95FE}" srcOrd="0" destOrd="0" presId="urn:microsoft.com/office/officeart/2005/8/layout/cycle1"/>
    <dgm:cxn modelId="{731999F3-E962-4B05-9CE5-3F0C81C4E470}" type="presOf" srcId="{6459B721-636D-4D51-9601-6B4E5788A266}" destId="{818239DA-8F7F-4917-8EB0-77B4EE5EAA94}"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4D8616DA-A70E-4AF7-AFE8-211388F5AEE4}" type="presParOf" srcId="{8816A1BD-E3E1-4456-9298-4B3407C622F7}" destId="{682C883B-3E72-41CB-97EB-93B061717596}" srcOrd="0" destOrd="0" presId="urn:microsoft.com/office/officeart/2005/8/layout/cycle1"/>
    <dgm:cxn modelId="{03A2B655-86E5-476E-AC84-2E36C83EDDB8}" type="presParOf" srcId="{8816A1BD-E3E1-4456-9298-4B3407C622F7}" destId="{79E1ED89-3D58-4688-A48D-428AB1CD95FE}" srcOrd="1" destOrd="0" presId="urn:microsoft.com/office/officeart/2005/8/layout/cycle1"/>
    <dgm:cxn modelId="{C41785EB-EC97-4A2C-AAA2-EBAB1B4C0AFA}" type="presParOf" srcId="{8816A1BD-E3E1-4456-9298-4B3407C622F7}" destId="{0332A1E0-1C13-4723-960F-9019466D281A}" srcOrd="2" destOrd="0" presId="urn:microsoft.com/office/officeart/2005/8/layout/cycle1"/>
    <dgm:cxn modelId="{44781E76-1FED-4F6A-9EAE-218A8181F663}" type="presParOf" srcId="{8816A1BD-E3E1-4456-9298-4B3407C622F7}" destId="{788C7A12-E6C7-4DB4-9A7F-209CA41AE316}" srcOrd="3" destOrd="0" presId="urn:microsoft.com/office/officeart/2005/8/layout/cycle1"/>
    <dgm:cxn modelId="{E3BB77F4-EF91-4B83-9E70-2D7251C56FA0}" type="presParOf" srcId="{8816A1BD-E3E1-4456-9298-4B3407C622F7}" destId="{95978D0C-A8C9-4FB8-8DFC-2906FAA59983}" srcOrd="4" destOrd="0" presId="urn:microsoft.com/office/officeart/2005/8/layout/cycle1"/>
    <dgm:cxn modelId="{49A8A590-6360-454A-BC39-6E343810EAB3}" type="presParOf" srcId="{8816A1BD-E3E1-4456-9298-4B3407C622F7}" destId="{818239DA-8F7F-4917-8EB0-77B4EE5EAA94}" srcOrd="5" destOrd="0" presId="urn:microsoft.com/office/officeart/2005/8/layout/cycle1"/>
    <dgm:cxn modelId="{55BD136F-90F3-4B80-B074-83661FC8E924}" type="presParOf" srcId="{8816A1BD-E3E1-4456-9298-4B3407C622F7}" destId="{F48D0065-C1C5-41DE-80DC-9649E256CF0F}" srcOrd="6" destOrd="0" presId="urn:microsoft.com/office/officeart/2005/8/layout/cycle1"/>
    <dgm:cxn modelId="{BB1709DD-7F65-45CB-AED9-0154899468BC}" type="presParOf" srcId="{8816A1BD-E3E1-4456-9298-4B3407C622F7}" destId="{D559A818-7D53-4BBD-8633-917FB032314D}" srcOrd="7" destOrd="0" presId="urn:microsoft.com/office/officeart/2005/8/layout/cycle1"/>
    <dgm:cxn modelId="{A2047800-0F88-4ABD-BC56-740BECDAAAA4}"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39" y="97395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Gangguan</a:t>
          </a:r>
          <a:r>
            <a:rPr lang="en-US" sz="2400" kern="1200" dirty="0">
              <a:latin typeface="+mj-lt"/>
              <a:ea typeface="Verdana" pitchFamily="34" charset="0"/>
            </a:rPr>
            <a:t> mental</a:t>
          </a:r>
        </a:p>
      </dsp:txBody>
      <dsp:txXfrm>
        <a:off x="4351339" y="973955"/>
        <a:ext cx="1920845" cy="1097275"/>
      </dsp:txXfrm>
    </dsp:sp>
    <dsp:sp modelId="{0332A1E0-1C13-4723-960F-9019466D281A}">
      <dsp:nvSpPr>
        <dsp:cNvPr id="0" name=""/>
        <dsp:cNvSpPr/>
      </dsp:nvSpPr>
      <dsp:spPr>
        <a:xfrm>
          <a:off x="2069689"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306935"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Prasangka</a:t>
          </a:r>
          <a:endParaRPr lang="en-US" sz="2400" kern="1200" dirty="0">
            <a:latin typeface="+mj-lt"/>
            <a:ea typeface="Verdana" pitchFamily="34" charset="0"/>
          </a:endParaRPr>
        </a:p>
      </dsp:txBody>
      <dsp:txXfrm>
        <a:off x="3306935" y="2795841"/>
        <a:ext cx="1532336" cy="1097275"/>
      </dsp:txXfrm>
    </dsp:sp>
    <dsp:sp modelId="{818239DA-8F7F-4917-8EB0-77B4EE5EAA94}">
      <dsp:nvSpPr>
        <dsp:cNvPr id="0" name=""/>
        <dsp:cNvSpPr/>
      </dsp:nvSpPr>
      <dsp:spPr>
        <a:xfrm>
          <a:off x="2354712"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7" y="973952"/>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Harga</a:t>
          </a:r>
          <a:r>
            <a:rPr lang="en-US" sz="2400" kern="1200" dirty="0">
              <a:latin typeface="+mj-lt"/>
              <a:ea typeface="Verdana" pitchFamily="34" charset="0"/>
            </a:rPr>
            <a:t> </a:t>
          </a:r>
          <a:r>
            <a:rPr lang="en-US" sz="2400" kern="1200" dirty="0" err="1">
              <a:latin typeface="+mj-lt"/>
              <a:ea typeface="Verdana" pitchFamily="34" charset="0"/>
            </a:rPr>
            <a:t>diri</a:t>
          </a:r>
          <a:r>
            <a:rPr lang="en-US" sz="2400" kern="1200" dirty="0">
              <a:latin typeface="+mj-lt"/>
              <a:ea typeface="Verdana" pitchFamily="34" charset="0"/>
            </a:rPr>
            <a:t> </a:t>
          </a:r>
          <a:r>
            <a:rPr lang="en-US" sz="2400" kern="1200" dirty="0" err="1">
              <a:latin typeface="+mj-lt"/>
              <a:ea typeface="Verdana" pitchFamily="34" charset="0"/>
            </a:rPr>
            <a:t>turun</a:t>
          </a:r>
          <a:endParaRPr lang="en-US" sz="2400" kern="1200" dirty="0">
            <a:latin typeface="+mj-lt"/>
            <a:ea typeface="Verdana" pitchFamily="34" charset="0"/>
          </a:endParaRPr>
        </a:p>
      </dsp:txBody>
      <dsp:txXfrm>
        <a:off x="1760037" y="973952"/>
        <a:ext cx="1953024" cy="1097275"/>
      </dsp:txXfrm>
    </dsp:sp>
    <dsp:sp modelId="{AC268F96-0D5D-4B9A-A307-62DE90494B18}">
      <dsp:nvSpPr>
        <dsp:cNvPr id="0" name=""/>
        <dsp:cNvSpPr/>
      </dsp:nvSpPr>
      <dsp:spPr>
        <a:xfrm>
          <a:off x="2196888"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632F6DA-5D01-4BB7-A483-F2A1AB007B55}" type="slidenum">
              <a:rPr lang="en-GB"/>
              <a:pPr>
                <a:defRPr/>
              </a:pPr>
              <a:t>‹Nr.›</a:t>
            </a:fld>
            <a:endParaRPr lang="en-GB"/>
          </a:p>
        </p:txBody>
      </p:sp>
    </p:spTree>
    <p:extLst>
      <p:ext uri="{BB962C8B-B14F-4D97-AF65-F5344CB8AC3E}">
        <p14:creationId xmlns:p14="http://schemas.microsoft.com/office/powerpoint/2010/main" val="74311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de-DE"/>
          </a:p>
        </p:txBody>
      </p:sp>
      <p:sp>
        <p:nvSpPr>
          <p:cNvPr id="143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8F44007-E62A-45A5-89F4-5640627CDE41}" type="slidenum">
              <a:rPr lang="de-DE"/>
              <a:pPr>
                <a:defRPr/>
              </a:pPr>
              <a:t>‹Nr.›</a:t>
            </a:fld>
            <a:endParaRPr lang="de-DE"/>
          </a:p>
        </p:txBody>
      </p:sp>
    </p:spTree>
    <p:extLst>
      <p:ext uri="{BB962C8B-B14F-4D97-AF65-F5344CB8AC3E}">
        <p14:creationId xmlns:p14="http://schemas.microsoft.com/office/powerpoint/2010/main" val="8285360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2</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3</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2731719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4</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242621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5</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690302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6</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7739136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7</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773913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8</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7739136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Folienbildplatzhalter 1"/>
          <p:cNvSpPr>
            <a:spLocks noGrp="1" noRot="1" noChangeAspect="1"/>
          </p:cNvSpPr>
          <p:nvPr>
            <p:ph type="sldImg"/>
          </p:nvPr>
        </p:nvSpPr>
        <p:spPr>
          <a:xfrm>
            <a:off x="138113" y="768350"/>
            <a:ext cx="6823075" cy="3836988"/>
          </a:xfrm>
          <a:ln/>
        </p:spPr>
      </p:sp>
      <p:sp>
        <p:nvSpPr>
          <p:cNvPr id="31746"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31747" name="Foliennummernplatzhalter 3"/>
          <p:cNvSpPr>
            <a:spLocks noGrp="1"/>
          </p:cNvSpPr>
          <p:nvPr>
            <p:ph type="sldNum" sz="quarter" idx="5"/>
          </p:nvPr>
        </p:nvSpPr>
        <p:spPr>
          <a:noFill/>
        </p:spPr>
        <p:txBody>
          <a:bodyPr/>
          <a:lstStyle/>
          <a:p>
            <a:fld id="{6F5C8FF6-A8A7-41DB-A7E3-BB0135C630C2}" type="slidenum">
              <a:rPr lang="de-DE" smtClean="0">
                <a:ea typeface="ＭＳ Ｐゴシック"/>
                <a:cs typeface="ＭＳ Ｐゴシック"/>
              </a:rPr>
              <a:pPr/>
              <a:t>9</a:t>
            </a:fld>
            <a:endParaRPr lang="de-DE">
              <a:ea typeface="ＭＳ Ｐゴシック"/>
              <a:cs typeface="ＭＳ Ｐゴシック"/>
            </a:endParaRPr>
          </a:p>
        </p:txBody>
      </p:sp>
    </p:spTree>
    <p:extLst>
      <p:ext uri="{BB962C8B-B14F-4D97-AF65-F5344CB8AC3E}">
        <p14:creationId xmlns:p14="http://schemas.microsoft.com/office/powerpoint/2010/main" val="2819560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lienbildplatzhalter 1"/>
          <p:cNvSpPr>
            <a:spLocks noGrp="1" noRot="1" noChangeAspect="1"/>
          </p:cNvSpPr>
          <p:nvPr>
            <p:ph type="sldImg"/>
          </p:nvPr>
        </p:nvSpPr>
        <p:spPr>
          <a:xfrm>
            <a:off x="138113" y="768350"/>
            <a:ext cx="6823075" cy="3836988"/>
          </a:xfrm>
          <a:ln/>
        </p:spPr>
      </p:sp>
      <p:sp>
        <p:nvSpPr>
          <p:cNvPr id="3379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33795" name="Foliennummernplatzhalter 3"/>
          <p:cNvSpPr>
            <a:spLocks noGrp="1"/>
          </p:cNvSpPr>
          <p:nvPr>
            <p:ph type="sldNum" sz="quarter" idx="5"/>
          </p:nvPr>
        </p:nvSpPr>
        <p:spPr>
          <a:noFill/>
        </p:spPr>
        <p:txBody>
          <a:bodyPr/>
          <a:lstStyle/>
          <a:p>
            <a:fld id="{A01445E2-C79C-4F12-B04E-51B505CCEFBE}" type="slidenum">
              <a:rPr lang="de-DE" smtClean="0">
                <a:ea typeface="ＭＳ Ｐゴシック"/>
                <a:cs typeface="ＭＳ Ｐゴシック"/>
              </a:rPr>
              <a:pPr/>
              <a:t>10</a:t>
            </a:fld>
            <a:endParaRPr lang="de-DE">
              <a:ea typeface="ＭＳ Ｐゴシック"/>
              <a:cs typeface="ＭＳ Ｐゴシック"/>
            </a:endParaRPr>
          </a:p>
        </p:txBody>
      </p:sp>
    </p:spTree>
    <p:extLst>
      <p:ext uri="{BB962C8B-B14F-4D97-AF65-F5344CB8AC3E}">
        <p14:creationId xmlns:p14="http://schemas.microsoft.com/office/powerpoint/2010/main" val="128697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11</a:t>
            </a:fld>
            <a:endParaRPr lang="de-DE"/>
          </a:p>
        </p:txBody>
      </p:sp>
    </p:spTree>
    <p:extLst>
      <p:ext uri="{BB962C8B-B14F-4D97-AF65-F5344CB8AC3E}">
        <p14:creationId xmlns:p14="http://schemas.microsoft.com/office/powerpoint/2010/main" val="13634579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12</a:t>
            </a:fld>
            <a:endParaRPr lang="de-DE"/>
          </a:p>
        </p:txBody>
      </p:sp>
    </p:spTree>
    <p:extLst>
      <p:ext uri="{BB962C8B-B14F-4D97-AF65-F5344CB8AC3E}">
        <p14:creationId xmlns:p14="http://schemas.microsoft.com/office/powerpoint/2010/main" val="19493720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13</a:t>
            </a:fld>
            <a:endParaRPr lang="de-DE"/>
          </a:p>
        </p:txBody>
      </p:sp>
    </p:spTree>
    <p:extLst>
      <p:ext uri="{BB962C8B-B14F-4D97-AF65-F5344CB8AC3E}">
        <p14:creationId xmlns:p14="http://schemas.microsoft.com/office/powerpoint/2010/main" val="9529335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14</a:t>
            </a:fld>
            <a:endParaRPr lang="de-DE"/>
          </a:p>
        </p:txBody>
      </p:sp>
    </p:spTree>
    <p:extLst>
      <p:ext uri="{BB962C8B-B14F-4D97-AF65-F5344CB8AC3E}">
        <p14:creationId xmlns:p14="http://schemas.microsoft.com/office/powerpoint/2010/main" val="31462515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15</a:t>
            </a:fld>
            <a:endParaRPr lang="de-DE"/>
          </a:p>
        </p:txBody>
      </p:sp>
    </p:spTree>
    <p:extLst>
      <p:ext uri="{BB962C8B-B14F-4D97-AF65-F5344CB8AC3E}">
        <p14:creationId xmlns:p14="http://schemas.microsoft.com/office/powerpoint/2010/main" val="15974689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16</a:t>
            </a:fld>
            <a:endParaRPr lang="de-DE"/>
          </a:p>
        </p:txBody>
      </p:sp>
    </p:spTree>
    <p:extLst>
      <p:ext uri="{BB962C8B-B14F-4D97-AF65-F5344CB8AC3E}">
        <p14:creationId xmlns:p14="http://schemas.microsoft.com/office/powerpoint/2010/main" val="14589544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17</a:t>
            </a:fld>
            <a:endParaRPr lang="de-DE"/>
          </a:p>
        </p:txBody>
      </p:sp>
    </p:spTree>
    <p:extLst>
      <p:ext uri="{BB962C8B-B14F-4D97-AF65-F5344CB8AC3E}">
        <p14:creationId xmlns:p14="http://schemas.microsoft.com/office/powerpoint/2010/main" val="19461741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18</a:t>
            </a:fld>
            <a:endParaRPr lang="de-DE"/>
          </a:p>
        </p:txBody>
      </p:sp>
    </p:spTree>
    <p:extLst>
      <p:ext uri="{BB962C8B-B14F-4D97-AF65-F5344CB8AC3E}">
        <p14:creationId xmlns:p14="http://schemas.microsoft.com/office/powerpoint/2010/main" val="36934567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19</a:t>
            </a:fld>
            <a:endParaRPr lang="de-DE"/>
          </a:p>
        </p:txBody>
      </p:sp>
    </p:spTree>
    <p:extLst>
      <p:ext uri="{BB962C8B-B14F-4D97-AF65-F5344CB8AC3E}">
        <p14:creationId xmlns:p14="http://schemas.microsoft.com/office/powerpoint/2010/main" val="11280076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20</a:t>
            </a:fld>
            <a:endParaRPr lang="de-DE"/>
          </a:p>
        </p:txBody>
      </p:sp>
    </p:spTree>
    <p:extLst>
      <p:ext uri="{BB962C8B-B14F-4D97-AF65-F5344CB8AC3E}">
        <p14:creationId xmlns:p14="http://schemas.microsoft.com/office/powerpoint/2010/main" val="10981512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Folienbildplatzhalter 1"/>
          <p:cNvSpPr>
            <a:spLocks noGrp="1" noRot="1" noChangeAspect="1"/>
          </p:cNvSpPr>
          <p:nvPr>
            <p:ph type="sldImg"/>
          </p:nvPr>
        </p:nvSpPr>
        <p:spPr>
          <a:xfrm>
            <a:off x="138113" y="768350"/>
            <a:ext cx="6823075" cy="3836988"/>
          </a:xfrm>
          <a:ln/>
        </p:spPr>
      </p:sp>
      <p:sp>
        <p:nvSpPr>
          <p:cNvPr id="46082"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6083" name="Foliennummernplatzhalter 3"/>
          <p:cNvSpPr>
            <a:spLocks noGrp="1"/>
          </p:cNvSpPr>
          <p:nvPr>
            <p:ph type="sldNum" sz="quarter" idx="5"/>
          </p:nvPr>
        </p:nvSpPr>
        <p:spPr>
          <a:noFill/>
        </p:spPr>
        <p:txBody>
          <a:bodyPr/>
          <a:lstStyle/>
          <a:p>
            <a:fld id="{183C0D5F-7414-42BB-B117-2C929750E104}" type="slidenum">
              <a:rPr lang="de-DE" smtClean="0">
                <a:ea typeface="ＭＳ Ｐゴシック"/>
                <a:cs typeface="ＭＳ Ｐゴシック"/>
              </a:rPr>
              <a:pPr/>
              <a:t>21</a:t>
            </a:fld>
            <a:endParaRPr lang="de-DE">
              <a:ea typeface="ＭＳ Ｐゴシック"/>
              <a:cs typeface="ＭＳ Ｐゴシック"/>
            </a:endParaRPr>
          </a:p>
        </p:txBody>
      </p:sp>
    </p:spTree>
    <p:extLst>
      <p:ext uri="{BB962C8B-B14F-4D97-AF65-F5344CB8AC3E}">
        <p14:creationId xmlns:p14="http://schemas.microsoft.com/office/powerpoint/2010/main" val="40351864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8131" name="Foliennummernplatzhalter 3"/>
          <p:cNvSpPr>
            <a:spLocks noGrp="1"/>
          </p:cNvSpPr>
          <p:nvPr>
            <p:ph type="sldNum" sz="quarter" idx="5"/>
          </p:nvPr>
        </p:nvSpPr>
        <p:spPr>
          <a:noFill/>
        </p:spPr>
        <p:txBody>
          <a:bodyPr/>
          <a:lstStyle/>
          <a:p>
            <a:fld id="{086ECEFE-BE61-4B75-90B9-08F80487A820}" type="slidenum">
              <a:rPr lang="de-DE" smtClean="0">
                <a:ea typeface="ＭＳ Ｐゴシック"/>
                <a:cs typeface="ＭＳ Ｐゴシック"/>
              </a:rPr>
              <a:pPr/>
              <a:t>22</a:t>
            </a:fld>
            <a:endParaRPr lang="de-DE">
              <a:ea typeface="ＭＳ Ｐゴシック"/>
              <a:cs typeface="ＭＳ Ｐゴシック"/>
            </a:endParaRPr>
          </a:p>
        </p:txBody>
      </p:sp>
    </p:spTree>
    <p:extLst>
      <p:ext uri="{BB962C8B-B14F-4D97-AF65-F5344CB8AC3E}">
        <p14:creationId xmlns:p14="http://schemas.microsoft.com/office/powerpoint/2010/main" val="24772554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Folienbildplatzhalter 1"/>
          <p:cNvSpPr>
            <a:spLocks noGrp="1" noRot="1" noChangeAspect="1"/>
          </p:cNvSpPr>
          <p:nvPr>
            <p:ph type="sldImg"/>
          </p:nvPr>
        </p:nvSpPr>
        <p:spPr>
          <a:xfrm>
            <a:off x="138113" y="768350"/>
            <a:ext cx="6823075" cy="3836988"/>
          </a:xfrm>
          <a:ln/>
        </p:spPr>
      </p:sp>
      <p:sp>
        <p:nvSpPr>
          <p:cNvPr id="50178"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50179" name="Foliennummernplatzhalter 3"/>
          <p:cNvSpPr>
            <a:spLocks noGrp="1"/>
          </p:cNvSpPr>
          <p:nvPr>
            <p:ph type="sldNum" sz="quarter" idx="5"/>
          </p:nvPr>
        </p:nvSpPr>
        <p:spPr>
          <a:noFill/>
        </p:spPr>
        <p:txBody>
          <a:bodyPr/>
          <a:lstStyle/>
          <a:p>
            <a:fld id="{E558DD3E-C145-4413-AB49-C00001827D37}" type="slidenum">
              <a:rPr lang="de-DE" smtClean="0">
                <a:ea typeface="ＭＳ Ｐゴシック"/>
                <a:cs typeface="ＭＳ Ｐゴシック"/>
              </a:rPr>
              <a:pPr/>
              <a:t>23</a:t>
            </a:fld>
            <a:endParaRPr lang="de-DE">
              <a:ea typeface="ＭＳ Ｐゴシック"/>
              <a:cs typeface="ＭＳ Ｐゴシック"/>
            </a:endParaRPr>
          </a:p>
        </p:txBody>
      </p:sp>
    </p:spTree>
    <p:extLst>
      <p:ext uri="{BB962C8B-B14F-4D97-AF65-F5344CB8AC3E}">
        <p14:creationId xmlns:p14="http://schemas.microsoft.com/office/powerpoint/2010/main" val="12728803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24</a:t>
            </a:fld>
            <a:endParaRPr lang="de-DE"/>
          </a:p>
        </p:txBody>
      </p:sp>
    </p:spTree>
    <p:extLst>
      <p:ext uri="{BB962C8B-B14F-4D97-AF65-F5344CB8AC3E}">
        <p14:creationId xmlns:p14="http://schemas.microsoft.com/office/powerpoint/2010/main" val="32022785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25</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26</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27</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28</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29</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30</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31</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Folienbildplatzhalter 1"/>
          <p:cNvSpPr>
            <a:spLocks noGrp="1" noRot="1" noChangeAspect="1"/>
          </p:cNvSpPr>
          <p:nvPr>
            <p:ph type="sldImg"/>
          </p:nvPr>
        </p:nvSpPr>
        <p:spPr>
          <a:xfrm>
            <a:off x="138113" y="768350"/>
            <a:ext cx="6823075" cy="3836988"/>
          </a:xfrm>
          <a:ln/>
        </p:spPr>
      </p:sp>
      <p:sp>
        <p:nvSpPr>
          <p:cNvPr id="67586" name="Notizenplatzhalter 2"/>
          <p:cNvSpPr>
            <a:spLocks noGrp="1"/>
          </p:cNvSpPr>
          <p:nvPr>
            <p:ph type="body" idx="1"/>
          </p:nvPr>
        </p:nvSpPr>
        <p:spPr>
          <a:noFill/>
          <a:ln/>
        </p:spPr>
        <p:txBody>
          <a:bodyPr/>
          <a:lstStyle/>
          <a:p>
            <a:endParaRPr lang="en-US">
              <a:solidFill>
                <a:srgbClr val="FF0000"/>
              </a:solidFill>
              <a:latin typeface="Arial" charset="0"/>
              <a:ea typeface="ＭＳ Ｐゴシック"/>
            </a:endParaRPr>
          </a:p>
        </p:txBody>
      </p:sp>
      <p:sp>
        <p:nvSpPr>
          <p:cNvPr id="67587" name="Foliennummernplatzhalter 3"/>
          <p:cNvSpPr>
            <a:spLocks noGrp="1"/>
          </p:cNvSpPr>
          <p:nvPr>
            <p:ph type="sldNum" sz="quarter" idx="5"/>
          </p:nvPr>
        </p:nvSpPr>
        <p:spPr>
          <a:noFill/>
        </p:spPr>
        <p:txBody>
          <a:bodyPr/>
          <a:lstStyle/>
          <a:p>
            <a:fld id="{927B53EC-EAA2-43F7-BED2-896AAD8F9FDA}" type="slidenum">
              <a:rPr lang="de-DE" smtClean="0">
                <a:ea typeface="ＭＳ Ｐゴシック"/>
                <a:cs typeface="ＭＳ Ｐゴシック"/>
              </a:rPr>
              <a:pPr/>
              <a:t>32</a:t>
            </a:fld>
            <a:endParaRPr lang="de-DE">
              <a:ea typeface="ＭＳ Ｐゴシック"/>
              <a:cs typeface="ＭＳ Ｐゴシック"/>
            </a:endParaRPr>
          </a:p>
        </p:txBody>
      </p:sp>
    </p:spTree>
    <p:extLst>
      <p:ext uri="{BB962C8B-B14F-4D97-AF65-F5344CB8AC3E}">
        <p14:creationId xmlns:p14="http://schemas.microsoft.com/office/powerpoint/2010/main" val="27336103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33</a:t>
            </a:fld>
            <a:endParaRPr lang="de-DE"/>
          </a:p>
        </p:txBody>
      </p:sp>
    </p:spTree>
    <p:extLst>
      <p:ext uri="{BB962C8B-B14F-4D97-AF65-F5344CB8AC3E}">
        <p14:creationId xmlns:p14="http://schemas.microsoft.com/office/powerpoint/2010/main" val="40324045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34</a:t>
            </a:fld>
            <a:endParaRPr lang="de-DE">
              <a:ea typeface="ＭＳ Ｐゴシック"/>
              <a:cs typeface="ＭＳ Ｐゴシック"/>
            </a:endParaRPr>
          </a:p>
        </p:txBody>
      </p:sp>
    </p:spTree>
    <p:extLst>
      <p:ext uri="{BB962C8B-B14F-4D97-AF65-F5344CB8AC3E}">
        <p14:creationId xmlns:p14="http://schemas.microsoft.com/office/powerpoint/2010/main" val="2235545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35</a:t>
            </a:fld>
            <a:endParaRPr lang="de-DE">
              <a:ea typeface="ＭＳ Ｐゴシック"/>
              <a:cs typeface="ＭＳ Ｐゴシック"/>
            </a:endParaRPr>
          </a:p>
        </p:txBody>
      </p:sp>
    </p:spTree>
    <p:extLst>
      <p:ext uri="{BB962C8B-B14F-4D97-AF65-F5344CB8AC3E}">
        <p14:creationId xmlns:p14="http://schemas.microsoft.com/office/powerpoint/2010/main" val="2235545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36</a:t>
            </a:fld>
            <a:endParaRPr lang="de-DE">
              <a:ea typeface="ＭＳ Ｐゴシック"/>
              <a:cs typeface="ＭＳ Ｐゴシック"/>
            </a:endParaRPr>
          </a:p>
        </p:txBody>
      </p:sp>
    </p:spTree>
    <p:extLst>
      <p:ext uri="{BB962C8B-B14F-4D97-AF65-F5344CB8AC3E}">
        <p14:creationId xmlns:p14="http://schemas.microsoft.com/office/powerpoint/2010/main" val="2235545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37</a:t>
            </a:fld>
            <a:endParaRPr lang="de-DE"/>
          </a:p>
        </p:txBody>
      </p:sp>
    </p:spTree>
    <p:extLst>
      <p:ext uri="{BB962C8B-B14F-4D97-AF65-F5344CB8AC3E}">
        <p14:creationId xmlns:p14="http://schemas.microsoft.com/office/powerpoint/2010/main" val="4461096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38</a:t>
            </a:fld>
            <a:endParaRPr lang="de-DE"/>
          </a:p>
        </p:txBody>
      </p:sp>
    </p:spTree>
    <p:extLst>
      <p:ext uri="{BB962C8B-B14F-4D97-AF65-F5344CB8AC3E}">
        <p14:creationId xmlns:p14="http://schemas.microsoft.com/office/powerpoint/2010/main" val="27246444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39</a:t>
            </a:fld>
            <a:endParaRPr lang="de-DE"/>
          </a:p>
        </p:txBody>
      </p:sp>
    </p:spTree>
    <p:extLst>
      <p:ext uri="{BB962C8B-B14F-4D97-AF65-F5344CB8AC3E}">
        <p14:creationId xmlns:p14="http://schemas.microsoft.com/office/powerpoint/2010/main" val="33841385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40</a:t>
            </a:fld>
            <a:endParaRPr lang="de-DE"/>
          </a:p>
        </p:txBody>
      </p:sp>
    </p:spTree>
    <p:extLst>
      <p:ext uri="{BB962C8B-B14F-4D97-AF65-F5344CB8AC3E}">
        <p14:creationId xmlns:p14="http://schemas.microsoft.com/office/powerpoint/2010/main" val="3898669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41</a:t>
            </a:fld>
            <a:endParaRPr lang="de-DE"/>
          </a:p>
        </p:txBody>
      </p:sp>
    </p:spTree>
    <p:extLst>
      <p:ext uri="{BB962C8B-B14F-4D97-AF65-F5344CB8AC3E}">
        <p14:creationId xmlns:p14="http://schemas.microsoft.com/office/powerpoint/2010/main" val="25163550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42</a:t>
            </a:fld>
            <a:endParaRPr lang="de-DE"/>
          </a:p>
        </p:txBody>
      </p:sp>
    </p:spTree>
    <p:extLst>
      <p:ext uri="{BB962C8B-B14F-4D97-AF65-F5344CB8AC3E}">
        <p14:creationId xmlns:p14="http://schemas.microsoft.com/office/powerpoint/2010/main" val="34619140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43</a:t>
            </a:fld>
            <a:endParaRPr lang="de-DE"/>
          </a:p>
        </p:txBody>
      </p:sp>
    </p:spTree>
    <p:extLst>
      <p:ext uri="{BB962C8B-B14F-4D97-AF65-F5344CB8AC3E}">
        <p14:creationId xmlns:p14="http://schemas.microsoft.com/office/powerpoint/2010/main" val="24340889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44</a:t>
            </a:fld>
            <a:endParaRPr lang="de-DE">
              <a:ea typeface="ＭＳ Ｐゴシック"/>
              <a:cs typeface="ＭＳ Ｐゴシック"/>
            </a:endParaRPr>
          </a:p>
        </p:txBody>
      </p:sp>
    </p:spTree>
    <p:extLst>
      <p:ext uri="{BB962C8B-B14F-4D97-AF65-F5344CB8AC3E}">
        <p14:creationId xmlns:p14="http://schemas.microsoft.com/office/powerpoint/2010/main" val="41580276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45</a:t>
            </a:fld>
            <a:endParaRPr lang="de-DE">
              <a:ea typeface="ＭＳ Ｐゴシック"/>
              <a:cs typeface="ＭＳ Ｐゴシック"/>
            </a:endParaRPr>
          </a:p>
        </p:txBody>
      </p:sp>
    </p:spTree>
    <p:extLst>
      <p:ext uri="{BB962C8B-B14F-4D97-AF65-F5344CB8AC3E}">
        <p14:creationId xmlns:p14="http://schemas.microsoft.com/office/powerpoint/2010/main" val="415802760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46</a:t>
            </a:fld>
            <a:endParaRPr lang="de-DE"/>
          </a:p>
        </p:txBody>
      </p:sp>
    </p:spTree>
    <p:extLst>
      <p:ext uri="{BB962C8B-B14F-4D97-AF65-F5344CB8AC3E}">
        <p14:creationId xmlns:p14="http://schemas.microsoft.com/office/powerpoint/2010/main" val="31855379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47</a:t>
            </a:fld>
            <a:endParaRPr lang="de-DE"/>
          </a:p>
        </p:txBody>
      </p:sp>
    </p:spTree>
    <p:extLst>
      <p:ext uri="{BB962C8B-B14F-4D97-AF65-F5344CB8AC3E}">
        <p14:creationId xmlns:p14="http://schemas.microsoft.com/office/powerpoint/2010/main" val="18701499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48</a:t>
            </a:fld>
            <a:endParaRPr lang="de-DE"/>
          </a:p>
        </p:txBody>
      </p:sp>
    </p:spTree>
    <p:extLst>
      <p:ext uri="{BB962C8B-B14F-4D97-AF65-F5344CB8AC3E}">
        <p14:creationId xmlns:p14="http://schemas.microsoft.com/office/powerpoint/2010/main" val="25760953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49</a:t>
            </a:fld>
            <a:endParaRPr lang="de-DE"/>
          </a:p>
        </p:txBody>
      </p:sp>
    </p:spTree>
    <p:extLst>
      <p:ext uri="{BB962C8B-B14F-4D97-AF65-F5344CB8AC3E}">
        <p14:creationId xmlns:p14="http://schemas.microsoft.com/office/powerpoint/2010/main" val="29160264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50</a:t>
            </a:fld>
            <a:endParaRPr lang="de-DE"/>
          </a:p>
        </p:txBody>
      </p:sp>
    </p:spTree>
    <p:extLst>
      <p:ext uri="{BB962C8B-B14F-4D97-AF65-F5344CB8AC3E}">
        <p14:creationId xmlns:p14="http://schemas.microsoft.com/office/powerpoint/2010/main" val="8118637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51</a:t>
            </a:fld>
            <a:endParaRPr lang="de-DE"/>
          </a:p>
        </p:txBody>
      </p:sp>
    </p:spTree>
    <p:extLst>
      <p:ext uri="{BB962C8B-B14F-4D97-AF65-F5344CB8AC3E}">
        <p14:creationId xmlns:p14="http://schemas.microsoft.com/office/powerpoint/2010/main" val="21289134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52</a:t>
            </a:fld>
            <a:endParaRPr lang="de-DE">
              <a:ea typeface="ＭＳ Ｐゴシック"/>
              <a:cs typeface="ＭＳ Ｐゴシック"/>
            </a:endParaRPr>
          </a:p>
        </p:txBody>
      </p:sp>
    </p:spTree>
    <p:extLst>
      <p:ext uri="{BB962C8B-B14F-4D97-AF65-F5344CB8AC3E}">
        <p14:creationId xmlns:p14="http://schemas.microsoft.com/office/powerpoint/2010/main" val="41215056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53</a:t>
            </a:fld>
            <a:endParaRPr lang="de-DE">
              <a:ea typeface="ＭＳ Ｐゴシック"/>
              <a:cs typeface="ＭＳ Ｐゴシック"/>
            </a:endParaRPr>
          </a:p>
        </p:txBody>
      </p:sp>
    </p:spTree>
    <p:extLst>
      <p:ext uri="{BB962C8B-B14F-4D97-AF65-F5344CB8AC3E}">
        <p14:creationId xmlns:p14="http://schemas.microsoft.com/office/powerpoint/2010/main" val="26483895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54</a:t>
            </a:fld>
            <a:endParaRPr lang="de-DE">
              <a:ea typeface="ＭＳ Ｐゴシック"/>
              <a:cs typeface="ＭＳ Ｐゴシック"/>
            </a:endParaRPr>
          </a:p>
        </p:txBody>
      </p:sp>
    </p:spTree>
    <p:extLst>
      <p:ext uri="{BB962C8B-B14F-4D97-AF65-F5344CB8AC3E}">
        <p14:creationId xmlns:p14="http://schemas.microsoft.com/office/powerpoint/2010/main" val="173704288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55</a:t>
            </a:fld>
            <a:endParaRPr lang="de-DE">
              <a:ea typeface="ＭＳ Ｐゴシック"/>
              <a:cs typeface="ＭＳ Ｐゴシック"/>
            </a:endParaRPr>
          </a:p>
        </p:txBody>
      </p:sp>
    </p:spTree>
    <p:extLst>
      <p:ext uri="{BB962C8B-B14F-4D97-AF65-F5344CB8AC3E}">
        <p14:creationId xmlns:p14="http://schemas.microsoft.com/office/powerpoint/2010/main" val="173704288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56</a:t>
            </a:fld>
            <a:endParaRPr lang="de-DE">
              <a:ea typeface="ＭＳ Ｐゴシック"/>
              <a:cs typeface="ＭＳ Ｐゴシック"/>
            </a:endParaRPr>
          </a:p>
        </p:txBody>
      </p:sp>
    </p:spTree>
    <p:extLst>
      <p:ext uri="{BB962C8B-B14F-4D97-AF65-F5344CB8AC3E}">
        <p14:creationId xmlns:p14="http://schemas.microsoft.com/office/powerpoint/2010/main" val="132136276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57</a:t>
            </a:fld>
            <a:endParaRPr lang="de-DE">
              <a:ea typeface="ＭＳ Ｐゴシック"/>
              <a:cs typeface="ＭＳ Ｐゴシック"/>
            </a:endParaRPr>
          </a:p>
        </p:txBody>
      </p:sp>
    </p:spTree>
    <p:extLst>
      <p:ext uri="{BB962C8B-B14F-4D97-AF65-F5344CB8AC3E}">
        <p14:creationId xmlns:p14="http://schemas.microsoft.com/office/powerpoint/2010/main" val="13213627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58</a:t>
            </a:fld>
            <a:endParaRPr lang="de-DE">
              <a:ea typeface="ＭＳ Ｐゴシック"/>
              <a:cs typeface="ＭＳ Ｐゴシック"/>
            </a:endParaRPr>
          </a:p>
        </p:txBody>
      </p:sp>
    </p:spTree>
    <p:extLst>
      <p:ext uri="{BB962C8B-B14F-4D97-AF65-F5344CB8AC3E}">
        <p14:creationId xmlns:p14="http://schemas.microsoft.com/office/powerpoint/2010/main" val="222936090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59</a:t>
            </a:fld>
            <a:endParaRPr lang="de-DE">
              <a:ea typeface="ＭＳ Ｐゴシック"/>
              <a:cs typeface="ＭＳ Ｐゴシック"/>
            </a:endParaRPr>
          </a:p>
        </p:txBody>
      </p:sp>
    </p:spTree>
    <p:extLst>
      <p:ext uri="{BB962C8B-B14F-4D97-AF65-F5344CB8AC3E}">
        <p14:creationId xmlns:p14="http://schemas.microsoft.com/office/powerpoint/2010/main" val="22293609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60</a:t>
            </a:fld>
            <a:endParaRPr lang="de-DE"/>
          </a:p>
        </p:txBody>
      </p:sp>
    </p:spTree>
    <p:extLst>
      <p:ext uri="{BB962C8B-B14F-4D97-AF65-F5344CB8AC3E}">
        <p14:creationId xmlns:p14="http://schemas.microsoft.com/office/powerpoint/2010/main" val="70404604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61</a:t>
            </a:fld>
            <a:endParaRPr lang="de-DE"/>
          </a:p>
        </p:txBody>
      </p:sp>
    </p:spTree>
    <p:extLst>
      <p:ext uri="{BB962C8B-B14F-4D97-AF65-F5344CB8AC3E}">
        <p14:creationId xmlns:p14="http://schemas.microsoft.com/office/powerpoint/2010/main" val="161905133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Folienbildplatzhalter 1"/>
          <p:cNvSpPr>
            <a:spLocks noGrp="1" noRot="1" noChangeAspect="1"/>
          </p:cNvSpPr>
          <p:nvPr>
            <p:ph type="sldImg"/>
          </p:nvPr>
        </p:nvSpPr>
        <p:spPr>
          <a:xfrm>
            <a:off x="138113" y="768350"/>
            <a:ext cx="6823075" cy="3836988"/>
          </a:xfrm>
          <a:ln/>
        </p:spPr>
      </p:sp>
      <p:sp>
        <p:nvSpPr>
          <p:cNvPr id="120834"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120835" name="Foliennummernplatzhalter 3"/>
          <p:cNvSpPr>
            <a:spLocks noGrp="1"/>
          </p:cNvSpPr>
          <p:nvPr>
            <p:ph type="sldNum" sz="quarter" idx="5"/>
          </p:nvPr>
        </p:nvSpPr>
        <p:spPr>
          <a:noFill/>
        </p:spPr>
        <p:txBody>
          <a:bodyPr/>
          <a:lstStyle/>
          <a:p>
            <a:fld id="{D7E06CE8-43F2-4600-9CF7-F22950BC8FDE}" type="slidenum">
              <a:rPr lang="de-DE" smtClean="0">
                <a:ea typeface="ＭＳ Ｐゴシック"/>
                <a:cs typeface="ＭＳ Ｐゴシック"/>
              </a:rPr>
              <a:pPr/>
              <a:t>62</a:t>
            </a:fld>
            <a:endParaRPr lang="de-DE">
              <a:ea typeface="ＭＳ Ｐゴシック"/>
              <a:cs typeface="ＭＳ Ｐゴシック"/>
            </a:endParaRPr>
          </a:p>
        </p:txBody>
      </p:sp>
    </p:spTree>
    <p:extLst>
      <p:ext uri="{BB962C8B-B14F-4D97-AF65-F5344CB8AC3E}">
        <p14:creationId xmlns:p14="http://schemas.microsoft.com/office/powerpoint/2010/main" val="23005599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64</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06306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Penggunaan</a:t>
            </a:r>
            <a:r>
              <a:rPr lang="en-US" altLang="ko-KR" sz="1000" dirty="0">
                <a:latin typeface="+mj-lt"/>
              </a:rPr>
              <a:t> </a:t>
            </a:r>
            <a:r>
              <a:rPr lang="en-US" altLang="ko-KR" sz="1000" dirty="0" err="1">
                <a:latin typeface="+mj-lt"/>
              </a:rPr>
              <a:t>gambar</a:t>
            </a:r>
            <a:r>
              <a:rPr lang="en-US" altLang="ko-KR" sz="1000" dirty="0">
                <a:latin typeface="+mj-lt"/>
              </a:rPr>
              <a:t> di </a:t>
            </a:r>
            <a:r>
              <a:rPr lang="en-US" altLang="ko-KR" sz="1000" dirty="0" err="1">
                <a:latin typeface="+mj-lt"/>
              </a:rPr>
              <a:t>modul</a:t>
            </a:r>
            <a:r>
              <a:rPr lang="en-US" altLang="ko-KR" sz="1000" dirty="0">
                <a:latin typeface="+mj-lt"/>
              </a:rPr>
              <a:t> </a:t>
            </a:r>
            <a:r>
              <a:rPr lang="en-US" altLang="ko-KR" sz="1000" dirty="0" err="1">
                <a:latin typeface="+mj-lt"/>
              </a:rPr>
              <a:t>ini</a:t>
            </a:r>
            <a:r>
              <a:rPr lang="en-US" altLang="ko-KR" sz="1000" dirty="0">
                <a:latin typeface="+mj-lt"/>
              </a:rPr>
              <a:t> </a:t>
            </a:r>
            <a:r>
              <a:rPr lang="en-US" altLang="ko-KR" sz="1000" dirty="0" err="1">
                <a:latin typeface="+mj-lt"/>
              </a:rPr>
              <a:t>sudah</a:t>
            </a:r>
            <a:r>
              <a:rPr lang="en-US" altLang="ko-KR" sz="1000" dirty="0">
                <a:latin typeface="+mj-lt"/>
              </a:rPr>
              <a:t> </a:t>
            </a:r>
            <a:r>
              <a:rPr lang="en-US" altLang="ko-KR" sz="1000" dirty="0" err="1">
                <a:latin typeface="+mj-lt"/>
              </a:rPr>
              <a:t>mendapat</a:t>
            </a:r>
            <a:r>
              <a:rPr lang="en-US" altLang="ko-KR" sz="1000" dirty="0">
                <a:latin typeface="+mj-lt"/>
              </a:rPr>
              <a:t> </a:t>
            </a:r>
            <a:r>
              <a:rPr lang="en-US" altLang="ko-KR" sz="1000" dirty="0" err="1">
                <a:latin typeface="+mj-lt"/>
              </a:rPr>
              <a:t>ijin</a:t>
            </a:r>
            <a:r>
              <a:rPr lang="en-US" altLang="ko-KR" sz="1000" dirty="0">
                <a:latin typeface="+mj-lt"/>
              </a:rPr>
              <a:t> </a:t>
            </a:r>
            <a:r>
              <a:rPr lang="en-US" altLang="ko-KR" sz="1000" dirty="0" err="1">
                <a:latin typeface="+mj-lt"/>
              </a:rPr>
              <a:t>dari</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dan</a:t>
            </a:r>
            <a:r>
              <a:rPr lang="en-US" altLang="ko-KR" sz="1000" dirty="0">
                <a:latin typeface="+mj-lt"/>
              </a:rPr>
              <a:t> </a:t>
            </a:r>
            <a:r>
              <a:rPr lang="en-US" altLang="ko-KR" sz="1000" dirty="0" err="1">
                <a:latin typeface="+mj-lt"/>
              </a:rPr>
              <a:t>pemegang</a:t>
            </a:r>
            <a:r>
              <a:rPr lang="en-US" altLang="ko-KR" sz="1000" dirty="0">
                <a:latin typeface="+mj-lt"/>
              </a:rPr>
              <a:t> </a:t>
            </a:r>
            <a:r>
              <a:rPr lang="en-US" altLang="ko-KR" sz="1000" dirty="0" err="1">
                <a:latin typeface="+mj-lt"/>
              </a:rPr>
              <a:t>hak</a:t>
            </a:r>
            <a:r>
              <a:rPr lang="en-US" altLang="ko-KR" sz="1000" dirty="0">
                <a:latin typeface="+mj-lt"/>
              </a:rPr>
              <a:t> paten. </a:t>
            </a:r>
            <a:r>
              <a:rPr lang="en-US" altLang="ko-KR" sz="1000" dirty="0" err="1">
                <a:latin typeface="+mj-lt"/>
              </a:rPr>
              <a:t>Untuk</a:t>
            </a:r>
            <a:r>
              <a:rPr lang="en-US" altLang="ko-KR" sz="1000" dirty="0">
                <a:latin typeface="+mj-lt"/>
              </a:rPr>
              <a:t> </a:t>
            </a:r>
            <a:r>
              <a:rPr lang="en-US" altLang="ko-KR" sz="1000" dirty="0" err="1">
                <a:latin typeface="+mj-lt"/>
              </a:rPr>
              <a:t>detailnya</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judul</a:t>
            </a:r>
            <a:r>
              <a:rPr lang="en-US" altLang="ko-KR" sz="1000" dirty="0">
                <a:latin typeface="+mj-lt"/>
              </a:rPr>
              <a:t>), </a:t>
            </a:r>
            <a:r>
              <a:rPr lang="en-US" altLang="ko-KR" sz="1000" dirty="0" err="1">
                <a:latin typeface="+mj-lt"/>
              </a:rPr>
              <a:t>silahkan</a:t>
            </a:r>
            <a:r>
              <a:rPr lang="en-US" altLang="ko-KR" sz="1000" dirty="0">
                <a:latin typeface="+mj-lt"/>
              </a:rPr>
              <a:t> </a:t>
            </a:r>
            <a:r>
              <a:rPr lang="en-US" altLang="ko-KR" sz="1000" dirty="0" err="1">
                <a:latin typeface="+mj-lt"/>
              </a:rPr>
              <a:t>lihat</a:t>
            </a:r>
            <a:r>
              <a:rPr lang="en-US" altLang="ko-KR" sz="1000" dirty="0">
                <a:latin typeface="+mj-lt"/>
              </a:rPr>
              <a:t> </a:t>
            </a:r>
            <a:r>
              <a:rPr lang="en-US" altLang="ko-KR" sz="1000" dirty="0" err="1">
                <a:latin typeface="+mj-lt"/>
              </a:rPr>
              <a:t>pada</a:t>
            </a:r>
            <a:r>
              <a:rPr lang="en-US" altLang="ko-KR" sz="1000" dirty="0">
                <a:latin typeface="+mj-lt"/>
              </a:rPr>
              <a:t> </a:t>
            </a:r>
            <a:r>
              <a:rPr lang="en-US" altLang="ko-KR" sz="1000" dirty="0" err="1">
                <a:latin typeface="+mj-lt"/>
              </a:rPr>
              <a:t>akhir</a:t>
            </a:r>
            <a:r>
              <a:rPr lang="en-US" altLang="ko-KR" sz="1000" dirty="0">
                <a:latin typeface="+mj-lt"/>
              </a:rPr>
              <a:t> </a:t>
            </a:r>
            <a:r>
              <a:rPr lang="en-US" altLang="ko-KR" sz="1000" dirty="0" err="1">
                <a:latin typeface="+mj-lt"/>
              </a:rPr>
              <a:t>presentasi</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10 – Menghadapi prasangka(Stigma)</a:t>
            </a:r>
          </a:p>
        </p:txBody>
      </p:sp>
      <p:sp>
        <p:nvSpPr>
          <p:cNvPr id="4" name="Slide Number Placeholder 3"/>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Pelatihan Terapi Metakognitif 10 – Menghadapi prasangka(Stigma)</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69AE98A-8F82-419F-AA90-24A7E2D7EE3A}"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10 – Menghadapi prasangka(Stigma)</a:t>
            </a:r>
          </a:p>
        </p:txBody>
      </p:sp>
      <p:sp>
        <p:nvSpPr>
          <p:cNvPr id="7" name="Slide Number Placeholder 6"/>
          <p:cNvSpPr>
            <a:spLocks noGrp="1"/>
          </p:cNvSpPr>
          <p:nvPr>
            <p:ph type="sldNum" sz="quarter" idx="12"/>
          </p:nvPr>
        </p:nvSpPr>
        <p:spPr bwMode="gray"/>
        <p:txBody>
          <a:bodyPr/>
          <a:lstStyle>
            <a:lvl1pPr>
              <a:defRPr b="0"/>
            </a:lvl1pPr>
          </a:lstStyle>
          <a:p>
            <a:pPr>
              <a:defRPr/>
            </a:pPr>
            <a:fld id="{E670BC2F-AA30-4BE0-BB0D-3508F1023310}"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10 – Menghadapi prasangka(Stigma)</a:t>
            </a:r>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10 – Menghadapi prasangka(Stigma)</a:t>
            </a:r>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Pelatihan Terapi Metakognitif 10 – Menghadapi prasangka(Stigma)</a:t>
            </a:r>
          </a:p>
        </p:txBody>
      </p:sp>
      <p:sp>
        <p:nvSpPr>
          <p:cNvPr id="5" name="Slide Number Placeholder 4"/>
          <p:cNvSpPr>
            <a:spLocks noGrp="1"/>
          </p:cNvSpPr>
          <p:nvPr>
            <p:ph type="sldNum" sz="quarter" idx="12"/>
          </p:nvPr>
        </p:nvSpPr>
        <p:spPr bwMode="gray"/>
        <p:txBody>
          <a:bodyPr/>
          <a:lstStyle>
            <a:lvl1pPr>
              <a:defRPr b="0"/>
            </a:lvl1pPr>
          </a:lstStyle>
          <a:p>
            <a:pPr>
              <a:defRPr/>
            </a:pPr>
            <a:fld id="{FA607E4B-D97F-4773-B36A-091342B743F9}"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10 – Menghadapi prasangka(Stigma)</a:t>
            </a:r>
          </a:p>
        </p:txBody>
      </p:sp>
      <p:sp>
        <p:nvSpPr>
          <p:cNvPr id="4" name="Slide Number Placeholder 3"/>
          <p:cNvSpPr>
            <a:spLocks noGrp="1"/>
          </p:cNvSpPr>
          <p:nvPr>
            <p:ph type="sldNum" sz="quarter" idx="12"/>
          </p:nvPr>
        </p:nvSpPr>
        <p:spPr bwMode="gray"/>
        <p:txBody>
          <a:bodyPr/>
          <a:lstStyle>
            <a:lvl1pPr>
              <a:defRPr b="0"/>
            </a:lvl1pPr>
          </a:lstStyle>
          <a:p>
            <a:pPr>
              <a:defRPr/>
            </a:pPr>
            <a:fld id="{1C3BDA79-BD6A-4118-960B-C955473384F4}"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72065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00793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dirty="0" err="1">
                <a:solidFill>
                  <a:srgbClr val="333333"/>
                </a:solidFill>
                <a:latin typeface="Calibri Light"/>
              </a:rPr>
              <a:t>Penggunaan</a:t>
            </a:r>
            <a:r>
              <a:rPr lang="en-US" altLang="ko-KR" sz="1000" dirty="0">
                <a:solidFill>
                  <a:srgbClr val="333333"/>
                </a:solidFill>
                <a:latin typeface="Calibri Light"/>
              </a:rPr>
              <a:t> </a:t>
            </a:r>
            <a:r>
              <a:rPr lang="en-US" altLang="ko-KR" sz="1000" dirty="0" err="1">
                <a:solidFill>
                  <a:srgbClr val="333333"/>
                </a:solidFill>
                <a:latin typeface="Calibri Light"/>
              </a:rPr>
              <a:t>gambar</a:t>
            </a:r>
            <a:r>
              <a:rPr lang="en-US" altLang="ko-KR" sz="1000" dirty="0">
                <a:solidFill>
                  <a:srgbClr val="333333"/>
                </a:solidFill>
                <a:latin typeface="Calibri Light"/>
              </a:rPr>
              <a:t> di </a:t>
            </a:r>
            <a:r>
              <a:rPr lang="en-US" altLang="ko-KR" sz="1000" dirty="0" err="1">
                <a:solidFill>
                  <a:srgbClr val="333333"/>
                </a:solidFill>
                <a:latin typeface="Calibri Light"/>
              </a:rPr>
              <a:t>modul</a:t>
            </a:r>
            <a:r>
              <a:rPr lang="en-US" altLang="ko-KR" sz="1000" dirty="0">
                <a:solidFill>
                  <a:srgbClr val="333333"/>
                </a:solidFill>
                <a:latin typeface="Calibri Light"/>
              </a:rPr>
              <a:t> </a:t>
            </a:r>
            <a:r>
              <a:rPr lang="en-US" altLang="ko-KR" sz="1000" dirty="0" err="1">
                <a:solidFill>
                  <a:srgbClr val="333333"/>
                </a:solidFill>
                <a:latin typeface="Calibri Light"/>
              </a:rPr>
              <a:t>ini</a:t>
            </a:r>
            <a:r>
              <a:rPr lang="en-US" altLang="ko-KR" sz="1000" dirty="0">
                <a:solidFill>
                  <a:srgbClr val="333333"/>
                </a:solidFill>
                <a:latin typeface="Calibri Light"/>
              </a:rPr>
              <a:t> </a:t>
            </a:r>
            <a:r>
              <a:rPr lang="en-US" altLang="ko-KR" sz="1000" dirty="0" err="1">
                <a:solidFill>
                  <a:srgbClr val="333333"/>
                </a:solidFill>
                <a:latin typeface="Calibri Light"/>
              </a:rPr>
              <a:t>sudah</a:t>
            </a:r>
            <a:r>
              <a:rPr lang="en-US" altLang="ko-KR" sz="1000" dirty="0">
                <a:solidFill>
                  <a:srgbClr val="333333"/>
                </a:solidFill>
                <a:latin typeface="Calibri Light"/>
              </a:rPr>
              <a:t> </a:t>
            </a:r>
            <a:r>
              <a:rPr lang="en-US" altLang="ko-KR" sz="1000" dirty="0" err="1">
                <a:solidFill>
                  <a:srgbClr val="333333"/>
                </a:solidFill>
                <a:latin typeface="Calibri Light"/>
              </a:rPr>
              <a:t>mendapat</a:t>
            </a:r>
            <a:r>
              <a:rPr lang="en-US" altLang="ko-KR" sz="1000" dirty="0">
                <a:solidFill>
                  <a:srgbClr val="333333"/>
                </a:solidFill>
                <a:latin typeface="Calibri Light"/>
              </a:rPr>
              <a:t> </a:t>
            </a:r>
            <a:r>
              <a:rPr lang="en-US" altLang="ko-KR" sz="1000" dirty="0" err="1">
                <a:solidFill>
                  <a:srgbClr val="333333"/>
                </a:solidFill>
                <a:latin typeface="Calibri Light"/>
              </a:rPr>
              <a:t>ijin</a:t>
            </a:r>
            <a:r>
              <a:rPr lang="en-US" altLang="ko-KR" sz="1000" dirty="0">
                <a:solidFill>
                  <a:srgbClr val="333333"/>
                </a:solidFill>
                <a:latin typeface="Calibri Light"/>
              </a:rPr>
              <a:t> </a:t>
            </a:r>
            <a:r>
              <a:rPr lang="en-US" altLang="ko-KR" sz="1000" dirty="0" err="1">
                <a:solidFill>
                  <a:srgbClr val="333333"/>
                </a:solidFill>
                <a:latin typeface="Calibri Light"/>
              </a:rPr>
              <a:t>dari</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dan</a:t>
            </a:r>
            <a:r>
              <a:rPr lang="en-US" altLang="ko-KR" sz="1000" dirty="0">
                <a:solidFill>
                  <a:srgbClr val="333333"/>
                </a:solidFill>
                <a:latin typeface="Calibri Light"/>
              </a:rPr>
              <a:t> </a:t>
            </a:r>
            <a:r>
              <a:rPr lang="en-US" altLang="ko-KR" sz="1000" dirty="0" err="1">
                <a:solidFill>
                  <a:srgbClr val="333333"/>
                </a:solidFill>
                <a:latin typeface="Calibri Light"/>
              </a:rPr>
              <a:t>pemegang</a:t>
            </a:r>
            <a:r>
              <a:rPr lang="en-US" altLang="ko-KR" sz="1000" dirty="0">
                <a:solidFill>
                  <a:srgbClr val="333333"/>
                </a:solidFill>
                <a:latin typeface="Calibri Light"/>
              </a:rPr>
              <a:t> </a:t>
            </a:r>
            <a:r>
              <a:rPr lang="en-US" altLang="ko-KR" sz="1000" dirty="0" err="1">
                <a:solidFill>
                  <a:srgbClr val="333333"/>
                </a:solidFill>
                <a:latin typeface="Calibri Light"/>
              </a:rPr>
              <a:t>hak</a:t>
            </a:r>
            <a:r>
              <a:rPr lang="en-US" altLang="ko-KR" sz="1000" dirty="0">
                <a:solidFill>
                  <a:srgbClr val="333333"/>
                </a:solidFill>
                <a:latin typeface="Calibri Light"/>
              </a:rPr>
              <a:t> paten. </a:t>
            </a:r>
            <a:r>
              <a:rPr lang="en-US" altLang="ko-KR" sz="1000" dirty="0" err="1">
                <a:solidFill>
                  <a:srgbClr val="333333"/>
                </a:solidFill>
                <a:latin typeface="Calibri Light"/>
              </a:rPr>
              <a:t>Untuk</a:t>
            </a:r>
            <a:r>
              <a:rPr lang="en-US" altLang="ko-KR" sz="1000" dirty="0">
                <a:solidFill>
                  <a:srgbClr val="333333"/>
                </a:solidFill>
                <a:latin typeface="Calibri Light"/>
              </a:rPr>
              <a:t> </a:t>
            </a:r>
            <a:r>
              <a:rPr lang="en-US" altLang="ko-KR" sz="1000" dirty="0" err="1">
                <a:solidFill>
                  <a:srgbClr val="333333"/>
                </a:solidFill>
                <a:latin typeface="Calibri Light"/>
              </a:rPr>
              <a:t>detailnya</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judul</a:t>
            </a:r>
            <a:r>
              <a:rPr lang="en-US" altLang="ko-KR" sz="1000" dirty="0">
                <a:solidFill>
                  <a:srgbClr val="333333"/>
                </a:solidFill>
                <a:latin typeface="Calibri Light"/>
              </a:rPr>
              <a:t>), </a:t>
            </a:r>
            <a:r>
              <a:rPr lang="en-US" altLang="ko-KR" sz="1000" dirty="0" err="1">
                <a:solidFill>
                  <a:srgbClr val="333333"/>
                </a:solidFill>
                <a:latin typeface="Calibri Light"/>
              </a:rPr>
              <a:t>silahkan</a:t>
            </a:r>
            <a:r>
              <a:rPr lang="en-US" altLang="ko-KR" sz="1000" dirty="0">
                <a:solidFill>
                  <a:srgbClr val="333333"/>
                </a:solidFill>
                <a:latin typeface="Calibri Light"/>
              </a:rPr>
              <a:t> </a:t>
            </a:r>
            <a:r>
              <a:rPr lang="en-US" altLang="ko-KR" sz="1000" dirty="0" err="1">
                <a:solidFill>
                  <a:srgbClr val="333333"/>
                </a:solidFill>
                <a:latin typeface="Calibri Light"/>
              </a:rPr>
              <a:t>lihat</a:t>
            </a:r>
            <a:r>
              <a:rPr lang="en-US" altLang="ko-KR" sz="1000" dirty="0">
                <a:solidFill>
                  <a:srgbClr val="333333"/>
                </a:solidFill>
                <a:latin typeface="Calibri Light"/>
              </a:rPr>
              <a:t> </a:t>
            </a:r>
            <a:r>
              <a:rPr lang="en-US" altLang="ko-KR" sz="1000" dirty="0" err="1">
                <a:solidFill>
                  <a:srgbClr val="333333"/>
                </a:solidFill>
                <a:latin typeface="Calibri Light"/>
              </a:rPr>
              <a:t>pada</a:t>
            </a:r>
            <a:r>
              <a:rPr lang="en-US" altLang="ko-KR" sz="1000" dirty="0">
                <a:solidFill>
                  <a:srgbClr val="333333"/>
                </a:solidFill>
                <a:latin typeface="Calibri Light"/>
              </a:rPr>
              <a:t> </a:t>
            </a:r>
            <a:r>
              <a:rPr lang="en-US" altLang="ko-KR" sz="1000" dirty="0" err="1">
                <a:solidFill>
                  <a:srgbClr val="333333"/>
                </a:solidFill>
                <a:latin typeface="Calibri Light"/>
              </a:rPr>
              <a:t>akhir</a:t>
            </a:r>
            <a:r>
              <a:rPr lang="en-US" altLang="ko-KR" sz="1000" dirty="0">
                <a:solidFill>
                  <a:srgbClr val="333333"/>
                </a:solidFill>
                <a:latin typeface="Calibri Light"/>
              </a:rPr>
              <a:t> </a:t>
            </a:r>
            <a:r>
              <a:rPr lang="en-US" altLang="ko-KR" sz="1000" dirty="0" err="1">
                <a:solidFill>
                  <a:srgbClr val="333333"/>
                </a:solidFill>
                <a:latin typeface="Calibri Light"/>
              </a:rPr>
              <a:t>presentasi</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9873013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6993584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253560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42230144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836976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7242568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998339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2602608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696185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3374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Pelatihan Terapi Metakognitif 10 – Menghadapi prasangka(Stigma)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AE433F9-5C65-4776-B22B-2E9160D28C9B}"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cs typeface="Calibri Light"/>
              </a:rPr>
              <a:t>Entrenamiento Metacognitivo 8 – Stimmung</a:t>
            </a:r>
            <a:endParaRPr lang="de-DE"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cs typeface="Calibri Light"/>
              </a:rPr>
              <a:pPr defTabSz="457123" fontAlgn="auto">
                <a:spcBef>
                  <a:spcPts val="0"/>
                </a:spcBef>
                <a:spcAft>
                  <a:spcPts val="0"/>
                </a:spcAft>
              </a:pPr>
              <a:t>‹Nr.›</a:t>
            </a:fld>
            <a:endParaRPr lang="de-DE"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14551956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1.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6.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3.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10 II – </a:t>
            </a:r>
            <a:r>
              <a:rPr lang="en-US" altLang="ko-KR" dirty="0" err="1"/>
              <a:t>Menghadapi</a:t>
            </a:r>
            <a:r>
              <a:rPr lang="en-US" altLang="ko-KR" dirty="0"/>
              <a:t> </a:t>
            </a:r>
            <a:r>
              <a:rPr lang="en-US" altLang="ko-KR" dirty="0" err="1"/>
              <a:t>prasangka</a:t>
            </a:r>
            <a:r>
              <a:rPr lang="en-US" altLang="ko-KR"/>
              <a:t>(Stigma)</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Erawati </a:t>
            </a:r>
            <a:r>
              <a:rPr lang="nl-NL" sz="1600" dirty="0">
                <a:solidFill>
                  <a:srgbClr val="004992"/>
                </a:solidFill>
              </a:rPr>
              <a:t>(7|22)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61796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Calibri Light"/>
              </a:rPr>
              <a:t>Apa kesamaan dari orang berikut ini?</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Wayne Gretzky (lahir 26 Januari 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Michael Jordan (lahir 17 Februari 1963)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Tiger Woods (lahir 30 Desember 1975)</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Mike Tyson (lahir 30 </a:t>
            </a:r>
            <a:r>
              <a:rPr lang="fr-FR" sz="2000" dirty="0">
                <a:solidFill>
                  <a:srgbClr val="333333"/>
                </a:solidFill>
              </a:rPr>
              <a:t>Juni 1966</a:t>
            </a:r>
            <a:r>
              <a:rPr lang="de-DE" sz="2000" dirty="0">
                <a:solidFill>
                  <a:srgbClr val="333333"/>
                </a:solidFill>
              </a:rPr>
              <a:t>)</a:t>
            </a:r>
          </a:p>
          <a:p>
            <a:pPr lvl="0" defTabSz="914400" fontAlgn="base">
              <a:lnSpc>
                <a:spcPct val="100000"/>
              </a:lnSpc>
              <a:spcBef>
                <a:spcPts val="1200"/>
              </a:spcBef>
              <a:buClr>
                <a:srgbClr val="006699"/>
              </a:buClr>
              <a:defRPr/>
            </a:pPr>
            <a:r>
              <a:rPr lang="de-DE" sz="2000" dirty="0">
                <a:solidFill>
                  <a:srgbClr val="004992"/>
                </a:solidFill>
              </a:rPr>
              <a:t>???</a:t>
            </a:r>
            <a:endParaRPr lang="en-US" sz="2000" dirty="0"/>
          </a:p>
        </p:txBody>
      </p:sp>
      <p:sp>
        <p:nvSpPr>
          <p:cNvPr id="3" name="Footer Placeholder 2"/>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pPr>
                <a:defRPr/>
              </a:pPr>
              <a:t>2</a:t>
            </a:fld>
            <a:endParaRPr lang="de-DE"/>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Calibri Light"/>
              </a:rPr>
              <a:t>Apa kesamaan dari orang berikut ini?</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Wayne Gretzky (lahir 26 Januari 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Michael Jordan (lahir 17 Februari 1963)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Tiger Woods (lahir 30 Desember 1975)</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Mike Tyson (lahir 30 </a:t>
            </a:r>
            <a:r>
              <a:rPr lang="fr-FR" sz="2000" dirty="0">
                <a:solidFill>
                  <a:srgbClr val="333333"/>
                </a:solidFill>
              </a:rPr>
              <a:t>Juni 1966</a:t>
            </a:r>
            <a:r>
              <a:rPr lang="de-DE" sz="2000" dirty="0">
                <a:solidFill>
                  <a:srgbClr val="333333"/>
                </a:solidFill>
              </a:rPr>
              <a:t>)</a:t>
            </a:r>
          </a:p>
          <a:p>
            <a:pPr lvl="0" defTabSz="914400" fontAlgn="base">
              <a:lnSpc>
                <a:spcPct val="100000"/>
              </a:lnSpc>
              <a:spcBef>
                <a:spcPts val="1200"/>
              </a:spcBef>
              <a:buClr>
                <a:srgbClr val="006699"/>
              </a:buClr>
              <a:defRPr/>
            </a:pPr>
            <a:r>
              <a:rPr lang="de-DE" sz="2000" dirty="0">
                <a:solidFill>
                  <a:srgbClr val="004992"/>
                </a:solidFill>
              </a:rPr>
              <a:t>Laki-laki, berasal dari Amerika Utara, Atlet terkenal,</a:t>
            </a:r>
            <a:br>
              <a:rPr lang="de-DE" sz="2000" dirty="0">
                <a:solidFill>
                  <a:srgbClr val="004992"/>
                </a:solidFill>
              </a:rPr>
            </a:br>
            <a:r>
              <a:rPr lang="de-DE" sz="2000" dirty="0" err="1">
                <a:solidFill>
                  <a:srgbClr val="004992"/>
                </a:solidFill>
              </a:rPr>
              <a:t>masih</a:t>
            </a:r>
            <a:r>
              <a:rPr lang="de-DE" sz="2000" dirty="0">
                <a:solidFill>
                  <a:srgbClr val="004992"/>
                </a:solidFill>
              </a:rPr>
              <a:t> </a:t>
            </a:r>
            <a:r>
              <a:rPr lang="de-DE" sz="2000" dirty="0" err="1">
                <a:solidFill>
                  <a:srgbClr val="004992"/>
                </a:solidFill>
              </a:rPr>
              <a:t>hidup</a:t>
            </a:r>
            <a:r>
              <a:rPr lang="de-DE" sz="2000" dirty="0">
                <a:solidFill>
                  <a:srgbClr val="004992"/>
                </a:solidFill>
              </a:rPr>
              <a:t> ...</a:t>
            </a:r>
            <a:endParaRPr lang="en-US" sz="2000" dirty="0"/>
          </a:p>
        </p:txBody>
      </p:sp>
      <p:sp>
        <p:nvSpPr>
          <p:cNvPr id="3" name="Footer Placeholder 2"/>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pPr>
                <a:defRPr/>
              </a:pPr>
              <a:t>3</a:t>
            </a:fld>
            <a:endParaRPr lang="de-DE"/>
          </a:p>
        </p:txBody>
      </p:sp>
      <p:pic>
        <p:nvPicPr>
          <p:cNvPr id="11"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7564931" y="2205336"/>
            <a:ext cx="2853136" cy="2481609"/>
          </a:xfrm>
          <a:prstGeom prst="rect">
            <a:avLst/>
          </a:prstGeom>
        </p:spPr>
      </p:pic>
      <p:pic>
        <p:nvPicPr>
          <p:cNvPr id="12" name="Grafik 6"/>
          <p:cNvPicPr>
            <a:picLocks noChangeAspect="1"/>
          </p:cNvPicPr>
          <p:nvPr/>
        </p:nvPicPr>
        <p:blipFill>
          <a:blip r:embed="rId5">
            <a:lum/>
            <a:alphaModFix/>
          </a:blip>
          <a:srcRect/>
          <a:stretch>
            <a:fillRect/>
          </a:stretch>
        </p:blipFill>
        <p:spPr>
          <a:xfrm>
            <a:off x="8752390" y="3598217"/>
            <a:ext cx="2996565" cy="2855119"/>
          </a:xfrm>
          <a:prstGeom prst="rect">
            <a:avLst/>
          </a:prstGeom>
          <a:noFill/>
          <a:ln>
            <a:noFill/>
          </a:ln>
        </p:spPr>
      </p:pic>
    </p:spTree>
    <p:extLst>
      <p:ext uri="{BB962C8B-B14F-4D97-AF65-F5344CB8AC3E}">
        <p14:creationId xmlns:p14="http://schemas.microsoft.com/office/powerpoint/2010/main" val="212145091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Calibri Light"/>
              </a:rPr>
              <a:t>Apa kesamaan dari orang berikut ini?</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Fyodor Dostoyevsky (1821-1881)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defRPr/>
            </a:pPr>
            <a:r>
              <a:rPr lang="en-US" sz="2000" dirty="0">
                <a:solidFill>
                  <a:srgbClr val="004992"/>
                </a:solidFill>
              </a:rPr>
              <a:t>???</a:t>
            </a:r>
            <a:endParaRPr lang="en-US" sz="2000" dirty="0"/>
          </a:p>
        </p:txBody>
      </p:sp>
      <p:sp>
        <p:nvSpPr>
          <p:cNvPr id="3" name="Footer Placeholder 2"/>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pPr>
                <a:defRPr/>
              </a:pPr>
              <a:t>4</a:t>
            </a:fld>
            <a:endParaRPr lang="de-DE"/>
          </a:p>
        </p:txBody>
      </p:sp>
    </p:spTree>
    <p:extLst>
      <p:ext uri="{BB962C8B-B14F-4D97-AF65-F5344CB8AC3E}">
        <p14:creationId xmlns:p14="http://schemas.microsoft.com/office/powerpoint/2010/main" val="2425181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Calibri Light"/>
              </a:rPr>
              <a:t>Apa kesamaan dari orang berikut ini?</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Fyodor Dostoyevsky (1821-1881)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defRPr/>
            </a:pPr>
            <a:r>
              <a:rPr lang="de-DE" sz="2000" dirty="0">
                <a:solidFill>
                  <a:srgbClr val="004992"/>
                </a:solidFill>
              </a:rPr>
              <a:t>Laki-laki, sudah meninggal, </a:t>
            </a:r>
            <a:r>
              <a:rPr lang="de-DE" sz="2000" dirty="0" err="1">
                <a:solidFill>
                  <a:srgbClr val="004992"/>
                </a:solidFill>
              </a:rPr>
              <a:t>dan</a:t>
            </a:r>
            <a:r>
              <a:rPr lang="de-DE" sz="2000" dirty="0">
                <a:solidFill>
                  <a:srgbClr val="004992"/>
                </a:solidFill>
              </a:rPr>
              <a:t> </a:t>
            </a:r>
            <a:r>
              <a:rPr lang="de-DE" sz="2000" dirty="0" err="1">
                <a:solidFill>
                  <a:srgbClr val="004992"/>
                </a:solidFill>
              </a:rPr>
              <a:t>semuanya</a:t>
            </a:r>
            <a:r>
              <a:rPr lang="de-DE" sz="2000" dirty="0">
                <a:solidFill>
                  <a:srgbClr val="004992"/>
                </a:solidFill>
              </a:rPr>
              <a:t> …</a:t>
            </a:r>
          </a:p>
        </p:txBody>
      </p:sp>
      <p:sp>
        <p:nvSpPr>
          <p:cNvPr id="3" name="Footer Placeholder 2"/>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pPr>
                <a:defRPr/>
              </a:pPr>
              <a:t>5</a:t>
            </a:fld>
            <a:endParaRPr lang="de-DE"/>
          </a:p>
        </p:txBody>
      </p:sp>
    </p:spTree>
    <p:extLst>
      <p:ext uri="{BB962C8B-B14F-4D97-AF65-F5344CB8AC3E}">
        <p14:creationId xmlns:p14="http://schemas.microsoft.com/office/powerpoint/2010/main" val="7902604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Calibri Light"/>
              </a:rPr>
              <a:t>Apa kesamaan dari orang berikut ini?</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Fyodor Dostoyevsky (1821-1881)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defRPr/>
            </a:pPr>
            <a:r>
              <a:rPr lang="de-DE" sz="2000" dirty="0">
                <a:solidFill>
                  <a:srgbClr val="004992"/>
                </a:solidFill>
              </a:rPr>
              <a:t>Laki-laki, sudah meninggal, dan semuanya …</a:t>
            </a:r>
          </a:p>
          <a:p>
            <a:pPr lvl="0" defTabSz="914400" fontAlgn="base">
              <a:lnSpc>
                <a:spcPct val="100000"/>
              </a:lnSpc>
              <a:spcBef>
                <a:spcPts val="1200"/>
              </a:spcBef>
              <a:defRPr/>
            </a:pPr>
            <a:r>
              <a:rPr lang="de-DE" sz="2000" dirty="0">
                <a:solidFill>
                  <a:srgbClr val="004992"/>
                </a:solidFill>
              </a:rPr>
              <a:t>Penulis terkenal!</a:t>
            </a:r>
          </a:p>
        </p:txBody>
      </p:sp>
      <p:sp>
        <p:nvSpPr>
          <p:cNvPr id="3" name="Footer Placeholder 2"/>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pPr>
                <a:defRPr/>
              </a:pPr>
              <a:t>6</a:t>
            </a:fld>
            <a:endParaRPr lang="de-DE"/>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3540200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Calibri Light"/>
              </a:rPr>
              <a:t>Apa kesamaan dari orang berikut ini?</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Fyodor Dostoyevsky (1821-1881)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defRPr/>
            </a:pPr>
            <a:r>
              <a:rPr lang="de-DE" sz="2000" dirty="0">
                <a:solidFill>
                  <a:srgbClr val="004992"/>
                </a:solidFill>
              </a:rPr>
              <a:t>Laki-laki, sudah meninggal, dan semuanya …</a:t>
            </a:r>
          </a:p>
          <a:p>
            <a:pPr lvl="0" defTabSz="914400" fontAlgn="base">
              <a:lnSpc>
                <a:spcPct val="100000"/>
              </a:lnSpc>
              <a:spcBef>
                <a:spcPts val="1200"/>
              </a:spcBef>
              <a:defRPr/>
            </a:pPr>
            <a:r>
              <a:rPr lang="de-DE" sz="2000" dirty="0">
                <a:solidFill>
                  <a:srgbClr val="004992"/>
                </a:solidFill>
              </a:rPr>
              <a:t>Penulis terkenal!</a:t>
            </a:r>
          </a:p>
          <a:p>
            <a:pPr lvl="0" defTabSz="914400" fontAlgn="base">
              <a:lnSpc>
                <a:spcPct val="100000"/>
              </a:lnSpc>
              <a:spcBef>
                <a:spcPts val="1200"/>
              </a:spcBef>
              <a:defRPr/>
            </a:pPr>
            <a:r>
              <a:rPr lang="de-DE" sz="2000" dirty="0">
                <a:solidFill>
                  <a:srgbClr val="004992"/>
                </a:solidFill>
              </a:rPr>
              <a:t>Ada kesamaan yang lain lagi?</a:t>
            </a:r>
          </a:p>
        </p:txBody>
      </p:sp>
      <p:sp>
        <p:nvSpPr>
          <p:cNvPr id="3" name="Footer Placeholder 2"/>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pPr>
                <a:defRPr/>
              </a:pPr>
              <a:t>7</a:t>
            </a:fld>
            <a:endParaRPr lang="de-DE"/>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375383616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Calibri Light"/>
              </a:rPr>
              <a:t>Apa kesamaan dari orang berikut ini?</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Fyodor Dostoyevsky (1821-1881)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defRPr/>
            </a:pPr>
            <a:r>
              <a:rPr lang="de-DE" sz="2000" dirty="0">
                <a:solidFill>
                  <a:srgbClr val="004992"/>
                </a:solidFill>
              </a:rPr>
              <a:t>Laki-laki, sudah meninggal, dan semuanya …</a:t>
            </a:r>
          </a:p>
          <a:p>
            <a:pPr lvl="0" defTabSz="914400" fontAlgn="base">
              <a:lnSpc>
                <a:spcPct val="100000"/>
              </a:lnSpc>
              <a:spcBef>
                <a:spcPts val="1200"/>
              </a:spcBef>
              <a:defRPr/>
            </a:pPr>
            <a:r>
              <a:rPr lang="de-DE" sz="2000" dirty="0">
                <a:solidFill>
                  <a:srgbClr val="004992"/>
                </a:solidFill>
              </a:rPr>
              <a:t>Penulis terkenal!</a:t>
            </a:r>
          </a:p>
          <a:p>
            <a:pPr lvl="0" defTabSz="914400" fontAlgn="base">
              <a:lnSpc>
                <a:spcPct val="100000"/>
              </a:lnSpc>
              <a:spcBef>
                <a:spcPts val="1200"/>
              </a:spcBef>
              <a:defRPr/>
            </a:pPr>
            <a:r>
              <a:rPr lang="de-DE" sz="2000" dirty="0">
                <a:solidFill>
                  <a:srgbClr val="004992"/>
                </a:solidFill>
              </a:rPr>
              <a:t>Ada kesamaan yang lain lagi?</a:t>
            </a:r>
          </a:p>
          <a:p>
            <a:pPr lvl="0" defTabSz="914400" fontAlgn="base">
              <a:lnSpc>
                <a:spcPct val="100000"/>
              </a:lnSpc>
              <a:spcBef>
                <a:spcPts val="1200"/>
              </a:spcBef>
              <a:buClr>
                <a:srgbClr val="006699"/>
              </a:buClr>
              <a:defRPr/>
            </a:pPr>
            <a:r>
              <a:rPr lang="en-US" sz="2000" dirty="0" err="1">
                <a:solidFill>
                  <a:srgbClr val="004992"/>
                </a:solidFill>
              </a:rPr>
              <a:t>Semua</a:t>
            </a:r>
            <a:r>
              <a:rPr lang="en-US" sz="2000" dirty="0">
                <a:solidFill>
                  <a:srgbClr val="004992"/>
                </a:solidFill>
              </a:rPr>
              <a:t> </a:t>
            </a:r>
            <a:r>
              <a:rPr lang="en-US" sz="2000" dirty="0" err="1">
                <a:solidFill>
                  <a:srgbClr val="004992"/>
                </a:solidFill>
              </a:rPr>
              <a:t>penulis</a:t>
            </a:r>
            <a:r>
              <a:rPr lang="en-US" sz="2000" dirty="0">
                <a:solidFill>
                  <a:srgbClr val="004992"/>
                </a:solidFill>
              </a:rPr>
              <a:t> </a:t>
            </a:r>
            <a:r>
              <a:rPr lang="en-US" sz="2000" dirty="0" err="1">
                <a:solidFill>
                  <a:srgbClr val="004992"/>
                </a:solidFill>
              </a:rPr>
              <a:t>terkenal</a:t>
            </a:r>
            <a:r>
              <a:rPr lang="en-US" sz="2000" dirty="0">
                <a:solidFill>
                  <a:srgbClr val="004992"/>
                </a:solidFill>
              </a:rPr>
              <a:t> </a:t>
            </a:r>
            <a:r>
              <a:rPr lang="en-US" sz="2000" dirty="0" err="1">
                <a:solidFill>
                  <a:srgbClr val="004992"/>
                </a:solidFill>
              </a:rPr>
              <a:t>tersebut</a:t>
            </a:r>
            <a:r>
              <a:rPr lang="en-US" sz="2000" dirty="0">
                <a:solidFill>
                  <a:srgbClr val="004992"/>
                </a:solidFill>
              </a:rPr>
              <a:t> </a:t>
            </a:r>
            <a:r>
              <a:rPr lang="en-US" sz="2000" dirty="0" err="1">
                <a:solidFill>
                  <a:srgbClr val="004992"/>
                </a:solidFill>
              </a:rPr>
              <a:t>didiagnosa</a:t>
            </a:r>
            <a:br>
              <a:rPr lang="en-US" sz="2000" dirty="0">
                <a:solidFill>
                  <a:srgbClr val="004992"/>
                </a:solidFill>
              </a:rPr>
            </a:br>
            <a:r>
              <a:rPr lang="en-US" sz="2000" dirty="0" err="1">
                <a:solidFill>
                  <a:srgbClr val="004992"/>
                </a:solidFill>
              </a:rPr>
              <a:t>gangguan</a:t>
            </a:r>
            <a:r>
              <a:rPr lang="en-US" sz="2000" dirty="0">
                <a:solidFill>
                  <a:srgbClr val="004992"/>
                </a:solidFill>
              </a:rPr>
              <a:t> mental, </a:t>
            </a:r>
            <a:r>
              <a:rPr lang="en-US" sz="2000" dirty="0" err="1">
                <a:solidFill>
                  <a:srgbClr val="004992"/>
                </a:solidFill>
              </a:rPr>
              <a:t>dua</a:t>
            </a:r>
            <a:r>
              <a:rPr lang="en-US" sz="2000" dirty="0">
                <a:solidFill>
                  <a:srgbClr val="004992"/>
                </a:solidFill>
              </a:rPr>
              <a:t> </a:t>
            </a:r>
            <a:r>
              <a:rPr lang="en-US" sz="2000" dirty="0" err="1">
                <a:solidFill>
                  <a:srgbClr val="004992"/>
                </a:solidFill>
              </a:rPr>
              <a:t>diantaranya</a:t>
            </a:r>
            <a:r>
              <a:rPr lang="en-US" sz="2000" dirty="0">
                <a:solidFill>
                  <a:srgbClr val="004992"/>
                </a:solidFill>
              </a:rPr>
              <a:t> </a:t>
            </a:r>
            <a:r>
              <a:rPr lang="en-US" sz="2000" dirty="0" err="1">
                <a:solidFill>
                  <a:srgbClr val="004992"/>
                </a:solidFill>
              </a:rPr>
              <a:t>memiliki</a:t>
            </a:r>
            <a:br>
              <a:rPr lang="en-US" sz="2000" dirty="0">
                <a:solidFill>
                  <a:srgbClr val="004992"/>
                </a:solidFill>
              </a:rPr>
            </a:br>
            <a:r>
              <a:rPr lang="en-US" sz="2000" dirty="0" err="1">
                <a:solidFill>
                  <a:srgbClr val="004992"/>
                </a:solidFill>
              </a:rPr>
              <a:t>gejala</a:t>
            </a:r>
            <a:r>
              <a:rPr lang="en-US" sz="2000" dirty="0">
                <a:solidFill>
                  <a:srgbClr val="004992"/>
                </a:solidFill>
              </a:rPr>
              <a:t> </a:t>
            </a:r>
            <a:r>
              <a:rPr lang="en-US" sz="2000" dirty="0" err="1">
                <a:solidFill>
                  <a:srgbClr val="004992"/>
                </a:solidFill>
              </a:rPr>
              <a:t>psikosis</a:t>
            </a:r>
            <a:r>
              <a:rPr lang="en-US" sz="2000" dirty="0">
                <a:solidFill>
                  <a:srgbClr val="004992"/>
                </a:solidFill>
              </a:rPr>
              <a:t>.</a:t>
            </a:r>
            <a:endParaRPr lang="en-US" sz="2000" dirty="0"/>
          </a:p>
        </p:txBody>
      </p:sp>
      <p:sp>
        <p:nvSpPr>
          <p:cNvPr id="3" name="Footer Placeholder 2"/>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pPr>
                <a:defRPr/>
              </a:pPr>
              <a:t>8</a:t>
            </a:fld>
            <a:endParaRPr lang="de-DE"/>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104311614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Terkenal = Sempurna?</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9</a:t>
            </a:fld>
            <a:endParaRPr lang="de-DE"/>
          </a:p>
        </p:txBody>
      </p:sp>
      <p:graphicFrame>
        <p:nvGraphicFramePr>
          <p:cNvPr id="6" name="Group 41"/>
          <p:cNvGraphicFramePr>
            <a:graphicFrameLocks/>
          </p:cNvGraphicFramePr>
          <p:nvPr>
            <p:extLst>
              <p:ext uri="{D42A27DB-BD31-4B8C-83A1-F6EECF244321}">
                <p14:modId xmlns:p14="http://schemas.microsoft.com/office/powerpoint/2010/main" val="2105231621"/>
              </p:ext>
            </p:extLst>
          </p:nvPr>
        </p:nvGraphicFramePr>
        <p:xfrm>
          <a:off x="408955" y="2132857"/>
          <a:ext cx="11376000" cy="4297680"/>
        </p:xfrm>
        <a:graphic>
          <a:graphicData uri="http://schemas.openxmlformats.org/drawingml/2006/table">
            <a:tbl>
              <a:tblPr>
                <a:tableStyleId>{21E4AEA4-8DFA-4A89-87EB-49C32662AFE0}</a:tableStyleId>
              </a:tblPr>
              <a:tblGrid>
                <a:gridCol w="1944216">
                  <a:extLst>
                    <a:ext uri="{9D8B030D-6E8A-4147-A177-3AD203B41FA5}">
                      <a16:colId xmlns:a16="http://schemas.microsoft.com/office/drawing/2014/main" val="20000"/>
                    </a:ext>
                  </a:extLst>
                </a:gridCol>
                <a:gridCol w="9431784">
                  <a:extLst>
                    <a:ext uri="{9D8B030D-6E8A-4147-A177-3AD203B41FA5}">
                      <a16:colId xmlns:a16="http://schemas.microsoft.com/office/drawing/2014/main" val="20001"/>
                    </a:ext>
                  </a:extLst>
                </a:gridCol>
              </a:tblGrid>
              <a:tr h="1005840">
                <a:tc>
                  <a:txBody>
                    <a:bodyPr/>
                    <a:lstStyle/>
                    <a:p>
                      <a:pPr marL="342900" indent="-342900">
                        <a:buFont typeface="Arial" pitchFamily="34" charset="0"/>
                        <a:buNone/>
                      </a:pPr>
                      <a:r>
                        <a:rPr lang="de-DE" sz="1800" b="0" i="0" u="none" dirty="0">
                          <a:solidFill>
                            <a:srgbClr val="333333"/>
                          </a:solidFill>
                          <a:latin typeface="Calibri Light"/>
                          <a:ea typeface="Verdana" pitchFamily="34" charset="0"/>
                          <a:cs typeface="Verdana" pitchFamily="34" charset="0"/>
                        </a:rPr>
                        <a:t>Fyodor</a:t>
                      </a:r>
                    </a:p>
                    <a:p>
                      <a:pPr marL="342900" indent="-342900">
                        <a:buFont typeface="Arial" pitchFamily="34" charset="0"/>
                        <a:buNone/>
                      </a:pPr>
                      <a:r>
                        <a:rPr lang="de-DE" sz="1800" b="0" i="0" u="none" dirty="0">
                          <a:solidFill>
                            <a:srgbClr val="333333"/>
                          </a:solidFill>
                          <a:latin typeface="Calibri Light"/>
                          <a:ea typeface="Verdana" pitchFamily="34" charset="0"/>
                          <a:cs typeface="Verdana" pitchFamily="34" charset="0"/>
                        </a:rPr>
                        <a:t>Dostoyevsky</a:t>
                      </a:r>
                    </a:p>
                    <a:p>
                      <a:pPr marL="342900" indent="-342900">
                        <a:buFont typeface="Arial" pitchFamily="34" charset="0"/>
                        <a:buNone/>
                      </a:pPr>
                      <a:r>
                        <a:rPr lang="de-DE" sz="1800" b="0" i="0" u="none" dirty="0">
                          <a:solidFill>
                            <a:srgbClr val="333333"/>
                          </a:solidFill>
                          <a:latin typeface="Calibri Light"/>
                          <a:ea typeface="Verdana" pitchFamily="34" charset="0"/>
                          <a:cs typeface="Verdana" pitchFamily="34" charset="0"/>
                        </a:rPr>
                        <a:t>(1821-1881)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buFontTx/>
                        <a:buNone/>
                      </a:pPr>
                      <a:r>
                        <a:rPr lang="en-US" sz="1800" b="0" i="0" u="none" baseline="0" dirty="0">
                          <a:solidFill>
                            <a:srgbClr val="333333"/>
                          </a:solidFill>
                          <a:latin typeface="Calibri Light"/>
                          <a:ea typeface="Verdana" pitchFamily="34" charset="0"/>
                          <a:cs typeface="Verdana" pitchFamily="34" charset="0"/>
                        </a:rPr>
                        <a:t>Fyodor Dostoyevsky </a:t>
                      </a:r>
                      <a:r>
                        <a:rPr lang="en-US" sz="1800" b="0" i="0" u="none" baseline="0" dirty="0" err="1">
                          <a:solidFill>
                            <a:srgbClr val="333333"/>
                          </a:solidFill>
                          <a:latin typeface="Calibri Light"/>
                          <a:ea typeface="Verdana" pitchFamily="34" charset="0"/>
                          <a:cs typeface="Verdana" pitchFamily="34" charset="0"/>
                        </a:rPr>
                        <a:t>merupakan</a:t>
                      </a:r>
                      <a:r>
                        <a:rPr lang="en-US" sz="1800" b="0" i="0" u="none" baseline="0" dirty="0">
                          <a:solidFill>
                            <a:srgbClr val="333333"/>
                          </a:solidFill>
                          <a:latin typeface="Calibri Light"/>
                          <a:ea typeface="Verdana" pitchFamily="34" charset="0"/>
                          <a:cs typeface="Verdana" pitchFamily="34" charset="0"/>
                        </a:rPr>
                        <a:t> </a:t>
                      </a:r>
                      <a:r>
                        <a:rPr lang="en-US" sz="1800" b="0" i="0" u="none" baseline="0" dirty="0" err="1">
                          <a:solidFill>
                            <a:srgbClr val="333333"/>
                          </a:solidFill>
                          <a:latin typeface="Calibri Light"/>
                          <a:ea typeface="Verdana" pitchFamily="34" charset="0"/>
                          <a:cs typeface="Verdana" pitchFamily="34" charset="0"/>
                        </a:rPr>
                        <a:t>penulis</a:t>
                      </a:r>
                      <a:r>
                        <a:rPr lang="en-US" sz="1800" b="0" i="0" u="none" baseline="0" dirty="0">
                          <a:solidFill>
                            <a:srgbClr val="333333"/>
                          </a:solidFill>
                          <a:latin typeface="Calibri Light"/>
                          <a:ea typeface="Verdana" pitchFamily="34" charset="0"/>
                          <a:cs typeface="Verdana" pitchFamily="34" charset="0"/>
                        </a:rPr>
                        <a:t> paling </a:t>
                      </a:r>
                      <a:r>
                        <a:rPr lang="en-US" sz="1800" b="0" i="0" u="none" baseline="0" dirty="0" err="1">
                          <a:solidFill>
                            <a:srgbClr val="333333"/>
                          </a:solidFill>
                          <a:latin typeface="Calibri Light"/>
                          <a:ea typeface="Verdana" pitchFamily="34" charset="0"/>
                          <a:cs typeface="Verdana" pitchFamily="34" charset="0"/>
                        </a:rPr>
                        <a:t>terkenal</a:t>
                      </a:r>
                      <a:r>
                        <a:rPr lang="en-US" sz="1800" b="0" i="0" u="none" baseline="0" dirty="0">
                          <a:solidFill>
                            <a:srgbClr val="333333"/>
                          </a:solidFill>
                          <a:latin typeface="Calibri Light"/>
                          <a:ea typeface="Verdana" pitchFamily="34" charset="0"/>
                          <a:cs typeface="Verdana" pitchFamily="34" charset="0"/>
                        </a:rPr>
                        <a:t> di </a:t>
                      </a:r>
                      <a:r>
                        <a:rPr lang="en-US" sz="1800" b="0" i="0" u="none" baseline="0" dirty="0" err="1">
                          <a:solidFill>
                            <a:srgbClr val="333333"/>
                          </a:solidFill>
                          <a:latin typeface="Calibri Light"/>
                          <a:ea typeface="Verdana" pitchFamily="34" charset="0"/>
                          <a:cs typeface="Verdana" pitchFamily="34" charset="0"/>
                        </a:rPr>
                        <a:t>Rusia</a:t>
                      </a:r>
                      <a:r>
                        <a:rPr lang="en-US" sz="1800" b="0" i="0" u="none" baseline="0" dirty="0">
                          <a:solidFill>
                            <a:srgbClr val="333333"/>
                          </a:solidFill>
                          <a:latin typeface="Calibri Light"/>
                          <a:ea typeface="Verdana" pitchFamily="34" charset="0"/>
                          <a:cs typeface="Verdana" pitchFamily="34" charset="0"/>
                        </a:rPr>
                        <a:t> </a:t>
                      </a:r>
                      <a:r>
                        <a:rPr lang="en-US" sz="1800" b="0" i="0" u="none" baseline="0" dirty="0" err="1">
                          <a:solidFill>
                            <a:srgbClr val="333333"/>
                          </a:solidFill>
                          <a:latin typeface="Calibri Light"/>
                          <a:ea typeface="Verdana" pitchFamily="34" charset="0"/>
                          <a:cs typeface="Verdana" pitchFamily="34" charset="0"/>
                        </a:rPr>
                        <a:t>dan</a:t>
                      </a:r>
                      <a:r>
                        <a:rPr lang="en-US" sz="1800" b="0" i="0" u="none" baseline="0" dirty="0">
                          <a:solidFill>
                            <a:srgbClr val="333333"/>
                          </a:solidFill>
                          <a:latin typeface="Calibri Light"/>
                          <a:ea typeface="Verdana" pitchFamily="34" charset="0"/>
                          <a:cs typeface="Verdana" pitchFamily="34" charset="0"/>
                        </a:rPr>
                        <a:t> </a:t>
                      </a:r>
                      <a:r>
                        <a:rPr lang="en-US" sz="1800" b="0" i="0" u="none" baseline="0" dirty="0" err="1">
                          <a:solidFill>
                            <a:srgbClr val="333333"/>
                          </a:solidFill>
                          <a:latin typeface="Calibri Light"/>
                          <a:ea typeface="Verdana" pitchFamily="34" charset="0"/>
                          <a:cs typeface="Verdana" pitchFamily="34" charset="0"/>
                        </a:rPr>
                        <a:t>menjadi</a:t>
                      </a:r>
                      <a:r>
                        <a:rPr lang="en-US" sz="1800" b="0" i="0" u="none" baseline="0" dirty="0">
                          <a:solidFill>
                            <a:srgbClr val="333333"/>
                          </a:solidFill>
                          <a:latin typeface="Calibri Light"/>
                          <a:ea typeface="Verdana" pitchFamily="34" charset="0"/>
                          <a:cs typeface="Verdana" pitchFamily="34" charset="0"/>
                        </a:rPr>
                        <a:t> </a:t>
                      </a:r>
                      <a:r>
                        <a:rPr lang="en-US" sz="1800" b="0" i="0" u="none" baseline="0" dirty="0" err="1">
                          <a:solidFill>
                            <a:srgbClr val="333333"/>
                          </a:solidFill>
                          <a:latin typeface="Calibri Light"/>
                          <a:ea typeface="Verdana" pitchFamily="34" charset="0"/>
                          <a:cs typeface="Verdana" pitchFamily="34" charset="0"/>
                        </a:rPr>
                        <a:t>rujukan</a:t>
                      </a:r>
                      <a:r>
                        <a:rPr lang="en-US" sz="1800" b="0" i="0" u="none" baseline="0" dirty="0">
                          <a:solidFill>
                            <a:srgbClr val="333333"/>
                          </a:solidFill>
                          <a:latin typeface="Calibri Light"/>
                          <a:ea typeface="Verdana" pitchFamily="34" charset="0"/>
                          <a:cs typeface="Verdana" pitchFamily="34" charset="0"/>
                        </a:rPr>
                        <a:t> </a:t>
                      </a:r>
                      <a:r>
                        <a:rPr lang="en-US" sz="1800" b="0" i="0" u="none" baseline="0" dirty="0" err="1">
                          <a:solidFill>
                            <a:srgbClr val="333333"/>
                          </a:solidFill>
                          <a:latin typeface="Calibri Light"/>
                          <a:ea typeface="Verdana" pitchFamily="34" charset="0"/>
                          <a:cs typeface="Verdana" pitchFamily="34" charset="0"/>
                        </a:rPr>
                        <a:t>dalam</a:t>
                      </a:r>
                      <a:r>
                        <a:rPr lang="en-US" sz="1800" b="0" i="0" u="none" baseline="0" dirty="0">
                          <a:solidFill>
                            <a:srgbClr val="333333"/>
                          </a:solidFill>
                          <a:latin typeface="Calibri Light"/>
                          <a:ea typeface="Verdana" pitchFamily="34" charset="0"/>
                          <a:cs typeface="Verdana" pitchFamily="34" charset="0"/>
                        </a:rPr>
                        <a:t> </a:t>
                      </a:r>
                      <a:r>
                        <a:rPr lang="en-US" sz="1800" b="0" i="0" u="none" baseline="0" dirty="0" err="1">
                          <a:solidFill>
                            <a:srgbClr val="333333"/>
                          </a:solidFill>
                          <a:latin typeface="Calibri Light"/>
                          <a:ea typeface="Verdana" pitchFamily="34" charset="0"/>
                          <a:cs typeface="Verdana" pitchFamily="34" charset="0"/>
                        </a:rPr>
                        <a:t>literatur</a:t>
                      </a:r>
                      <a:r>
                        <a:rPr lang="en-US" sz="1800" b="0" i="0" u="none" baseline="0" dirty="0">
                          <a:solidFill>
                            <a:srgbClr val="333333"/>
                          </a:solidFill>
                          <a:latin typeface="Calibri Light"/>
                          <a:ea typeface="Verdana" pitchFamily="34" charset="0"/>
                          <a:cs typeface="Verdana" pitchFamily="34" charset="0"/>
                        </a:rPr>
                        <a:t> </a:t>
                      </a:r>
                      <a:r>
                        <a:rPr lang="en-US" sz="1800" b="0" i="0" u="none" baseline="0" dirty="0" err="1">
                          <a:solidFill>
                            <a:srgbClr val="333333"/>
                          </a:solidFill>
                          <a:latin typeface="Calibri Light"/>
                          <a:ea typeface="Verdana" pitchFamily="34" charset="0"/>
                          <a:cs typeface="Verdana" pitchFamily="34" charset="0"/>
                        </a:rPr>
                        <a:t>psikologis</a:t>
                      </a:r>
                      <a:r>
                        <a:rPr lang="en-US" sz="1800" b="0" i="0" u="none" baseline="0" dirty="0">
                          <a:solidFill>
                            <a:srgbClr val="333333"/>
                          </a:solidFill>
                          <a:latin typeface="Calibri Light"/>
                          <a:ea typeface="Verdana" pitchFamily="34" charset="0"/>
                          <a:cs typeface="Verdana" pitchFamily="34" charset="0"/>
                        </a:rPr>
                        <a:t>. Dostoyevsky </a:t>
                      </a:r>
                      <a:r>
                        <a:rPr lang="en-US" sz="1800" b="0" i="0" u="none" baseline="0" dirty="0" err="1">
                          <a:solidFill>
                            <a:srgbClr val="333333"/>
                          </a:solidFill>
                          <a:latin typeface="Calibri Light"/>
                          <a:ea typeface="Verdana" pitchFamily="34" charset="0"/>
                          <a:cs typeface="Verdana" pitchFamily="34" charset="0"/>
                        </a:rPr>
                        <a:t>menderita</a:t>
                      </a:r>
                      <a:r>
                        <a:rPr lang="en-US" sz="1800" b="0" i="0" u="none" baseline="0" dirty="0">
                          <a:solidFill>
                            <a:srgbClr val="333333"/>
                          </a:solidFill>
                          <a:latin typeface="Calibri Light"/>
                          <a:ea typeface="Verdana" pitchFamily="34" charset="0"/>
                          <a:cs typeface="Verdana" pitchFamily="34" charset="0"/>
                        </a:rPr>
                        <a:t> </a:t>
                      </a:r>
                      <a:r>
                        <a:rPr lang="en-US" sz="1800" b="0" i="0" u="none" baseline="0" dirty="0" err="1">
                          <a:solidFill>
                            <a:srgbClr val="333333"/>
                          </a:solidFill>
                          <a:latin typeface="Calibri Light"/>
                          <a:ea typeface="Verdana" pitchFamily="34" charset="0"/>
                          <a:cs typeface="Verdana" pitchFamily="34" charset="0"/>
                        </a:rPr>
                        <a:t>epilepsi</a:t>
                      </a:r>
                      <a:r>
                        <a:rPr lang="en-US" sz="1800" b="0" i="0" u="none" baseline="0" dirty="0">
                          <a:solidFill>
                            <a:srgbClr val="333333"/>
                          </a:solidFill>
                          <a:latin typeface="Calibri Light"/>
                          <a:ea typeface="Verdana" pitchFamily="34" charset="0"/>
                          <a:cs typeface="Verdana" pitchFamily="34" charset="0"/>
                        </a:rPr>
                        <a:t> </a:t>
                      </a:r>
                      <a:r>
                        <a:rPr lang="en-US" sz="1800" b="0" i="0" u="none" baseline="0" dirty="0" err="1">
                          <a:solidFill>
                            <a:srgbClr val="333333"/>
                          </a:solidFill>
                          <a:latin typeface="Calibri Light"/>
                          <a:ea typeface="Verdana" pitchFamily="34" charset="0"/>
                          <a:cs typeface="Verdana" pitchFamily="34" charset="0"/>
                        </a:rPr>
                        <a:t>dan</a:t>
                      </a:r>
                      <a:r>
                        <a:rPr lang="en-US" sz="1800" b="0" i="0" u="none" baseline="0" dirty="0">
                          <a:solidFill>
                            <a:srgbClr val="333333"/>
                          </a:solidFill>
                          <a:latin typeface="Calibri Light"/>
                          <a:ea typeface="Verdana" pitchFamily="34" charset="0"/>
                          <a:cs typeface="Verdana" pitchFamily="34" charset="0"/>
                        </a:rPr>
                        <a:t> </a:t>
                      </a:r>
                      <a:r>
                        <a:rPr lang="en-US" sz="1800" b="0" i="0" u="none" baseline="0" dirty="0" err="1">
                          <a:solidFill>
                            <a:srgbClr val="333333"/>
                          </a:solidFill>
                          <a:latin typeface="Calibri Light"/>
                          <a:ea typeface="Verdana" pitchFamily="34" charset="0"/>
                          <a:cs typeface="Verdana" pitchFamily="34" charset="0"/>
                        </a:rPr>
                        <a:t>kecanduan</a:t>
                      </a:r>
                      <a:r>
                        <a:rPr lang="en-US" sz="1800" b="0" i="0" u="none" baseline="0" dirty="0">
                          <a:solidFill>
                            <a:srgbClr val="333333"/>
                          </a:solidFill>
                          <a:latin typeface="Calibri Light"/>
                          <a:ea typeface="Verdana" pitchFamily="34" charset="0"/>
                          <a:cs typeface="Verdana" pitchFamily="34" charset="0"/>
                        </a:rPr>
                        <a:t> </a:t>
                      </a:r>
                      <a:r>
                        <a:rPr lang="en-US" sz="1800" b="0" i="0" u="none" baseline="0" dirty="0" err="1">
                          <a:solidFill>
                            <a:srgbClr val="333333"/>
                          </a:solidFill>
                          <a:latin typeface="Calibri Light"/>
                          <a:ea typeface="Verdana" pitchFamily="34" charset="0"/>
                          <a:cs typeface="Verdana" pitchFamily="34" charset="0"/>
                        </a:rPr>
                        <a:t>untuk</a:t>
                      </a:r>
                      <a:r>
                        <a:rPr lang="en-US" sz="1800" b="0" i="0" u="none" baseline="0" dirty="0">
                          <a:solidFill>
                            <a:srgbClr val="333333"/>
                          </a:solidFill>
                          <a:latin typeface="Calibri Light"/>
                          <a:ea typeface="Verdana" pitchFamily="34" charset="0"/>
                          <a:cs typeface="Verdana" pitchFamily="34" charset="0"/>
                        </a:rPr>
                        <a:t> </a:t>
                      </a:r>
                      <a:r>
                        <a:rPr lang="en-US" sz="1800" b="0" i="0" u="none" baseline="0" dirty="0" err="1">
                          <a:solidFill>
                            <a:srgbClr val="333333"/>
                          </a:solidFill>
                          <a:latin typeface="Calibri Light"/>
                          <a:ea typeface="Verdana" pitchFamily="34" charset="0"/>
                          <a:cs typeface="Verdana" pitchFamily="34" charset="0"/>
                        </a:rPr>
                        <a:t>berjudi</a:t>
                      </a:r>
                      <a:r>
                        <a:rPr lang="en-US" sz="1800" b="0" i="0" u="none" baseline="0" dirty="0">
                          <a:solidFill>
                            <a:srgbClr val="333333"/>
                          </a:solidFill>
                          <a:latin typeface="Calibri Light"/>
                          <a:ea typeface="Verdana" pitchFamily="34" charset="0"/>
                          <a:cs typeface="Verdana" pitchFamily="34" charset="0"/>
                        </a:rPr>
                        <a:t>. </a:t>
                      </a:r>
                      <a:r>
                        <a:rPr lang="en-US" sz="1800" b="0" i="0" u="none" baseline="0" dirty="0" err="1">
                          <a:solidFill>
                            <a:srgbClr val="333333"/>
                          </a:solidFill>
                          <a:latin typeface="Calibri Light"/>
                          <a:ea typeface="Verdana" pitchFamily="34" charset="0"/>
                          <a:cs typeface="Verdana" pitchFamily="34" charset="0"/>
                        </a:rPr>
                        <a:t>Pada</a:t>
                      </a:r>
                      <a:r>
                        <a:rPr lang="en-US" sz="1800" b="0" i="0" u="none" baseline="0" dirty="0">
                          <a:solidFill>
                            <a:srgbClr val="333333"/>
                          </a:solidFill>
                          <a:latin typeface="Calibri Light"/>
                          <a:ea typeface="Verdana" pitchFamily="34" charset="0"/>
                          <a:cs typeface="Verdana" pitchFamily="34" charset="0"/>
                        </a:rPr>
                        <a:t> </a:t>
                      </a:r>
                      <a:r>
                        <a:rPr lang="en-US" sz="1800" b="0" i="0" u="none" baseline="0" dirty="0" err="1">
                          <a:solidFill>
                            <a:srgbClr val="333333"/>
                          </a:solidFill>
                          <a:latin typeface="Calibri Light"/>
                          <a:ea typeface="Verdana" pitchFamily="34" charset="0"/>
                          <a:cs typeface="Verdana" pitchFamily="34" charset="0"/>
                        </a:rPr>
                        <a:t>akhir</a:t>
                      </a:r>
                      <a:r>
                        <a:rPr lang="en-US" sz="1800" b="0" i="0" u="none" baseline="0" dirty="0">
                          <a:solidFill>
                            <a:srgbClr val="333333"/>
                          </a:solidFill>
                          <a:latin typeface="Calibri Light"/>
                          <a:ea typeface="Verdana" pitchFamily="34" charset="0"/>
                          <a:cs typeface="Verdana" pitchFamily="34" charset="0"/>
                        </a:rPr>
                        <a:t> </a:t>
                      </a:r>
                      <a:r>
                        <a:rPr lang="en-US" sz="1800" b="0" i="0" u="none" baseline="0" dirty="0" err="1">
                          <a:solidFill>
                            <a:srgbClr val="333333"/>
                          </a:solidFill>
                          <a:latin typeface="Calibri Light"/>
                          <a:ea typeface="Verdana" pitchFamily="34" charset="0"/>
                          <a:cs typeface="Verdana" pitchFamily="34" charset="0"/>
                        </a:rPr>
                        <a:t>hidupnya</a:t>
                      </a:r>
                      <a:r>
                        <a:rPr lang="en-US" sz="1800" b="0" i="0" u="none" baseline="0" dirty="0">
                          <a:solidFill>
                            <a:srgbClr val="333333"/>
                          </a:solidFill>
                          <a:latin typeface="Calibri Light"/>
                          <a:ea typeface="Verdana" pitchFamily="34" charset="0"/>
                          <a:cs typeface="Verdana" pitchFamily="34" charset="0"/>
                        </a:rPr>
                        <a:t> Dostoyevsky </a:t>
                      </a:r>
                      <a:r>
                        <a:rPr lang="en-US" sz="1800" b="0" i="0" u="none" baseline="0" dirty="0" err="1">
                          <a:solidFill>
                            <a:srgbClr val="333333"/>
                          </a:solidFill>
                          <a:latin typeface="Calibri Light"/>
                          <a:ea typeface="Verdana" pitchFamily="34" charset="0"/>
                          <a:cs typeface="Verdana" pitchFamily="34" charset="0"/>
                        </a:rPr>
                        <a:t>secara</a:t>
                      </a:r>
                      <a:r>
                        <a:rPr lang="en-US" sz="1800" b="0" i="0" u="none" baseline="0" dirty="0">
                          <a:solidFill>
                            <a:srgbClr val="333333"/>
                          </a:solidFill>
                          <a:latin typeface="Calibri Light"/>
                          <a:ea typeface="Verdana" pitchFamily="34" charset="0"/>
                          <a:cs typeface="Verdana" pitchFamily="34" charset="0"/>
                        </a:rPr>
                        <a:t> </a:t>
                      </a:r>
                      <a:r>
                        <a:rPr lang="en-US" sz="1800" b="0" i="0" u="none" baseline="0" dirty="0" err="1">
                          <a:solidFill>
                            <a:srgbClr val="333333"/>
                          </a:solidFill>
                          <a:latin typeface="Calibri Light"/>
                          <a:ea typeface="Verdana" pitchFamily="34" charset="0"/>
                          <a:cs typeface="Verdana" pitchFamily="34" charset="0"/>
                        </a:rPr>
                        <a:t>finansial</a:t>
                      </a:r>
                      <a:r>
                        <a:rPr lang="en-US" sz="1800" b="0" i="0" u="none" baseline="0" dirty="0">
                          <a:solidFill>
                            <a:srgbClr val="333333"/>
                          </a:solidFill>
                          <a:latin typeface="Calibri Light"/>
                          <a:ea typeface="Verdana" pitchFamily="34" charset="0"/>
                          <a:cs typeface="Verdana" pitchFamily="34" charset="0"/>
                        </a:rPr>
                        <a:t> </a:t>
                      </a:r>
                      <a:r>
                        <a:rPr lang="en-US" sz="1800" b="0" i="0" u="none" baseline="0" dirty="0" err="1">
                          <a:solidFill>
                            <a:srgbClr val="333333"/>
                          </a:solidFill>
                          <a:latin typeface="Calibri Light"/>
                          <a:ea typeface="Verdana" pitchFamily="34" charset="0"/>
                          <a:cs typeface="Verdana" pitchFamily="34" charset="0"/>
                        </a:rPr>
                        <a:t>tercukupi</a:t>
                      </a:r>
                      <a:r>
                        <a:rPr lang="en-US" sz="1800" b="0" i="0" u="none" baseline="0" dirty="0">
                          <a:solidFill>
                            <a:srgbClr val="333333"/>
                          </a:solidFill>
                          <a:latin typeface="Calibri Light"/>
                          <a:ea typeface="Verdana" pitchFamily="34" charset="0"/>
                          <a:cs typeface="Verdana" pitchFamily="34" charset="0"/>
                        </a:rPr>
                        <a:t> </a:t>
                      </a:r>
                      <a:r>
                        <a:rPr lang="en-US" sz="1800" b="0" i="0" u="none" baseline="0" dirty="0" err="1">
                          <a:solidFill>
                            <a:srgbClr val="333333"/>
                          </a:solidFill>
                          <a:latin typeface="Calibri Light"/>
                          <a:ea typeface="Verdana" pitchFamily="34" charset="0"/>
                          <a:cs typeface="Verdana" pitchFamily="34" charset="0"/>
                        </a:rPr>
                        <a:t>dan</a:t>
                      </a:r>
                      <a:r>
                        <a:rPr lang="en-US" sz="1800" b="0" i="0" u="none" baseline="0" dirty="0">
                          <a:solidFill>
                            <a:srgbClr val="333333"/>
                          </a:solidFill>
                          <a:latin typeface="Calibri Light"/>
                          <a:ea typeface="Verdana" pitchFamily="34" charset="0"/>
                          <a:cs typeface="Verdana" pitchFamily="34" charset="0"/>
                        </a:rPr>
                        <a:t> </a:t>
                      </a:r>
                      <a:r>
                        <a:rPr lang="en-US" sz="1800" b="0" i="0" u="none" baseline="0" dirty="0" err="1">
                          <a:solidFill>
                            <a:srgbClr val="333333"/>
                          </a:solidFill>
                          <a:latin typeface="Calibri Light"/>
                          <a:ea typeface="Verdana" pitchFamily="34" charset="0"/>
                          <a:cs typeface="Verdana" pitchFamily="34" charset="0"/>
                        </a:rPr>
                        <a:t>dikenal</a:t>
                      </a:r>
                      <a:r>
                        <a:rPr lang="en-US" sz="1800" b="0" i="0" u="none" baseline="0" dirty="0">
                          <a:solidFill>
                            <a:srgbClr val="333333"/>
                          </a:solidFill>
                          <a:latin typeface="Calibri Light"/>
                          <a:ea typeface="Verdana" pitchFamily="34" charset="0"/>
                          <a:cs typeface="Verdana" pitchFamily="34" charset="0"/>
                        </a:rPr>
                        <a:t> </a:t>
                      </a:r>
                      <a:r>
                        <a:rPr lang="en-US" sz="1800" b="0" i="0" u="none" baseline="0" dirty="0" err="1">
                          <a:solidFill>
                            <a:srgbClr val="333333"/>
                          </a:solidFill>
                          <a:latin typeface="Calibri Light"/>
                          <a:ea typeface="Verdana" pitchFamily="34" charset="0"/>
                          <a:cs typeface="Verdana" pitchFamily="34" charset="0"/>
                        </a:rPr>
                        <a:t>dengan</a:t>
                      </a:r>
                      <a:r>
                        <a:rPr lang="en-US" sz="1800" b="0" i="0" u="none" baseline="0" dirty="0">
                          <a:solidFill>
                            <a:srgbClr val="333333"/>
                          </a:solidFill>
                          <a:latin typeface="Calibri Light"/>
                          <a:ea typeface="Verdana" pitchFamily="34" charset="0"/>
                          <a:cs typeface="Verdana" pitchFamily="34" charset="0"/>
                        </a:rPr>
                        <a:t> </a:t>
                      </a:r>
                      <a:r>
                        <a:rPr lang="en-US" sz="1800" b="0" i="0" u="none" baseline="0" dirty="0" err="1">
                          <a:solidFill>
                            <a:srgbClr val="333333"/>
                          </a:solidFill>
                          <a:latin typeface="Calibri Light"/>
                          <a:ea typeface="Verdana" pitchFamily="34" charset="0"/>
                          <a:cs typeface="Verdana" pitchFamily="34" charset="0"/>
                        </a:rPr>
                        <a:t>apa</a:t>
                      </a:r>
                      <a:r>
                        <a:rPr lang="en-US" sz="1800" b="0" i="0" u="none" baseline="0" dirty="0">
                          <a:solidFill>
                            <a:srgbClr val="333333"/>
                          </a:solidFill>
                          <a:latin typeface="Calibri Light"/>
                          <a:ea typeface="Verdana" pitchFamily="34" charset="0"/>
                          <a:cs typeface="Verdana" pitchFamily="34" charset="0"/>
                        </a:rPr>
                        <a:t> yang </a:t>
                      </a:r>
                      <a:r>
                        <a:rPr lang="en-US" sz="1800" b="0" i="0" u="none" baseline="0" dirty="0" err="1">
                          <a:solidFill>
                            <a:srgbClr val="333333"/>
                          </a:solidFill>
                          <a:latin typeface="Calibri Light"/>
                          <a:ea typeface="Verdana" pitchFamily="34" charset="0"/>
                          <a:cs typeface="Verdana" pitchFamily="34" charset="0"/>
                        </a:rPr>
                        <a:t>dia</a:t>
                      </a:r>
                      <a:r>
                        <a:rPr lang="en-US" sz="1800" b="0" i="0" u="none" baseline="0" dirty="0">
                          <a:solidFill>
                            <a:srgbClr val="333333"/>
                          </a:solidFill>
                          <a:latin typeface="Calibri Light"/>
                          <a:ea typeface="Verdana" pitchFamily="34" charset="0"/>
                          <a:cs typeface="Verdana" pitchFamily="34" charset="0"/>
                        </a:rPr>
                        <a:t> </a:t>
                      </a:r>
                      <a:r>
                        <a:rPr lang="en-US" sz="1800" b="0" i="0" u="none" baseline="0" dirty="0" err="1">
                          <a:solidFill>
                            <a:srgbClr val="333333"/>
                          </a:solidFill>
                          <a:latin typeface="Calibri Light"/>
                          <a:ea typeface="Verdana" pitchFamily="34" charset="0"/>
                          <a:cs typeface="Verdana" pitchFamily="34" charset="0"/>
                        </a:rPr>
                        <a:t>lakukan</a:t>
                      </a:r>
                      <a:r>
                        <a:rPr lang="en-US" sz="1800" b="0" i="0" u="none" baseline="0" dirty="0">
                          <a:solidFill>
                            <a:srgbClr val="333333"/>
                          </a:solidFill>
                          <a:latin typeface="Calibri Light"/>
                          <a:ea typeface="Verdana" pitchFamily="34" charset="0"/>
                          <a:cs typeface="Verdana" pitchFamily="34" charset="0"/>
                        </a:rPr>
                        <a:t> </a:t>
                      </a:r>
                      <a:r>
                        <a:rPr lang="en-US" sz="1800" b="0" i="0" u="none" baseline="0" dirty="0" err="1">
                          <a:solidFill>
                            <a:srgbClr val="333333"/>
                          </a:solidFill>
                          <a:latin typeface="Calibri Light"/>
                          <a:ea typeface="Verdana" pitchFamily="34" charset="0"/>
                          <a:cs typeface="Verdana" pitchFamily="34" charset="0"/>
                        </a:rPr>
                        <a:t>selama</a:t>
                      </a:r>
                      <a:r>
                        <a:rPr lang="en-US" sz="1800" b="0" i="0" u="none" baseline="0" dirty="0">
                          <a:solidFill>
                            <a:srgbClr val="333333"/>
                          </a:solidFill>
                          <a:latin typeface="Calibri Light"/>
                          <a:ea typeface="Verdana" pitchFamily="34" charset="0"/>
                          <a:cs typeface="Verdana" pitchFamily="34" charset="0"/>
                        </a:rPr>
                        <a:t> </a:t>
                      </a:r>
                      <a:r>
                        <a:rPr lang="en-US" sz="1800" b="0" i="0" u="none" baseline="0" dirty="0" err="1">
                          <a:solidFill>
                            <a:srgbClr val="333333"/>
                          </a:solidFill>
                          <a:latin typeface="Calibri Light"/>
                          <a:ea typeface="Verdana" pitchFamily="34" charset="0"/>
                          <a:cs typeface="Verdana" pitchFamily="34" charset="0"/>
                        </a:rPr>
                        <a:t>hidupnya</a:t>
                      </a:r>
                      <a:r>
                        <a:rPr lang="en-US" sz="1800" b="0" i="0" u="none" baseline="0" dirty="0">
                          <a:solidFill>
                            <a:srgbClr val="333333"/>
                          </a:solidFill>
                          <a:latin typeface="Calibri Light"/>
                          <a:ea typeface="Verdana" pitchFamily="34" charset="0"/>
                          <a:cs typeface="Verdana" pitchFamily="34" charset="0"/>
                        </a:rPr>
                        <a:t>.</a:t>
                      </a:r>
                      <a:endParaRPr lang="es-ES" sz="1800" b="0" i="0" u="none" baseline="0" dirty="0">
                        <a:solidFill>
                          <a:srgbClr val="333333"/>
                        </a:solidFill>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Ernest</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Hemingway</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(1899-1961)</a:t>
                      </a:r>
                      <a:endParaRPr lang="de-DE" sz="1800" b="0" i="0" u="none"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lang="en-US" sz="1800" b="0" i="0" u="none" dirty="0">
                          <a:solidFill>
                            <a:srgbClr val="333333"/>
                          </a:solidFill>
                          <a:latin typeface="Calibri Light"/>
                          <a:ea typeface="Verdana" pitchFamily="34" charset="0"/>
                          <a:cs typeface="Verdana" pitchFamily="34" charset="0"/>
                        </a:rPr>
                        <a:t>Hemingway </a:t>
                      </a:r>
                      <a:r>
                        <a:rPr lang="en-US" sz="1800" b="0" i="0" u="none" dirty="0" err="1">
                          <a:solidFill>
                            <a:srgbClr val="333333"/>
                          </a:solidFill>
                          <a:latin typeface="Calibri Light"/>
                          <a:ea typeface="Verdana" pitchFamily="34" charset="0"/>
                          <a:cs typeface="Verdana" pitchFamily="34" charset="0"/>
                        </a:rPr>
                        <a:t>memperoleh</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penghargaan</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atas</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keberhasilannya</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sebagai</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penulis</a:t>
                      </a:r>
                      <a:r>
                        <a:rPr lang="en-US" sz="1800" b="0" i="0" u="none" dirty="0">
                          <a:solidFill>
                            <a:srgbClr val="333333"/>
                          </a:solidFill>
                          <a:latin typeface="Calibri Light"/>
                          <a:ea typeface="Verdana" pitchFamily="34" charset="0"/>
                          <a:cs typeface="Verdana" pitchFamily="34" charset="0"/>
                        </a:rPr>
                        <a:t> America yang </a:t>
                      </a:r>
                      <a:r>
                        <a:rPr lang="en-US" sz="1800" b="0" i="0" u="none" dirty="0" err="1">
                          <a:solidFill>
                            <a:srgbClr val="333333"/>
                          </a:solidFill>
                          <a:latin typeface="Calibri Light"/>
                          <a:ea typeface="Verdana" pitchFamily="34" charset="0"/>
                          <a:cs typeface="Verdana" pitchFamily="34" charset="0"/>
                        </a:rPr>
                        <a:t>terkenal</a:t>
                      </a:r>
                      <a:r>
                        <a:rPr lang="en-US" sz="1800" b="0" i="0" u="none" dirty="0">
                          <a:solidFill>
                            <a:srgbClr val="333333"/>
                          </a:solidFill>
                          <a:latin typeface="Calibri Light"/>
                          <a:ea typeface="Verdana" pitchFamily="34" charset="0"/>
                          <a:cs typeface="Verdana" pitchFamily="34" charset="0"/>
                        </a:rPr>
                        <a:t> di </a:t>
                      </a:r>
                      <a:r>
                        <a:rPr lang="en-US" sz="1800" b="0" i="0" u="none" dirty="0" err="1">
                          <a:solidFill>
                            <a:srgbClr val="333333"/>
                          </a:solidFill>
                          <a:latin typeface="Calibri Light"/>
                          <a:ea typeface="Verdana" pitchFamily="34" charset="0"/>
                          <a:cs typeface="Verdana" pitchFamily="34" charset="0"/>
                        </a:rPr>
                        <a:t>abad</a:t>
                      </a:r>
                      <a:r>
                        <a:rPr lang="en-US" sz="1800" b="0" i="0" u="none" dirty="0">
                          <a:solidFill>
                            <a:srgbClr val="333333"/>
                          </a:solidFill>
                          <a:latin typeface="Calibri Light"/>
                          <a:ea typeface="Verdana" pitchFamily="34" charset="0"/>
                          <a:cs typeface="Verdana" pitchFamily="34" charset="0"/>
                        </a:rPr>
                        <a:t> 20. </a:t>
                      </a:r>
                      <a:r>
                        <a:rPr lang="en-US" sz="1800" b="0" i="0" u="none" dirty="0" err="1">
                          <a:solidFill>
                            <a:srgbClr val="333333"/>
                          </a:solidFill>
                          <a:latin typeface="Calibri Light"/>
                          <a:ea typeface="Verdana" pitchFamily="34" charset="0"/>
                          <a:cs typeface="Verdana" pitchFamily="34" charset="0"/>
                        </a:rPr>
                        <a:t>Pada</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tahun</a:t>
                      </a:r>
                      <a:r>
                        <a:rPr lang="en-US" sz="1800" b="0" i="0" u="none" dirty="0">
                          <a:solidFill>
                            <a:srgbClr val="333333"/>
                          </a:solidFill>
                          <a:latin typeface="Calibri Light"/>
                          <a:ea typeface="Verdana" pitchFamily="34" charset="0"/>
                          <a:cs typeface="Verdana" pitchFamily="34" charset="0"/>
                        </a:rPr>
                        <a:t> 1954 </a:t>
                      </a:r>
                      <a:r>
                        <a:rPr lang="en-US" sz="1800" b="0" i="0" u="none" dirty="0" err="1">
                          <a:solidFill>
                            <a:srgbClr val="333333"/>
                          </a:solidFill>
                          <a:latin typeface="Calibri Light"/>
                          <a:ea typeface="Verdana" pitchFamily="34" charset="0"/>
                          <a:cs typeface="Verdana" pitchFamily="34" charset="0"/>
                        </a:rPr>
                        <a:t>dia</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menerima</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penghargaan</a:t>
                      </a:r>
                      <a:r>
                        <a:rPr lang="en-US" sz="1800" b="0" i="0" u="none" dirty="0">
                          <a:solidFill>
                            <a:srgbClr val="333333"/>
                          </a:solidFill>
                          <a:latin typeface="Calibri Light"/>
                          <a:ea typeface="Verdana" pitchFamily="34" charset="0"/>
                          <a:cs typeface="Verdana" pitchFamily="34" charset="0"/>
                        </a:rPr>
                        <a:t> Nobel Prize di </a:t>
                      </a:r>
                      <a:r>
                        <a:rPr lang="en-US" sz="1800" b="0" i="0" u="none" dirty="0" err="1">
                          <a:solidFill>
                            <a:srgbClr val="333333"/>
                          </a:solidFill>
                          <a:latin typeface="Calibri Light"/>
                          <a:ea typeface="Verdana" pitchFamily="34" charset="0"/>
                          <a:cs typeface="Verdana" pitchFamily="34" charset="0"/>
                        </a:rPr>
                        <a:t>bidang</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literatur</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Selama</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hidupnya</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dia</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mengalami</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depresi</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dan</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kecanduan</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minum</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alkohol</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Dia</a:t>
                      </a:r>
                      <a:r>
                        <a:rPr lang="en-US" sz="1800" b="0" i="0" u="none" dirty="0">
                          <a:solidFill>
                            <a:srgbClr val="333333"/>
                          </a:solidFill>
                          <a:latin typeface="Calibri Light"/>
                          <a:ea typeface="Verdana" pitchFamily="34" charset="0"/>
                          <a:cs typeface="Verdana" pitchFamily="34" charset="0"/>
                        </a:rPr>
                        <a:t> juga </a:t>
                      </a:r>
                      <a:r>
                        <a:rPr lang="en-US" sz="1800" b="0" i="0" u="none" dirty="0" err="1">
                          <a:solidFill>
                            <a:srgbClr val="333333"/>
                          </a:solidFill>
                          <a:latin typeface="Calibri Light"/>
                          <a:ea typeface="Verdana" pitchFamily="34" charset="0"/>
                          <a:cs typeface="Verdana" pitchFamily="34" charset="0"/>
                        </a:rPr>
                        <a:t>diduga</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mengalami</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gangguan</a:t>
                      </a:r>
                      <a:r>
                        <a:rPr lang="en-US" sz="1800" b="0" i="0" u="none" dirty="0">
                          <a:solidFill>
                            <a:srgbClr val="333333"/>
                          </a:solidFill>
                          <a:latin typeface="Calibri Light"/>
                          <a:ea typeface="Verdana" pitchFamily="34" charset="0"/>
                          <a:cs typeface="Verdana" pitchFamily="34" charset="0"/>
                        </a:rPr>
                        <a:t> bipolar.</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05840">
                <a:tc>
                  <a:txBody>
                    <a:bodyPr/>
                    <a:lstStyle/>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Friedrich</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Hölderlin</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(1770-1843) </a:t>
                      </a:r>
                      <a:endParaRPr lang="de-DE" sz="1800" b="0" i="0" u="none"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Hölderlin</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mempertegas</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batasan</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antara</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err="1">
                          <a:ln>
                            <a:noFill/>
                          </a:ln>
                          <a:solidFill>
                            <a:srgbClr val="333333"/>
                          </a:solidFill>
                          <a:effectLst/>
                          <a:latin typeface="Calibri Light"/>
                          <a:ea typeface="Verdana" pitchFamily="34" charset="0"/>
                          <a:cs typeface="Verdana" pitchFamily="34" charset="0"/>
                        </a:rPr>
                        <a:t>gambaran</a:t>
                      </a:r>
                      <a:r>
                        <a:rPr kumimoji="0" lang="en-US" sz="1800" b="0" i="0" u="none" strike="noStrike" cap="none" normalizeH="0" baseline="0">
                          <a:ln>
                            <a:noFill/>
                          </a:ln>
                          <a:solidFill>
                            <a:srgbClr val="333333"/>
                          </a:solidFill>
                          <a:effectLst/>
                          <a:latin typeface="Calibri Light"/>
                          <a:ea typeface="Verdana" pitchFamily="34" charset="0"/>
                          <a:cs typeface="Verdana" pitchFamily="34" charset="0"/>
                        </a:rPr>
                        <a:t> “jenius </a:t>
                      </a:r>
                      <a:r>
                        <a:rPr kumimoji="0" lang="en-US" sz="1800" b="0" i="0" u="none" strike="noStrike" cap="none" normalizeH="0" baseline="0" err="1">
                          <a:ln>
                            <a:noFill/>
                          </a:ln>
                          <a:solidFill>
                            <a:srgbClr val="333333"/>
                          </a:solidFill>
                          <a:effectLst/>
                          <a:latin typeface="Calibri Light"/>
                          <a:ea typeface="Verdana" pitchFamily="34" charset="0"/>
                          <a:cs typeface="Verdana" pitchFamily="34" charset="0"/>
                        </a:rPr>
                        <a:t>dan</a:t>
                      </a:r>
                      <a:r>
                        <a:rPr kumimoji="0" lang="en-US" sz="1800" b="0" i="0" u="none" strike="noStrike" cap="none" normalizeH="0" baseline="0">
                          <a:ln>
                            <a:noFill/>
                          </a:ln>
                          <a:solidFill>
                            <a:srgbClr val="333333"/>
                          </a:solidFill>
                          <a:effectLst/>
                          <a:latin typeface="Calibri Light"/>
                          <a:ea typeface="Verdana" pitchFamily="34" charset="0"/>
                          <a:cs typeface="Verdana" pitchFamily="34" charset="0"/>
                        </a:rPr>
                        <a:t> kegilaan”.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Dia</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adalah</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penulis</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puisi</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romatis</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berkebangsaan</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Jerman</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Sama</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dengan</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Goethe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dan</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Schiller.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Mungkin</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saat</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ini</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Hölderlin</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akan</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didiagnosa</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skizoprenia</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psikosis</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karena</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memiliki</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gejala</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dalam</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diagnosa</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tersebut</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de-DE" sz="1800" b="0" i="0" u="none">
                          <a:solidFill>
                            <a:srgbClr val="333333"/>
                          </a:solidFill>
                          <a:latin typeface="Calibri Light"/>
                          <a:ea typeface="Verdana" pitchFamily="34" charset="0"/>
                          <a:cs typeface="Verdana" pitchFamily="34" charset="0"/>
                        </a:rPr>
                        <a:t>Charles Dickens (1812-1870)</a:t>
                      </a:r>
                      <a:endParaRPr kumimoji="0" lang="en-US"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Dickens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merupakan</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penulis</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Inggris</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yang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karyanya</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paling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banyak</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dibaca</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Karyanya</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yang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terkenal</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err="1">
                          <a:ln>
                            <a:noFill/>
                          </a:ln>
                          <a:solidFill>
                            <a:srgbClr val="333333"/>
                          </a:solidFill>
                          <a:effectLst/>
                          <a:latin typeface="Calibri Light"/>
                          <a:ea typeface="Verdana" pitchFamily="34" charset="0"/>
                          <a:cs typeface="Verdana" pitchFamily="34" charset="0"/>
                        </a:rPr>
                        <a:t>adalah</a:t>
                      </a:r>
                      <a:r>
                        <a:rPr kumimoji="0" lang="en-US" sz="1800" b="0" i="0" u="none" strike="noStrike" cap="none" normalizeH="0" baseline="0">
                          <a:ln>
                            <a:noFill/>
                          </a:ln>
                          <a:solidFill>
                            <a:srgbClr val="333333"/>
                          </a:solidFill>
                          <a:effectLst/>
                          <a:latin typeface="Calibri Light"/>
                          <a:ea typeface="Verdana" pitchFamily="34" charset="0"/>
                          <a:cs typeface="Verdana" pitchFamily="34" charset="0"/>
                        </a:rPr>
                        <a:t> “Oliver Twist” </a:t>
                      </a:r>
                      <a:r>
                        <a:rPr kumimoji="0" lang="en-US" sz="1800" b="0" i="0" u="none" strike="noStrike" cap="none" normalizeH="0" baseline="0" err="1">
                          <a:ln>
                            <a:noFill/>
                          </a:ln>
                          <a:solidFill>
                            <a:srgbClr val="333333"/>
                          </a:solidFill>
                          <a:effectLst/>
                          <a:latin typeface="Calibri Light"/>
                          <a:ea typeface="Verdana" pitchFamily="34" charset="0"/>
                          <a:cs typeface="Verdana" pitchFamily="34" charset="0"/>
                        </a:rPr>
                        <a:t>dan</a:t>
                      </a:r>
                      <a:r>
                        <a:rPr kumimoji="0" lang="en-US" sz="1800" b="0" i="0" u="none" strike="noStrike" cap="none" normalizeH="0" baseline="0">
                          <a:ln>
                            <a:noFill/>
                          </a:ln>
                          <a:solidFill>
                            <a:srgbClr val="333333"/>
                          </a:solidFill>
                          <a:effectLst/>
                          <a:latin typeface="Calibri Light"/>
                          <a:ea typeface="Verdana" pitchFamily="34" charset="0"/>
                          <a:cs typeface="Verdana" pitchFamily="34" charset="0"/>
                        </a:rPr>
                        <a:t> “A Christmas Carol”.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Dia</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mengalami</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episode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manik</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dan</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depresi</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Mungkin</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saat</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ini</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dia</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akan</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didiagnosa</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gangguan</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bipolar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karena</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memiliki</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gejala</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dalam</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diagnosa</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1800" b="0" i="0" u="none" strike="noStrike" cap="none" normalizeH="0" baseline="0" dirty="0" err="1">
                          <a:ln>
                            <a:noFill/>
                          </a:ln>
                          <a:solidFill>
                            <a:srgbClr val="333333"/>
                          </a:solidFill>
                          <a:effectLst/>
                          <a:latin typeface="Calibri Light"/>
                          <a:ea typeface="Verdana" pitchFamily="34" charset="0"/>
                          <a:cs typeface="Verdana" pitchFamily="34" charset="0"/>
                        </a:rPr>
                        <a:t>tersebut</a:t>
                      </a:r>
                      <a:r>
                        <a:rPr kumimoji="0" lang="en-US" sz="1800" b="0" i="0" u="none" strike="noStrike" cap="none" normalizeH="0" baseline="0" dirty="0">
                          <a:ln>
                            <a:noFill/>
                          </a:ln>
                          <a:solidFill>
                            <a:srgbClr val="333333"/>
                          </a:solidFill>
                          <a:effectLst/>
                          <a:latin typeface="Calibri Light"/>
                          <a:ea typeface="Verdana" pitchFamily="34" charset="0"/>
                          <a:cs typeface="Verdana" pitchFamily="34" charset="0"/>
                        </a:rPr>
                        <a:t>.</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Yang manakah dari beberapa lukisan dibawah ini yang dibuat oleh orang dengan gejala psikosis?</a:t>
            </a:r>
            <a:endParaRPr lang="de-DE" sz="3600" dirty="0">
              <a:latin typeface="Calibri Light"/>
            </a:endParaRPr>
          </a:p>
        </p:txBody>
      </p:sp>
      <p:sp>
        <p:nvSpPr>
          <p:cNvPr id="4" name="Footer Placeholder 3"/>
          <p:cNvSpPr>
            <a:spLocks noGrp="1"/>
          </p:cNvSpPr>
          <p:nvPr>
            <p:ph type="ftr" sz="quarter" idx="11"/>
          </p:nvPr>
        </p:nvSpPr>
        <p:spPr/>
        <p:txBody>
          <a:bodyPr/>
          <a:lstStyle/>
          <a:p>
            <a:pPr>
              <a:defRPr/>
            </a:pPr>
            <a:r>
              <a:rPr lang="de-DE"/>
              <a:t>Pelatihan Terapi Metakognitif 10 – Menghadapi prasangka(Stigma)</a:t>
            </a: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10</a:t>
            </a:fld>
            <a:endParaRPr lang="de-DE"/>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Yang manakah dari beberapa lukisan dibawah ini yang memiliki nilai jual tinggi saat pelelangan?</a:t>
            </a:r>
          </a:p>
        </p:txBody>
      </p:sp>
      <p:sp>
        <p:nvSpPr>
          <p:cNvPr id="4" name="Footer Placeholder 3"/>
          <p:cNvSpPr>
            <a:spLocks noGrp="1"/>
          </p:cNvSpPr>
          <p:nvPr>
            <p:ph type="ftr" sz="quarter" idx="11"/>
          </p:nvPr>
        </p:nvSpPr>
        <p:spPr/>
        <p:txBody>
          <a:bodyPr/>
          <a:lstStyle/>
          <a:p>
            <a:pPr>
              <a:defRPr/>
            </a:pPr>
            <a:r>
              <a:rPr lang="de-DE"/>
              <a:t>Pelatihan Terapi Metakognitif 10 – Menghadapi prasangka(Stigma)</a:t>
            </a: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pPr>
                <a:defRPr/>
              </a:pPr>
              <a:t>11</a:t>
            </a:fld>
            <a:endParaRPr lang="de-DE"/>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Yang manakah dari beberapa lukisan dibawah ini yang memiliki nilai jual tinggi saat pelelangan?</a:t>
            </a:r>
          </a:p>
        </p:txBody>
      </p:sp>
      <p:sp>
        <p:nvSpPr>
          <p:cNvPr id="4" name="Footer Placeholder 3"/>
          <p:cNvSpPr>
            <a:spLocks noGrp="1"/>
          </p:cNvSpPr>
          <p:nvPr>
            <p:ph type="ftr" sz="quarter" idx="11"/>
          </p:nvPr>
        </p:nvSpPr>
        <p:spPr/>
        <p:txBody>
          <a:bodyPr/>
          <a:lstStyle/>
          <a:p>
            <a:pPr>
              <a:defRPr/>
            </a:pPr>
            <a:r>
              <a:rPr lang="de-DE"/>
              <a:t>Pelatihan Terapi Metakognitif 10 – Menghadapi prasangka(Stigma)</a:t>
            </a: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pPr>
                <a:defRPr/>
              </a:pPr>
              <a:t>12</a:t>
            </a:fld>
            <a:endParaRPr lang="de-DE"/>
          </a:p>
        </p:txBody>
      </p:sp>
      <p:pic>
        <p:nvPicPr>
          <p:cNvPr id="20"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21"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22"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23"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24" name="Caption_16"/>
          <p:cNvSpPr txBox="1"/>
          <p:nvPr/>
        </p:nvSpPr>
        <p:spPr>
          <a:xfrm>
            <a:off x="6276850" y="5689928"/>
            <a:ext cx="2255381" cy="369332"/>
          </a:xfrm>
          <a:prstGeom prst="rect">
            <a:avLst/>
          </a:prstGeom>
          <a:noFill/>
        </p:spPr>
        <p:txBody>
          <a:bodyPr wrap="square" rtlCol="0">
            <a:spAutoFit/>
          </a:bodyPr>
          <a:lstStyle/>
          <a:p>
            <a:pPr algn="ctr"/>
            <a:r>
              <a:rPr lang="de-DE" sz="1800">
                <a:solidFill>
                  <a:srgbClr val="004992"/>
                </a:solidFill>
                <a:latin typeface="Calibri Light"/>
              </a:rPr>
              <a:t>€0</a:t>
            </a:r>
            <a:endParaRPr lang="de-DE" sz="1800" dirty="0">
              <a:solidFill>
                <a:srgbClr val="004992"/>
              </a:solidFill>
              <a:latin typeface="Calibri Light"/>
            </a:endParaRPr>
          </a:p>
        </p:txBody>
      </p:sp>
      <p:sp>
        <p:nvSpPr>
          <p:cNvPr id="25" name="Caption_17"/>
          <p:cNvSpPr txBox="1"/>
          <p:nvPr/>
        </p:nvSpPr>
        <p:spPr>
          <a:xfrm>
            <a:off x="8858875" y="4286504"/>
            <a:ext cx="2926080" cy="369332"/>
          </a:xfrm>
          <a:prstGeom prst="rect">
            <a:avLst/>
          </a:prstGeom>
          <a:noFill/>
        </p:spPr>
        <p:txBody>
          <a:bodyPr wrap="square" rtlCol="0">
            <a:spAutoFit/>
          </a:bodyPr>
          <a:lstStyle/>
          <a:p>
            <a:pPr algn="ctr"/>
            <a:r>
              <a:rPr lang="de-DE" sz="1800">
                <a:solidFill>
                  <a:srgbClr val="004992"/>
                </a:solidFill>
                <a:latin typeface="Calibri Light"/>
              </a:rPr>
              <a:t>Kira kira €10.000</a:t>
            </a:r>
            <a:endParaRPr lang="de-DE" sz="1800" dirty="0">
              <a:solidFill>
                <a:srgbClr val="004992"/>
              </a:solidFill>
              <a:latin typeface="Calibri Light"/>
            </a:endParaRPr>
          </a:p>
        </p:txBody>
      </p:sp>
      <p:sp>
        <p:nvSpPr>
          <p:cNvPr id="26" name="Caption_15"/>
          <p:cNvSpPr txBox="1"/>
          <p:nvPr/>
        </p:nvSpPr>
        <p:spPr>
          <a:xfrm>
            <a:off x="3389885" y="5685824"/>
            <a:ext cx="2560320" cy="369332"/>
          </a:xfrm>
          <a:prstGeom prst="rect">
            <a:avLst/>
          </a:prstGeom>
          <a:noFill/>
        </p:spPr>
        <p:txBody>
          <a:bodyPr wrap="square" rtlCol="0">
            <a:spAutoFit/>
          </a:bodyPr>
          <a:lstStyle/>
          <a:p>
            <a:pPr algn="ctr"/>
            <a:r>
              <a:rPr lang="de-DE" sz="1800">
                <a:solidFill>
                  <a:srgbClr val="004992"/>
                </a:solidFill>
                <a:latin typeface="Calibri Light"/>
              </a:rPr>
              <a:t>€25 juta</a:t>
            </a:r>
            <a:endParaRPr lang="de-DE" sz="1800" dirty="0">
              <a:solidFill>
                <a:srgbClr val="004992"/>
              </a:solidFill>
              <a:latin typeface="Calibri Light"/>
            </a:endParaRPr>
          </a:p>
        </p:txBody>
      </p:sp>
      <p:sp>
        <p:nvSpPr>
          <p:cNvPr id="27" name="Caption_14"/>
          <p:cNvSpPr txBox="1"/>
          <p:nvPr/>
        </p:nvSpPr>
        <p:spPr>
          <a:xfrm>
            <a:off x="502919" y="5698536"/>
            <a:ext cx="2560320" cy="369332"/>
          </a:xfrm>
          <a:prstGeom prst="rect">
            <a:avLst/>
          </a:prstGeom>
          <a:noFill/>
        </p:spPr>
        <p:txBody>
          <a:bodyPr wrap="square" rtlCol="0">
            <a:spAutoFit/>
          </a:bodyPr>
          <a:lstStyle/>
          <a:p>
            <a:pPr algn="ctr"/>
            <a:r>
              <a:rPr lang="fr-FR" sz="1800">
                <a:solidFill>
                  <a:srgbClr val="004992"/>
                </a:solidFill>
                <a:latin typeface="Calibri Light"/>
              </a:rPr>
              <a:t>Hampir €100 juta</a:t>
            </a:r>
            <a:endParaRPr lang="de-DE" sz="1800" dirty="0">
              <a:solidFill>
                <a:srgbClr val="004992"/>
              </a:solidFill>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Edvard Munch</a:t>
            </a:r>
          </a:p>
        </p:txBody>
      </p:sp>
      <p:sp>
        <p:nvSpPr>
          <p:cNvPr id="3" name="Inhaltsplatzhalter 2"/>
          <p:cNvSpPr>
            <a:spLocks noGrp="1"/>
          </p:cNvSpPr>
          <p:nvPr>
            <p:ph idx="1"/>
          </p:nvPr>
        </p:nvSpPr>
        <p:spPr>
          <a:xfrm>
            <a:off x="408955" y="2204864"/>
            <a:ext cx="7315200" cy="4248000"/>
          </a:xfrm>
        </p:spPr>
        <p:txBody>
          <a:bodyPr>
            <a:noAutofit/>
          </a:bodyPr>
          <a:lstStyle/>
          <a:p>
            <a:pPr marL="342900" indent="-342900">
              <a:lnSpc>
                <a:spcPct val="100000"/>
              </a:lnSpc>
              <a:spcBef>
                <a:spcPts val="1200"/>
              </a:spcBef>
              <a:buClr>
                <a:srgbClr val="333333"/>
              </a:buClr>
              <a:buFont typeface="WingDings"/>
              <a:buChar char=""/>
            </a:pPr>
            <a:r>
              <a:rPr lang="en-US" sz="2400" dirty="0" err="1">
                <a:solidFill>
                  <a:srgbClr val="333333"/>
                </a:solidFill>
              </a:rPr>
              <a:t>Pembeli</a:t>
            </a:r>
            <a:r>
              <a:rPr lang="en-US" sz="2400" dirty="0">
                <a:solidFill>
                  <a:srgbClr val="333333"/>
                </a:solidFill>
              </a:rPr>
              <a:t> yang </a:t>
            </a:r>
            <a:r>
              <a:rPr lang="en-US" sz="2400" dirty="0" err="1">
                <a:solidFill>
                  <a:srgbClr val="333333"/>
                </a:solidFill>
              </a:rPr>
              <a:t>tak</a:t>
            </a:r>
            <a:r>
              <a:rPr lang="en-US" sz="2400" dirty="0">
                <a:solidFill>
                  <a:srgbClr val="333333"/>
                </a:solidFill>
              </a:rPr>
              <a:t> </a:t>
            </a:r>
            <a:r>
              <a:rPr lang="en-US" sz="2400" dirty="0" err="1">
                <a:solidFill>
                  <a:srgbClr val="333333"/>
                </a:solidFill>
              </a:rPr>
              <a:t>dikenal</a:t>
            </a:r>
            <a:r>
              <a:rPr lang="en-US" sz="2400" dirty="0">
                <a:solidFill>
                  <a:srgbClr val="333333"/>
                </a:solidFill>
              </a:rPr>
              <a:t> </a:t>
            </a:r>
            <a:r>
              <a:rPr lang="en-US" sz="2400" dirty="0" err="1">
                <a:solidFill>
                  <a:srgbClr val="333333"/>
                </a:solidFill>
              </a:rPr>
              <a:t>bersedia</a:t>
            </a:r>
            <a:r>
              <a:rPr lang="en-US" sz="2400" dirty="0">
                <a:solidFill>
                  <a:srgbClr val="333333"/>
                </a:solidFill>
              </a:rPr>
              <a:t> </a:t>
            </a:r>
            <a:r>
              <a:rPr lang="en-US" sz="2400" dirty="0" err="1">
                <a:solidFill>
                  <a:srgbClr val="333333"/>
                </a:solidFill>
              </a:rPr>
              <a:t>membayar</a:t>
            </a:r>
            <a:r>
              <a:rPr lang="en-US" sz="2400" dirty="0">
                <a:solidFill>
                  <a:srgbClr val="333333"/>
                </a:solidFill>
              </a:rPr>
              <a:t> € 100 </a:t>
            </a:r>
            <a:r>
              <a:rPr lang="en-US" sz="2400" dirty="0" err="1">
                <a:solidFill>
                  <a:srgbClr val="333333"/>
                </a:solidFill>
              </a:rPr>
              <a:t>juta</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err="1">
                <a:solidFill>
                  <a:srgbClr val="333333"/>
                </a:solidFill>
              </a:rPr>
              <a:t>lukisan</a:t>
            </a:r>
            <a:r>
              <a:rPr lang="en-US" sz="2400">
                <a:solidFill>
                  <a:srgbClr val="333333"/>
                </a:solidFill>
              </a:rPr>
              <a:t> “The Scream”. </a:t>
            </a:r>
            <a:r>
              <a:rPr lang="en-US" sz="2400" dirty="0">
                <a:solidFill>
                  <a:srgbClr val="333333"/>
                </a:solidFill>
              </a:rPr>
              <a:t>Hal </a:t>
            </a:r>
            <a:r>
              <a:rPr lang="en-US" sz="2400" dirty="0" err="1">
                <a:solidFill>
                  <a:srgbClr val="333333"/>
                </a:solidFill>
              </a:rPr>
              <a:t>ini</a:t>
            </a:r>
            <a:r>
              <a:rPr lang="en-US" sz="2400" dirty="0">
                <a:solidFill>
                  <a:srgbClr val="333333"/>
                </a:solidFill>
              </a:rPr>
              <a:t> </a:t>
            </a:r>
            <a:r>
              <a:rPr lang="en-US" sz="2400" dirty="0" err="1">
                <a:solidFill>
                  <a:srgbClr val="333333"/>
                </a:solidFill>
              </a:rPr>
              <a:t>membuat</a:t>
            </a:r>
            <a:r>
              <a:rPr lang="en-US" sz="2400" dirty="0">
                <a:solidFill>
                  <a:srgbClr val="333333"/>
                </a:solidFill>
              </a:rPr>
              <a:t> </a:t>
            </a:r>
            <a:r>
              <a:rPr lang="en-US" sz="2400" dirty="0" err="1">
                <a:solidFill>
                  <a:srgbClr val="333333"/>
                </a:solidFill>
              </a:rPr>
              <a:t>lukisan</a:t>
            </a:r>
            <a:r>
              <a:rPr lang="en-US" sz="2400" dirty="0">
                <a:solidFill>
                  <a:srgbClr val="333333"/>
                </a:solidFill>
              </a:rPr>
              <a:t> </a:t>
            </a:r>
            <a:r>
              <a:rPr lang="en-US" sz="2400" dirty="0" err="1">
                <a:solidFill>
                  <a:srgbClr val="333333"/>
                </a:solidFill>
              </a:rPr>
              <a:t>ini</a:t>
            </a:r>
            <a:r>
              <a:rPr lang="en-US" sz="2400" dirty="0">
                <a:solidFill>
                  <a:srgbClr val="333333"/>
                </a:solidFill>
              </a:rPr>
              <a:t> </a:t>
            </a:r>
            <a:r>
              <a:rPr lang="en-US" sz="2400" dirty="0" err="1">
                <a:solidFill>
                  <a:srgbClr val="333333"/>
                </a:solidFill>
              </a:rPr>
              <a:t>menjadi</a:t>
            </a:r>
            <a:r>
              <a:rPr lang="en-US" sz="2400" dirty="0">
                <a:solidFill>
                  <a:srgbClr val="333333"/>
                </a:solidFill>
              </a:rPr>
              <a:t> </a:t>
            </a:r>
            <a:r>
              <a:rPr lang="en-US" sz="2400" dirty="0" err="1">
                <a:solidFill>
                  <a:srgbClr val="333333"/>
                </a:solidFill>
              </a:rPr>
              <a:t>lukisan</a:t>
            </a:r>
            <a:r>
              <a:rPr lang="en-US" sz="2400" dirty="0">
                <a:solidFill>
                  <a:srgbClr val="333333"/>
                </a:solidFill>
              </a:rPr>
              <a:t> </a:t>
            </a:r>
            <a:r>
              <a:rPr lang="en-US" sz="2400" dirty="0" err="1">
                <a:solidFill>
                  <a:srgbClr val="333333"/>
                </a:solidFill>
              </a:rPr>
              <a:t>termahal</a:t>
            </a:r>
            <a:r>
              <a:rPr lang="en-US" sz="2400" dirty="0">
                <a:solidFill>
                  <a:srgbClr val="333333"/>
                </a:solidFill>
              </a:rPr>
              <a:t> </a:t>
            </a:r>
            <a:r>
              <a:rPr lang="en-US" sz="2400" dirty="0" err="1">
                <a:solidFill>
                  <a:srgbClr val="333333"/>
                </a:solidFill>
              </a:rPr>
              <a:t>didunia</a:t>
            </a:r>
            <a:r>
              <a:rPr lang="en-US" sz="2400" dirty="0">
                <a:solidFill>
                  <a:srgbClr val="333333"/>
                </a:solidFill>
              </a:rPr>
              <a:t>.</a:t>
            </a:r>
          </a:p>
          <a:p>
            <a:pPr marL="342900" indent="-342900">
              <a:lnSpc>
                <a:spcPct val="100000"/>
              </a:lnSpc>
              <a:spcBef>
                <a:spcPts val="1200"/>
              </a:spcBef>
              <a:buClr>
                <a:srgbClr val="333333"/>
              </a:buClr>
              <a:buFont typeface="WingDings"/>
              <a:buChar char=""/>
            </a:pPr>
            <a:r>
              <a:rPr lang="en-US" sz="2400" dirty="0" err="1">
                <a:solidFill>
                  <a:srgbClr val="333333"/>
                </a:solidFill>
              </a:rPr>
              <a:t>Pelukisnya</a:t>
            </a:r>
            <a:r>
              <a:rPr lang="en-US" sz="2400" dirty="0">
                <a:solidFill>
                  <a:srgbClr val="333333"/>
                </a:solidFill>
              </a:rPr>
              <a:t>, </a:t>
            </a:r>
            <a:r>
              <a:rPr lang="en-US" sz="2400" dirty="0" err="1">
                <a:solidFill>
                  <a:srgbClr val="333333"/>
                </a:solidFill>
              </a:rPr>
              <a:t>Edvard</a:t>
            </a:r>
            <a:r>
              <a:rPr lang="en-US" sz="2400" dirty="0">
                <a:solidFill>
                  <a:srgbClr val="333333"/>
                </a:solidFill>
              </a:rPr>
              <a:t> Munch, </a:t>
            </a:r>
            <a:r>
              <a:rPr lang="en-US" sz="2400" dirty="0" err="1">
                <a:solidFill>
                  <a:srgbClr val="333333"/>
                </a:solidFill>
              </a:rPr>
              <a:t>mungkin</a:t>
            </a:r>
            <a:r>
              <a:rPr lang="en-US" sz="2400" dirty="0">
                <a:solidFill>
                  <a:srgbClr val="333333"/>
                </a:solidFill>
              </a:rPr>
              <a:t> </a:t>
            </a:r>
            <a:r>
              <a:rPr lang="en-US" sz="2400" dirty="0" err="1">
                <a:solidFill>
                  <a:srgbClr val="333333"/>
                </a:solidFill>
              </a:rPr>
              <a:t>mengalami</a:t>
            </a:r>
            <a:r>
              <a:rPr lang="en-US" sz="2400" dirty="0">
                <a:solidFill>
                  <a:srgbClr val="333333"/>
                </a:solidFill>
              </a:rPr>
              <a:t> </a:t>
            </a:r>
            <a:r>
              <a:rPr lang="en-US" sz="2400" dirty="0" err="1">
                <a:solidFill>
                  <a:srgbClr val="333333"/>
                </a:solidFill>
              </a:rPr>
              <a:t>gangguan</a:t>
            </a:r>
            <a:r>
              <a:rPr lang="en-US" sz="2400" dirty="0">
                <a:solidFill>
                  <a:srgbClr val="333333"/>
                </a:solidFill>
              </a:rPr>
              <a:t> bipolar:</a:t>
            </a:r>
            <a:endParaRPr lang="de-DE" sz="2400" dirty="0">
              <a:solidFill>
                <a:srgbClr val="333333"/>
              </a:solidFill>
            </a:endParaRPr>
          </a:p>
          <a:p>
            <a:pPr marL="774827" lvl="3" indent="-342900">
              <a:lnSpc>
                <a:spcPct val="100000"/>
              </a:lnSpc>
              <a:spcBef>
                <a:spcPts val="1200"/>
              </a:spcBef>
              <a:buClr>
                <a:srgbClr val="333333"/>
              </a:buClr>
              <a:buFont typeface="WingDings"/>
              <a:buChar char=""/>
            </a:pPr>
            <a:r>
              <a:rPr lang="en-US" sz="2400" dirty="0" err="1">
                <a:solidFill>
                  <a:srgbClr val="333333"/>
                </a:solidFill>
                <a:latin typeface="+mn-lt"/>
              </a:rPr>
              <a:t>Dia</a:t>
            </a:r>
            <a:r>
              <a:rPr lang="en-US" sz="2400" dirty="0">
                <a:solidFill>
                  <a:srgbClr val="333333"/>
                </a:solidFill>
                <a:latin typeface="+mn-lt"/>
              </a:rPr>
              <a:t> </a:t>
            </a:r>
            <a:r>
              <a:rPr lang="en-US" sz="2400" dirty="0" err="1">
                <a:solidFill>
                  <a:srgbClr val="333333"/>
                </a:solidFill>
                <a:latin typeface="+mn-lt"/>
              </a:rPr>
              <a:t>mengalami</a:t>
            </a:r>
            <a:r>
              <a:rPr lang="en-US" sz="2400" dirty="0">
                <a:solidFill>
                  <a:srgbClr val="333333"/>
                </a:solidFill>
                <a:latin typeface="+mn-lt"/>
              </a:rPr>
              <a:t> </a:t>
            </a:r>
            <a:r>
              <a:rPr lang="en-US" sz="2400" dirty="0" err="1">
                <a:solidFill>
                  <a:srgbClr val="333333"/>
                </a:solidFill>
                <a:latin typeface="+mn-lt"/>
              </a:rPr>
              <a:t>manik</a:t>
            </a:r>
            <a:r>
              <a:rPr lang="en-US" sz="2400" dirty="0">
                <a:solidFill>
                  <a:srgbClr val="333333"/>
                </a:solidFill>
                <a:latin typeface="+mn-lt"/>
              </a:rPr>
              <a:t>, </a:t>
            </a:r>
            <a:r>
              <a:rPr lang="en-US" sz="2400" dirty="0" err="1">
                <a:solidFill>
                  <a:srgbClr val="333333"/>
                </a:solidFill>
                <a:latin typeface="+mn-lt"/>
              </a:rPr>
              <a:t>waham</a:t>
            </a:r>
            <a:r>
              <a:rPr lang="en-US" sz="2400" dirty="0">
                <a:solidFill>
                  <a:srgbClr val="333333"/>
                </a:solidFill>
                <a:latin typeface="+mn-lt"/>
              </a:rPr>
              <a:t>, </a:t>
            </a:r>
            <a:r>
              <a:rPr lang="en-US" sz="2400" dirty="0" err="1">
                <a:solidFill>
                  <a:srgbClr val="333333"/>
                </a:solidFill>
                <a:latin typeface="+mn-lt"/>
              </a:rPr>
              <a:t>dan</a:t>
            </a:r>
            <a:r>
              <a:rPr lang="en-US" sz="2400" dirty="0">
                <a:solidFill>
                  <a:srgbClr val="333333"/>
                </a:solidFill>
                <a:latin typeface="+mn-lt"/>
              </a:rPr>
              <a:t> </a:t>
            </a:r>
            <a:r>
              <a:rPr lang="en-US" sz="2400" dirty="0" err="1">
                <a:solidFill>
                  <a:srgbClr val="333333"/>
                </a:solidFill>
                <a:latin typeface="+mn-lt"/>
              </a:rPr>
              <a:t>gejala</a:t>
            </a:r>
            <a:r>
              <a:rPr lang="en-US" sz="2400" dirty="0">
                <a:solidFill>
                  <a:srgbClr val="333333"/>
                </a:solidFill>
                <a:latin typeface="+mn-lt"/>
              </a:rPr>
              <a:t> </a:t>
            </a:r>
            <a:r>
              <a:rPr lang="en-US" sz="2400" dirty="0" err="1">
                <a:solidFill>
                  <a:srgbClr val="333333"/>
                </a:solidFill>
                <a:latin typeface="+mn-lt"/>
              </a:rPr>
              <a:t>depresi</a:t>
            </a:r>
            <a:endParaRPr lang="de-DE" sz="2400" dirty="0">
              <a:solidFill>
                <a:srgbClr val="333333"/>
              </a:solidFill>
              <a:latin typeface="+mn-lt"/>
            </a:endParaRPr>
          </a:p>
          <a:p>
            <a:pPr marL="774827" lvl="3" indent="-342900">
              <a:lnSpc>
                <a:spcPct val="100000"/>
              </a:lnSpc>
              <a:spcBef>
                <a:spcPts val="1200"/>
              </a:spcBef>
              <a:buClr>
                <a:srgbClr val="333333"/>
              </a:buClr>
              <a:buFont typeface="WingDings"/>
              <a:buChar char=""/>
            </a:pPr>
            <a:r>
              <a:rPr lang="en-US" sz="2400" dirty="0" err="1">
                <a:solidFill>
                  <a:srgbClr val="333333"/>
                </a:solidFill>
                <a:latin typeface="+mn-lt"/>
              </a:rPr>
              <a:t>Sehubungan</a:t>
            </a:r>
            <a:r>
              <a:rPr lang="en-US" sz="2400" dirty="0">
                <a:solidFill>
                  <a:srgbClr val="333333"/>
                </a:solidFill>
                <a:latin typeface="+mn-lt"/>
              </a:rPr>
              <a:t> </a:t>
            </a:r>
            <a:r>
              <a:rPr lang="en-US" sz="2400" dirty="0" err="1">
                <a:solidFill>
                  <a:srgbClr val="333333"/>
                </a:solidFill>
                <a:latin typeface="+mn-lt"/>
              </a:rPr>
              <a:t>dengan</a:t>
            </a:r>
            <a:r>
              <a:rPr lang="en-US" sz="2400" dirty="0">
                <a:solidFill>
                  <a:srgbClr val="333333"/>
                </a:solidFill>
                <a:latin typeface="+mn-lt"/>
              </a:rPr>
              <a:t> </a:t>
            </a:r>
            <a:r>
              <a:rPr lang="en-US" sz="2400" dirty="0" err="1">
                <a:solidFill>
                  <a:srgbClr val="333333"/>
                </a:solidFill>
                <a:latin typeface="+mn-lt"/>
              </a:rPr>
              <a:t>gejala</a:t>
            </a:r>
            <a:r>
              <a:rPr lang="en-US" sz="2400" dirty="0">
                <a:solidFill>
                  <a:srgbClr val="333333"/>
                </a:solidFill>
                <a:latin typeface="+mn-lt"/>
              </a:rPr>
              <a:t> yang </a:t>
            </a:r>
            <a:r>
              <a:rPr lang="en-US" sz="2400" dirty="0" err="1">
                <a:solidFill>
                  <a:srgbClr val="333333"/>
                </a:solidFill>
                <a:latin typeface="+mn-lt"/>
              </a:rPr>
              <a:t>dialaminya</a:t>
            </a:r>
            <a:r>
              <a:rPr lang="en-US" sz="2400" dirty="0">
                <a:solidFill>
                  <a:srgbClr val="333333"/>
                </a:solidFill>
                <a:latin typeface="+mn-lt"/>
              </a:rPr>
              <a:t>, Munch </a:t>
            </a:r>
            <a:r>
              <a:rPr lang="en-US" sz="2400" dirty="0" err="1">
                <a:solidFill>
                  <a:srgbClr val="333333"/>
                </a:solidFill>
                <a:latin typeface="+mn-lt"/>
              </a:rPr>
              <a:t>merupakan</a:t>
            </a:r>
            <a:r>
              <a:rPr lang="en-US" sz="2400" dirty="0">
                <a:solidFill>
                  <a:srgbClr val="333333"/>
                </a:solidFill>
                <a:latin typeface="+mn-lt"/>
              </a:rPr>
              <a:t> </a:t>
            </a:r>
            <a:r>
              <a:rPr lang="en-US" sz="2400" dirty="0" err="1">
                <a:solidFill>
                  <a:srgbClr val="333333"/>
                </a:solidFill>
                <a:latin typeface="+mn-lt"/>
              </a:rPr>
              <a:t>pasien</a:t>
            </a:r>
            <a:r>
              <a:rPr lang="en-US" sz="2400" dirty="0">
                <a:solidFill>
                  <a:srgbClr val="333333"/>
                </a:solidFill>
                <a:latin typeface="+mn-lt"/>
              </a:rPr>
              <a:t> di </a:t>
            </a:r>
            <a:r>
              <a:rPr lang="en-US" sz="2400" dirty="0" err="1">
                <a:solidFill>
                  <a:srgbClr val="333333"/>
                </a:solidFill>
                <a:latin typeface="+mn-lt"/>
              </a:rPr>
              <a:t>fasilitas</a:t>
            </a:r>
            <a:r>
              <a:rPr lang="en-US" sz="2400" dirty="0">
                <a:solidFill>
                  <a:srgbClr val="333333"/>
                </a:solidFill>
                <a:latin typeface="+mn-lt"/>
              </a:rPr>
              <a:t> </a:t>
            </a:r>
            <a:r>
              <a:rPr lang="en-US" sz="2400" dirty="0" err="1">
                <a:solidFill>
                  <a:srgbClr val="333333"/>
                </a:solidFill>
                <a:latin typeface="+mn-lt"/>
              </a:rPr>
              <a:t>psikiatrik</a:t>
            </a:r>
            <a:r>
              <a:rPr lang="en-US" sz="2400" dirty="0">
                <a:solidFill>
                  <a:srgbClr val="333333"/>
                </a:solidFill>
                <a:latin typeface="+mn-lt"/>
              </a:rPr>
              <a:t> </a:t>
            </a:r>
            <a:r>
              <a:rPr lang="en-US" sz="2400" dirty="0" err="1">
                <a:solidFill>
                  <a:srgbClr val="333333"/>
                </a:solidFill>
                <a:latin typeface="+mn-lt"/>
              </a:rPr>
              <a:t>selama</a:t>
            </a:r>
            <a:r>
              <a:rPr lang="en-US" sz="2400" dirty="0">
                <a:solidFill>
                  <a:srgbClr val="333333"/>
                </a:solidFill>
                <a:latin typeface="+mn-lt"/>
              </a:rPr>
              <a:t> 8 </a:t>
            </a:r>
            <a:r>
              <a:rPr lang="en-US" sz="2400" dirty="0" err="1">
                <a:solidFill>
                  <a:srgbClr val="333333"/>
                </a:solidFill>
                <a:latin typeface="+mn-lt"/>
              </a:rPr>
              <a:t>bulan</a:t>
            </a:r>
            <a:endParaRPr lang="de-DE" sz="24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13</a:t>
            </a:fld>
            <a:endParaRPr lang="de-DE"/>
          </a:p>
        </p:txBody>
      </p:sp>
      <p:pic>
        <p:nvPicPr>
          <p:cNvPr id="9" name="Grafik 16" descr="auktion-sothebys-new-york.jpg"/>
          <p:cNvPicPr>
            <a:picLocks noChangeAspect="1"/>
          </p:cNvPicPr>
          <p:nvPr/>
        </p:nvPicPr>
        <p:blipFill>
          <a:blip r:embed="rId3" cstate="print"/>
          <a:srcRect/>
          <a:stretch>
            <a:fillRect/>
          </a:stretch>
        </p:blipFill>
        <p:spPr bwMode="auto">
          <a:xfrm>
            <a:off x="8094921" y="2203704"/>
            <a:ext cx="3187242" cy="425196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Steffen Moritz</a:t>
            </a:r>
          </a:p>
        </p:txBody>
      </p:sp>
      <p:sp>
        <p:nvSpPr>
          <p:cNvPr id="37890" name="Inhaltsplatzhalter 2"/>
          <p:cNvSpPr>
            <a:spLocks noGrp="1"/>
          </p:cNvSpPr>
          <p:nvPr>
            <p:ph idx="1"/>
          </p:nvPr>
        </p:nvSpPr>
        <p:spPr>
          <a:xfrm>
            <a:off x="408955" y="2204864"/>
            <a:ext cx="7315200" cy="4248000"/>
          </a:xfrm>
        </p:spPr>
        <p:txBody>
          <a:bodyPr>
            <a:noAutofit/>
          </a:bodyPr>
          <a:lstStyle/>
          <a:p>
            <a:pPr marL="342900" indent="-342900">
              <a:lnSpc>
                <a:spcPct val="100000"/>
              </a:lnSpc>
              <a:spcBef>
                <a:spcPts val="1200"/>
              </a:spcBef>
              <a:buClr>
                <a:srgbClr val="333333"/>
              </a:buClr>
              <a:buFont typeface="WingDings"/>
              <a:buChar char=""/>
            </a:pPr>
            <a:r>
              <a:rPr lang="en-US" sz="2400" dirty="0" err="1">
                <a:solidFill>
                  <a:srgbClr val="333333"/>
                </a:solidFill>
              </a:rPr>
              <a:t>Lukisan</a:t>
            </a:r>
            <a:r>
              <a:rPr lang="en-US" sz="2400" dirty="0">
                <a:solidFill>
                  <a:srgbClr val="333333"/>
                </a:solidFill>
              </a:rPr>
              <a:t> </a:t>
            </a:r>
            <a:r>
              <a:rPr lang="en-US" sz="2400" dirty="0" err="1">
                <a:solidFill>
                  <a:srgbClr val="333333"/>
                </a:solidFill>
              </a:rPr>
              <a:t>ini</a:t>
            </a:r>
            <a:r>
              <a:rPr lang="en-US" sz="2400" dirty="0">
                <a:solidFill>
                  <a:srgbClr val="333333"/>
                </a:solidFill>
              </a:rPr>
              <a:t> </a:t>
            </a:r>
            <a:r>
              <a:rPr lang="en-US" sz="2400" dirty="0" err="1">
                <a:solidFill>
                  <a:srgbClr val="333333"/>
                </a:solidFill>
              </a:rPr>
              <a:t>memiliki</a:t>
            </a:r>
            <a:r>
              <a:rPr lang="en-US" sz="2400" dirty="0">
                <a:solidFill>
                  <a:srgbClr val="333333"/>
                </a:solidFill>
              </a:rPr>
              <a:t> </a:t>
            </a:r>
            <a:r>
              <a:rPr lang="en-US" sz="2400" dirty="0" err="1">
                <a:solidFill>
                  <a:srgbClr val="333333"/>
                </a:solidFill>
              </a:rPr>
              <a:t>nilai</a:t>
            </a:r>
            <a:r>
              <a:rPr lang="en-US" sz="2400" dirty="0">
                <a:solidFill>
                  <a:srgbClr val="333333"/>
                </a:solidFill>
              </a:rPr>
              <a:t> </a:t>
            </a:r>
            <a:r>
              <a:rPr lang="en-US" sz="2400" dirty="0" err="1">
                <a:solidFill>
                  <a:srgbClr val="333333"/>
                </a:solidFill>
              </a:rPr>
              <a:t>emosional</a:t>
            </a:r>
            <a:r>
              <a:rPr lang="en-US" sz="2400" dirty="0">
                <a:solidFill>
                  <a:srgbClr val="333333"/>
                </a:solidFill>
              </a:rPr>
              <a:t> </a:t>
            </a:r>
            <a:r>
              <a:rPr lang="en-US" sz="2400" dirty="0" err="1">
                <a:solidFill>
                  <a:srgbClr val="333333"/>
                </a:solidFill>
              </a:rPr>
              <a:t>bagi</a:t>
            </a:r>
            <a:r>
              <a:rPr lang="en-US" sz="2400" dirty="0">
                <a:solidFill>
                  <a:srgbClr val="333333"/>
                </a:solidFill>
              </a:rPr>
              <a:t> </a:t>
            </a:r>
            <a:r>
              <a:rPr lang="en-US" sz="2400" dirty="0" err="1">
                <a:solidFill>
                  <a:srgbClr val="333333"/>
                </a:solidFill>
              </a:rPr>
              <a:t>pelukisnya</a:t>
            </a:r>
            <a:r>
              <a:rPr lang="en-US" sz="2400" dirty="0">
                <a:solidFill>
                  <a:srgbClr val="333333"/>
                </a:solidFill>
              </a:rPr>
              <a:t>.</a:t>
            </a:r>
            <a:endParaRPr lang="de-DE" sz="2400" dirty="0">
              <a:solidFill>
                <a:srgbClr val="333333"/>
              </a:solidFill>
            </a:endParaRPr>
          </a:p>
          <a:p>
            <a:pPr marL="342900" indent="-342900">
              <a:lnSpc>
                <a:spcPct val="100000"/>
              </a:lnSpc>
              <a:spcBef>
                <a:spcPts val="1200"/>
              </a:spcBef>
              <a:buClr>
                <a:srgbClr val="333333"/>
              </a:buClr>
              <a:buFont typeface="WingDings"/>
              <a:buChar char=""/>
            </a:pPr>
            <a:r>
              <a:rPr lang="en-US" sz="2400" dirty="0" err="1">
                <a:solidFill>
                  <a:srgbClr val="333333"/>
                </a:solidFill>
              </a:rPr>
              <a:t>Dilukis</a:t>
            </a:r>
            <a:r>
              <a:rPr lang="en-US" sz="2400" dirty="0">
                <a:solidFill>
                  <a:srgbClr val="333333"/>
                </a:solidFill>
              </a:rPr>
              <a:t> </a:t>
            </a:r>
            <a:r>
              <a:rPr lang="en-US" sz="2400" dirty="0" err="1">
                <a:solidFill>
                  <a:srgbClr val="333333"/>
                </a:solidFill>
              </a:rPr>
              <a:t>oleh</a:t>
            </a:r>
            <a:r>
              <a:rPr lang="en-US" sz="2400" dirty="0">
                <a:solidFill>
                  <a:srgbClr val="333333"/>
                </a:solidFill>
              </a:rPr>
              <a:t> Professor Dr. Steffen Moritz </a:t>
            </a:r>
            <a:r>
              <a:rPr lang="en-US" sz="2400" dirty="0" err="1">
                <a:solidFill>
                  <a:srgbClr val="333333"/>
                </a:solidFill>
              </a:rPr>
              <a:t>pada</a:t>
            </a:r>
            <a:r>
              <a:rPr lang="en-US" sz="2400" dirty="0">
                <a:solidFill>
                  <a:srgbClr val="333333"/>
                </a:solidFill>
              </a:rPr>
              <a:t> </a:t>
            </a:r>
            <a:r>
              <a:rPr lang="en-US" sz="2400" dirty="0" err="1">
                <a:solidFill>
                  <a:srgbClr val="333333"/>
                </a:solidFill>
              </a:rPr>
              <a:t>usia</a:t>
            </a:r>
            <a:r>
              <a:rPr lang="en-US" sz="2400" dirty="0">
                <a:solidFill>
                  <a:srgbClr val="333333"/>
                </a:solidFill>
              </a:rPr>
              <a:t> 16 </a:t>
            </a:r>
            <a:r>
              <a:rPr lang="en-US" sz="2400" dirty="0" err="1">
                <a:solidFill>
                  <a:srgbClr val="333333"/>
                </a:solidFill>
              </a:rPr>
              <a:t>tahun</a:t>
            </a:r>
            <a:r>
              <a:rPr lang="en-US" sz="2400" dirty="0">
                <a:solidFill>
                  <a:srgbClr val="333333"/>
                </a:solidFill>
              </a:rPr>
              <a:t>:</a:t>
            </a:r>
          </a:p>
          <a:p>
            <a:pPr marL="774827" lvl="3" indent="-342900">
              <a:lnSpc>
                <a:spcPct val="100000"/>
              </a:lnSpc>
              <a:spcBef>
                <a:spcPts val="1200"/>
              </a:spcBef>
              <a:buClr>
                <a:srgbClr val="333333"/>
              </a:buClr>
              <a:buFont typeface="WingDings"/>
              <a:buChar char=""/>
            </a:pPr>
            <a:r>
              <a:rPr lang="en-US" sz="2400" dirty="0" err="1">
                <a:solidFill>
                  <a:srgbClr val="333333"/>
                </a:solidFill>
                <a:latin typeface="+mn-lt"/>
              </a:rPr>
              <a:t>Dia</a:t>
            </a:r>
            <a:r>
              <a:rPr lang="en-US" sz="2400" dirty="0">
                <a:solidFill>
                  <a:srgbClr val="333333"/>
                </a:solidFill>
                <a:latin typeface="+mn-lt"/>
              </a:rPr>
              <a:t> </a:t>
            </a:r>
            <a:r>
              <a:rPr lang="en-US" sz="2400" dirty="0" err="1">
                <a:solidFill>
                  <a:srgbClr val="333333"/>
                </a:solidFill>
                <a:latin typeface="+mn-lt"/>
              </a:rPr>
              <a:t>merupakan</a:t>
            </a:r>
            <a:r>
              <a:rPr lang="en-US" sz="2400" dirty="0">
                <a:solidFill>
                  <a:srgbClr val="333333"/>
                </a:solidFill>
                <a:latin typeface="+mn-lt"/>
              </a:rPr>
              <a:t> </a:t>
            </a:r>
            <a:r>
              <a:rPr lang="en-US" sz="2400" dirty="0" err="1">
                <a:solidFill>
                  <a:srgbClr val="333333"/>
                </a:solidFill>
                <a:latin typeface="+mn-lt"/>
              </a:rPr>
              <a:t>psikolog</a:t>
            </a:r>
            <a:r>
              <a:rPr lang="en-US" sz="2400" dirty="0">
                <a:solidFill>
                  <a:srgbClr val="333333"/>
                </a:solidFill>
                <a:latin typeface="+mn-lt"/>
              </a:rPr>
              <a:t> </a:t>
            </a:r>
            <a:r>
              <a:rPr lang="en-US" sz="2400" dirty="0" err="1">
                <a:solidFill>
                  <a:srgbClr val="333333"/>
                </a:solidFill>
                <a:latin typeface="+mn-lt"/>
              </a:rPr>
              <a:t>dan</a:t>
            </a:r>
            <a:r>
              <a:rPr lang="en-US" sz="2400" dirty="0">
                <a:solidFill>
                  <a:srgbClr val="333333"/>
                </a:solidFill>
                <a:latin typeface="+mn-lt"/>
              </a:rPr>
              <a:t> </a:t>
            </a:r>
            <a:r>
              <a:rPr lang="en-US" sz="2400" dirty="0" err="1">
                <a:solidFill>
                  <a:srgbClr val="333333"/>
                </a:solidFill>
                <a:latin typeface="+mn-lt"/>
              </a:rPr>
              <a:t>kepala</a:t>
            </a:r>
            <a:r>
              <a:rPr lang="en-US" sz="2400" dirty="0">
                <a:solidFill>
                  <a:srgbClr val="333333"/>
                </a:solidFill>
                <a:latin typeface="+mn-lt"/>
              </a:rPr>
              <a:t> </a:t>
            </a:r>
            <a:r>
              <a:rPr lang="en-US" sz="2400" dirty="0" err="1">
                <a:solidFill>
                  <a:srgbClr val="333333"/>
                </a:solidFill>
                <a:latin typeface="+mn-lt"/>
              </a:rPr>
              <a:t>dari</a:t>
            </a:r>
            <a:r>
              <a:rPr lang="en-US" sz="2400" dirty="0">
                <a:solidFill>
                  <a:srgbClr val="333333"/>
                </a:solidFill>
                <a:latin typeface="+mn-lt"/>
              </a:rPr>
              <a:t> </a:t>
            </a:r>
            <a:r>
              <a:rPr lang="en-US" sz="2400" dirty="0" err="1">
                <a:solidFill>
                  <a:srgbClr val="333333"/>
                </a:solidFill>
                <a:latin typeface="+mn-lt"/>
              </a:rPr>
              <a:t>kelompok</a:t>
            </a:r>
            <a:r>
              <a:rPr lang="en-US" sz="2400" dirty="0">
                <a:solidFill>
                  <a:srgbClr val="333333"/>
                </a:solidFill>
                <a:latin typeface="+mn-lt"/>
              </a:rPr>
              <a:t> </a:t>
            </a:r>
            <a:r>
              <a:rPr lang="en-US" sz="2400" err="1">
                <a:solidFill>
                  <a:srgbClr val="333333"/>
                </a:solidFill>
                <a:latin typeface="+mn-lt"/>
              </a:rPr>
              <a:t>riset</a:t>
            </a:r>
            <a:r>
              <a:rPr lang="en-US" sz="2400">
                <a:solidFill>
                  <a:srgbClr val="333333"/>
                </a:solidFill>
                <a:latin typeface="+mn-lt"/>
              </a:rPr>
              <a:t> “Clinical Neuropsychology” </a:t>
            </a:r>
            <a:r>
              <a:rPr lang="en-US" sz="2400" dirty="0" err="1">
                <a:solidFill>
                  <a:srgbClr val="333333"/>
                </a:solidFill>
                <a:latin typeface="+mn-lt"/>
              </a:rPr>
              <a:t>di</a:t>
            </a:r>
            <a:r>
              <a:rPr lang="en-US" sz="2400" dirty="0">
                <a:solidFill>
                  <a:srgbClr val="333333"/>
                </a:solidFill>
                <a:latin typeface="+mn-lt"/>
              </a:rPr>
              <a:t> </a:t>
            </a:r>
            <a:r>
              <a:rPr lang="en-US" sz="2400" dirty="0" err="1">
                <a:solidFill>
                  <a:srgbClr val="333333"/>
                </a:solidFill>
                <a:latin typeface="+mn-lt"/>
              </a:rPr>
              <a:t>Departemen</a:t>
            </a:r>
            <a:r>
              <a:rPr lang="en-US" sz="2400" dirty="0">
                <a:solidFill>
                  <a:srgbClr val="333333"/>
                </a:solidFill>
                <a:latin typeface="+mn-lt"/>
              </a:rPr>
              <a:t> </a:t>
            </a:r>
            <a:r>
              <a:rPr lang="en-US" sz="2400" dirty="0" err="1">
                <a:solidFill>
                  <a:srgbClr val="333333"/>
                </a:solidFill>
                <a:latin typeface="+mn-lt"/>
              </a:rPr>
              <a:t>Psikiatri</a:t>
            </a:r>
            <a:r>
              <a:rPr lang="en-US" sz="2400" dirty="0">
                <a:solidFill>
                  <a:srgbClr val="333333"/>
                </a:solidFill>
                <a:latin typeface="+mn-lt"/>
              </a:rPr>
              <a:t> University Hospital Hamburg Eppendorf</a:t>
            </a:r>
            <a:endParaRPr lang="de-DE" sz="2400" dirty="0">
              <a:solidFill>
                <a:srgbClr val="333333"/>
              </a:solidFill>
              <a:latin typeface="+mn-lt"/>
            </a:endParaRPr>
          </a:p>
          <a:p>
            <a:pPr marL="774827" lvl="3" indent="-342900">
              <a:lnSpc>
                <a:spcPct val="100000"/>
              </a:lnSpc>
              <a:spcBef>
                <a:spcPts val="1200"/>
              </a:spcBef>
              <a:buClr>
                <a:srgbClr val="333333"/>
              </a:buClr>
              <a:buFont typeface="WingDings"/>
              <a:buChar char=""/>
            </a:pPr>
            <a:r>
              <a:rPr lang="en-US" sz="2400" dirty="0">
                <a:solidFill>
                  <a:srgbClr val="333333"/>
                </a:solidFill>
                <a:latin typeface="+mn-lt"/>
              </a:rPr>
              <a:t>Steffen Moritz </a:t>
            </a:r>
            <a:r>
              <a:rPr lang="en-US" sz="2400" dirty="0" err="1">
                <a:solidFill>
                  <a:srgbClr val="333333"/>
                </a:solidFill>
                <a:latin typeface="+mn-lt"/>
              </a:rPr>
              <a:t>tidak</a:t>
            </a:r>
            <a:r>
              <a:rPr lang="en-US" sz="2400" dirty="0">
                <a:solidFill>
                  <a:srgbClr val="333333"/>
                </a:solidFill>
                <a:latin typeface="+mn-lt"/>
              </a:rPr>
              <a:t> </a:t>
            </a:r>
            <a:r>
              <a:rPr lang="en-US" sz="2400" dirty="0" err="1">
                <a:solidFill>
                  <a:srgbClr val="333333"/>
                </a:solidFill>
                <a:latin typeface="+mn-lt"/>
              </a:rPr>
              <a:t>pernah</a:t>
            </a:r>
            <a:r>
              <a:rPr lang="en-US" sz="2400" dirty="0">
                <a:solidFill>
                  <a:srgbClr val="333333"/>
                </a:solidFill>
                <a:latin typeface="+mn-lt"/>
              </a:rPr>
              <a:t> </a:t>
            </a:r>
            <a:r>
              <a:rPr lang="en-US" sz="2400" dirty="0" err="1">
                <a:solidFill>
                  <a:srgbClr val="333333"/>
                </a:solidFill>
                <a:latin typeface="+mn-lt"/>
              </a:rPr>
              <a:t>menjalani</a:t>
            </a:r>
            <a:r>
              <a:rPr lang="en-US" sz="2400" dirty="0">
                <a:solidFill>
                  <a:srgbClr val="333333"/>
                </a:solidFill>
                <a:latin typeface="+mn-lt"/>
              </a:rPr>
              <a:t> </a:t>
            </a:r>
            <a:r>
              <a:rPr lang="en-US" sz="2400" dirty="0" err="1">
                <a:solidFill>
                  <a:srgbClr val="333333"/>
                </a:solidFill>
                <a:latin typeface="+mn-lt"/>
              </a:rPr>
              <a:t>perawatan</a:t>
            </a:r>
            <a:r>
              <a:rPr lang="en-US" sz="2400" dirty="0">
                <a:solidFill>
                  <a:srgbClr val="333333"/>
                </a:solidFill>
                <a:latin typeface="+mn-lt"/>
              </a:rPr>
              <a:t> </a:t>
            </a:r>
            <a:r>
              <a:rPr lang="en-US" sz="2400" dirty="0" err="1">
                <a:solidFill>
                  <a:srgbClr val="333333"/>
                </a:solidFill>
                <a:latin typeface="+mn-lt"/>
              </a:rPr>
              <a:t>psikiatrik</a:t>
            </a:r>
            <a:endParaRPr lang="de-DE" sz="24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14</a:t>
            </a:fld>
            <a:endParaRPr lang="de-DE"/>
          </a:p>
        </p:txBody>
      </p:sp>
      <p:pic>
        <p:nvPicPr>
          <p:cNvPr id="8" name="Grafik 3" descr="Bild_Steffen.jpg"/>
          <p:cNvPicPr>
            <a:picLocks noChangeAspect="1"/>
          </p:cNvPicPr>
          <p:nvPr/>
        </p:nvPicPr>
        <p:blipFill>
          <a:blip r:embed="rId3" cstate="print"/>
          <a:srcRect/>
          <a:stretch>
            <a:fillRect/>
          </a:stretch>
        </p:blipFill>
        <p:spPr bwMode="auto">
          <a:xfrm>
            <a:off x="8246905" y="2203704"/>
            <a:ext cx="2819234" cy="425196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Vincent van Gogh</a:t>
            </a:r>
          </a:p>
        </p:txBody>
      </p:sp>
      <p:sp>
        <p:nvSpPr>
          <p:cNvPr id="38914" name="Inhaltsplatzhalter 2"/>
          <p:cNvSpPr>
            <a:spLocks noGrp="1"/>
          </p:cNvSpPr>
          <p:nvPr>
            <p:ph idx="1"/>
          </p:nvPr>
        </p:nvSpPr>
        <p:spPr>
          <a:xfrm>
            <a:off x="408955" y="2204864"/>
            <a:ext cx="7315200" cy="4248000"/>
          </a:xfrm>
        </p:spPr>
        <p:txBody>
          <a:bodyPr>
            <a:noAutofit/>
          </a:bodyPr>
          <a:lstStyle/>
          <a:p>
            <a:pPr marL="342900" indent="-342900">
              <a:lnSpc>
                <a:spcPct val="100000"/>
              </a:lnSpc>
              <a:spcBef>
                <a:spcPts val="1200"/>
              </a:spcBef>
              <a:buClr>
                <a:srgbClr val="333333"/>
              </a:buClr>
              <a:buFont typeface="WingDings"/>
              <a:buChar char=""/>
            </a:pPr>
            <a:r>
              <a:rPr lang="en-US" sz="2400" err="1">
                <a:solidFill>
                  <a:srgbClr val="333333"/>
                </a:solidFill>
              </a:rPr>
              <a:t>Lukisan</a:t>
            </a:r>
            <a:r>
              <a:rPr lang="en-US" sz="2400">
                <a:solidFill>
                  <a:srgbClr val="333333"/>
                </a:solidFill>
              </a:rPr>
              <a:t> “Park </a:t>
            </a:r>
            <a:r>
              <a:rPr lang="en-US" sz="2400" dirty="0">
                <a:solidFill>
                  <a:srgbClr val="333333"/>
                </a:solidFill>
              </a:rPr>
              <a:t>of </a:t>
            </a:r>
            <a:r>
              <a:rPr lang="en-US" sz="2400">
                <a:solidFill>
                  <a:srgbClr val="333333"/>
                </a:solidFill>
              </a:rPr>
              <a:t>Saint-Paul Hospital” </a:t>
            </a:r>
            <a:r>
              <a:rPr lang="en-US" sz="2400" dirty="0" err="1">
                <a:solidFill>
                  <a:srgbClr val="333333"/>
                </a:solidFill>
              </a:rPr>
              <a:t>terjual</a:t>
            </a:r>
            <a:r>
              <a:rPr lang="en-US" sz="2400" dirty="0">
                <a:solidFill>
                  <a:srgbClr val="333333"/>
                </a:solidFill>
              </a:rPr>
              <a:t> €25 </a:t>
            </a:r>
            <a:r>
              <a:rPr lang="en-US" sz="2400" dirty="0" err="1">
                <a:solidFill>
                  <a:srgbClr val="333333"/>
                </a:solidFill>
              </a:rPr>
              <a:t>juta</a:t>
            </a:r>
            <a:r>
              <a:rPr lang="en-US" sz="2400" dirty="0">
                <a:solidFill>
                  <a:srgbClr val="333333"/>
                </a:solidFill>
              </a:rPr>
              <a:t>.</a:t>
            </a:r>
          </a:p>
          <a:p>
            <a:pPr marL="342900" indent="-342900">
              <a:lnSpc>
                <a:spcPct val="100000"/>
              </a:lnSpc>
              <a:spcBef>
                <a:spcPts val="1200"/>
              </a:spcBef>
              <a:buClr>
                <a:srgbClr val="333333"/>
              </a:buClr>
              <a:buFont typeface="WingDings"/>
              <a:buChar char=""/>
            </a:pPr>
            <a:r>
              <a:rPr lang="en-US" sz="2400" dirty="0">
                <a:solidFill>
                  <a:srgbClr val="333333"/>
                </a:solidFill>
              </a:rPr>
              <a:t>Van Gogh </a:t>
            </a:r>
            <a:r>
              <a:rPr lang="en-US" sz="2400" dirty="0" err="1">
                <a:solidFill>
                  <a:srgbClr val="333333"/>
                </a:solidFill>
              </a:rPr>
              <a:t>melukisnya</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tahun</a:t>
            </a:r>
            <a:r>
              <a:rPr lang="en-US" sz="2400" dirty="0">
                <a:solidFill>
                  <a:srgbClr val="333333"/>
                </a:solidFill>
              </a:rPr>
              <a:t> 1889 </a:t>
            </a:r>
            <a:r>
              <a:rPr lang="en-US" sz="2400" dirty="0" err="1">
                <a:solidFill>
                  <a:srgbClr val="333333"/>
                </a:solidFill>
              </a:rPr>
              <a:t>selama</a:t>
            </a:r>
            <a:r>
              <a:rPr lang="en-US" sz="2400" dirty="0">
                <a:solidFill>
                  <a:srgbClr val="333333"/>
                </a:solidFill>
              </a:rPr>
              <a:t> di </a:t>
            </a:r>
            <a:r>
              <a:rPr lang="en-US" sz="2400" dirty="0" err="1">
                <a:solidFill>
                  <a:srgbClr val="333333"/>
                </a:solidFill>
              </a:rPr>
              <a:t>rawat</a:t>
            </a:r>
            <a:r>
              <a:rPr lang="en-US" sz="2400" dirty="0">
                <a:solidFill>
                  <a:srgbClr val="333333"/>
                </a:solidFill>
              </a:rPr>
              <a:t> di </a:t>
            </a:r>
            <a:r>
              <a:rPr lang="en-US" sz="2400" dirty="0" err="1">
                <a:solidFill>
                  <a:srgbClr val="333333"/>
                </a:solidFill>
              </a:rPr>
              <a:t>Rumah</a:t>
            </a:r>
            <a:r>
              <a:rPr lang="en-US" sz="2400" dirty="0">
                <a:solidFill>
                  <a:srgbClr val="333333"/>
                </a:solidFill>
              </a:rPr>
              <a:t> </a:t>
            </a:r>
            <a:r>
              <a:rPr lang="en-US" sz="2400" dirty="0" err="1">
                <a:solidFill>
                  <a:srgbClr val="333333"/>
                </a:solidFill>
              </a:rPr>
              <a:t>sakit</a:t>
            </a:r>
            <a:r>
              <a:rPr lang="en-US" sz="2400" dirty="0">
                <a:solidFill>
                  <a:srgbClr val="333333"/>
                </a:solidFill>
              </a:rPr>
              <a:t> </a:t>
            </a:r>
            <a:r>
              <a:rPr lang="en-US" sz="2400" dirty="0" err="1">
                <a:solidFill>
                  <a:srgbClr val="333333"/>
                </a:solidFill>
              </a:rPr>
              <a:t>jiwa</a:t>
            </a:r>
            <a:r>
              <a:rPr lang="en-US" sz="2400" dirty="0">
                <a:solidFill>
                  <a:srgbClr val="333333"/>
                </a:solidFill>
              </a:rPr>
              <a:t> Saint-Paul di </a:t>
            </a:r>
            <a:r>
              <a:rPr lang="en-US" sz="2400" dirty="0" err="1">
                <a:solidFill>
                  <a:srgbClr val="333333"/>
                </a:solidFill>
              </a:rPr>
              <a:t>Perancis</a:t>
            </a:r>
            <a:r>
              <a:rPr lang="en-US" sz="2400" dirty="0">
                <a:solidFill>
                  <a:srgbClr val="333333"/>
                </a:solidFill>
              </a:rPr>
              <a:t>:</a:t>
            </a:r>
          </a:p>
          <a:p>
            <a:pPr marL="774827" lvl="3" indent="-342900">
              <a:lnSpc>
                <a:spcPct val="100000"/>
              </a:lnSpc>
              <a:spcBef>
                <a:spcPts val="1200"/>
              </a:spcBef>
              <a:buClr>
                <a:srgbClr val="333333"/>
              </a:buClr>
              <a:buFont typeface="WingDings"/>
              <a:buChar char=""/>
            </a:pPr>
            <a:r>
              <a:rPr lang="en-US" sz="2400" dirty="0">
                <a:solidFill>
                  <a:srgbClr val="333333"/>
                </a:solidFill>
                <a:latin typeface="+mn-lt"/>
              </a:rPr>
              <a:t>Van Gogh </a:t>
            </a:r>
            <a:r>
              <a:rPr lang="en-US" sz="2400" dirty="0" err="1">
                <a:solidFill>
                  <a:srgbClr val="333333"/>
                </a:solidFill>
                <a:latin typeface="+mn-lt"/>
              </a:rPr>
              <a:t>memiliki</a:t>
            </a:r>
            <a:r>
              <a:rPr lang="en-US" sz="2400" dirty="0">
                <a:solidFill>
                  <a:srgbClr val="333333"/>
                </a:solidFill>
                <a:latin typeface="+mn-lt"/>
              </a:rPr>
              <a:t> </a:t>
            </a:r>
            <a:r>
              <a:rPr lang="en-US" sz="2400" dirty="0" err="1">
                <a:solidFill>
                  <a:srgbClr val="333333"/>
                </a:solidFill>
                <a:latin typeface="+mn-lt"/>
              </a:rPr>
              <a:t>perubahan</a:t>
            </a:r>
            <a:r>
              <a:rPr lang="en-US" sz="2400" dirty="0">
                <a:solidFill>
                  <a:srgbClr val="333333"/>
                </a:solidFill>
                <a:latin typeface="+mn-lt"/>
              </a:rPr>
              <a:t> </a:t>
            </a:r>
            <a:r>
              <a:rPr lang="en-US" sz="2400" dirty="0" err="1">
                <a:solidFill>
                  <a:srgbClr val="333333"/>
                </a:solidFill>
                <a:latin typeface="+mn-lt"/>
              </a:rPr>
              <a:t>suasana</a:t>
            </a:r>
            <a:r>
              <a:rPr lang="en-US" sz="2400" dirty="0">
                <a:solidFill>
                  <a:srgbClr val="333333"/>
                </a:solidFill>
                <a:latin typeface="+mn-lt"/>
              </a:rPr>
              <a:t> </a:t>
            </a:r>
            <a:r>
              <a:rPr lang="en-US" sz="2400" dirty="0" err="1">
                <a:solidFill>
                  <a:srgbClr val="333333"/>
                </a:solidFill>
                <a:latin typeface="+mn-lt"/>
              </a:rPr>
              <a:t>hati</a:t>
            </a:r>
            <a:r>
              <a:rPr lang="en-US" sz="2400" dirty="0">
                <a:solidFill>
                  <a:srgbClr val="333333"/>
                </a:solidFill>
                <a:latin typeface="+mn-lt"/>
              </a:rPr>
              <a:t> </a:t>
            </a:r>
            <a:r>
              <a:rPr lang="en-US" sz="2400" dirty="0" err="1">
                <a:solidFill>
                  <a:srgbClr val="333333"/>
                </a:solidFill>
                <a:latin typeface="+mn-lt"/>
              </a:rPr>
              <a:t>dalam</a:t>
            </a:r>
            <a:r>
              <a:rPr lang="en-US" sz="2400" dirty="0">
                <a:solidFill>
                  <a:srgbClr val="333333"/>
                </a:solidFill>
                <a:latin typeface="+mn-lt"/>
              </a:rPr>
              <a:t> </a:t>
            </a:r>
            <a:r>
              <a:rPr lang="en-US" sz="2400" dirty="0" err="1">
                <a:solidFill>
                  <a:srgbClr val="333333"/>
                </a:solidFill>
                <a:latin typeface="+mn-lt"/>
              </a:rPr>
              <a:t>waktu</a:t>
            </a:r>
            <a:r>
              <a:rPr lang="en-US" sz="2400" dirty="0">
                <a:solidFill>
                  <a:srgbClr val="333333"/>
                </a:solidFill>
                <a:latin typeface="+mn-lt"/>
              </a:rPr>
              <a:t> </a:t>
            </a:r>
            <a:r>
              <a:rPr lang="en-US" sz="2400" dirty="0" err="1">
                <a:solidFill>
                  <a:srgbClr val="333333"/>
                </a:solidFill>
                <a:latin typeface="+mn-lt"/>
              </a:rPr>
              <a:t>singkat</a:t>
            </a:r>
            <a:r>
              <a:rPr lang="en-US" sz="2400" dirty="0">
                <a:solidFill>
                  <a:srgbClr val="333333"/>
                </a:solidFill>
                <a:latin typeface="+mn-lt"/>
              </a:rPr>
              <a:t> (mood swings) yang </a:t>
            </a:r>
            <a:r>
              <a:rPr lang="en-US" sz="2400" dirty="0" err="1">
                <a:solidFill>
                  <a:srgbClr val="333333"/>
                </a:solidFill>
                <a:latin typeface="+mn-lt"/>
              </a:rPr>
              <a:t>berat</a:t>
            </a:r>
            <a:r>
              <a:rPr lang="en-US" sz="2400" dirty="0">
                <a:solidFill>
                  <a:srgbClr val="333333"/>
                </a:solidFill>
                <a:latin typeface="+mn-lt"/>
              </a:rPr>
              <a:t>, </a:t>
            </a:r>
            <a:r>
              <a:rPr lang="en-US" sz="2400" dirty="0" err="1">
                <a:solidFill>
                  <a:srgbClr val="333333"/>
                </a:solidFill>
                <a:latin typeface="+mn-lt"/>
              </a:rPr>
              <a:t>cenderung</a:t>
            </a:r>
            <a:r>
              <a:rPr lang="en-US" sz="2400" dirty="0">
                <a:solidFill>
                  <a:srgbClr val="333333"/>
                </a:solidFill>
                <a:latin typeface="+mn-lt"/>
              </a:rPr>
              <a:t> </a:t>
            </a:r>
            <a:r>
              <a:rPr lang="en-US" sz="2400" dirty="0" err="1">
                <a:solidFill>
                  <a:srgbClr val="333333"/>
                </a:solidFill>
                <a:latin typeface="+mn-lt"/>
              </a:rPr>
              <a:t>untuk</a:t>
            </a:r>
            <a:r>
              <a:rPr lang="en-US" sz="2400" dirty="0">
                <a:solidFill>
                  <a:srgbClr val="333333"/>
                </a:solidFill>
                <a:latin typeface="+mn-lt"/>
              </a:rPr>
              <a:t> </a:t>
            </a:r>
            <a:r>
              <a:rPr lang="en-US" sz="2400" dirty="0" err="1">
                <a:solidFill>
                  <a:srgbClr val="333333"/>
                </a:solidFill>
                <a:latin typeface="+mn-lt"/>
              </a:rPr>
              <a:t>mencederai</a:t>
            </a:r>
            <a:r>
              <a:rPr lang="en-US" sz="2400" dirty="0">
                <a:solidFill>
                  <a:srgbClr val="333333"/>
                </a:solidFill>
                <a:latin typeface="+mn-lt"/>
              </a:rPr>
              <a:t> </a:t>
            </a:r>
            <a:r>
              <a:rPr lang="en-US" sz="2400" dirty="0" err="1">
                <a:solidFill>
                  <a:srgbClr val="333333"/>
                </a:solidFill>
                <a:latin typeface="+mn-lt"/>
              </a:rPr>
              <a:t>diri</a:t>
            </a:r>
            <a:r>
              <a:rPr lang="en-US" sz="2400" dirty="0">
                <a:solidFill>
                  <a:srgbClr val="333333"/>
                </a:solidFill>
                <a:latin typeface="+mn-lt"/>
              </a:rPr>
              <a:t> </a:t>
            </a:r>
            <a:r>
              <a:rPr lang="en-US" sz="2400" dirty="0" err="1">
                <a:solidFill>
                  <a:srgbClr val="333333"/>
                </a:solidFill>
                <a:latin typeface="+mn-lt"/>
              </a:rPr>
              <a:t>sendiri</a:t>
            </a:r>
            <a:r>
              <a:rPr lang="en-US" sz="2400" dirty="0">
                <a:solidFill>
                  <a:srgbClr val="333333"/>
                </a:solidFill>
                <a:latin typeface="+mn-lt"/>
              </a:rPr>
              <a:t>, </a:t>
            </a:r>
            <a:r>
              <a:rPr lang="en-US" sz="2400" dirty="0" err="1">
                <a:solidFill>
                  <a:srgbClr val="333333"/>
                </a:solidFill>
                <a:latin typeface="+mn-lt"/>
              </a:rPr>
              <a:t>cemas</a:t>
            </a:r>
            <a:r>
              <a:rPr lang="en-US" sz="2400" dirty="0">
                <a:solidFill>
                  <a:srgbClr val="333333"/>
                </a:solidFill>
                <a:latin typeface="+mn-lt"/>
              </a:rPr>
              <a:t>, </a:t>
            </a:r>
            <a:r>
              <a:rPr lang="en-US" sz="2400" dirty="0" err="1">
                <a:solidFill>
                  <a:srgbClr val="333333"/>
                </a:solidFill>
                <a:latin typeface="+mn-lt"/>
              </a:rPr>
              <a:t>waham</a:t>
            </a:r>
            <a:r>
              <a:rPr lang="en-US" sz="2400" dirty="0">
                <a:solidFill>
                  <a:srgbClr val="333333"/>
                </a:solidFill>
                <a:latin typeface="+mn-lt"/>
              </a:rPr>
              <a:t> </a:t>
            </a:r>
            <a:r>
              <a:rPr lang="en-US" sz="2400" dirty="0" err="1">
                <a:solidFill>
                  <a:srgbClr val="333333"/>
                </a:solidFill>
                <a:latin typeface="+mn-lt"/>
              </a:rPr>
              <a:t>dan</a:t>
            </a:r>
            <a:r>
              <a:rPr lang="en-US" sz="2400" dirty="0">
                <a:solidFill>
                  <a:srgbClr val="333333"/>
                </a:solidFill>
                <a:latin typeface="+mn-lt"/>
              </a:rPr>
              <a:t> </a:t>
            </a:r>
            <a:r>
              <a:rPr lang="en-US" sz="2400" dirty="0" err="1">
                <a:solidFill>
                  <a:srgbClr val="333333"/>
                </a:solidFill>
                <a:latin typeface="+mn-lt"/>
              </a:rPr>
              <a:t>halusinasi</a:t>
            </a:r>
            <a:endParaRPr lang="de-DE" sz="2400" dirty="0">
              <a:solidFill>
                <a:srgbClr val="333333"/>
              </a:solidFill>
              <a:latin typeface="+mn-lt"/>
            </a:endParaRPr>
          </a:p>
          <a:p>
            <a:pPr marL="774827" lvl="3" indent="-342900">
              <a:lnSpc>
                <a:spcPct val="100000"/>
              </a:lnSpc>
              <a:spcBef>
                <a:spcPts val="1200"/>
              </a:spcBef>
              <a:buClr>
                <a:srgbClr val="333333"/>
              </a:buClr>
              <a:buFont typeface="WingDings"/>
              <a:buChar char=""/>
            </a:pPr>
            <a:r>
              <a:rPr lang="en-US" sz="2400" kern="1200" dirty="0" err="1">
                <a:solidFill>
                  <a:srgbClr val="333333"/>
                </a:solidFill>
                <a:latin typeface="+mn-lt"/>
              </a:rPr>
              <a:t>Mungkin</a:t>
            </a:r>
            <a:r>
              <a:rPr lang="en-US" sz="2400" kern="1200" dirty="0">
                <a:solidFill>
                  <a:srgbClr val="333333"/>
                </a:solidFill>
                <a:latin typeface="+mn-lt"/>
              </a:rPr>
              <a:t> </a:t>
            </a:r>
            <a:r>
              <a:rPr lang="en-US" sz="2400" kern="1200" dirty="0" err="1">
                <a:solidFill>
                  <a:srgbClr val="333333"/>
                </a:solidFill>
                <a:latin typeface="+mn-lt"/>
              </a:rPr>
              <a:t>saat</a:t>
            </a:r>
            <a:r>
              <a:rPr lang="en-US" sz="2400" kern="1200" dirty="0">
                <a:solidFill>
                  <a:srgbClr val="333333"/>
                </a:solidFill>
                <a:latin typeface="+mn-lt"/>
              </a:rPr>
              <a:t> </a:t>
            </a:r>
            <a:r>
              <a:rPr lang="en-US" sz="2400" kern="1200" dirty="0" err="1">
                <a:solidFill>
                  <a:srgbClr val="333333"/>
                </a:solidFill>
                <a:latin typeface="+mn-lt"/>
              </a:rPr>
              <a:t>ini</a:t>
            </a:r>
            <a:r>
              <a:rPr lang="en-US" sz="2400" kern="1200" dirty="0">
                <a:solidFill>
                  <a:srgbClr val="333333"/>
                </a:solidFill>
                <a:latin typeface="+mn-lt"/>
              </a:rPr>
              <a:t> </a:t>
            </a:r>
            <a:r>
              <a:rPr lang="en-US" sz="2400" kern="1200" dirty="0" err="1">
                <a:solidFill>
                  <a:srgbClr val="333333"/>
                </a:solidFill>
                <a:latin typeface="+mn-lt"/>
              </a:rPr>
              <a:t>dia</a:t>
            </a:r>
            <a:r>
              <a:rPr lang="en-US" sz="2400" kern="1200" dirty="0">
                <a:solidFill>
                  <a:srgbClr val="333333"/>
                </a:solidFill>
                <a:latin typeface="+mn-lt"/>
              </a:rPr>
              <a:t> </a:t>
            </a:r>
            <a:r>
              <a:rPr lang="en-US" sz="2400" kern="1200" dirty="0" err="1">
                <a:solidFill>
                  <a:srgbClr val="333333"/>
                </a:solidFill>
                <a:latin typeface="+mn-lt"/>
              </a:rPr>
              <a:t>akan</a:t>
            </a:r>
            <a:r>
              <a:rPr lang="en-US" sz="2400" kern="1200" dirty="0">
                <a:solidFill>
                  <a:srgbClr val="333333"/>
                </a:solidFill>
                <a:latin typeface="+mn-lt"/>
              </a:rPr>
              <a:t> </a:t>
            </a:r>
            <a:r>
              <a:rPr lang="en-US" sz="2400" kern="1200" dirty="0" err="1">
                <a:solidFill>
                  <a:srgbClr val="333333"/>
                </a:solidFill>
                <a:latin typeface="+mn-lt"/>
              </a:rPr>
              <a:t>didiagnosa</a:t>
            </a:r>
            <a:r>
              <a:rPr lang="en-US" sz="2400" kern="1200" dirty="0">
                <a:solidFill>
                  <a:srgbClr val="333333"/>
                </a:solidFill>
                <a:latin typeface="+mn-lt"/>
              </a:rPr>
              <a:t> </a:t>
            </a:r>
            <a:r>
              <a:rPr lang="en-US" sz="2400" kern="1200" dirty="0" err="1">
                <a:solidFill>
                  <a:srgbClr val="333333"/>
                </a:solidFill>
                <a:latin typeface="+mn-lt"/>
              </a:rPr>
              <a:t>psikosis</a:t>
            </a:r>
            <a:r>
              <a:rPr lang="en-US" sz="2400" kern="1200" dirty="0">
                <a:solidFill>
                  <a:srgbClr val="333333"/>
                </a:solidFill>
                <a:latin typeface="+mn-lt"/>
              </a:rPr>
              <a:t> </a:t>
            </a:r>
            <a:r>
              <a:rPr lang="en-US" sz="2400" kern="1200" dirty="0" err="1">
                <a:solidFill>
                  <a:srgbClr val="333333"/>
                </a:solidFill>
                <a:latin typeface="+mn-lt"/>
              </a:rPr>
              <a:t>atau</a:t>
            </a:r>
            <a:r>
              <a:rPr lang="en-US" sz="2400" kern="1200" dirty="0">
                <a:solidFill>
                  <a:srgbClr val="333333"/>
                </a:solidFill>
                <a:latin typeface="+mn-lt"/>
              </a:rPr>
              <a:t> </a:t>
            </a:r>
            <a:r>
              <a:rPr lang="en-US" sz="2400" kern="1200" dirty="0" err="1">
                <a:solidFill>
                  <a:srgbClr val="333333"/>
                </a:solidFill>
                <a:latin typeface="+mn-lt"/>
              </a:rPr>
              <a:t>gangguan</a:t>
            </a:r>
            <a:r>
              <a:rPr lang="en-US" sz="2400" kern="1200" dirty="0">
                <a:solidFill>
                  <a:srgbClr val="333333"/>
                </a:solidFill>
                <a:latin typeface="+mn-lt"/>
              </a:rPr>
              <a:t> bipolar </a:t>
            </a:r>
            <a:r>
              <a:rPr lang="en-US" sz="2400" kern="1200" dirty="0" err="1">
                <a:solidFill>
                  <a:srgbClr val="333333"/>
                </a:solidFill>
                <a:latin typeface="+mn-lt"/>
              </a:rPr>
              <a:t>karena</a:t>
            </a:r>
            <a:r>
              <a:rPr lang="en-US" sz="2400" kern="1200" dirty="0">
                <a:solidFill>
                  <a:srgbClr val="333333"/>
                </a:solidFill>
                <a:latin typeface="+mn-lt"/>
              </a:rPr>
              <a:t> </a:t>
            </a:r>
            <a:r>
              <a:rPr lang="en-US" sz="2400" kern="1200" dirty="0" err="1">
                <a:solidFill>
                  <a:srgbClr val="333333"/>
                </a:solidFill>
                <a:latin typeface="+mn-lt"/>
              </a:rPr>
              <a:t>memiliki</a:t>
            </a:r>
            <a:r>
              <a:rPr lang="en-US" sz="2400" kern="1200" dirty="0">
                <a:solidFill>
                  <a:srgbClr val="333333"/>
                </a:solidFill>
                <a:latin typeface="+mn-lt"/>
              </a:rPr>
              <a:t> </a:t>
            </a:r>
            <a:r>
              <a:rPr lang="en-US" sz="2400" kern="1200" dirty="0" err="1">
                <a:solidFill>
                  <a:srgbClr val="333333"/>
                </a:solidFill>
                <a:latin typeface="+mn-lt"/>
              </a:rPr>
              <a:t>gejala</a:t>
            </a:r>
            <a:r>
              <a:rPr lang="en-US" sz="2400" kern="1200" dirty="0">
                <a:solidFill>
                  <a:srgbClr val="333333"/>
                </a:solidFill>
                <a:latin typeface="+mn-lt"/>
              </a:rPr>
              <a:t> </a:t>
            </a:r>
            <a:r>
              <a:rPr lang="en-US" sz="2400" kern="1200" dirty="0" err="1">
                <a:solidFill>
                  <a:srgbClr val="333333"/>
                </a:solidFill>
                <a:latin typeface="+mn-lt"/>
              </a:rPr>
              <a:t>dalam</a:t>
            </a:r>
            <a:r>
              <a:rPr lang="en-US" sz="2400" kern="1200" dirty="0">
                <a:solidFill>
                  <a:srgbClr val="333333"/>
                </a:solidFill>
                <a:latin typeface="+mn-lt"/>
              </a:rPr>
              <a:t> </a:t>
            </a:r>
            <a:r>
              <a:rPr lang="en-US" sz="2400" kern="1200" dirty="0" err="1">
                <a:solidFill>
                  <a:srgbClr val="333333"/>
                </a:solidFill>
                <a:latin typeface="+mn-lt"/>
              </a:rPr>
              <a:t>diagnosa</a:t>
            </a:r>
            <a:r>
              <a:rPr lang="en-US" sz="2400" kern="1200" dirty="0">
                <a:solidFill>
                  <a:srgbClr val="333333"/>
                </a:solidFill>
                <a:latin typeface="+mn-lt"/>
              </a:rPr>
              <a:t> </a:t>
            </a:r>
            <a:r>
              <a:rPr lang="en-US" sz="2400" kern="1200" dirty="0" err="1">
                <a:solidFill>
                  <a:srgbClr val="333333"/>
                </a:solidFill>
                <a:latin typeface="+mn-lt"/>
              </a:rPr>
              <a:t>tersebut</a:t>
            </a:r>
            <a:endParaRPr lang="de-DE" sz="2400" kern="12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15</a:t>
            </a:fld>
            <a:endParaRPr lang="de-DE"/>
          </a:p>
        </p:txBody>
      </p:sp>
      <p:pic>
        <p:nvPicPr>
          <p:cNvPr id="8" name="Grafik 23" descr="img136112.jpg"/>
          <p:cNvPicPr>
            <a:picLocks noChangeAspect="1"/>
          </p:cNvPicPr>
          <p:nvPr/>
        </p:nvPicPr>
        <p:blipFill>
          <a:blip r:embed="rId3" cstate="print"/>
          <a:srcRect/>
          <a:stretch>
            <a:fillRect/>
          </a:stretch>
        </p:blipFill>
        <p:spPr bwMode="auto">
          <a:xfrm>
            <a:off x="8077898" y="2203704"/>
            <a:ext cx="3204265" cy="425196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Ringo Starr (Drummer the Beatles)</a:t>
            </a:r>
            <a:endParaRPr lang="de-DE" sz="3600" dirty="0">
              <a:latin typeface="Calibri Light"/>
            </a:endParaRPr>
          </a:p>
        </p:txBody>
      </p:sp>
      <p:sp>
        <p:nvSpPr>
          <p:cNvPr id="39938" name="Inhaltsplatzhalter 2"/>
          <p:cNvSpPr>
            <a:spLocks noGrp="1"/>
          </p:cNvSpPr>
          <p:nvPr>
            <p:ph idx="1"/>
          </p:nvPr>
        </p:nvSpPr>
        <p:spPr>
          <a:xfrm>
            <a:off x="408955" y="2204864"/>
            <a:ext cx="5486400" cy="4248000"/>
          </a:xfrm>
        </p:spPr>
        <p:txBody>
          <a:bodyPr>
            <a:noAutofit/>
          </a:bodyPr>
          <a:lstStyle/>
          <a:p>
            <a:pPr marL="342900" indent="-342900">
              <a:lnSpc>
                <a:spcPct val="100000"/>
              </a:lnSpc>
              <a:spcBef>
                <a:spcPts val="1200"/>
              </a:spcBef>
              <a:buClr>
                <a:srgbClr val="333333"/>
              </a:buClr>
              <a:buFont typeface="WingDings"/>
              <a:buChar char=""/>
            </a:pPr>
            <a:r>
              <a:rPr lang="en-US" sz="2400" dirty="0">
                <a:solidFill>
                  <a:srgbClr val="333333"/>
                </a:solidFill>
              </a:rPr>
              <a:t>Ringo Starr, </a:t>
            </a:r>
            <a:r>
              <a:rPr lang="en-US" sz="2400" dirty="0" err="1">
                <a:solidFill>
                  <a:srgbClr val="333333"/>
                </a:solidFill>
              </a:rPr>
              <a:t>seorang</a:t>
            </a:r>
            <a:r>
              <a:rPr lang="en-US" sz="2400" dirty="0">
                <a:solidFill>
                  <a:srgbClr val="333333"/>
                </a:solidFill>
              </a:rPr>
              <a:t> drummer the Beatles yang </a:t>
            </a:r>
            <a:r>
              <a:rPr lang="en-US" sz="2400" dirty="0" err="1">
                <a:solidFill>
                  <a:srgbClr val="333333"/>
                </a:solidFill>
              </a:rPr>
              <a:t>terkenal</a:t>
            </a:r>
            <a:r>
              <a:rPr lang="en-US" sz="2400" dirty="0">
                <a:solidFill>
                  <a:srgbClr val="333333"/>
                </a:solidFill>
              </a:rPr>
              <a:t>, </a:t>
            </a:r>
            <a:r>
              <a:rPr lang="en-US" sz="2400" dirty="0" err="1">
                <a:solidFill>
                  <a:srgbClr val="333333"/>
                </a:solidFill>
              </a:rPr>
              <a:t>dia</a:t>
            </a:r>
            <a:r>
              <a:rPr lang="en-US" sz="2400" dirty="0">
                <a:solidFill>
                  <a:srgbClr val="333333"/>
                </a:solidFill>
              </a:rPr>
              <a:t> </a:t>
            </a:r>
            <a:r>
              <a:rPr lang="en-US" sz="2400" dirty="0" err="1">
                <a:solidFill>
                  <a:srgbClr val="333333"/>
                </a:solidFill>
              </a:rPr>
              <a:t>juga</a:t>
            </a:r>
            <a:r>
              <a:rPr lang="en-US" sz="2400" dirty="0">
                <a:solidFill>
                  <a:srgbClr val="333333"/>
                </a:solidFill>
              </a:rPr>
              <a:t> </a:t>
            </a:r>
            <a:r>
              <a:rPr lang="en-US" sz="2400" dirty="0" err="1">
                <a:solidFill>
                  <a:srgbClr val="333333"/>
                </a:solidFill>
              </a:rPr>
              <a:t>suka</a:t>
            </a:r>
            <a:r>
              <a:rPr lang="en-US" sz="2400" dirty="0">
                <a:solidFill>
                  <a:srgbClr val="333333"/>
                </a:solidFill>
              </a:rPr>
              <a:t> </a:t>
            </a:r>
            <a:r>
              <a:rPr lang="en-US" sz="2400" dirty="0" err="1">
                <a:solidFill>
                  <a:srgbClr val="333333"/>
                </a:solidFill>
              </a:rPr>
              <a:t>melukis</a:t>
            </a:r>
            <a:r>
              <a:rPr lang="en-US" sz="2400" dirty="0">
                <a:solidFill>
                  <a:srgbClr val="333333"/>
                </a:solidFill>
              </a:rPr>
              <a:t> </a:t>
            </a:r>
            <a:r>
              <a:rPr lang="en-US" sz="2400" dirty="0" err="1">
                <a:solidFill>
                  <a:srgbClr val="333333"/>
                </a:solidFill>
              </a:rPr>
              <a:t>sejak</a:t>
            </a:r>
            <a:r>
              <a:rPr lang="en-US" sz="2400" dirty="0">
                <a:solidFill>
                  <a:srgbClr val="333333"/>
                </a:solidFill>
              </a:rPr>
              <a:t> </a:t>
            </a:r>
            <a:r>
              <a:rPr lang="en-US" sz="2400" dirty="0" err="1">
                <a:solidFill>
                  <a:srgbClr val="333333"/>
                </a:solidFill>
              </a:rPr>
              <a:t>tahun</a:t>
            </a:r>
            <a:r>
              <a:rPr lang="en-US" sz="2400" dirty="0">
                <a:solidFill>
                  <a:srgbClr val="333333"/>
                </a:solidFill>
              </a:rPr>
              <a:t> 2005:</a:t>
            </a:r>
            <a:endParaRPr lang="de-DE" sz="2400" dirty="0">
              <a:solidFill>
                <a:srgbClr val="333333"/>
              </a:solidFill>
            </a:endParaRPr>
          </a:p>
          <a:p>
            <a:pPr marL="342900" lvl="1" indent="-342900">
              <a:lnSpc>
                <a:spcPct val="100000"/>
              </a:lnSpc>
              <a:spcBef>
                <a:spcPts val="1200"/>
              </a:spcBef>
              <a:buClr>
                <a:srgbClr val="333333"/>
              </a:buClr>
              <a:buFont typeface="WingDings"/>
              <a:buChar char=""/>
            </a:pPr>
            <a:r>
              <a:rPr lang="de-DE" sz="2400" dirty="0" err="1">
                <a:solidFill>
                  <a:srgbClr val="333333"/>
                </a:solidFill>
                <a:latin typeface="+mn-lt"/>
              </a:rPr>
              <a:t>Lukisan</a:t>
            </a:r>
            <a:r>
              <a:rPr lang="de-DE" sz="2400" dirty="0">
                <a:solidFill>
                  <a:srgbClr val="333333"/>
                </a:solidFill>
                <a:latin typeface="+mn-lt"/>
              </a:rPr>
              <a:t> </a:t>
            </a:r>
            <a:r>
              <a:rPr lang="en-US" sz="2400" dirty="0">
                <a:solidFill>
                  <a:srgbClr val="333333"/>
                </a:solidFill>
                <a:latin typeface="+mn-lt"/>
              </a:rPr>
              <a:t>“</a:t>
            </a:r>
            <a:r>
              <a:rPr lang="de-DE" sz="2400" dirty="0">
                <a:solidFill>
                  <a:srgbClr val="333333"/>
                </a:solidFill>
                <a:latin typeface="+mn-lt"/>
              </a:rPr>
              <a:t>Timberland</a:t>
            </a:r>
            <a:r>
              <a:rPr lang="en-US" sz="2400" dirty="0">
                <a:solidFill>
                  <a:srgbClr val="333333"/>
                </a:solidFill>
                <a:latin typeface="+mn-lt"/>
              </a:rPr>
              <a:t>”</a:t>
            </a:r>
            <a:r>
              <a:rPr lang="de-DE" sz="2400" dirty="0">
                <a:solidFill>
                  <a:srgbClr val="333333"/>
                </a:solidFill>
                <a:latin typeface="+mn-lt"/>
              </a:rPr>
              <a:t> diselesaikannya pada tahun 2013</a:t>
            </a:r>
          </a:p>
          <a:p>
            <a:pPr marL="342900" lvl="1" indent="-342900">
              <a:lnSpc>
                <a:spcPct val="100000"/>
              </a:lnSpc>
              <a:spcBef>
                <a:spcPts val="1200"/>
              </a:spcBef>
              <a:buClr>
                <a:srgbClr val="333333"/>
              </a:buClr>
              <a:buFont typeface="WingDings"/>
              <a:buChar char=""/>
            </a:pPr>
            <a:r>
              <a:rPr lang="en-US" sz="2400" dirty="0" err="1">
                <a:solidFill>
                  <a:srgbClr val="333333"/>
                </a:solidFill>
                <a:latin typeface="+mn-lt"/>
              </a:rPr>
              <a:t>Lukisannya</a:t>
            </a:r>
            <a:r>
              <a:rPr lang="en-US" sz="2400" dirty="0">
                <a:solidFill>
                  <a:srgbClr val="333333"/>
                </a:solidFill>
                <a:latin typeface="+mn-lt"/>
              </a:rPr>
              <a:t> </a:t>
            </a:r>
            <a:r>
              <a:rPr lang="en-US" sz="2400" dirty="0" err="1">
                <a:solidFill>
                  <a:srgbClr val="333333"/>
                </a:solidFill>
                <a:latin typeface="+mn-lt"/>
              </a:rPr>
              <a:t>terjual</a:t>
            </a:r>
            <a:r>
              <a:rPr lang="en-US" sz="2400" dirty="0">
                <a:solidFill>
                  <a:srgbClr val="333333"/>
                </a:solidFill>
                <a:latin typeface="+mn-lt"/>
              </a:rPr>
              <a:t> </a:t>
            </a:r>
            <a:r>
              <a:rPr lang="en-US" sz="2400" dirty="0" err="1">
                <a:solidFill>
                  <a:srgbClr val="333333"/>
                </a:solidFill>
                <a:latin typeface="+mn-lt"/>
              </a:rPr>
              <a:t>beberapa</a:t>
            </a:r>
            <a:r>
              <a:rPr lang="en-US" sz="2400" dirty="0">
                <a:solidFill>
                  <a:srgbClr val="333333"/>
                </a:solidFill>
                <a:latin typeface="+mn-lt"/>
              </a:rPr>
              <a:t> </a:t>
            </a:r>
            <a:r>
              <a:rPr lang="en-US" sz="2400" dirty="0" err="1">
                <a:solidFill>
                  <a:srgbClr val="333333"/>
                </a:solidFill>
                <a:latin typeface="+mn-lt"/>
              </a:rPr>
              <a:t>ribu</a:t>
            </a:r>
            <a:r>
              <a:rPr lang="en-US" sz="2400" dirty="0">
                <a:solidFill>
                  <a:srgbClr val="333333"/>
                </a:solidFill>
                <a:latin typeface="+mn-lt"/>
              </a:rPr>
              <a:t> dollar</a:t>
            </a:r>
          </a:p>
          <a:p>
            <a:pPr marL="342900" lvl="1" indent="-342900">
              <a:lnSpc>
                <a:spcPct val="100000"/>
              </a:lnSpc>
              <a:spcBef>
                <a:spcPts val="1200"/>
              </a:spcBef>
              <a:buClr>
                <a:srgbClr val="333333"/>
              </a:buClr>
              <a:buFont typeface="WingDings"/>
              <a:buChar char=""/>
            </a:pPr>
            <a:r>
              <a:rPr lang="en-US" sz="2400" dirty="0" err="1">
                <a:solidFill>
                  <a:srgbClr val="333333"/>
                </a:solidFill>
                <a:latin typeface="+mn-lt"/>
              </a:rPr>
              <a:t>Sejauh</a:t>
            </a:r>
            <a:r>
              <a:rPr lang="en-US" sz="2400" dirty="0">
                <a:solidFill>
                  <a:srgbClr val="333333"/>
                </a:solidFill>
                <a:latin typeface="+mn-lt"/>
              </a:rPr>
              <a:t> yang </a:t>
            </a:r>
            <a:r>
              <a:rPr lang="en-US" sz="2400" dirty="0" err="1">
                <a:solidFill>
                  <a:srgbClr val="333333"/>
                </a:solidFill>
                <a:latin typeface="+mn-lt"/>
              </a:rPr>
              <a:t>kita</a:t>
            </a:r>
            <a:r>
              <a:rPr lang="en-US" sz="2400" dirty="0">
                <a:solidFill>
                  <a:srgbClr val="333333"/>
                </a:solidFill>
                <a:latin typeface="+mn-lt"/>
              </a:rPr>
              <a:t> </a:t>
            </a:r>
            <a:r>
              <a:rPr lang="en-US" sz="2400" dirty="0" err="1">
                <a:solidFill>
                  <a:srgbClr val="333333"/>
                </a:solidFill>
                <a:latin typeface="+mn-lt"/>
              </a:rPr>
              <a:t>tahu</a:t>
            </a:r>
            <a:r>
              <a:rPr lang="en-US" sz="2400" dirty="0">
                <a:solidFill>
                  <a:srgbClr val="333333"/>
                </a:solidFill>
                <a:latin typeface="+mn-lt"/>
              </a:rPr>
              <a:t>,</a:t>
            </a:r>
            <a:r>
              <a:rPr lang="de-DE" sz="2400" dirty="0">
                <a:solidFill>
                  <a:srgbClr val="333333"/>
                </a:solidFill>
                <a:latin typeface="+mn-lt"/>
              </a:rPr>
              <a:t> </a:t>
            </a:r>
            <a:r>
              <a:rPr lang="en-US" sz="2400" dirty="0">
                <a:solidFill>
                  <a:srgbClr val="333333"/>
                </a:solidFill>
                <a:latin typeface="+mn-lt"/>
              </a:rPr>
              <a:t>Ringo Starr </a:t>
            </a:r>
            <a:r>
              <a:rPr lang="en-US" sz="2400" dirty="0" err="1">
                <a:solidFill>
                  <a:srgbClr val="333333"/>
                </a:solidFill>
                <a:latin typeface="+mn-lt"/>
              </a:rPr>
              <a:t>tidak</a:t>
            </a:r>
            <a:r>
              <a:rPr lang="en-US" sz="2400" dirty="0">
                <a:solidFill>
                  <a:srgbClr val="333333"/>
                </a:solidFill>
                <a:latin typeface="+mn-lt"/>
              </a:rPr>
              <a:t> </a:t>
            </a:r>
            <a:r>
              <a:rPr lang="en-US" sz="2400" dirty="0" err="1">
                <a:solidFill>
                  <a:srgbClr val="333333"/>
                </a:solidFill>
                <a:latin typeface="+mn-lt"/>
              </a:rPr>
              <a:t>pernah</a:t>
            </a:r>
            <a:r>
              <a:rPr lang="en-US" sz="2400" dirty="0">
                <a:solidFill>
                  <a:srgbClr val="333333"/>
                </a:solidFill>
                <a:latin typeface="+mn-lt"/>
              </a:rPr>
              <a:t> </a:t>
            </a:r>
            <a:r>
              <a:rPr lang="en-US" sz="2400" dirty="0" err="1">
                <a:solidFill>
                  <a:srgbClr val="333333"/>
                </a:solidFill>
                <a:latin typeface="+mn-lt"/>
              </a:rPr>
              <a:t>mengalami</a:t>
            </a:r>
            <a:r>
              <a:rPr lang="en-US" sz="2400" dirty="0">
                <a:solidFill>
                  <a:srgbClr val="333333"/>
                </a:solidFill>
                <a:latin typeface="+mn-lt"/>
              </a:rPr>
              <a:t> </a:t>
            </a:r>
            <a:r>
              <a:rPr lang="en-US" sz="2400" dirty="0" err="1">
                <a:solidFill>
                  <a:srgbClr val="333333"/>
                </a:solidFill>
                <a:latin typeface="+mn-lt"/>
              </a:rPr>
              <a:t>gangguan</a:t>
            </a:r>
            <a:r>
              <a:rPr lang="en-US" sz="2400" dirty="0">
                <a:solidFill>
                  <a:srgbClr val="333333"/>
                </a:solidFill>
                <a:latin typeface="+mn-lt"/>
              </a:rPr>
              <a:t> </a:t>
            </a:r>
            <a:r>
              <a:rPr lang="en-US" sz="2400" dirty="0" err="1">
                <a:solidFill>
                  <a:srgbClr val="333333"/>
                </a:solidFill>
                <a:latin typeface="+mn-lt"/>
              </a:rPr>
              <a:t>jiwa</a:t>
            </a:r>
            <a:endParaRPr lang="en-US" sz="24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16</a:t>
            </a:fld>
            <a:endParaRPr lang="de-DE"/>
          </a:p>
        </p:txBody>
      </p:sp>
      <p:pic>
        <p:nvPicPr>
          <p:cNvPr id="8" name="Grafik 3"/>
          <p:cNvPicPr>
            <a:picLocks noChangeAspect="1"/>
          </p:cNvPicPr>
          <p:nvPr/>
        </p:nvPicPr>
        <p:blipFill>
          <a:blip r:embed="rId3" cstate="print"/>
          <a:srcRect/>
          <a:stretch>
            <a:fillRect/>
          </a:stretch>
        </p:blipFill>
        <p:spPr bwMode="auto">
          <a:xfrm>
            <a:off x="6446520" y="2203704"/>
            <a:ext cx="5303520" cy="3621617"/>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Kesimpulan Pertama</a:t>
            </a:r>
            <a:endParaRPr lang="de-DE" sz="3600" dirty="0">
              <a:latin typeface="Calibri Light"/>
            </a:endParaRPr>
          </a:p>
        </p:txBody>
      </p:sp>
      <p:sp>
        <p:nvSpPr>
          <p:cNvPr id="40962"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err="1">
                <a:solidFill>
                  <a:srgbClr val="333333"/>
                </a:solidFill>
              </a:rPr>
              <a:t>Menjadi</a:t>
            </a:r>
            <a:r>
              <a:rPr lang="en-US" sz="2400" dirty="0">
                <a:solidFill>
                  <a:srgbClr val="333333"/>
                </a:solidFill>
              </a:rPr>
              <a:t> </a:t>
            </a:r>
            <a:r>
              <a:rPr lang="en-US" sz="2400" dirty="0" err="1">
                <a:solidFill>
                  <a:srgbClr val="333333"/>
                </a:solidFill>
              </a:rPr>
              <a:t>orang</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gangguan</a:t>
            </a:r>
            <a:r>
              <a:rPr lang="en-US" sz="2400" dirty="0">
                <a:solidFill>
                  <a:srgbClr val="333333"/>
                </a:solidFill>
              </a:rPr>
              <a:t> </a:t>
            </a:r>
            <a:r>
              <a:rPr lang="en-US" sz="2400" dirty="0" err="1">
                <a:solidFill>
                  <a:srgbClr val="333333"/>
                </a:solidFill>
              </a:rPr>
              <a:t>jiwa</a:t>
            </a:r>
            <a:r>
              <a:rPr lang="en-US" sz="2400" dirty="0">
                <a:solidFill>
                  <a:srgbClr val="333333"/>
                </a:solidFill>
              </a:rPr>
              <a:t>, </a:t>
            </a:r>
            <a:r>
              <a:rPr lang="en-US" sz="2400" dirty="0" err="1">
                <a:solidFill>
                  <a:srgbClr val="333333"/>
                </a:solidFill>
              </a:rPr>
              <a:t>bukan</a:t>
            </a:r>
            <a:r>
              <a:rPr lang="en-US" sz="2400" dirty="0">
                <a:solidFill>
                  <a:srgbClr val="333333"/>
                </a:solidFill>
              </a:rPr>
              <a:t> </a:t>
            </a:r>
            <a:r>
              <a:rPr lang="en-US" sz="2400" dirty="0" err="1">
                <a:solidFill>
                  <a:srgbClr val="333333"/>
                </a:solidFill>
              </a:rPr>
              <a:t>berarti</a:t>
            </a:r>
            <a:r>
              <a:rPr lang="en-US" sz="2400" dirty="0">
                <a:solidFill>
                  <a:srgbClr val="333333"/>
                </a:solidFill>
              </a:rPr>
              <a:t> </a:t>
            </a:r>
            <a:r>
              <a:rPr lang="en-US" sz="2400" dirty="0" err="1">
                <a:solidFill>
                  <a:srgbClr val="333333"/>
                </a:solidFill>
              </a:rPr>
              <a:t>saudara</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melakukan</a:t>
            </a:r>
            <a:r>
              <a:rPr lang="en-US" sz="2400" dirty="0">
                <a:solidFill>
                  <a:srgbClr val="333333"/>
                </a:solidFill>
              </a:rPr>
              <a:t> </a:t>
            </a:r>
            <a:r>
              <a:rPr lang="en-US" sz="2400" dirty="0" err="1">
                <a:solidFill>
                  <a:srgbClr val="333333"/>
                </a:solidFill>
              </a:rPr>
              <a:t>sesuatu</a:t>
            </a:r>
            <a:r>
              <a:rPr lang="en-US" sz="2400" dirty="0">
                <a:solidFill>
                  <a:srgbClr val="333333"/>
                </a:solidFill>
              </a:rPr>
              <a:t> yang </a:t>
            </a:r>
            <a:r>
              <a:rPr lang="en-US" sz="2400" dirty="0" err="1">
                <a:solidFill>
                  <a:srgbClr val="333333"/>
                </a:solidFill>
              </a:rPr>
              <a:t>bermakna</a:t>
            </a:r>
            <a:r>
              <a:rPr lang="en-US" sz="2400" dirty="0">
                <a:solidFill>
                  <a:srgbClr val="333333"/>
                </a:solidFill>
              </a:rPr>
              <a:t> </a:t>
            </a:r>
            <a:r>
              <a:rPr lang="en-US" sz="2400" dirty="0" err="1">
                <a:solidFill>
                  <a:srgbClr val="333333"/>
                </a:solidFill>
              </a:rPr>
              <a:t>atau</a:t>
            </a:r>
            <a:r>
              <a:rPr lang="en-US" sz="2400" dirty="0">
                <a:solidFill>
                  <a:srgbClr val="333333"/>
                </a:solidFill>
              </a:rPr>
              <a:t> </a:t>
            </a:r>
            <a:r>
              <a:rPr lang="en-US" sz="2400" dirty="0" err="1">
                <a:solidFill>
                  <a:srgbClr val="333333"/>
                </a:solidFill>
              </a:rPr>
              <a:t>karya</a:t>
            </a:r>
            <a:r>
              <a:rPr lang="en-US" sz="2400" dirty="0">
                <a:solidFill>
                  <a:srgbClr val="333333"/>
                </a:solidFill>
              </a:rPr>
              <a:t> yang </a:t>
            </a:r>
            <a:r>
              <a:rPr lang="en-US" sz="2400" dirty="0" err="1">
                <a:solidFill>
                  <a:srgbClr val="333333"/>
                </a:solidFill>
              </a:rPr>
              <a:t>bernilai</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pPr>
            <a:r>
              <a:rPr lang="en-US" sz="2400" dirty="0" err="1">
                <a:solidFill>
                  <a:srgbClr val="333333"/>
                </a:solidFill>
              </a:rPr>
              <a:t>Gangguan</a:t>
            </a:r>
            <a:r>
              <a:rPr lang="en-US" sz="2400" dirty="0">
                <a:solidFill>
                  <a:srgbClr val="333333"/>
                </a:solidFill>
              </a:rPr>
              <a:t> mental </a:t>
            </a:r>
            <a:r>
              <a:rPr lang="en-US" sz="2400" dirty="0" err="1">
                <a:solidFill>
                  <a:srgbClr val="333333"/>
                </a:solidFill>
              </a:rPr>
              <a:t>dapat</a:t>
            </a:r>
            <a:r>
              <a:rPr lang="en-US" sz="2400" dirty="0">
                <a:solidFill>
                  <a:srgbClr val="333333"/>
                </a:solidFill>
              </a:rPr>
              <a:t> </a:t>
            </a:r>
            <a:r>
              <a:rPr lang="en-US" sz="2400" dirty="0" err="1">
                <a:solidFill>
                  <a:srgbClr val="333333"/>
                </a:solidFill>
              </a:rPr>
              <a:t>memberikan</a:t>
            </a:r>
            <a:r>
              <a:rPr lang="en-US" sz="2400" dirty="0">
                <a:solidFill>
                  <a:srgbClr val="333333"/>
                </a:solidFill>
              </a:rPr>
              <a:t> </a:t>
            </a:r>
            <a:r>
              <a:rPr lang="en-US" sz="2400" dirty="0" err="1">
                <a:solidFill>
                  <a:srgbClr val="333333"/>
                </a:solidFill>
              </a:rPr>
              <a:t>inspirasi</a:t>
            </a:r>
            <a:r>
              <a:rPr lang="en-US" sz="2400" dirty="0">
                <a:solidFill>
                  <a:srgbClr val="333333"/>
                </a:solidFill>
              </a:rPr>
              <a:t> </a:t>
            </a:r>
            <a:r>
              <a:rPr lang="en-US" sz="2400" dirty="0" err="1">
                <a:solidFill>
                  <a:srgbClr val="333333"/>
                </a:solidFill>
              </a:rPr>
              <a:t>namun</a:t>
            </a:r>
            <a:r>
              <a:rPr lang="en-US" sz="2400" dirty="0">
                <a:solidFill>
                  <a:srgbClr val="333333"/>
                </a:solidFill>
              </a:rPr>
              <a:t> juga </a:t>
            </a:r>
            <a:r>
              <a:rPr lang="en-US" sz="2400" dirty="0" err="1">
                <a:solidFill>
                  <a:srgbClr val="333333"/>
                </a:solidFill>
              </a:rPr>
              <a:t>dapat</a:t>
            </a:r>
            <a:r>
              <a:rPr lang="en-US" sz="2400" dirty="0">
                <a:solidFill>
                  <a:srgbClr val="333333"/>
                </a:solidFill>
              </a:rPr>
              <a:t> </a:t>
            </a:r>
            <a:r>
              <a:rPr lang="en-US" sz="2400" dirty="0" err="1">
                <a:solidFill>
                  <a:srgbClr val="333333"/>
                </a:solidFill>
              </a:rPr>
              <a:t>menghambat</a:t>
            </a:r>
            <a:r>
              <a:rPr lang="en-US" sz="2400" dirty="0">
                <a:solidFill>
                  <a:srgbClr val="333333"/>
                </a:solidFill>
              </a:rPr>
              <a:t> </a:t>
            </a:r>
            <a:r>
              <a:rPr lang="en-US" sz="2400" dirty="0" err="1">
                <a:solidFill>
                  <a:srgbClr val="333333"/>
                </a:solidFill>
              </a:rPr>
              <a:t>kreativitas</a:t>
            </a:r>
            <a:r>
              <a:rPr lang="en-US" sz="2400" dirty="0">
                <a:solidFill>
                  <a:srgbClr val="333333"/>
                </a:solidFill>
              </a:rPr>
              <a:t>.</a:t>
            </a:r>
          </a:p>
          <a:p>
            <a:pPr marL="342900" indent="-342900">
              <a:buClr>
                <a:srgbClr val="333333"/>
              </a:buClr>
              <a:buFont typeface="WingDings"/>
              <a:buChar char=""/>
            </a:pPr>
            <a:r>
              <a:rPr lang="en-US" sz="2400" dirty="0">
                <a:solidFill>
                  <a:srgbClr val="333333"/>
                </a:solidFill>
              </a:rPr>
              <a:t>Orang </a:t>
            </a:r>
            <a:r>
              <a:rPr lang="en-US" sz="2400" dirty="0" err="1">
                <a:solidFill>
                  <a:srgbClr val="333333"/>
                </a:solidFill>
              </a:rPr>
              <a:t>jenius</a:t>
            </a:r>
            <a:r>
              <a:rPr lang="en-US" sz="2400" dirty="0">
                <a:solidFill>
                  <a:srgbClr val="333333"/>
                </a:solidFill>
              </a:rPr>
              <a:t> </a:t>
            </a:r>
            <a:r>
              <a:rPr lang="en-US" sz="2400" dirty="0" err="1">
                <a:solidFill>
                  <a:srgbClr val="333333"/>
                </a:solidFill>
              </a:rPr>
              <a:t>seperti</a:t>
            </a:r>
            <a:r>
              <a:rPr lang="en-US" sz="2400" dirty="0">
                <a:solidFill>
                  <a:srgbClr val="333333"/>
                </a:solidFill>
              </a:rPr>
              <a:t> Van Gogh yang </a:t>
            </a:r>
            <a:r>
              <a:rPr lang="en-US" sz="2400" dirty="0" err="1">
                <a:solidFill>
                  <a:srgbClr val="333333"/>
                </a:solidFill>
              </a:rPr>
              <a:t>karyanya</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pernah</a:t>
            </a:r>
            <a:r>
              <a:rPr lang="en-US" sz="2400" dirty="0">
                <a:solidFill>
                  <a:srgbClr val="333333"/>
                </a:solidFill>
              </a:rPr>
              <a:t> </a:t>
            </a:r>
            <a:r>
              <a:rPr lang="en-US" sz="2400" dirty="0" err="1">
                <a:solidFill>
                  <a:srgbClr val="333333"/>
                </a:solidFill>
              </a:rPr>
              <a:t>dikenal</a:t>
            </a:r>
            <a:r>
              <a:rPr lang="en-US" sz="2400" dirty="0">
                <a:solidFill>
                  <a:srgbClr val="333333"/>
                </a:solidFill>
              </a:rPr>
              <a:t> </a:t>
            </a:r>
            <a:r>
              <a:rPr lang="en-US" sz="2400" dirty="0" err="1">
                <a:solidFill>
                  <a:srgbClr val="333333"/>
                </a:solidFill>
              </a:rPr>
              <a:t>semasa</a:t>
            </a:r>
            <a:r>
              <a:rPr lang="en-US" sz="2400" dirty="0">
                <a:solidFill>
                  <a:srgbClr val="333333"/>
                </a:solidFill>
              </a:rPr>
              <a:t> </a:t>
            </a:r>
            <a:r>
              <a:rPr lang="en-US" sz="2400" dirty="0" err="1">
                <a:solidFill>
                  <a:srgbClr val="333333"/>
                </a:solidFill>
              </a:rPr>
              <a:t>hidupnya</a:t>
            </a:r>
            <a:r>
              <a:rPr lang="en-US" sz="2400" dirty="0">
                <a:solidFill>
                  <a:srgbClr val="333333"/>
                </a:solidFill>
              </a:rPr>
              <a:t>, </a:t>
            </a:r>
            <a:r>
              <a:rPr lang="en-US" sz="2400" dirty="0" err="1">
                <a:solidFill>
                  <a:srgbClr val="333333"/>
                </a:solidFill>
              </a:rPr>
              <a:t>ternyata</a:t>
            </a:r>
            <a:r>
              <a:rPr lang="en-US" sz="2400" dirty="0">
                <a:solidFill>
                  <a:srgbClr val="333333"/>
                </a:solidFill>
              </a:rPr>
              <a:t> </a:t>
            </a:r>
            <a:r>
              <a:rPr lang="en-US" sz="2400" dirty="0" err="1">
                <a:solidFill>
                  <a:srgbClr val="333333"/>
                </a:solidFill>
              </a:rPr>
              <a:t>mengalami</a:t>
            </a:r>
            <a:r>
              <a:rPr lang="en-US" sz="2400" dirty="0">
                <a:solidFill>
                  <a:srgbClr val="333333"/>
                </a:solidFill>
              </a:rPr>
              <a:t> </a:t>
            </a:r>
            <a:r>
              <a:rPr lang="en-US" sz="2400" dirty="0" err="1">
                <a:solidFill>
                  <a:srgbClr val="333333"/>
                </a:solidFill>
              </a:rPr>
              <a:t>gangguan</a:t>
            </a:r>
            <a:r>
              <a:rPr lang="en-US" sz="2400" dirty="0">
                <a:solidFill>
                  <a:srgbClr val="333333"/>
                </a:solidFill>
              </a:rPr>
              <a:t> </a:t>
            </a:r>
            <a:r>
              <a:rPr lang="en-US" sz="2400" dirty="0" err="1">
                <a:solidFill>
                  <a:srgbClr val="333333"/>
                </a:solidFill>
              </a:rPr>
              <a:t>jiwa</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pPr>
            <a:r>
              <a:rPr lang="en-US" sz="2400" dirty="0" err="1">
                <a:solidFill>
                  <a:srgbClr val="333333"/>
                </a:solidFill>
              </a:rPr>
              <a:t>Beberapa</a:t>
            </a:r>
            <a:r>
              <a:rPr lang="en-US" sz="2400" dirty="0">
                <a:solidFill>
                  <a:srgbClr val="333333"/>
                </a:solidFill>
              </a:rPr>
              <a:t> </a:t>
            </a:r>
            <a:r>
              <a:rPr lang="en-US" sz="2400" dirty="0" err="1">
                <a:solidFill>
                  <a:srgbClr val="333333"/>
                </a:solidFill>
              </a:rPr>
              <a:t>seniman</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gangguan</a:t>
            </a:r>
            <a:r>
              <a:rPr lang="en-US" sz="2400" dirty="0">
                <a:solidFill>
                  <a:srgbClr val="333333"/>
                </a:solidFill>
              </a:rPr>
              <a:t> mental </a:t>
            </a:r>
            <a:r>
              <a:rPr lang="en-US" sz="2400" dirty="0" err="1">
                <a:solidFill>
                  <a:srgbClr val="333333"/>
                </a:solidFill>
              </a:rPr>
              <a:t>dapat</a:t>
            </a:r>
            <a:r>
              <a:rPr lang="en-US" sz="2400" dirty="0">
                <a:solidFill>
                  <a:srgbClr val="333333"/>
                </a:solidFill>
              </a:rPr>
              <a:t> </a:t>
            </a:r>
            <a:r>
              <a:rPr lang="en-US" sz="2400" dirty="0" err="1">
                <a:solidFill>
                  <a:srgbClr val="333333"/>
                </a:solidFill>
              </a:rPr>
              <a:t>hidup</a:t>
            </a:r>
            <a:r>
              <a:rPr lang="en-US" sz="2400" dirty="0">
                <a:solidFill>
                  <a:srgbClr val="333333"/>
                </a:solidFill>
              </a:rPr>
              <a:t> </a:t>
            </a:r>
            <a:r>
              <a:rPr lang="en-US" sz="2400" dirty="0" err="1">
                <a:solidFill>
                  <a:srgbClr val="333333"/>
                </a:solidFill>
              </a:rPr>
              <a:t>melalui</a:t>
            </a:r>
            <a:r>
              <a:rPr lang="en-US" sz="2400" dirty="0">
                <a:solidFill>
                  <a:srgbClr val="333333"/>
                </a:solidFill>
              </a:rPr>
              <a:t> </a:t>
            </a:r>
            <a:r>
              <a:rPr lang="en-US" sz="2400" dirty="0" err="1">
                <a:solidFill>
                  <a:srgbClr val="333333"/>
                </a:solidFill>
              </a:rPr>
              <a:t>karyanya</a:t>
            </a:r>
            <a:r>
              <a:rPr lang="en-US" sz="2400" dirty="0">
                <a:solidFill>
                  <a:srgbClr val="333333"/>
                </a:solidFill>
              </a:rPr>
              <a:t> (</a:t>
            </a:r>
            <a:r>
              <a:rPr lang="en-US" sz="2400" dirty="0" err="1">
                <a:solidFill>
                  <a:srgbClr val="333333"/>
                </a:solidFill>
              </a:rPr>
              <a:t>seperti</a:t>
            </a:r>
            <a:r>
              <a:rPr lang="en-US" sz="2400" dirty="0">
                <a:solidFill>
                  <a:srgbClr val="333333"/>
                </a:solidFill>
              </a:rPr>
              <a:t> Edvard Munch).</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17</a:t>
            </a:fld>
            <a:endParaRPr 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Kesimpulan Pertama</a:t>
            </a:r>
            <a:endParaRPr lang="de-DE" sz="3600" dirty="0">
              <a:latin typeface="Calibri Light"/>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en-US" sz="2400" dirty="0" err="1">
                <a:solidFill>
                  <a:srgbClr val="333333"/>
                </a:solidFill>
                <a:latin typeface="+mn-lt"/>
              </a:rPr>
              <a:t>Tidaklah</a:t>
            </a:r>
            <a:r>
              <a:rPr lang="en-US" sz="2400" dirty="0">
                <a:solidFill>
                  <a:srgbClr val="333333"/>
                </a:solidFill>
                <a:latin typeface="+mn-lt"/>
              </a:rPr>
              <a:t> </a:t>
            </a:r>
            <a:r>
              <a:rPr lang="en-US" sz="2400" dirty="0" err="1">
                <a:solidFill>
                  <a:srgbClr val="333333"/>
                </a:solidFill>
                <a:latin typeface="+mn-lt"/>
              </a:rPr>
              <a:t>mungkin</a:t>
            </a:r>
            <a:r>
              <a:rPr lang="en-US" sz="2400" dirty="0">
                <a:solidFill>
                  <a:srgbClr val="333333"/>
                </a:solidFill>
                <a:latin typeface="+mn-lt"/>
              </a:rPr>
              <a:t> </a:t>
            </a:r>
            <a:r>
              <a:rPr lang="en-US" sz="2400" dirty="0" err="1">
                <a:solidFill>
                  <a:srgbClr val="333333"/>
                </a:solidFill>
                <a:latin typeface="+mn-lt"/>
              </a:rPr>
              <a:t>hanya</a:t>
            </a:r>
            <a:r>
              <a:rPr lang="en-US" sz="2400" dirty="0">
                <a:solidFill>
                  <a:srgbClr val="333333"/>
                </a:solidFill>
                <a:latin typeface="+mn-lt"/>
              </a:rPr>
              <a:t> </a:t>
            </a:r>
            <a:r>
              <a:rPr lang="en-US" sz="2400" dirty="0" err="1">
                <a:solidFill>
                  <a:srgbClr val="333333"/>
                </a:solidFill>
                <a:latin typeface="+mn-lt"/>
              </a:rPr>
              <a:t>berdasar</a:t>
            </a:r>
            <a:r>
              <a:rPr lang="en-US" sz="2400" dirty="0">
                <a:solidFill>
                  <a:srgbClr val="333333"/>
                </a:solidFill>
                <a:latin typeface="+mn-lt"/>
              </a:rPr>
              <a:t> </a:t>
            </a:r>
            <a:r>
              <a:rPr lang="en-US" sz="2400" dirty="0" err="1">
                <a:solidFill>
                  <a:srgbClr val="333333"/>
                </a:solidFill>
                <a:latin typeface="+mn-lt"/>
              </a:rPr>
              <a:t>dari</a:t>
            </a:r>
            <a:r>
              <a:rPr lang="en-US" sz="2400" dirty="0">
                <a:solidFill>
                  <a:srgbClr val="333333"/>
                </a:solidFill>
                <a:latin typeface="+mn-lt"/>
              </a:rPr>
              <a:t> </a:t>
            </a:r>
            <a:r>
              <a:rPr lang="en-US" sz="2400" dirty="0" err="1">
                <a:solidFill>
                  <a:srgbClr val="333333"/>
                </a:solidFill>
                <a:latin typeface="+mn-lt"/>
              </a:rPr>
              <a:t>lukisan</a:t>
            </a:r>
            <a:r>
              <a:rPr lang="en-US" sz="2400" dirty="0">
                <a:solidFill>
                  <a:srgbClr val="333333"/>
                </a:solidFill>
                <a:latin typeface="+mn-lt"/>
              </a:rPr>
              <a:t> </a:t>
            </a:r>
            <a:r>
              <a:rPr lang="en-US" sz="2400" dirty="0" err="1">
                <a:solidFill>
                  <a:srgbClr val="333333"/>
                </a:solidFill>
                <a:latin typeface="+mn-lt"/>
              </a:rPr>
              <a:t>itu</a:t>
            </a:r>
            <a:r>
              <a:rPr lang="en-US" sz="2400" dirty="0">
                <a:solidFill>
                  <a:srgbClr val="333333"/>
                </a:solidFill>
                <a:latin typeface="+mn-lt"/>
              </a:rPr>
              <a:t>, </a:t>
            </a:r>
            <a:r>
              <a:rPr lang="en-US" sz="2400" dirty="0" err="1">
                <a:solidFill>
                  <a:srgbClr val="333333"/>
                </a:solidFill>
                <a:latin typeface="+mn-lt"/>
              </a:rPr>
              <a:t>dikatakan</a:t>
            </a:r>
            <a:r>
              <a:rPr lang="en-US" sz="2400" dirty="0">
                <a:solidFill>
                  <a:srgbClr val="333333"/>
                </a:solidFill>
                <a:latin typeface="+mn-lt"/>
              </a:rPr>
              <a:t> </a:t>
            </a:r>
            <a:r>
              <a:rPr lang="en-US" sz="2400" dirty="0" err="1">
                <a:solidFill>
                  <a:srgbClr val="333333"/>
                </a:solidFill>
                <a:latin typeface="+mn-lt"/>
              </a:rPr>
              <a:t>bahwa</a:t>
            </a:r>
            <a:r>
              <a:rPr lang="en-US" sz="2400" dirty="0">
                <a:solidFill>
                  <a:srgbClr val="333333"/>
                </a:solidFill>
                <a:latin typeface="+mn-lt"/>
              </a:rPr>
              <a:t> </a:t>
            </a:r>
            <a:r>
              <a:rPr lang="en-US" sz="2400" dirty="0" err="1">
                <a:solidFill>
                  <a:srgbClr val="333333"/>
                </a:solidFill>
                <a:latin typeface="+mn-lt"/>
              </a:rPr>
              <a:t>pelukisnya</a:t>
            </a:r>
            <a:r>
              <a:rPr lang="en-US" sz="2400" dirty="0">
                <a:solidFill>
                  <a:srgbClr val="333333"/>
                </a:solidFill>
                <a:latin typeface="+mn-lt"/>
              </a:rPr>
              <a:t> </a:t>
            </a:r>
            <a:r>
              <a:rPr lang="en-US" sz="2400" dirty="0" err="1">
                <a:solidFill>
                  <a:srgbClr val="333333"/>
                </a:solidFill>
                <a:latin typeface="+mn-lt"/>
              </a:rPr>
              <a:t>memiliki</a:t>
            </a:r>
            <a:r>
              <a:rPr lang="en-US" sz="2400" dirty="0">
                <a:solidFill>
                  <a:srgbClr val="333333"/>
                </a:solidFill>
                <a:latin typeface="+mn-lt"/>
              </a:rPr>
              <a:t> </a:t>
            </a:r>
            <a:r>
              <a:rPr lang="en-US" sz="2400" dirty="0" err="1">
                <a:solidFill>
                  <a:srgbClr val="333333"/>
                </a:solidFill>
                <a:latin typeface="+mn-lt"/>
              </a:rPr>
              <a:t>gangguan</a:t>
            </a:r>
            <a:r>
              <a:rPr lang="en-US" sz="2400" dirty="0">
                <a:solidFill>
                  <a:srgbClr val="333333"/>
                </a:solidFill>
                <a:latin typeface="+mn-lt"/>
              </a:rPr>
              <a:t> mental </a:t>
            </a:r>
            <a:r>
              <a:rPr lang="en-US" sz="2400" dirty="0" err="1">
                <a:solidFill>
                  <a:srgbClr val="333333"/>
                </a:solidFill>
                <a:latin typeface="+mn-lt"/>
              </a:rPr>
              <a:t>atau</a:t>
            </a:r>
            <a:r>
              <a:rPr lang="en-US" sz="2400" dirty="0">
                <a:solidFill>
                  <a:srgbClr val="333333"/>
                </a:solidFill>
                <a:latin typeface="+mn-lt"/>
              </a:rPr>
              <a:t> </a:t>
            </a:r>
            <a:r>
              <a:rPr lang="en-US" sz="2400" dirty="0" err="1">
                <a:solidFill>
                  <a:srgbClr val="333333"/>
                </a:solidFill>
                <a:latin typeface="+mn-lt"/>
              </a:rPr>
              <a:t>tidak</a:t>
            </a:r>
            <a:r>
              <a:rPr lang="en-US" sz="2400" dirty="0">
                <a:solidFill>
                  <a:srgbClr val="333333"/>
                </a:solidFill>
                <a:latin typeface="+mn-lt"/>
              </a:rPr>
              <a:t>.</a:t>
            </a:r>
          </a:p>
          <a:p>
            <a:pPr marL="342900" lvl="1" indent="-342900">
              <a:spcBef>
                <a:spcPts val="1999"/>
              </a:spcBef>
              <a:spcAft>
                <a:spcPts val="0"/>
              </a:spcAft>
              <a:buClr>
                <a:srgbClr val="333333"/>
              </a:buClr>
              <a:buFont typeface="WingDings"/>
              <a:buChar char=""/>
              <a:tabLst>
                <a:tab pos="84138" algn="l"/>
              </a:tabLst>
              <a:defRPr/>
            </a:pPr>
            <a:r>
              <a:rPr lang="en-US" sz="2400" dirty="0" err="1">
                <a:solidFill>
                  <a:srgbClr val="333333"/>
                </a:solidFill>
                <a:latin typeface="+mn-lt"/>
              </a:rPr>
              <a:t>Kesamaan</a:t>
            </a:r>
            <a:r>
              <a:rPr lang="en-US" sz="2400" dirty="0">
                <a:solidFill>
                  <a:srgbClr val="333333"/>
                </a:solidFill>
                <a:latin typeface="+mn-lt"/>
              </a:rPr>
              <a:t> yang </a:t>
            </a:r>
            <a:r>
              <a:rPr lang="en-US" sz="2400" dirty="0" err="1">
                <a:solidFill>
                  <a:srgbClr val="333333"/>
                </a:solidFill>
                <a:latin typeface="+mn-lt"/>
              </a:rPr>
              <a:t>nyata</a:t>
            </a:r>
            <a:r>
              <a:rPr lang="en-US" sz="2400" dirty="0">
                <a:solidFill>
                  <a:srgbClr val="333333"/>
                </a:solidFill>
                <a:latin typeface="+mn-lt"/>
              </a:rPr>
              <a:t> </a:t>
            </a:r>
            <a:r>
              <a:rPr lang="en-US" sz="2400" dirty="0" err="1">
                <a:solidFill>
                  <a:srgbClr val="333333"/>
                </a:solidFill>
                <a:latin typeface="+mn-lt"/>
              </a:rPr>
              <a:t>dari</a:t>
            </a:r>
            <a:r>
              <a:rPr lang="en-US" sz="2400" dirty="0">
                <a:solidFill>
                  <a:srgbClr val="333333"/>
                </a:solidFill>
                <a:latin typeface="+mn-lt"/>
              </a:rPr>
              <a:t> </a:t>
            </a:r>
            <a:r>
              <a:rPr lang="en-US" sz="2400" dirty="0" err="1">
                <a:solidFill>
                  <a:srgbClr val="333333"/>
                </a:solidFill>
                <a:latin typeface="+mn-lt"/>
              </a:rPr>
              <a:t>penampilan</a:t>
            </a:r>
            <a:r>
              <a:rPr lang="en-US" sz="2400" dirty="0">
                <a:solidFill>
                  <a:srgbClr val="333333"/>
                </a:solidFill>
                <a:latin typeface="+mn-lt"/>
              </a:rPr>
              <a:t> </a:t>
            </a:r>
            <a:r>
              <a:rPr lang="en-US" sz="2400" dirty="0" err="1">
                <a:solidFill>
                  <a:srgbClr val="333333"/>
                </a:solidFill>
                <a:latin typeface="+mn-lt"/>
              </a:rPr>
              <a:t>lukisan</a:t>
            </a:r>
            <a:r>
              <a:rPr lang="en-US" sz="2400" dirty="0">
                <a:solidFill>
                  <a:srgbClr val="333333"/>
                </a:solidFill>
                <a:latin typeface="+mn-lt"/>
              </a:rPr>
              <a:t> </a:t>
            </a:r>
            <a:r>
              <a:rPr lang="en-US" sz="2400" dirty="0" err="1">
                <a:solidFill>
                  <a:srgbClr val="333333"/>
                </a:solidFill>
                <a:latin typeface="+mn-lt"/>
              </a:rPr>
              <a:t>tersebut</a:t>
            </a:r>
            <a:r>
              <a:rPr lang="en-US" sz="2400" dirty="0">
                <a:solidFill>
                  <a:srgbClr val="333333"/>
                </a:solidFill>
                <a:latin typeface="+mn-lt"/>
              </a:rPr>
              <a:t> </a:t>
            </a:r>
            <a:r>
              <a:rPr lang="en-US" sz="2400" dirty="0" err="1">
                <a:solidFill>
                  <a:srgbClr val="333333"/>
                </a:solidFill>
                <a:latin typeface="+mn-lt"/>
              </a:rPr>
              <a:t>adalah</a:t>
            </a:r>
            <a:r>
              <a:rPr lang="en-US" sz="2400" dirty="0">
                <a:solidFill>
                  <a:srgbClr val="333333"/>
                </a:solidFill>
                <a:latin typeface="+mn-lt"/>
              </a:rPr>
              <a:t>: </a:t>
            </a:r>
            <a:r>
              <a:rPr lang="en-US" sz="2400" dirty="0" err="1">
                <a:solidFill>
                  <a:srgbClr val="333333"/>
                </a:solidFill>
                <a:latin typeface="+mn-lt"/>
              </a:rPr>
              <a:t>Saudara</a:t>
            </a:r>
            <a:r>
              <a:rPr lang="en-US" sz="2400" dirty="0">
                <a:solidFill>
                  <a:srgbClr val="333333"/>
                </a:solidFill>
                <a:latin typeface="+mn-lt"/>
              </a:rPr>
              <a:t> </a:t>
            </a:r>
            <a:r>
              <a:rPr lang="en-US" sz="2400" dirty="0" err="1">
                <a:solidFill>
                  <a:srgbClr val="333333"/>
                </a:solidFill>
                <a:latin typeface="+mn-lt"/>
              </a:rPr>
              <a:t>tidak</a:t>
            </a:r>
            <a:r>
              <a:rPr lang="en-US" sz="2400" dirty="0">
                <a:solidFill>
                  <a:srgbClr val="333333"/>
                </a:solidFill>
                <a:latin typeface="+mn-lt"/>
              </a:rPr>
              <a:t> </a:t>
            </a:r>
            <a:r>
              <a:rPr lang="en-US" sz="2400" dirty="0" err="1">
                <a:solidFill>
                  <a:srgbClr val="333333"/>
                </a:solidFill>
                <a:latin typeface="+mn-lt"/>
              </a:rPr>
              <a:t>dapat</a:t>
            </a:r>
            <a:r>
              <a:rPr lang="en-US" sz="2400" dirty="0">
                <a:solidFill>
                  <a:srgbClr val="333333"/>
                </a:solidFill>
                <a:latin typeface="+mn-lt"/>
              </a:rPr>
              <a:t> </a:t>
            </a:r>
            <a:r>
              <a:rPr lang="en-US" sz="2400" dirty="0" err="1">
                <a:solidFill>
                  <a:srgbClr val="333333"/>
                </a:solidFill>
                <a:latin typeface="+mn-lt"/>
              </a:rPr>
              <a:t>mengatakan</a:t>
            </a:r>
            <a:r>
              <a:rPr lang="en-US" sz="2400" dirty="0">
                <a:solidFill>
                  <a:srgbClr val="333333"/>
                </a:solidFill>
                <a:latin typeface="+mn-lt"/>
              </a:rPr>
              <a:t> </a:t>
            </a:r>
            <a:r>
              <a:rPr lang="en-US" sz="2400" dirty="0" err="1">
                <a:solidFill>
                  <a:srgbClr val="333333"/>
                </a:solidFill>
                <a:latin typeface="+mn-lt"/>
              </a:rPr>
              <a:t>seseorang</a:t>
            </a:r>
            <a:r>
              <a:rPr lang="en-US" sz="2400" dirty="0">
                <a:solidFill>
                  <a:srgbClr val="333333"/>
                </a:solidFill>
                <a:latin typeface="+mn-lt"/>
              </a:rPr>
              <a:t> </a:t>
            </a:r>
            <a:r>
              <a:rPr lang="en-US" sz="2400" dirty="0" err="1">
                <a:solidFill>
                  <a:srgbClr val="333333"/>
                </a:solidFill>
                <a:latin typeface="+mn-lt"/>
              </a:rPr>
              <a:t>memiliki</a:t>
            </a:r>
            <a:r>
              <a:rPr lang="en-US" sz="2400" dirty="0">
                <a:solidFill>
                  <a:srgbClr val="333333"/>
                </a:solidFill>
                <a:latin typeface="+mn-lt"/>
              </a:rPr>
              <a:t> </a:t>
            </a:r>
            <a:r>
              <a:rPr lang="en-US" sz="2400" dirty="0" err="1">
                <a:solidFill>
                  <a:srgbClr val="333333"/>
                </a:solidFill>
                <a:latin typeface="+mn-lt"/>
              </a:rPr>
              <a:t>gangguan</a:t>
            </a:r>
            <a:r>
              <a:rPr lang="en-US" sz="2400" dirty="0">
                <a:solidFill>
                  <a:srgbClr val="333333"/>
                </a:solidFill>
                <a:latin typeface="+mn-lt"/>
              </a:rPr>
              <a:t> mental </a:t>
            </a:r>
            <a:r>
              <a:rPr lang="en-US" sz="2400" dirty="0" err="1">
                <a:solidFill>
                  <a:srgbClr val="333333"/>
                </a:solidFill>
                <a:latin typeface="+mn-lt"/>
              </a:rPr>
              <a:t>atau</a:t>
            </a:r>
            <a:r>
              <a:rPr lang="en-US" sz="2400" dirty="0">
                <a:solidFill>
                  <a:srgbClr val="333333"/>
                </a:solidFill>
                <a:latin typeface="+mn-lt"/>
              </a:rPr>
              <a:t> </a:t>
            </a:r>
            <a:r>
              <a:rPr lang="en-US" sz="2400" dirty="0" err="1">
                <a:solidFill>
                  <a:srgbClr val="333333"/>
                </a:solidFill>
                <a:latin typeface="+mn-lt"/>
              </a:rPr>
              <a:t>tidak</a:t>
            </a:r>
            <a:r>
              <a:rPr lang="en-US" sz="2400" dirty="0">
                <a:solidFill>
                  <a:srgbClr val="333333"/>
                </a:solidFill>
                <a:latin typeface="+mn-lt"/>
              </a:rPr>
              <a:t>, </a:t>
            </a:r>
            <a:r>
              <a:rPr lang="en-US" sz="2400" dirty="0" err="1">
                <a:solidFill>
                  <a:srgbClr val="333333"/>
                </a:solidFill>
                <a:latin typeface="+mn-lt"/>
              </a:rPr>
              <a:t>berdasarkan</a:t>
            </a:r>
            <a:r>
              <a:rPr lang="en-US" sz="2400" dirty="0">
                <a:solidFill>
                  <a:srgbClr val="333333"/>
                </a:solidFill>
                <a:latin typeface="+mn-lt"/>
              </a:rPr>
              <a:t> </a:t>
            </a:r>
            <a:r>
              <a:rPr lang="en-US" sz="2400" dirty="0" err="1">
                <a:solidFill>
                  <a:srgbClr val="333333"/>
                </a:solidFill>
                <a:latin typeface="+mn-lt"/>
              </a:rPr>
              <a:t>bagaimana</a:t>
            </a:r>
            <a:r>
              <a:rPr lang="en-US" sz="2400" dirty="0">
                <a:solidFill>
                  <a:srgbClr val="333333"/>
                </a:solidFill>
                <a:latin typeface="+mn-lt"/>
              </a:rPr>
              <a:t> </a:t>
            </a:r>
            <a:r>
              <a:rPr lang="en-US" sz="2400" dirty="0" err="1">
                <a:solidFill>
                  <a:srgbClr val="333333"/>
                </a:solidFill>
                <a:latin typeface="+mn-lt"/>
              </a:rPr>
              <a:t>penampilan</a:t>
            </a:r>
            <a:r>
              <a:rPr lang="en-US" sz="2400" dirty="0">
                <a:solidFill>
                  <a:srgbClr val="333333"/>
                </a:solidFill>
                <a:latin typeface="+mn-lt"/>
              </a:rPr>
              <a:t> </a:t>
            </a:r>
            <a:r>
              <a:rPr lang="en-US" sz="2400" dirty="0" err="1">
                <a:solidFill>
                  <a:srgbClr val="333333"/>
                </a:solidFill>
                <a:latin typeface="+mn-lt"/>
              </a:rPr>
              <a:t>seseorang</a:t>
            </a:r>
            <a:r>
              <a:rPr lang="en-US" sz="2400" dirty="0">
                <a:solidFill>
                  <a:srgbClr val="333333"/>
                </a:solidFill>
                <a:latin typeface="+mn-lt"/>
              </a:rPr>
              <a:t>.</a:t>
            </a: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18</a:t>
            </a:fld>
            <a:endParaRPr lang="de-DE"/>
          </a:p>
        </p:txBody>
      </p:sp>
    </p:spTree>
    <p:extLst>
      <p:ext uri="{BB962C8B-B14F-4D97-AF65-F5344CB8AC3E}">
        <p14:creationId xmlns:p14="http://schemas.microsoft.com/office/powerpoint/2010/main" val="1659168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Kesimpulan Pertama</a:t>
            </a:r>
            <a:endParaRPr lang="de-DE" sz="3600" dirty="0">
              <a:latin typeface="Calibri Light"/>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en-US" sz="2400" dirty="0" err="1">
                <a:solidFill>
                  <a:srgbClr val="333333"/>
                </a:solidFill>
                <a:latin typeface="+mn-lt"/>
              </a:rPr>
              <a:t>Tidaklah</a:t>
            </a:r>
            <a:r>
              <a:rPr lang="en-US" sz="2400" dirty="0">
                <a:solidFill>
                  <a:srgbClr val="333333"/>
                </a:solidFill>
                <a:latin typeface="+mn-lt"/>
              </a:rPr>
              <a:t> </a:t>
            </a:r>
            <a:r>
              <a:rPr lang="en-US" sz="2400" dirty="0" err="1">
                <a:solidFill>
                  <a:srgbClr val="333333"/>
                </a:solidFill>
                <a:latin typeface="+mn-lt"/>
              </a:rPr>
              <a:t>mungkin</a:t>
            </a:r>
            <a:r>
              <a:rPr lang="en-US" sz="2400" dirty="0">
                <a:solidFill>
                  <a:srgbClr val="333333"/>
                </a:solidFill>
                <a:latin typeface="+mn-lt"/>
              </a:rPr>
              <a:t> </a:t>
            </a:r>
            <a:r>
              <a:rPr lang="en-US" sz="2400" dirty="0" err="1">
                <a:solidFill>
                  <a:srgbClr val="333333"/>
                </a:solidFill>
                <a:latin typeface="+mn-lt"/>
              </a:rPr>
              <a:t>hanya</a:t>
            </a:r>
            <a:r>
              <a:rPr lang="en-US" sz="2400" dirty="0">
                <a:solidFill>
                  <a:srgbClr val="333333"/>
                </a:solidFill>
                <a:latin typeface="+mn-lt"/>
              </a:rPr>
              <a:t> </a:t>
            </a:r>
            <a:r>
              <a:rPr lang="en-US" sz="2400" dirty="0" err="1">
                <a:solidFill>
                  <a:srgbClr val="333333"/>
                </a:solidFill>
                <a:latin typeface="+mn-lt"/>
              </a:rPr>
              <a:t>berdasar</a:t>
            </a:r>
            <a:r>
              <a:rPr lang="en-US" sz="2400" dirty="0">
                <a:solidFill>
                  <a:srgbClr val="333333"/>
                </a:solidFill>
                <a:latin typeface="+mn-lt"/>
              </a:rPr>
              <a:t> </a:t>
            </a:r>
            <a:r>
              <a:rPr lang="en-US" sz="2400" dirty="0" err="1">
                <a:solidFill>
                  <a:srgbClr val="333333"/>
                </a:solidFill>
                <a:latin typeface="+mn-lt"/>
              </a:rPr>
              <a:t>dari</a:t>
            </a:r>
            <a:r>
              <a:rPr lang="en-US" sz="2400" dirty="0">
                <a:solidFill>
                  <a:srgbClr val="333333"/>
                </a:solidFill>
                <a:latin typeface="+mn-lt"/>
              </a:rPr>
              <a:t> </a:t>
            </a:r>
            <a:r>
              <a:rPr lang="en-US" sz="2400" dirty="0" err="1">
                <a:solidFill>
                  <a:srgbClr val="333333"/>
                </a:solidFill>
                <a:latin typeface="+mn-lt"/>
              </a:rPr>
              <a:t>lukisan</a:t>
            </a:r>
            <a:r>
              <a:rPr lang="en-US" sz="2400" dirty="0">
                <a:solidFill>
                  <a:srgbClr val="333333"/>
                </a:solidFill>
                <a:latin typeface="+mn-lt"/>
              </a:rPr>
              <a:t> </a:t>
            </a:r>
            <a:r>
              <a:rPr lang="en-US" sz="2400" dirty="0" err="1">
                <a:solidFill>
                  <a:srgbClr val="333333"/>
                </a:solidFill>
                <a:latin typeface="+mn-lt"/>
              </a:rPr>
              <a:t>itu</a:t>
            </a:r>
            <a:r>
              <a:rPr lang="en-US" sz="2400" dirty="0">
                <a:solidFill>
                  <a:srgbClr val="333333"/>
                </a:solidFill>
                <a:latin typeface="+mn-lt"/>
              </a:rPr>
              <a:t>, </a:t>
            </a:r>
            <a:r>
              <a:rPr lang="en-US" sz="2400" dirty="0" err="1">
                <a:solidFill>
                  <a:srgbClr val="333333"/>
                </a:solidFill>
                <a:latin typeface="+mn-lt"/>
              </a:rPr>
              <a:t>dikatakan</a:t>
            </a:r>
            <a:r>
              <a:rPr lang="en-US" sz="2400" dirty="0">
                <a:solidFill>
                  <a:srgbClr val="333333"/>
                </a:solidFill>
                <a:latin typeface="+mn-lt"/>
              </a:rPr>
              <a:t> </a:t>
            </a:r>
            <a:r>
              <a:rPr lang="en-US" sz="2400" dirty="0" err="1">
                <a:solidFill>
                  <a:srgbClr val="333333"/>
                </a:solidFill>
                <a:latin typeface="+mn-lt"/>
              </a:rPr>
              <a:t>bahwa</a:t>
            </a:r>
            <a:r>
              <a:rPr lang="en-US" sz="2400" dirty="0">
                <a:solidFill>
                  <a:srgbClr val="333333"/>
                </a:solidFill>
                <a:latin typeface="+mn-lt"/>
              </a:rPr>
              <a:t> </a:t>
            </a:r>
            <a:r>
              <a:rPr lang="en-US" sz="2400" dirty="0" err="1">
                <a:solidFill>
                  <a:srgbClr val="333333"/>
                </a:solidFill>
                <a:latin typeface="+mn-lt"/>
              </a:rPr>
              <a:t>pelukisnya</a:t>
            </a:r>
            <a:r>
              <a:rPr lang="en-US" sz="2400" dirty="0">
                <a:solidFill>
                  <a:srgbClr val="333333"/>
                </a:solidFill>
                <a:latin typeface="+mn-lt"/>
              </a:rPr>
              <a:t> </a:t>
            </a:r>
            <a:r>
              <a:rPr lang="en-US" sz="2400" dirty="0" err="1">
                <a:solidFill>
                  <a:srgbClr val="333333"/>
                </a:solidFill>
                <a:latin typeface="+mn-lt"/>
              </a:rPr>
              <a:t>memiliki</a:t>
            </a:r>
            <a:r>
              <a:rPr lang="en-US" sz="2400" dirty="0">
                <a:solidFill>
                  <a:srgbClr val="333333"/>
                </a:solidFill>
                <a:latin typeface="+mn-lt"/>
              </a:rPr>
              <a:t> </a:t>
            </a:r>
            <a:r>
              <a:rPr lang="en-US" sz="2400" dirty="0" err="1">
                <a:solidFill>
                  <a:srgbClr val="333333"/>
                </a:solidFill>
                <a:latin typeface="+mn-lt"/>
              </a:rPr>
              <a:t>gangguan</a:t>
            </a:r>
            <a:r>
              <a:rPr lang="en-US" sz="2400" dirty="0">
                <a:solidFill>
                  <a:srgbClr val="333333"/>
                </a:solidFill>
                <a:latin typeface="+mn-lt"/>
              </a:rPr>
              <a:t> mental </a:t>
            </a:r>
            <a:r>
              <a:rPr lang="en-US" sz="2400" dirty="0" err="1">
                <a:solidFill>
                  <a:srgbClr val="333333"/>
                </a:solidFill>
                <a:latin typeface="+mn-lt"/>
              </a:rPr>
              <a:t>atau</a:t>
            </a:r>
            <a:r>
              <a:rPr lang="en-US" sz="2400" dirty="0">
                <a:solidFill>
                  <a:srgbClr val="333333"/>
                </a:solidFill>
                <a:latin typeface="+mn-lt"/>
              </a:rPr>
              <a:t> </a:t>
            </a:r>
            <a:r>
              <a:rPr lang="en-US" sz="2400" dirty="0" err="1">
                <a:solidFill>
                  <a:srgbClr val="333333"/>
                </a:solidFill>
                <a:latin typeface="+mn-lt"/>
              </a:rPr>
              <a:t>tidak</a:t>
            </a:r>
            <a:r>
              <a:rPr lang="en-US" sz="2400" dirty="0">
                <a:solidFill>
                  <a:srgbClr val="333333"/>
                </a:solidFill>
                <a:latin typeface="+mn-lt"/>
              </a:rPr>
              <a:t>.</a:t>
            </a:r>
          </a:p>
          <a:p>
            <a:pPr marL="342900" lvl="1" indent="-342900">
              <a:spcBef>
                <a:spcPts val="1999"/>
              </a:spcBef>
              <a:spcAft>
                <a:spcPts val="0"/>
              </a:spcAft>
              <a:buClr>
                <a:srgbClr val="333333"/>
              </a:buClr>
              <a:buFont typeface="WingDings"/>
              <a:buChar char=""/>
              <a:tabLst>
                <a:tab pos="84138" algn="l"/>
              </a:tabLst>
              <a:defRPr/>
            </a:pPr>
            <a:r>
              <a:rPr lang="en-US" sz="2400" dirty="0" err="1">
                <a:solidFill>
                  <a:srgbClr val="333333"/>
                </a:solidFill>
                <a:latin typeface="+mn-lt"/>
              </a:rPr>
              <a:t>Kesamaan</a:t>
            </a:r>
            <a:r>
              <a:rPr lang="en-US" sz="2400" dirty="0">
                <a:solidFill>
                  <a:srgbClr val="333333"/>
                </a:solidFill>
                <a:latin typeface="+mn-lt"/>
              </a:rPr>
              <a:t> yang </a:t>
            </a:r>
            <a:r>
              <a:rPr lang="en-US" sz="2400" dirty="0" err="1">
                <a:solidFill>
                  <a:srgbClr val="333333"/>
                </a:solidFill>
                <a:latin typeface="+mn-lt"/>
              </a:rPr>
              <a:t>nyata</a:t>
            </a:r>
            <a:r>
              <a:rPr lang="en-US" sz="2400" dirty="0">
                <a:solidFill>
                  <a:srgbClr val="333333"/>
                </a:solidFill>
                <a:latin typeface="+mn-lt"/>
              </a:rPr>
              <a:t> </a:t>
            </a:r>
            <a:r>
              <a:rPr lang="en-US" sz="2400" dirty="0" err="1">
                <a:solidFill>
                  <a:srgbClr val="333333"/>
                </a:solidFill>
                <a:latin typeface="+mn-lt"/>
              </a:rPr>
              <a:t>dari</a:t>
            </a:r>
            <a:r>
              <a:rPr lang="en-US" sz="2400" dirty="0">
                <a:solidFill>
                  <a:srgbClr val="333333"/>
                </a:solidFill>
                <a:latin typeface="+mn-lt"/>
              </a:rPr>
              <a:t> </a:t>
            </a:r>
            <a:r>
              <a:rPr lang="en-US" sz="2400" dirty="0" err="1">
                <a:solidFill>
                  <a:srgbClr val="333333"/>
                </a:solidFill>
                <a:latin typeface="+mn-lt"/>
              </a:rPr>
              <a:t>penampilan</a:t>
            </a:r>
            <a:r>
              <a:rPr lang="en-US" sz="2400" dirty="0">
                <a:solidFill>
                  <a:srgbClr val="333333"/>
                </a:solidFill>
                <a:latin typeface="+mn-lt"/>
              </a:rPr>
              <a:t> </a:t>
            </a:r>
            <a:r>
              <a:rPr lang="en-US" sz="2400" dirty="0" err="1">
                <a:solidFill>
                  <a:srgbClr val="333333"/>
                </a:solidFill>
                <a:latin typeface="+mn-lt"/>
              </a:rPr>
              <a:t>lukisan</a:t>
            </a:r>
            <a:r>
              <a:rPr lang="en-US" sz="2400" dirty="0">
                <a:solidFill>
                  <a:srgbClr val="333333"/>
                </a:solidFill>
                <a:latin typeface="+mn-lt"/>
              </a:rPr>
              <a:t> </a:t>
            </a:r>
            <a:r>
              <a:rPr lang="en-US" sz="2400" dirty="0" err="1">
                <a:solidFill>
                  <a:srgbClr val="333333"/>
                </a:solidFill>
                <a:latin typeface="+mn-lt"/>
              </a:rPr>
              <a:t>tersebut</a:t>
            </a:r>
            <a:r>
              <a:rPr lang="en-US" sz="2400" dirty="0">
                <a:solidFill>
                  <a:srgbClr val="333333"/>
                </a:solidFill>
                <a:latin typeface="+mn-lt"/>
              </a:rPr>
              <a:t> </a:t>
            </a:r>
            <a:r>
              <a:rPr lang="en-US" sz="2400" dirty="0" err="1">
                <a:solidFill>
                  <a:srgbClr val="333333"/>
                </a:solidFill>
                <a:latin typeface="+mn-lt"/>
              </a:rPr>
              <a:t>adalah</a:t>
            </a:r>
            <a:r>
              <a:rPr lang="en-US" sz="2400" dirty="0">
                <a:solidFill>
                  <a:srgbClr val="333333"/>
                </a:solidFill>
                <a:latin typeface="+mn-lt"/>
              </a:rPr>
              <a:t>: </a:t>
            </a:r>
            <a:r>
              <a:rPr lang="en-US" sz="2400" dirty="0" err="1">
                <a:solidFill>
                  <a:srgbClr val="333333"/>
                </a:solidFill>
                <a:latin typeface="+mn-lt"/>
              </a:rPr>
              <a:t>Saudara</a:t>
            </a:r>
            <a:r>
              <a:rPr lang="en-US" sz="2400" dirty="0">
                <a:solidFill>
                  <a:srgbClr val="333333"/>
                </a:solidFill>
                <a:latin typeface="+mn-lt"/>
              </a:rPr>
              <a:t> </a:t>
            </a:r>
            <a:r>
              <a:rPr lang="en-US" sz="2400" dirty="0" err="1">
                <a:solidFill>
                  <a:srgbClr val="333333"/>
                </a:solidFill>
                <a:latin typeface="+mn-lt"/>
              </a:rPr>
              <a:t>tidak</a:t>
            </a:r>
            <a:r>
              <a:rPr lang="en-US" sz="2400" dirty="0">
                <a:solidFill>
                  <a:srgbClr val="333333"/>
                </a:solidFill>
                <a:latin typeface="+mn-lt"/>
              </a:rPr>
              <a:t> </a:t>
            </a:r>
            <a:r>
              <a:rPr lang="en-US" sz="2400" dirty="0" err="1">
                <a:solidFill>
                  <a:srgbClr val="333333"/>
                </a:solidFill>
                <a:latin typeface="+mn-lt"/>
              </a:rPr>
              <a:t>dapat</a:t>
            </a:r>
            <a:r>
              <a:rPr lang="en-US" sz="2400" dirty="0">
                <a:solidFill>
                  <a:srgbClr val="333333"/>
                </a:solidFill>
                <a:latin typeface="+mn-lt"/>
              </a:rPr>
              <a:t> </a:t>
            </a:r>
            <a:r>
              <a:rPr lang="en-US" sz="2400" dirty="0" err="1">
                <a:solidFill>
                  <a:srgbClr val="333333"/>
                </a:solidFill>
                <a:latin typeface="+mn-lt"/>
              </a:rPr>
              <a:t>mengatakan</a:t>
            </a:r>
            <a:r>
              <a:rPr lang="en-US" sz="2400" dirty="0">
                <a:solidFill>
                  <a:srgbClr val="333333"/>
                </a:solidFill>
                <a:latin typeface="+mn-lt"/>
              </a:rPr>
              <a:t> </a:t>
            </a:r>
            <a:r>
              <a:rPr lang="en-US" sz="2400" dirty="0" err="1">
                <a:solidFill>
                  <a:srgbClr val="333333"/>
                </a:solidFill>
                <a:latin typeface="+mn-lt"/>
              </a:rPr>
              <a:t>seseorang</a:t>
            </a:r>
            <a:r>
              <a:rPr lang="en-US" sz="2400" dirty="0">
                <a:solidFill>
                  <a:srgbClr val="333333"/>
                </a:solidFill>
                <a:latin typeface="+mn-lt"/>
              </a:rPr>
              <a:t> </a:t>
            </a:r>
            <a:r>
              <a:rPr lang="en-US" sz="2400" dirty="0" err="1">
                <a:solidFill>
                  <a:srgbClr val="333333"/>
                </a:solidFill>
                <a:latin typeface="+mn-lt"/>
              </a:rPr>
              <a:t>memiliki</a:t>
            </a:r>
            <a:r>
              <a:rPr lang="en-US" sz="2400" dirty="0">
                <a:solidFill>
                  <a:srgbClr val="333333"/>
                </a:solidFill>
                <a:latin typeface="+mn-lt"/>
              </a:rPr>
              <a:t> </a:t>
            </a:r>
            <a:r>
              <a:rPr lang="en-US" sz="2400" dirty="0" err="1">
                <a:solidFill>
                  <a:srgbClr val="333333"/>
                </a:solidFill>
                <a:latin typeface="+mn-lt"/>
              </a:rPr>
              <a:t>gangguan</a:t>
            </a:r>
            <a:r>
              <a:rPr lang="en-US" sz="2400" dirty="0">
                <a:solidFill>
                  <a:srgbClr val="333333"/>
                </a:solidFill>
                <a:latin typeface="+mn-lt"/>
              </a:rPr>
              <a:t> mental </a:t>
            </a:r>
            <a:r>
              <a:rPr lang="en-US" sz="2400" dirty="0" err="1">
                <a:solidFill>
                  <a:srgbClr val="333333"/>
                </a:solidFill>
                <a:latin typeface="+mn-lt"/>
              </a:rPr>
              <a:t>atau</a:t>
            </a:r>
            <a:r>
              <a:rPr lang="en-US" sz="2400" dirty="0">
                <a:solidFill>
                  <a:srgbClr val="333333"/>
                </a:solidFill>
                <a:latin typeface="+mn-lt"/>
              </a:rPr>
              <a:t> </a:t>
            </a:r>
            <a:r>
              <a:rPr lang="en-US" sz="2400" dirty="0" err="1">
                <a:solidFill>
                  <a:srgbClr val="333333"/>
                </a:solidFill>
                <a:latin typeface="+mn-lt"/>
              </a:rPr>
              <a:t>tidak</a:t>
            </a:r>
            <a:r>
              <a:rPr lang="en-US" sz="2400" dirty="0">
                <a:solidFill>
                  <a:srgbClr val="333333"/>
                </a:solidFill>
                <a:latin typeface="+mn-lt"/>
              </a:rPr>
              <a:t>, </a:t>
            </a:r>
            <a:r>
              <a:rPr lang="en-US" sz="2400" dirty="0" err="1">
                <a:solidFill>
                  <a:srgbClr val="333333"/>
                </a:solidFill>
                <a:latin typeface="+mn-lt"/>
              </a:rPr>
              <a:t>berdasarkan</a:t>
            </a:r>
            <a:r>
              <a:rPr lang="en-US" sz="2400" dirty="0">
                <a:solidFill>
                  <a:srgbClr val="333333"/>
                </a:solidFill>
                <a:latin typeface="+mn-lt"/>
              </a:rPr>
              <a:t> </a:t>
            </a:r>
            <a:r>
              <a:rPr lang="en-US" sz="2400" dirty="0" err="1">
                <a:solidFill>
                  <a:srgbClr val="333333"/>
                </a:solidFill>
                <a:latin typeface="+mn-lt"/>
              </a:rPr>
              <a:t>bagaimana</a:t>
            </a:r>
            <a:r>
              <a:rPr lang="en-US" sz="2400" dirty="0">
                <a:solidFill>
                  <a:srgbClr val="333333"/>
                </a:solidFill>
                <a:latin typeface="+mn-lt"/>
              </a:rPr>
              <a:t> </a:t>
            </a:r>
            <a:r>
              <a:rPr lang="en-US" sz="2400" dirty="0" err="1">
                <a:solidFill>
                  <a:srgbClr val="333333"/>
                </a:solidFill>
                <a:latin typeface="+mn-lt"/>
              </a:rPr>
              <a:t>penampilan</a:t>
            </a:r>
            <a:r>
              <a:rPr lang="en-US" sz="2400" dirty="0">
                <a:solidFill>
                  <a:srgbClr val="333333"/>
                </a:solidFill>
                <a:latin typeface="+mn-lt"/>
              </a:rPr>
              <a:t> </a:t>
            </a:r>
            <a:r>
              <a:rPr lang="en-US" sz="2400" dirty="0" err="1">
                <a:solidFill>
                  <a:srgbClr val="333333"/>
                </a:solidFill>
                <a:latin typeface="+mn-lt"/>
              </a:rPr>
              <a:t>seseorang</a:t>
            </a:r>
            <a:r>
              <a:rPr lang="en-US" sz="2400" dirty="0">
                <a:solidFill>
                  <a:srgbClr val="333333"/>
                </a:solidFill>
                <a:latin typeface="+mn-lt"/>
              </a:rPr>
              <a:t>.</a:t>
            </a:r>
          </a:p>
          <a:p>
            <a:pPr marL="342900" lvl="1" indent="-342900">
              <a:spcBef>
                <a:spcPts val="1999"/>
              </a:spcBef>
              <a:spcAft>
                <a:spcPts val="0"/>
              </a:spcAft>
              <a:buClr>
                <a:srgbClr val="333333"/>
              </a:buClr>
              <a:buFont typeface="WingDings"/>
              <a:buChar char=""/>
              <a:tabLst>
                <a:tab pos="84138" algn="l"/>
              </a:tabLst>
              <a:defRPr/>
            </a:pPr>
            <a:r>
              <a:rPr lang="de-DE" sz="2400" dirty="0">
                <a:solidFill>
                  <a:srgbClr val="004992"/>
                </a:solidFill>
                <a:latin typeface="+mn-lt"/>
              </a:rPr>
              <a:t>Poin untuk dipikirkan secara matang: </a:t>
            </a:r>
            <a:br>
              <a:rPr lang="de-DE" sz="2400" dirty="0">
                <a:solidFill>
                  <a:srgbClr val="333333"/>
                </a:solidFill>
                <a:latin typeface="+mn-lt"/>
              </a:rPr>
            </a:br>
            <a:r>
              <a:rPr lang="de-DE" sz="2400" dirty="0">
                <a:solidFill>
                  <a:srgbClr val="333333"/>
                </a:solidFill>
                <a:latin typeface="+mn-lt"/>
              </a:rPr>
              <a:t>Banyak karya besar diciptakan oleh orang dengan gangguan mental.</a:t>
            </a:r>
            <a:br>
              <a:rPr lang="de-DE" sz="2400" dirty="0">
                <a:solidFill>
                  <a:srgbClr val="333333"/>
                </a:solidFill>
                <a:latin typeface="+mn-lt"/>
              </a:rPr>
            </a:br>
            <a:r>
              <a:rPr lang="de-DE" sz="2400" dirty="0">
                <a:solidFill>
                  <a:srgbClr val="004992"/>
                </a:solidFill>
                <a:latin typeface="+mn-lt"/>
              </a:rPr>
              <a:t>Apakah karya tersebut menjadi berkurang nilainya</a:t>
            </a:r>
            <a:r>
              <a:rPr lang="en-US" sz="2400" dirty="0">
                <a:solidFill>
                  <a:srgbClr val="004992"/>
                </a:solidFill>
                <a:latin typeface="+mn-lt"/>
              </a:rPr>
              <a:t>?</a:t>
            </a:r>
            <a:endParaRPr lang="de-DE" sz="2400" dirty="0">
              <a:solidFill>
                <a:srgbClr val="004992"/>
              </a:solidFill>
              <a:latin typeface="+mn-lt"/>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19</a:t>
            </a:fld>
            <a:endParaRPr lang="de-DE"/>
          </a:p>
        </p:txBody>
      </p:sp>
    </p:spTree>
    <p:extLst>
      <p:ext uri="{BB962C8B-B14F-4D97-AF65-F5344CB8AC3E}">
        <p14:creationId xmlns:p14="http://schemas.microsoft.com/office/powerpoint/2010/main" val="415728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Kesimpulan Pertama</a:t>
            </a:r>
            <a:endParaRPr lang="de-DE" sz="3600" dirty="0">
              <a:latin typeface="Calibri Light"/>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en-US" sz="2400" dirty="0" err="1">
                <a:solidFill>
                  <a:srgbClr val="333333"/>
                </a:solidFill>
                <a:latin typeface="+mn-lt"/>
              </a:rPr>
              <a:t>Tidaklah</a:t>
            </a:r>
            <a:r>
              <a:rPr lang="en-US" sz="2400" dirty="0">
                <a:solidFill>
                  <a:srgbClr val="333333"/>
                </a:solidFill>
                <a:latin typeface="+mn-lt"/>
              </a:rPr>
              <a:t> </a:t>
            </a:r>
            <a:r>
              <a:rPr lang="en-US" sz="2400" dirty="0" err="1">
                <a:solidFill>
                  <a:srgbClr val="333333"/>
                </a:solidFill>
                <a:latin typeface="+mn-lt"/>
              </a:rPr>
              <a:t>mungkin</a:t>
            </a:r>
            <a:r>
              <a:rPr lang="en-US" sz="2400" dirty="0">
                <a:solidFill>
                  <a:srgbClr val="333333"/>
                </a:solidFill>
                <a:latin typeface="+mn-lt"/>
              </a:rPr>
              <a:t> </a:t>
            </a:r>
            <a:r>
              <a:rPr lang="en-US" sz="2400" dirty="0" err="1">
                <a:solidFill>
                  <a:srgbClr val="333333"/>
                </a:solidFill>
                <a:latin typeface="+mn-lt"/>
              </a:rPr>
              <a:t>hanya</a:t>
            </a:r>
            <a:r>
              <a:rPr lang="en-US" sz="2400" dirty="0">
                <a:solidFill>
                  <a:srgbClr val="333333"/>
                </a:solidFill>
                <a:latin typeface="+mn-lt"/>
              </a:rPr>
              <a:t> </a:t>
            </a:r>
            <a:r>
              <a:rPr lang="en-US" sz="2400" dirty="0" err="1">
                <a:solidFill>
                  <a:srgbClr val="333333"/>
                </a:solidFill>
                <a:latin typeface="+mn-lt"/>
              </a:rPr>
              <a:t>berdasar</a:t>
            </a:r>
            <a:r>
              <a:rPr lang="en-US" sz="2400" dirty="0">
                <a:solidFill>
                  <a:srgbClr val="333333"/>
                </a:solidFill>
                <a:latin typeface="+mn-lt"/>
              </a:rPr>
              <a:t> </a:t>
            </a:r>
            <a:r>
              <a:rPr lang="en-US" sz="2400" dirty="0" err="1">
                <a:solidFill>
                  <a:srgbClr val="333333"/>
                </a:solidFill>
                <a:latin typeface="+mn-lt"/>
              </a:rPr>
              <a:t>dari</a:t>
            </a:r>
            <a:r>
              <a:rPr lang="en-US" sz="2400" dirty="0">
                <a:solidFill>
                  <a:srgbClr val="333333"/>
                </a:solidFill>
                <a:latin typeface="+mn-lt"/>
              </a:rPr>
              <a:t> </a:t>
            </a:r>
            <a:r>
              <a:rPr lang="en-US" sz="2400" dirty="0" err="1">
                <a:solidFill>
                  <a:srgbClr val="333333"/>
                </a:solidFill>
                <a:latin typeface="+mn-lt"/>
              </a:rPr>
              <a:t>lukisan</a:t>
            </a:r>
            <a:r>
              <a:rPr lang="en-US" sz="2400" dirty="0">
                <a:solidFill>
                  <a:srgbClr val="333333"/>
                </a:solidFill>
                <a:latin typeface="+mn-lt"/>
              </a:rPr>
              <a:t> </a:t>
            </a:r>
            <a:r>
              <a:rPr lang="en-US" sz="2400" dirty="0" err="1">
                <a:solidFill>
                  <a:srgbClr val="333333"/>
                </a:solidFill>
                <a:latin typeface="+mn-lt"/>
              </a:rPr>
              <a:t>itu</a:t>
            </a:r>
            <a:r>
              <a:rPr lang="en-US" sz="2400" dirty="0">
                <a:solidFill>
                  <a:srgbClr val="333333"/>
                </a:solidFill>
                <a:latin typeface="+mn-lt"/>
              </a:rPr>
              <a:t>, </a:t>
            </a:r>
            <a:r>
              <a:rPr lang="en-US" sz="2400" dirty="0" err="1">
                <a:solidFill>
                  <a:srgbClr val="333333"/>
                </a:solidFill>
                <a:latin typeface="+mn-lt"/>
              </a:rPr>
              <a:t>dikatakan</a:t>
            </a:r>
            <a:r>
              <a:rPr lang="en-US" sz="2400" dirty="0">
                <a:solidFill>
                  <a:srgbClr val="333333"/>
                </a:solidFill>
                <a:latin typeface="+mn-lt"/>
              </a:rPr>
              <a:t> </a:t>
            </a:r>
            <a:r>
              <a:rPr lang="en-US" sz="2400" dirty="0" err="1">
                <a:solidFill>
                  <a:srgbClr val="333333"/>
                </a:solidFill>
                <a:latin typeface="+mn-lt"/>
              </a:rPr>
              <a:t>bahwa</a:t>
            </a:r>
            <a:r>
              <a:rPr lang="en-US" sz="2400" dirty="0">
                <a:solidFill>
                  <a:srgbClr val="333333"/>
                </a:solidFill>
                <a:latin typeface="+mn-lt"/>
              </a:rPr>
              <a:t> </a:t>
            </a:r>
            <a:r>
              <a:rPr lang="en-US" sz="2400" dirty="0" err="1">
                <a:solidFill>
                  <a:srgbClr val="333333"/>
                </a:solidFill>
                <a:latin typeface="+mn-lt"/>
              </a:rPr>
              <a:t>pelukisnya</a:t>
            </a:r>
            <a:r>
              <a:rPr lang="en-US" sz="2400" dirty="0">
                <a:solidFill>
                  <a:srgbClr val="333333"/>
                </a:solidFill>
                <a:latin typeface="+mn-lt"/>
              </a:rPr>
              <a:t> </a:t>
            </a:r>
            <a:r>
              <a:rPr lang="en-US" sz="2400" dirty="0" err="1">
                <a:solidFill>
                  <a:srgbClr val="333333"/>
                </a:solidFill>
                <a:latin typeface="+mn-lt"/>
              </a:rPr>
              <a:t>memiliki</a:t>
            </a:r>
            <a:r>
              <a:rPr lang="en-US" sz="2400" dirty="0">
                <a:solidFill>
                  <a:srgbClr val="333333"/>
                </a:solidFill>
                <a:latin typeface="+mn-lt"/>
              </a:rPr>
              <a:t> </a:t>
            </a:r>
            <a:r>
              <a:rPr lang="en-US" sz="2400" dirty="0" err="1">
                <a:solidFill>
                  <a:srgbClr val="333333"/>
                </a:solidFill>
                <a:latin typeface="+mn-lt"/>
              </a:rPr>
              <a:t>gangguan</a:t>
            </a:r>
            <a:r>
              <a:rPr lang="en-US" sz="2400" dirty="0">
                <a:solidFill>
                  <a:srgbClr val="333333"/>
                </a:solidFill>
                <a:latin typeface="+mn-lt"/>
              </a:rPr>
              <a:t> mental </a:t>
            </a:r>
            <a:r>
              <a:rPr lang="en-US" sz="2400" dirty="0" err="1">
                <a:solidFill>
                  <a:srgbClr val="333333"/>
                </a:solidFill>
                <a:latin typeface="+mn-lt"/>
              </a:rPr>
              <a:t>atau</a:t>
            </a:r>
            <a:r>
              <a:rPr lang="en-US" sz="2400" dirty="0">
                <a:solidFill>
                  <a:srgbClr val="333333"/>
                </a:solidFill>
                <a:latin typeface="+mn-lt"/>
              </a:rPr>
              <a:t> </a:t>
            </a:r>
            <a:r>
              <a:rPr lang="en-US" sz="2400" dirty="0" err="1">
                <a:solidFill>
                  <a:srgbClr val="333333"/>
                </a:solidFill>
                <a:latin typeface="+mn-lt"/>
              </a:rPr>
              <a:t>tidak</a:t>
            </a:r>
            <a:r>
              <a:rPr lang="en-US" sz="2400" dirty="0">
                <a:solidFill>
                  <a:srgbClr val="333333"/>
                </a:solidFill>
                <a:latin typeface="+mn-lt"/>
              </a:rPr>
              <a:t>.</a:t>
            </a:r>
          </a:p>
          <a:p>
            <a:pPr marL="342900" lvl="1" indent="-342900">
              <a:spcBef>
                <a:spcPts val="1999"/>
              </a:spcBef>
              <a:spcAft>
                <a:spcPts val="0"/>
              </a:spcAft>
              <a:buClr>
                <a:srgbClr val="333333"/>
              </a:buClr>
              <a:buFont typeface="WingDings"/>
              <a:buChar char=""/>
              <a:tabLst>
                <a:tab pos="84138" algn="l"/>
              </a:tabLst>
              <a:defRPr/>
            </a:pPr>
            <a:r>
              <a:rPr lang="en-US" sz="2400" dirty="0" err="1">
                <a:solidFill>
                  <a:srgbClr val="333333"/>
                </a:solidFill>
                <a:latin typeface="+mn-lt"/>
              </a:rPr>
              <a:t>Kesamaan</a:t>
            </a:r>
            <a:r>
              <a:rPr lang="en-US" sz="2400" dirty="0">
                <a:solidFill>
                  <a:srgbClr val="333333"/>
                </a:solidFill>
                <a:latin typeface="+mn-lt"/>
              </a:rPr>
              <a:t> yang </a:t>
            </a:r>
            <a:r>
              <a:rPr lang="en-US" sz="2400" dirty="0" err="1">
                <a:solidFill>
                  <a:srgbClr val="333333"/>
                </a:solidFill>
                <a:latin typeface="+mn-lt"/>
              </a:rPr>
              <a:t>nyata</a:t>
            </a:r>
            <a:r>
              <a:rPr lang="en-US" sz="2400" dirty="0">
                <a:solidFill>
                  <a:srgbClr val="333333"/>
                </a:solidFill>
                <a:latin typeface="+mn-lt"/>
              </a:rPr>
              <a:t> </a:t>
            </a:r>
            <a:r>
              <a:rPr lang="en-US" sz="2400" dirty="0" err="1">
                <a:solidFill>
                  <a:srgbClr val="333333"/>
                </a:solidFill>
                <a:latin typeface="+mn-lt"/>
              </a:rPr>
              <a:t>dari</a:t>
            </a:r>
            <a:r>
              <a:rPr lang="en-US" sz="2400" dirty="0">
                <a:solidFill>
                  <a:srgbClr val="333333"/>
                </a:solidFill>
                <a:latin typeface="+mn-lt"/>
              </a:rPr>
              <a:t> </a:t>
            </a:r>
            <a:r>
              <a:rPr lang="en-US" sz="2400" dirty="0" err="1">
                <a:solidFill>
                  <a:srgbClr val="333333"/>
                </a:solidFill>
                <a:latin typeface="+mn-lt"/>
              </a:rPr>
              <a:t>penampilan</a:t>
            </a:r>
            <a:r>
              <a:rPr lang="en-US" sz="2400" dirty="0">
                <a:solidFill>
                  <a:srgbClr val="333333"/>
                </a:solidFill>
                <a:latin typeface="+mn-lt"/>
              </a:rPr>
              <a:t> </a:t>
            </a:r>
            <a:r>
              <a:rPr lang="en-US" sz="2400" dirty="0" err="1">
                <a:solidFill>
                  <a:srgbClr val="333333"/>
                </a:solidFill>
                <a:latin typeface="+mn-lt"/>
              </a:rPr>
              <a:t>lukisan</a:t>
            </a:r>
            <a:r>
              <a:rPr lang="en-US" sz="2400" dirty="0">
                <a:solidFill>
                  <a:srgbClr val="333333"/>
                </a:solidFill>
                <a:latin typeface="+mn-lt"/>
              </a:rPr>
              <a:t> </a:t>
            </a:r>
            <a:r>
              <a:rPr lang="en-US" sz="2400" dirty="0" err="1">
                <a:solidFill>
                  <a:srgbClr val="333333"/>
                </a:solidFill>
                <a:latin typeface="+mn-lt"/>
              </a:rPr>
              <a:t>tersebut</a:t>
            </a:r>
            <a:r>
              <a:rPr lang="en-US" sz="2400" dirty="0">
                <a:solidFill>
                  <a:srgbClr val="333333"/>
                </a:solidFill>
                <a:latin typeface="+mn-lt"/>
              </a:rPr>
              <a:t> </a:t>
            </a:r>
            <a:r>
              <a:rPr lang="en-US" sz="2400" dirty="0" err="1">
                <a:solidFill>
                  <a:srgbClr val="333333"/>
                </a:solidFill>
                <a:latin typeface="+mn-lt"/>
              </a:rPr>
              <a:t>adalah</a:t>
            </a:r>
            <a:r>
              <a:rPr lang="en-US" sz="2400" dirty="0">
                <a:solidFill>
                  <a:srgbClr val="333333"/>
                </a:solidFill>
                <a:latin typeface="+mn-lt"/>
              </a:rPr>
              <a:t>: </a:t>
            </a:r>
            <a:r>
              <a:rPr lang="en-US" sz="2400" dirty="0" err="1">
                <a:solidFill>
                  <a:srgbClr val="333333"/>
                </a:solidFill>
                <a:latin typeface="+mn-lt"/>
              </a:rPr>
              <a:t>Saudara</a:t>
            </a:r>
            <a:r>
              <a:rPr lang="en-US" sz="2400" dirty="0">
                <a:solidFill>
                  <a:srgbClr val="333333"/>
                </a:solidFill>
                <a:latin typeface="+mn-lt"/>
              </a:rPr>
              <a:t> </a:t>
            </a:r>
            <a:r>
              <a:rPr lang="en-US" sz="2400" dirty="0" err="1">
                <a:solidFill>
                  <a:srgbClr val="333333"/>
                </a:solidFill>
                <a:latin typeface="+mn-lt"/>
              </a:rPr>
              <a:t>tidak</a:t>
            </a:r>
            <a:r>
              <a:rPr lang="en-US" sz="2400" dirty="0">
                <a:solidFill>
                  <a:srgbClr val="333333"/>
                </a:solidFill>
                <a:latin typeface="+mn-lt"/>
              </a:rPr>
              <a:t> </a:t>
            </a:r>
            <a:r>
              <a:rPr lang="en-US" sz="2400" dirty="0" err="1">
                <a:solidFill>
                  <a:srgbClr val="333333"/>
                </a:solidFill>
                <a:latin typeface="+mn-lt"/>
              </a:rPr>
              <a:t>dapat</a:t>
            </a:r>
            <a:r>
              <a:rPr lang="en-US" sz="2400" dirty="0">
                <a:solidFill>
                  <a:srgbClr val="333333"/>
                </a:solidFill>
                <a:latin typeface="+mn-lt"/>
              </a:rPr>
              <a:t> </a:t>
            </a:r>
            <a:r>
              <a:rPr lang="en-US" sz="2400" dirty="0" err="1">
                <a:solidFill>
                  <a:srgbClr val="333333"/>
                </a:solidFill>
                <a:latin typeface="+mn-lt"/>
              </a:rPr>
              <a:t>mengatakan</a:t>
            </a:r>
            <a:r>
              <a:rPr lang="en-US" sz="2400" dirty="0">
                <a:solidFill>
                  <a:srgbClr val="333333"/>
                </a:solidFill>
                <a:latin typeface="+mn-lt"/>
              </a:rPr>
              <a:t> </a:t>
            </a:r>
            <a:r>
              <a:rPr lang="en-US" sz="2400" dirty="0" err="1">
                <a:solidFill>
                  <a:srgbClr val="333333"/>
                </a:solidFill>
                <a:latin typeface="+mn-lt"/>
              </a:rPr>
              <a:t>seseorang</a:t>
            </a:r>
            <a:r>
              <a:rPr lang="en-US" sz="2400" dirty="0">
                <a:solidFill>
                  <a:srgbClr val="333333"/>
                </a:solidFill>
                <a:latin typeface="+mn-lt"/>
              </a:rPr>
              <a:t> </a:t>
            </a:r>
            <a:r>
              <a:rPr lang="en-US" sz="2400" dirty="0" err="1">
                <a:solidFill>
                  <a:srgbClr val="333333"/>
                </a:solidFill>
                <a:latin typeface="+mn-lt"/>
              </a:rPr>
              <a:t>memiliki</a:t>
            </a:r>
            <a:r>
              <a:rPr lang="en-US" sz="2400" dirty="0">
                <a:solidFill>
                  <a:srgbClr val="333333"/>
                </a:solidFill>
                <a:latin typeface="+mn-lt"/>
              </a:rPr>
              <a:t> </a:t>
            </a:r>
            <a:r>
              <a:rPr lang="en-US" sz="2400" dirty="0" err="1">
                <a:solidFill>
                  <a:srgbClr val="333333"/>
                </a:solidFill>
                <a:latin typeface="+mn-lt"/>
              </a:rPr>
              <a:t>gangguan</a:t>
            </a:r>
            <a:r>
              <a:rPr lang="en-US" sz="2400" dirty="0">
                <a:solidFill>
                  <a:srgbClr val="333333"/>
                </a:solidFill>
                <a:latin typeface="+mn-lt"/>
              </a:rPr>
              <a:t> mental </a:t>
            </a:r>
            <a:r>
              <a:rPr lang="en-US" sz="2400" dirty="0" err="1">
                <a:solidFill>
                  <a:srgbClr val="333333"/>
                </a:solidFill>
                <a:latin typeface="+mn-lt"/>
              </a:rPr>
              <a:t>atau</a:t>
            </a:r>
            <a:r>
              <a:rPr lang="en-US" sz="2400" dirty="0">
                <a:solidFill>
                  <a:srgbClr val="333333"/>
                </a:solidFill>
                <a:latin typeface="+mn-lt"/>
              </a:rPr>
              <a:t> </a:t>
            </a:r>
            <a:r>
              <a:rPr lang="en-US" sz="2400" dirty="0" err="1">
                <a:solidFill>
                  <a:srgbClr val="333333"/>
                </a:solidFill>
                <a:latin typeface="+mn-lt"/>
              </a:rPr>
              <a:t>tidak</a:t>
            </a:r>
            <a:r>
              <a:rPr lang="en-US" sz="2400" dirty="0">
                <a:solidFill>
                  <a:srgbClr val="333333"/>
                </a:solidFill>
                <a:latin typeface="+mn-lt"/>
              </a:rPr>
              <a:t>, </a:t>
            </a:r>
            <a:r>
              <a:rPr lang="en-US" sz="2400" dirty="0" err="1">
                <a:solidFill>
                  <a:srgbClr val="333333"/>
                </a:solidFill>
                <a:latin typeface="+mn-lt"/>
              </a:rPr>
              <a:t>berdasarkan</a:t>
            </a:r>
            <a:r>
              <a:rPr lang="en-US" sz="2400" dirty="0">
                <a:solidFill>
                  <a:srgbClr val="333333"/>
                </a:solidFill>
                <a:latin typeface="+mn-lt"/>
              </a:rPr>
              <a:t> </a:t>
            </a:r>
            <a:r>
              <a:rPr lang="en-US" sz="2400" dirty="0" err="1">
                <a:solidFill>
                  <a:srgbClr val="333333"/>
                </a:solidFill>
                <a:latin typeface="+mn-lt"/>
              </a:rPr>
              <a:t>bagaimana</a:t>
            </a:r>
            <a:r>
              <a:rPr lang="en-US" sz="2400" dirty="0">
                <a:solidFill>
                  <a:srgbClr val="333333"/>
                </a:solidFill>
                <a:latin typeface="+mn-lt"/>
              </a:rPr>
              <a:t> </a:t>
            </a:r>
            <a:r>
              <a:rPr lang="en-US" sz="2400" dirty="0" err="1">
                <a:solidFill>
                  <a:srgbClr val="333333"/>
                </a:solidFill>
                <a:latin typeface="+mn-lt"/>
              </a:rPr>
              <a:t>penampilan</a:t>
            </a:r>
            <a:r>
              <a:rPr lang="en-US" sz="2400" dirty="0">
                <a:solidFill>
                  <a:srgbClr val="333333"/>
                </a:solidFill>
                <a:latin typeface="+mn-lt"/>
              </a:rPr>
              <a:t> </a:t>
            </a:r>
            <a:r>
              <a:rPr lang="en-US" sz="2400" dirty="0" err="1">
                <a:solidFill>
                  <a:srgbClr val="333333"/>
                </a:solidFill>
                <a:latin typeface="+mn-lt"/>
              </a:rPr>
              <a:t>seseorang</a:t>
            </a:r>
            <a:r>
              <a:rPr lang="en-US" sz="2400" dirty="0">
                <a:solidFill>
                  <a:srgbClr val="333333"/>
                </a:solidFill>
                <a:latin typeface="+mn-lt"/>
              </a:rPr>
              <a:t>.</a:t>
            </a:r>
          </a:p>
          <a:p>
            <a:pPr marL="342900" lvl="1" indent="-342900">
              <a:spcBef>
                <a:spcPts val="1999"/>
              </a:spcBef>
              <a:spcAft>
                <a:spcPts val="0"/>
              </a:spcAft>
              <a:buClr>
                <a:srgbClr val="333333"/>
              </a:buClr>
              <a:buFont typeface="WingDings"/>
              <a:buChar char=""/>
              <a:tabLst>
                <a:tab pos="84138" algn="l"/>
              </a:tabLst>
              <a:defRPr/>
            </a:pPr>
            <a:r>
              <a:rPr lang="de-DE" sz="2400" dirty="0">
                <a:solidFill>
                  <a:srgbClr val="004992"/>
                </a:solidFill>
                <a:latin typeface="+mn-lt"/>
              </a:rPr>
              <a:t>Poin untuk dipikirkan secara matang: </a:t>
            </a:r>
            <a:br>
              <a:rPr lang="de-DE" sz="2400" dirty="0">
                <a:solidFill>
                  <a:srgbClr val="333333"/>
                </a:solidFill>
                <a:latin typeface="+mn-lt"/>
              </a:rPr>
            </a:br>
            <a:r>
              <a:rPr lang="de-DE" sz="2400" dirty="0">
                <a:solidFill>
                  <a:srgbClr val="333333"/>
                </a:solidFill>
                <a:latin typeface="+mn-lt"/>
              </a:rPr>
              <a:t>Banyak karya besar diciptakan oleh orang dengan gangguan mental.</a:t>
            </a:r>
            <a:br>
              <a:rPr lang="de-DE" sz="2400" dirty="0">
                <a:solidFill>
                  <a:srgbClr val="333333"/>
                </a:solidFill>
                <a:latin typeface="+mn-lt"/>
              </a:rPr>
            </a:br>
            <a:r>
              <a:rPr lang="de-DE" sz="2400" dirty="0">
                <a:solidFill>
                  <a:srgbClr val="004992"/>
                </a:solidFill>
                <a:latin typeface="+mn-lt"/>
              </a:rPr>
              <a:t>Apakah karya tersebut menjadi berkurang nilainya</a:t>
            </a:r>
            <a:r>
              <a:rPr lang="en-US" sz="2400" dirty="0">
                <a:solidFill>
                  <a:srgbClr val="004992"/>
                </a:solidFill>
                <a:latin typeface="+mn-lt"/>
              </a:rPr>
              <a:t>?</a:t>
            </a:r>
            <a:endParaRPr lang="de-DE" sz="2400" dirty="0">
              <a:solidFill>
                <a:srgbClr val="004992"/>
              </a:solidFill>
              <a:latin typeface="+mn-lt"/>
            </a:endParaRPr>
          </a:p>
          <a:p>
            <a:pPr lvl="1" algn="ctr">
              <a:spcBef>
                <a:spcPts val="1999"/>
              </a:spcBef>
              <a:spcAft>
                <a:spcPts val="0"/>
              </a:spcAft>
              <a:buClr>
                <a:srgbClr val="333333"/>
              </a:buClr>
              <a:tabLst>
                <a:tab pos="84138" algn="l"/>
              </a:tabLst>
              <a:defRPr/>
            </a:pPr>
            <a:r>
              <a:rPr lang="de-DE" sz="2400" b="1" u="sng" dirty="0">
                <a:solidFill>
                  <a:srgbClr val="004992"/>
                </a:solidFill>
                <a:latin typeface="+mn-lt"/>
              </a:rPr>
              <a:t>Tidak sama sekali!</a:t>
            </a: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20</a:t>
            </a:fld>
            <a:endParaRPr lang="de-DE"/>
          </a:p>
        </p:txBody>
      </p:sp>
    </p:spTree>
    <p:extLst>
      <p:ext uri="{BB962C8B-B14F-4D97-AF65-F5344CB8AC3E}">
        <p14:creationId xmlns:p14="http://schemas.microsoft.com/office/powerpoint/2010/main" val="3132832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Apakah “normal” jika memiliki masalah mental?</a:t>
            </a:r>
            <a:endParaRPr lang="de-DE" sz="3600" dirty="0">
              <a:latin typeface="Calibri Light"/>
            </a:endParaRPr>
          </a:p>
        </p:txBody>
      </p:sp>
      <p:sp>
        <p:nvSpPr>
          <p:cNvPr id="4" name="Content Placeholder 3"/>
          <p:cNvSpPr>
            <a:spLocks noGrp="1"/>
          </p:cNvSpPr>
          <p:nvPr>
            <p:ph idx="1"/>
          </p:nvPr>
        </p:nvSpPr>
        <p:spPr/>
        <p:txBody>
          <a:bodyPr/>
          <a:lstStyle/>
          <a:p>
            <a:pPr lvl="0" defTabSz="914400" eaLnBrk="0" fontAlgn="base" hangingPunct="0">
              <a:buClr>
                <a:srgbClr val="006699"/>
              </a:buClr>
              <a:tabLst>
                <a:tab pos="84138" algn="l"/>
              </a:tabLst>
              <a:defRPr/>
            </a:pPr>
            <a:r>
              <a:rPr lang="en-US" sz="2400" dirty="0" err="1">
                <a:solidFill>
                  <a:srgbClr val="004992"/>
                </a:solidFill>
              </a:rPr>
              <a:t>Berapa</a:t>
            </a:r>
            <a:r>
              <a:rPr lang="en-US" sz="2400" dirty="0">
                <a:solidFill>
                  <a:srgbClr val="004992"/>
                </a:solidFill>
              </a:rPr>
              <a:t> </a:t>
            </a:r>
            <a:r>
              <a:rPr lang="en-US" sz="2400" dirty="0" err="1">
                <a:solidFill>
                  <a:srgbClr val="004992"/>
                </a:solidFill>
              </a:rPr>
              <a:t>banyak</a:t>
            </a:r>
            <a:r>
              <a:rPr lang="en-US" sz="2400" dirty="0">
                <a:solidFill>
                  <a:srgbClr val="004992"/>
                </a:solidFill>
              </a:rPr>
              <a:t> orang </a:t>
            </a:r>
            <a:r>
              <a:rPr lang="en-US" sz="2400" dirty="0" err="1">
                <a:solidFill>
                  <a:srgbClr val="004992"/>
                </a:solidFill>
              </a:rPr>
              <a:t>dengan</a:t>
            </a:r>
            <a:r>
              <a:rPr lang="en-US" sz="2400" dirty="0">
                <a:solidFill>
                  <a:srgbClr val="004992"/>
                </a:solidFill>
              </a:rPr>
              <a:t> </a:t>
            </a:r>
            <a:r>
              <a:rPr lang="en-US" sz="2400" dirty="0" err="1">
                <a:solidFill>
                  <a:srgbClr val="004992"/>
                </a:solidFill>
              </a:rPr>
              <a:t>gangguan</a:t>
            </a:r>
            <a:r>
              <a:rPr lang="en-US" sz="2400" dirty="0">
                <a:solidFill>
                  <a:srgbClr val="004992"/>
                </a:solidFill>
              </a:rPr>
              <a:t> mental?</a:t>
            </a:r>
            <a:endParaRPr lang="de-DE" sz="2400" kern="0" dirty="0">
              <a:solidFill>
                <a:srgbClr val="004992"/>
              </a:solidFill>
            </a:endParaRPr>
          </a:p>
          <a:p>
            <a:pPr lvl="0" defTabSz="914400" eaLnBrk="0" fontAlgn="base" hangingPunct="0">
              <a:buClr>
                <a:srgbClr val="006699"/>
              </a:buClr>
              <a:tabLst>
                <a:tab pos="84138" algn="l"/>
              </a:tabLst>
              <a:defRPr/>
            </a:pPr>
            <a:r>
              <a:rPr lang="de-DE" sz="2400" dirty="0">
                <a:solidFill>
                  <a:srgbClr val="333333"/>
                </a:solidFill>
              </a:rPr>
              <a:t>Bagaimana menurut anda?</a:t>
            </a:r>
            <a:endParaRPr lang="en-US" sz="2400" dirty="0"/>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21</a:t>
            </a:fld>
            <a:endParaRPr 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Apakah “normal” jika memiliki masalah mental?</a:t>
            </a:r>
            <a:endParaRPr lang="de-DE" sz="3600" dirty="0">
              <a:latin typeface="Calibri Light"/>
            </a:endParaRPr>
          </a:p>
        </p:txBody>
      </p:sp>
      <p:sp>
        <p:nvSpPr>
          <p:cNvPr id="4" name="Content Placeholder 3"/>
          <p:cNvSpPr>
            <a:spLocks noGrp="1"/>
          </p:cNvSpPr>
          <p:nvPr>
            <p:ph idx="1"/>
          </p:nvPr>
        </p:nvSpPr>
        <p:spPr/>
        <p:txBody>
          <a:bodyPr/>
          <a:lstStyle/>
          <a:p>
            <a:pPr lvl="0" defTabSz="914400" eaLnBrk="0" fontAlgn="base" hangingPunct="0">
              <a:buClr>
                <a:srgbClr val="006699"/>
              </a:buClr>
              <a:tabLst>
                <a:tab pos="84138" algn="l"/>
              </a:tabLst>
            </a:pPr>
            <a:r>
              <a:rPr lang="en-US" sz="2400" dirty="0" err="1">
                <a:solidFill>
                  <a:srgbClr val="004992"/>
                </a:solidFill>
              </a:rPr>
              <a:t>Berapa</a:t>
            </a:r>
            <a:r>
              <a:rPr lang="en-US" sz="2400" dirty="0">
                <a:solidFill>
                  <a:srgbClr val="004992"/>
                </a:solidFill>
              </a:rPr>
              <a:t> </a:t>
            </a:r>
            <a:r>
              <a:rPr lang="en-US" sz="2400" dirty="0" err="1">
                <a:solidFill>
                  <a:srgbClr val="004992"/>
                </a:solidFill>
              </a:rPr>
              <a:t>banyak</a:t>
            </a:r>
            <a:r>
              <a:rPr lang="en-US" sz="2400" dirty="0">
                <a:solidFill>
                  <a:srgbClr val="004992"/>
                </a:solidFill>
              </a:rPr>
              <a:t> orang yang </a:t>
            </a:r>
            <a:r>
              <a:rPr lang="en-US" sz="2400" dirty="0" err="1">
                <a:solidFill>
                  <a:srgbClr val="004992"/>
                </a:solidFill>
              </a:rPr>
              <a:t>mengalami</a:t>
            </a:r>
            <a:r>
              <a:rPr lang="en-US" sz="2400" dirty="0">
                <a:solidFill>
                  <a:srgbClr val="004992"/>
                </a:solidFill>
              </a:rPr>
              <a:t> </a:t>
            </a:r>
            <a:r>
              <a:rPr lang="en-US" sz="2400" dirty="0" err="1">
                <a:solidFill>
                  <a:srgbClr val="004992"/>
                </a:solidFill>
              </a:rPr>
              <a:t>gangguan</a:t>
            </a:r>
            <a:r>
              <a:rPr lang="en-US" sz="2400" dirty="0">
                <a:solidFill>
                  <a:srgbClr val="004992"/>
                </a:solidFill>
              </a:rPr>
              <a:t> mental (data </a:t>
            </a:r>
            <a:r>
              <a:rPr lang="en-US" sz="2400" dirty="0" err="1">
                <a:solidFill>
                  <a:srgbClr val="004992"/>
                </a:solidFill>
              </a:rPr>
              <a:t>dari</a:t>
            </a:r>
            <a:r>
              <a:rPr lang="en-US" sz="2400" dirty="0">
                <a:solidFill>
                  <a:srgbClr val="004992"/>
                </a:solidFill>
              </a:rPr>
              <a:t> </a:t>
            </a:r>
            <a:r>
              <a:rPr lang="en-US" sz="2400" dirty="0" err="1">
                <a:solidFill>
                  <a:srgbClr val="004992"/>
                </a:solidFill>
              </a:rPr>
              <a:t>Jerman</a:t>
            </a:r>
            <a:r>
              <a:rPr lang="en-US"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22</a:t>
            </a:fld>
            <a:endParaRPr lang="de-DE"/>
          </a:p>
        </p:txBody>
      </p:sp>
      <p:graphicFrame>
        <p:nvGraphicFramePr>
          <p:cNvPr id="9" name="Inhaltsplatzhalter 3"/>
          <p:cNvGraphicFramePr>
            <a:graphicFrameLocks/>
          </p:cNvGraphicFramePr>
          <p:nvPr>
            <p:extLst>
              <p:ext uri="{D42A27DB-BD31-4B8C-83A1-F6EECF244321}">
                <p14:modId xmlns:p14="http://schemas.microsoft.com/office/powerpoint/2010/main" val="1293064491"/>
              </p:ext>
            </p:extLst>
          </p:nvPr>
        </p:nvGraphicFramePr>
        <p:xfrm>
          <a:off x="408955" y="2743200"/>
          <a:ext cx="11376000" cy="201168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n-US" sz="1800" b="0" i="0" u="none">
                          <a:solidFill>
                            <a:srgbClr val="333333"/>
                          </a:solidFill>
                          <a:latin typeface="Calibri Light"/>
                          <a:ea typeface="Verdana" pitchFamily="34" charset="0"/>
                          <a:cs typeface="Verdana" pitchFamily="34" charset="0"/>
                        </a:rPr>
                        <a:t>Proporsi orang yang mengalami gangguan mental tahun lalu</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Calibri Light"/>
                          <a:ea typeface="Verdana" pitchFamily="34" charset="0"/>
                          <a:cs typeface="Verdana" pitchFamily="34" charset="0"/>
                        </a:rPr>
                        <a:t>27.7%</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n-US" sz="1800" b="0" i="0" u="none">
                          <a:solidFill>
                            <a:srgbClr val="333333"/>
                          </a:solidFill>
                          <a:latin typeface="Calibri Light"/>
                          <a:ea typeface="Verdana" pitchFamily="34" charset="0"/>
                          <a:cs typeface="Verdana" pitchFamily="34" charset="0"/>
                        </a:rPr>
                        <a:t>Gangguan kecemasan (paling banyak gangguan mental, misal fobia sosial)</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Calibri Light"/>
                          <a:ea typeface="Verdana" pitchFamily="34" charset="0"/>
                          <a:cs typeface="Verdana" pitchFamily="34" charset="0"/>
                        </a:rPr>
                        <a:t>15.3%</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i="0" u="none">
                          <a:solidFill>
                            <a:srgbClr val="333333"/>
                          </a:solidFill>
                          <a:latin typeface="Calibri Light"/>
                          <a:ea typeface="Verdana" pitchFamily="34" charset="0"/>
                          <a:cs typeface="Verdana" pitchFamily="34" charset="0"/>
                        </a:rPr>
                        <a:t>Gangguan afektif (misalnya depresi)</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Calibri Light"/>
                          <a:ea typeface="Verdana" pitchFamily="34" charset="0"/>
                          <a:cs typeface="Verdana" pitchFamily="34" charset="0"/>
                        </a:rPr>
                        <a:t>9.3%</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fr-FR" sz="1800" b="0" i="0" u="none">
                          <a:solidFill>
                            <a:srgbClr val="333333"/>
                          </a:solidFill>
                          <a:latin typeface="Calibri Light"/>
                          <a:ea typeface="Verdana" pitchFamily="34" charset="0"/>
                          <a:cs typeface="Verdana" pitchFamily="34" charset="0"/>
                        </a:rPr>
                        <a:t>Psikosis (semua jenis psikosis, misalnya skizofrenia)</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Calibri Light"/>
                          <a:ea typeface="Verdana" pitchFamily="34" charset="0"/>
                          <a:cs typeface="Verdana" pitchFamily="34" charset="0"/>
                        </a:rPr>
                        <a:t>2.6%</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en-US" sz="1800" b="0" i="0" u="none">
                          <a:solidFill>
                            <a:srgbClr val="333333"/>
                          </a:solidFill>
                          <a:latin typeface="Calibri Light"/>
                          <a:ea typeface="Verdana" pitchFamily="34" charset="0"/>
                          <a:cs typeface="Verdana" pitchFamily="34" charset="0"/>
                        </a:rPr>
                        <a:t>Prosentasi subgrup, yang mengalami gangguan mental multipel</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Calibri Light"/>
                          <a:ea typeface="Verdana" pitchFamily="34" charset="0"/>
                          <a:cs typeface="Verdana" pitchFamily="34" charset="0"/>
                        </a:rPr>
                        <a:t>44%</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11" name="Caption_2"/>
          <p:cNvSpPr/>
          <p:nvPr/>
        </p:nvSpPr>
        <p:spPr>
          <a:xfrm>
            <a:off x="408955" y="5027692"/>
            <a:ext cx="11376000" cy="738664"/>
          </a:xfrm>
          <a:prstGeom prst="rect">
            <a:avLst/>
          </a:prstGeom>
        </p:spPr>
        <p:txBody>
          <a:bodyPr lIns="0" tIns="0" rIns="0" bIns="0">
            <a:spAutoFit/>
          </a:bodyPr>
          <a:lstStyle/>
          <a:p>
            <a:pPr lvl="0" eaLnBrk="0" hangingPunct="0">
              <a:buClr>
                <a:srgbClr val="006699"/>
              </a:buClr>
              <a:tabLst>
                <a:tab pos="84138" algn="l"/>
              </a:tabLst>
            </a:pPr>
            <a:r>
              <a:rPr lang="en-US" sz="2400">
                <a:solidFill>
                  <a:srgbClr val="333333"/>
                </a:solidFill>
                <a:latin typeface="+mj-lt"/>
                <a:ea typeface="+mn-ea"/>
                <a:cs typeface="+mn-cs"/>
              </a:rPr>
              <a:t>Jika saudara mempertimbangkan orang yang mengalami gejala gangguan mental dalam kenyataannya, tentunya jumlahnya akan lebih tinggi.</a:t>
            </a:r>
            <a:endParaRPr lang="en-US" sz="2400" dirty="0">
              <a:latin typeface="+mj-lt"/>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Apakah “normal” jika memiliki masalah mental?</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23</a:t>
            </a:fld>
            <a:endParaRPr lang="de-DE"/>
          </a:p>
        </p:txBody>
      </p:sp>
      <p:graphicFrame>
        <p:nvGraphicFramePr>
          <p:cNvPr id="9" name="Inhaltsplatzhalter 3"/>
          <p:cNvGraphicFramePr>
            <a:graphicFrameLocks/>
          </p:cNvGraphicFramePr>
          <p:nvPr>
            <p:extLst>
              <p:ext uri="{D42A27DB-BD31-4B8C-83A1-F6EECF244321}">
                <p14:modId xmlns:p14="http://schemas.microsoft.com/office/powerpoint/2010/main" val="510975999"/>
              </p:ext>
            </p:extLst>
          </p:nvPr>
        </p:nvGraphicFramePr>
        <p:xfrm>
          <a:off x="408955" y="2743200"/>
          <a:ext cx="11376000" cy="1207008"/>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n-US" sz="1800" b="0" i="0" u="none">
                          <a:solidFill>
                            <a:srgbClr val="333333"/>
                          </a:solidFill>
                          <a:latin typeface="Calibri Light"/>
                          <a:ea typeface="Verdana" pitchFamily="34" charset="0"/>
                          <a:cs typeface="Verdana" pitchFamily="34" charset="0"/>
                        </a:rPr>
                        <a:t>Proporsi orang dengan gangguan mental tahun lalu</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Calibri Light"/>
                          <a:ea typeface="Verdana" pitchFamily="34" charset="0"/>
                          <a:cs typeface="Verdana" pitchFamily="34" charset="0"/>
                        </a:rPr>
                        <a:t>20%</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n-US" sz="1800" b="0" i="0" u="none">
                          <a:solidFill>
                            <a:srgbClr val="333333"/>
                          </a:solidFill>
                          <a:latin typeface="Calibri Light"/>
                          <a:ea typeface="Verdana" pitchFamily="34" charset="0"/>
                          <a:cs typeface="Verdana" pitchFamily="34" charset="0"/>
                        </a:rPr>
                        <a:t>Depresi (Gangguan mental yang sering terjadi)</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Calibri Light"/>
                          <a:ea typeface="Verdana" pitchFamily="34" charset="0"/>
                          <a:cs typeface="Verdana" pitchFamily="34" charset="0"/>
                        </a:rPr>
                        <a:t>8%</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i="0" u="none">
                          <a:solidFill>
                            <a:srgbClr val="333333"/>
                          </a:solidFill>
                          <a:latin typeface="Calibri Light"/>
                          <a:ea typeface="Verdana" pitchFamily="34" charset="0"/>
                          <a:cs typeface="Verdana" pitchFamily="34" charset="0"/>
                        </a:rPr>
                        <a:t>Skizofrenia / psikosis</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Calibri Light"/>
                          <a:ea typeface="Verdana" pitchFamily="34" charset="0"/>
                          <a:cs typeface="Verdana" pitchFamily="34" charset="0"/>
                        </a:rPr>
                        <a:t>1-2%</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10" name="Caption_8"/>
          <p:cNvSpPr/>
          <p:nvPr/>
        </p:nvSpPr>
        <p:spPr>
          <a:xfrm>
            <a:off x="408955" y="4221088"/>
            <a:ext cx="11376000" cy="738664"/>
          </a:xfrm>
          <a:prstGeom prst="rect">
            <a:avLst/>
          </a:prstGeom>
        </p:spPr>
        <p:txBody>
          <a:bodyPr lIns="0" tIns="0" rIns="0" bIns="0">
            <a:spAutoFit/>
          </a:bodyPr>
          <a:lstStyle/>
          <a:p>
            <a:pPr lvl="0" eaLnBrk="0" hangingPunct="0">
              <a:buClr>
                <a:srgbClr val="006699"/>
              </a:buClr>
              <a:tabLst>
                <a:tab pos="84138" algn="l"/>
              </a:tabLst>
            </a:pPr>
            <a:r>
              <a:rPr lang="en-US" sz="2400">
                <a:solidFill>
                  <a:srgbClr val="333333"/>
                </a:solidFill>
                <a:latin typeface="+mj-lt"/>
                <a:ea typeface="+mn-ea"/>
                <a:cs typeface="+mn-cs"/>
              </a:rPr>
              <a:t>Jika saudara mempertimbangkan orang yang mengalami gejala gangguan mental dalam kenyataannya, tentunya jumlahnya akan lebih tinggi.</a:t>
            </a:r>
            <a:endParaRPr lang="en-US" sz="2400" dirty="0">
              <a:latin typeface="+mj-lt"/>
              <a:ea typeface="+mn-ea"/>
              <a:cs typeface="+mn-cs"/>
            </a:endParaRPr>
          </a:p>
        </p:txBody>
      </p:sp>
      <p:sp>
        <p:nvSpPr>
          <p:cNvPr id="6" name="Content Placeholder 5"/>
          <p:cNvSpPr>
            <a:spLocks noGrp="1"/>
          </p:cNvSpPr>
          <p:nvPr>
            <p:ph idx="1"/>
          </p:nvPr>
        </p:nvSpPr>
        <p:spPr/>
        <p:txBody>
          <a:bodyPr/>
          <a:lstStyle/>
          <a:p>
            <a:pPr lvl="0" defTabSz="914400" eaLnBrk="0" fontAlgn="base" hangingPunct="0">
              <a:buClr>
                <a:srgbClr val="006699"/>
              </a:buClr>
              <a:tabLst>
                <a:tab pos="84138" algn="l"/>
              </a:tabLst>
            </a:pPr>
            <a:r>
              <a:rPr lang="en-US" sz="2400">
                <a:solidFill>
                  <a:srgbClr val="004992"/>
                </a:solidFill>
              </a:rPr>
              <a:t>Berapa</a:t>
            </a:r>
            <a:r>
              <a:rPr lang="en-US" sz="2400" dirty="0">
                <a:solidFill>
                  <a:srgbClr val="004992"/>
                </a:solidFill>
              </a:rPr>
              <a:t> </a:t>
            </a:r>
            <a:r>
              <a:rPr lang="en-US" sz="2400" dirty="0" err="1">
                <a:solidFill>
                  <a:srgbClr val="004992"/>
                </a:solidFill>
              </a:rPr>
              <a:t>banyak</a:t>
            </a:r>
            <a:r>
              <a:rPr lang="en-US" sz="2400" dirty="0">
                <a:solidFill>
                  <a:srgbClr val="004992"/>
                </a:solidFill>
              </a:rPr>
              <a:t> orang yang </a:t>
            </a:r>
            <a:r>
              <a:rPr lang="en-US" sz="2400" dirty="0" err="1">
                <a:solidFill>
                  <a:srgbClr val="004992"/>
                </a:solidFill>
              </a:rPr>
              <a:t>mengalami</a:t>
            </a:r>
            <a:r>
              <a:rPr lang="en-US" sz="2400" dirty="0">
                <a:solidFill>
                  <a:srgbClr val="004992"/>
                </a:solidFill>
              </a:rPr>
              <a:t> </a:t>
            </a:r>
            <a:r>
              <a:rPr lang="en-US" sz="2400" dirty="0" err="1">
                <a:solidFill>
                  <a:srgbClr val="004992"/>
                </a:solidFill>
              </a:rPr>
              <a:t>gangguan</a:t>
            </a:r>
            <a:r>
              <a:rPr lang="en-US" sz="2400" dirty="0">
                <a:solidFill>
                  <a:srgbClr val="004992"/>
                </a:solidFill>
              </a:rPr>
              <a:t> mental di </a:t>
            </a:r>
            <a:r>
              <a:rPr lang="en-US" sz="2400" dirty="0" err="1">
                <a:solidFill>
                  <a:srgbClr val="004992"/>
                </a:solidFill>
              </a:rPr>
              <a:t>Kanada</a:t>
            </a:r>
            <a:r>
              <a:rPr lang="en-US" sz="2400" dirty="0">
                <a:solidFill>
                  <a:srgbClr val="004992"/>
                </a:solidFill>
              </a:rPr>
              <a:t>?</a:t>
            </a:r>
            <a:endParaRPr lang="en-US" sz="2400" dirty="0"/>
          </a:p>
        </p:txBody>
      </p:sp>
    </p:spTree>
    <p:extLst>
      <p:ext uri="{BB962C8B-B14F-4D97-AF65-F5344CB8AC3E}">
        <p14:creationId xmlns:p14="http://schemas.microsoft.com/office/powerpoint/2010/main" val="33936918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342900" lvl="0" indent="-342900" defTabSz="914400" eaLnBrk="0" fontAlgn="base" hangingPunct="0">
              <a:buClr>
                <a:srgbClr val="333333"/>
              </a:buClr>
              <a:buFont typeface="WingDings"/>
              <a:buChar char=""/>
              <a:tabLst>
                <a:tab pos="84138" algn="l"/>
              </a:tabLst>
            </a:pPr>
            <a:r>
              <a:rPr lang="en-US" sz="2400">
                <a:solidFill>
                  <a:srgbClr val="333333"/>
                </a:solidFill>
              </a:rPr>
              <a:t>Gejala</a:t>
            </a:r>
            <a:r>
              <a:rPr lang="en-US" sz="2400" dirty="0">
                <a:solidFill>
                  <a:srgbClr val="333333"/>
                </a:solidFill>
              </a:rPr>
              <a:t> </a:t>
            </a:r>
            <a:r>
              <a:rPr lang="en-US" sz="2400" dirty="0" err="1">
                <a:solidFill>
                  <a:srgbClr val="333333"/>
                </a:solidFill>
              </a:rPr>
              <a:t>psikosis</a:t>
            </a:r>
            <a:r>
              <a:rPr lang="en-US" sz="2400" dirty="0">
                <a:solidFill>
                  <a:srgbClr val="333333"/>
                </a:solidFill>
              </a:rPr>
              <a:t> (</a:t>
            </a:r>
            <a:r>
              <a:rPr lang="en-US" sz="2400" dirty="0" err="1">
                <a:solidFill>
                  <a:srgbClr val="333333"/>
                </a:solidFill>
              </a:rPr>
              <a:t>misalnya</a:t>
            </a:r>
            <a:r>
              <a:rPr lang="en-US" sz="2400" dirty="0">
                <a:solidFill>
                  <a:srgbClr val="333333"/>
                </a:solidFill>
              </a:rPr>
              <a:t> </a:t>
            </a:r>
            <a:r>
              <a:rPr lang="en-US" sz="2400" dirty="0" err="1">
                <a:solidFill>
                  <a:srgbClr val="333333"/>
                </a:solidFill>
              </a:rPr>
              <a:t>waham</a:t>
            </a:r>
            <a:r>
              <a:rPr lang="en-US" sz="2400" dirty="0">
                <a:solidFill>
                  <a:srgbClr val="333333"/>
                </a:solidFill>
              </a:rPr>
              <a:t>) </a:t>
            </a:r>
            <a:r>
              <a:rPr lang="en-US" sz="2400" dirty="0" err="1">
                <a:solidFill>
                  <a:srgbClr val="333333"/>
                </a:solidFill>
              </a:rPr>
              <a:t>mulai</a:t>
            </a:r>
            <a:r>
              <a:rPr lang="en-US" sz="2400" dirty="0">
                <a:solidFill>
                  <a:srgbClr val="333333"/>
                </a:solidFill>
              </a:rPr>
              <a:t> </a:t>
            </a:r>
            <a:r>
              <a:rPr lang="en-US" sz="2400" dirty="0" err="1">
                <a:solidFill>
                  <a:srgbClr val="333333"/>
                </a:solidFill>
              </a:rPr>
              <a:t>jarang</a:t>
            </a:r>
            <a:r>
              <a:rPr lang="en-US" sz="2400" dirty="0">
                <a:solidFill>
                  <a:srgbClr val="333333"/>
                </a:solidFill>
              </a:rPr>
              <a:t> </a:t>
            </a:r>
            <a:r>
              <a:rPr lang="en-US" sz="2400" dirty="0" err="1">
                <a:solidFill>
                  <a:srgbClr val="333333"/>
                </a:solidFill>
              </a:rPr>
              <a:t>menjadi</a:t>
            </a:r>
            <a:r>
              <a:rPr lang="en-US" sz="2400" dirty="0">
                <a:solidFill>
                  <a:srgbClr val="333333"/>
                </a:solidFill>
              </a:rPr>
              <a:t> </a:t>
            </a:r>
            <a:r>
              <a:rPr lang="en-US" sz="2400" dirty="0" err="1">
                <a:solidFill>
                  <a:srgbClr val="333333"/>
                </a:solidFill>
              </a:rPr>
              <a:t>bahan</a:t>
            </a:r>
            <a:r>
              <a:rPr lang="en-US" sz="2400" dirty="0">
                <a:solidFill>
                  <a:srgbClr val="333333"/>
                </a:solidFill>
              </a:rPr>
              <a:t> </a:t>
            </a:r>
            <a:r>
              <a:rPr lang="en-US" sz="2400" dirty="0" err="1">
                <a:solidFill>
                  <a:srgbClr val="333333"/>
                </a:solidFill>
              </a:rPr>
              <a:t>pertimbangan</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hal</a:t>
            </a:r>
            <a:r>
              <a:rPr lang="en-US" sz="2400" dirty="0">
                <a:solidFill>
                  <a:srgbClr val="333333"/>
                </a:solidFill>
              </a:rPr>
              <a:t> </a:t>
            </a:r>
            <a:r>
              <a:rPr lang="en-US" sz="2400" dirty="0" err="1">
                <a:solidFill>
                  <a:srgbClr val="333333"/>
                </a:solidFill>
              </a:rPr>
              <a:t>tersebut</a:t>
            </a:r>
            <a:r>
              <a:rPr lang="en-US" sz="2400" dirty="0">
                <a:solidFill>
                  <a:srgbClr val="333333"/>
                </a:solidFill>
              </a:rPr>
              <a:t> </a:t>
            </a:r>
            <a:r>
              <a:rPr lang="en-US" sz="2400" dirty="0" err="1">
                <a:solidFill>
                  <a:srgbClr val="333333"/>
                </a:solidFill>
              </a:rPr>
              <a:t>merupakan</a:t>
            </a:r>
            <a:r>
              <a:rPr lang="en-US" sz="2400" dirty="0">
                <a:solidFill>
                  <a:srgbClr val="333333"/>
                </a:solidFill>
              </a:rPr>
              <a:t> </a:t>
            </a:r>
            <a:r>
              <a:rPr lang="en-US" sz="2400" dirty="0" err="1">
                <a:solidFill>
                  <a:srgbClr val="333333"/>
                </a:solidFill>
              </a:rPr>
              <a:t>tanda</a:t>
            </a:r>
            <a:r>
              <a:rPr lang="en-US" sz="2400" dirty="0">
                <a:solidFill>
                  <a:srgbClr val="333333"/>
                </a:solidFill>
              </a:rPr>
              <a:t> </a:t>
            </a:r>
            <a:r>
              <a:rPr lang="en-US" sz="2400" dirty="0" err="1">
                <a:solidFill>
                  <a:srgbClr val="333333"/>
                </a:solidFill>
              </a:rPr>
              <a:t>gangguan</a:t>
            </a:r>
            <a:r>
              <a:rPr lang="en-US" sz="2400" dirty="0">
                <a:solidFill>
                  <a:srgbClr val="333333"/>
                </a:solidFill>
              </a:rPr>
              <a:t> mental </a:t>
            </a:r>
            <a:r>
              <a:rPr lang="en-US" sz="2400" dirty="0" err="1">
                <a:solidFill>
                  <a:srgbClr val="333333"/>
                </a:solidFill>
              </a:rPr>
              <a:t>berat</a:t>
            </a:r>
            <a:r>
              <a:rPr lang="en-US" sz="2400" dirty="0">
                <a:solidFill>
                  <a:srgbClr val="333333"/>
                </a:solidFill>
              </a:rPr>
              <a:t>.</a:t>
            </a:r>
            <a:endParaRPr lang="de-DE" sz="2400" dirty="0">
              <a:solidFill>
                <a:srgbClr val="333333"/>
              </a:solidFill>
            </a:endParaRPr>
          </a:p>
          <a:p>
            <a:pPr marL="342900" lvl="0" indent="-342900" defTabSz="914400" eaLnBrk="0" fontAlgn="base" hangingPunct="0">
              <a:buClr>
                <a:srgbClr val="333333"/>
              </a:buClr>
              <a:buFont typeface="WingDings"/>
              <a:buChar char=""/>
              <a:tabLst>
                <a:tab pos="84138" algn="l"/>
              </a:tabLst>
            </a:pPr>
            <a:r>
              <a:rPr lang="en-US" sz="2400" dirty="0" err="1">
                <a:solidFill>
                  <a:srgbClr val="333333"/>
                </a:solidFill>
              </a:rPr>
              <a:t>Sekarang</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mulai</a:t>
            </a:r>
            <a:r>
              <a:rPr lang="en-US" sz="2400" dirty="0">
                <a:solidFill>
                  <a:srgbClr val="333333"/>
                </a:solidFill>
              </a:rPr>
              <a:t> </a:t>
            </a:r>
            <a:r>
              <a:rPr lang="en-US" sz="2400" dirty="0" err="1">
                <a:solidFill>
                  <a:srgbClr val="333333"/>
                </a:solidFill>
              </a:rPr>
              <a:t>mengetahui</a:t>
            </a:r>
            <a:r>
              <a:rPr lang="en-US" sz="2400" dirty="0">
                <a:solidFill>
                  <a:srgbClr val="333333"/>
                </a:solidFill>
              </a:rPr>
              <a:t> </a:t>
            </a:r>
            <a:r>
              <a:rPr lang="en-US" sz="2400" dirty="0" err="1">
                <a:solidFill>
                  <a:srgbClr val="333333"/>
                </a:solidFill>
              </a:rPr>
              <a:t>bahwa</a:t>
            </a:r>
            <a:r>
              <a:rPr lang="en-US" sz="2400" dirty="0">
                <a:solidFill>
                  <a:srgbClr val="333333"/>
                </a:solidFill>
              </a:rPr>
              <a:t> </a:t>
            </a:r>
            <a:r>
              <a:rPr lang="en-US" sz="2400" dirty="0" err="1">
                <a:solidFill>
                  <a:srgbClr val="333333"/>
                </a:solidFill>
              </a:rPr>
              <a:t>pengalaman</a:t>
            </a:r>
            <a:r>
              <a:rPr lang="en-US" sz="2400" dirty="0">
                <a:solidFill>
                  <a:srgbClr val="333333"/>
                </a:solidFill>
              </a:rPr>
              <a:t> </a:t>
            </a:r>
            <a:r>
              <a:rPr lang="en-US" sz="2400" dirty="0" err="1">
                <a:solidFill>
                  <a:srgbClr val="333333"/>
                </a:solidFill>
              </a:rPr>
              <a:t>seperti</a:t>
            </a:r>
            <a:r>
              <a:rPr lang="en-US" sz="2400" dirty="0">
                <a:solidFill>
                  <a:srgbClr val="333333"/>
                </a:solidFill>
              </a:rPr>
              <a:t> </a:t>
            </a:r>
            <a:r>
              <a:rPr lang="en-US" sz="2400" dirty="0" err="1">
                <a:solidFill>
                  <a:srgbClr val="333333"/>
                </a:solidFill>
              </a:rPr>
              <a:t>psikosis</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populasi</a:t>
            </a:r>
            <a:r>
              <a:rPr lang="en-US" sz="2400" dirty="0">
                <a:solidFill>
                  <a:srgbClr val="333333"/>
                </a:solidFill>
              </a:rPr>
              <a:t> </a:t>
            </a:r>
            <a:r>
              <a:rPr lang="en-US" sz="2400" dirty="0" err="1">
                <a:solidFill>
                  <a:srgbClr val="333333"/>
                </a:solidFill>
              </a:rPr>
              <a:t>tersebar</a:t>
            </a:r>
            <a:r>
              <a:rPr lang="en-US" sz="2400" dirty="0">
                <a:solidFill>
                  <a:srgbClr val="333333"/>
                </a:solidFill>
              </a:rPr>
              <a:t> </a:t>
            </a:r>
            <a:r>
              <a:rPr lang="en-US" sz="2400" dirty="0" err="1">
                <a:solidFill>
                  <a:srgbClr val="333333"/>
                </a:solidFill>
              </a:rPr>
              <a:t>luas</a:t>
            </a:r>
            <a:r>
              <a:rPr lang="en-US" sz="2400" dirty="0">
                <a:solidFill>
                  <a:srgbClr val="333333"/>
                </a:solidFill>
              </a:rPr>
              <a:t>. </a:t>
            </a:r>
            <a:r>
              <a:rPr lang="en-US" sz="2400" dirty="0" err="1">
                <a:solidFill>
                  <a:srgbClr val="333333"/>
                </a:solidFill>
              </a:rPr>
              <a:t>Pengalaman</a:t>
            </a:r>
            <a:r>
              <a:rPr lang="en-US" sz="2400" dirty="0">
                <a:solidFill>
                  <a:srgbClr val="333333"/>
                </a:solidFill>
              </a:rPr>
              <a:t> </a:t>
            </a:r>
            <a:r>
              <a:rPr lang="en-US" sz="2400" dirty="0" err="1">
                <a:solidFill>
                  <a:srgbClr val="333333"/>
                </a:solidFill>
              </a:rPr>
              <a:t>ini</a:t>
            </a:r>
            <a:r>
              <a:rPr lang="en-US" sz="2400" dirty="0">
                <a:solidFill>
                  <a:srgbClr val="333333"/>
                </a:solidFill>
              </a:rPr>
              <a:t> </a:t>
            </a:r>
            <a:r>
              <a:rPr lang="en-US" sz="2400" dirty="0" err="1">
                <a:solidFill>
                  <a:srgbClr val="333333"/>
                </a:solidFill>
              </a:rPr>
              <a:t>biasanya</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mengarah</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gangguan</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menjalankan</a:t>
            </a:r>
            <a:r>
              <a:rPr lang="en-US" sz="2400" dirty="0">
                <a:solidFill>
                  <a:srgbClr val="333333"/>
                </a:solidFill>
              </a:rPr>
              <a:t> </a:t>
            </a:r>
            <a:r>
              <a:rPr lang="en-US" sz="2400" dirty="0" err="1">
                <a:solidFill>
                  <a:srgbClr val="333333"/>
                </a:solidFill>
              </a:rPr>
              <a:t>fungsi</a:t>
            </a:r>
            <a:r>
              <a:rPr lang="en-US" sz="2400" dirty="0">
                <a:solidFill>
                  <a:srgbClr val="333333"/>
                </a:solidFill>
              </a:rPr>
              <a:t> </a:t>
            </a:r>
            <a:r>
              <a:rPr lang="en-US" sz="2400" dirty="0" err="1">
                <a:solidFill>
                  <a:srgbClr val="333333"/>
                </a:solidFill>
              </a:rPr>
              <a:t>sehari</a:t>
            </a:r>
            <a:r>
              <a:rPr lang="en-US" sz="2400" dirty="0">
                <a:solidFill>
                  <a:srgbClr val="333333"/>
                </a:solidFill>
              </a:rPr>
              <a:t> </a:t>
            </a:r>
            <a:r>
              <a:rPr lang="en-US" sz="2400" dirty="0" err="1">
                <a:solidFill>
                  <a:srgbClr val="333333"/>
                </a:solidFill>
              </a:rPr>
              <a:t>hari</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seperti</a:t>
            </a:r>
            <a:r>
              <a:rPr lang="en-US" sz="2400" dirty="0">
                <a:solidFill>
                  <a:srgbClr val="333333"/>
                </a:solidFill>
              </a:rPr>
              <a:t> orang yang </a:t>
            </a:r>
            <a:r>
              <a:rPr lang="en-US" sz="2400" dirty="0" err="1">
                <a:solidFill>
                  <a:srgbClr val="333333"/>
                </a:solidFill>
              </a:rPr>
              <a:t>didiagnosa</a:t>
            </a:r>
            <a:r>
              <a:rPr lang="en-US" sz="2400" dirty="0">
                <a:solidFill>
                  <a:srgbClr val="333333"/>
                </a:solidFill>
              </a:rPr>
              <a:t> </a:t>
            </a:r>
            <a:r>
              <a:rPr lang="en-US" sz="2400" dirty="0" err="1">
                <a:solidFill>
                  <a:srgbClr val="333333"/>
                </a:solidFill>
              </a:rPr>
              <a:t>psikosis</a:t>
            </a:r>
            <a:r>
              <a:rPr lang="en-US" sz="2400" dirty="0">
                <a:solidFill>
                  <a:srgbClr val="333333"/>
                </a:solidFill>
              </a:rPr>
              <a:t>.</a:t>
            </a:r>
          </a:p>
        </p:txBody>
      </p:sp>
      <p:sp>
        <p:nvSpPr>
          <p:cNvPr id="6"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rPr>
              <a:t>Keyakinan</a:t>
            </a:r>
            <a:r>
              <a:rPr lang="en-US" sz="3600" dirty="0">
                <a:solidFill>
                  <a:srgbClr val="004992"/>
                </a:solidFill>
              </a:rPr>
              <a:t> </a:t>
            </a:r>
            <a:r>
              <a:rPr lang="en-US" sz="3600" dirty="0" err="1">
                <a:solidFill>
                  <a:srgbClr val="004992"/>
                </a:solidFill>
              </a:rPr>
              <a:t>khusus</a:t>
            </a:r>
            <a:r>
              <a:rPr lang="en-US" sz="3600" dirty="0">
                <a:solidFill>
                  <a:srgbClr val="004992"/>
                </a:solidFill>
              </a:rPr>
              <a:t> </a:t>
            </a:r>
            <a:r>
              <a:rPr lang="en-US" sz="3600" dirty="0" err="1">
                <a:solidFill>
                  <a:srgbClr val="004992"/>
                </a:solidFill>
              </a:rPr>
              <a:t>pada</a:t>
            </a:r>
            <a:r>
              <a:rPr lang="en-US" sz="3600" dirty="0">
                <a:solidFill>
                  <a:srgbClr val="004992"/>
                </a:solidFill>
              </a:rPr>
              <a:t> </a:t>
            </a:r>
            <a:r>
              <a:rPr lang="en-US" sz="3600" dirty="0" err="1">
                <a:solidFill>
                  <a:srgbClr val="004992"/>
                </a:solidFill>
              </a:rPr>
              <a:t>sesuatu</a:t>
            </a:r>
            <a:r>
              <a:rPr lang="en-US" sz="3600" dirty="0">
                <a:solidFill>
                  <a:srgbClr val="004992"/>
                </a:solidFill>
              </a:rPr>
              <a:t> </a:t>
            </a:r>
            <a:r>
              <a:rPr lang="en-US" sz="3600" dirty="0" err="1">
                <a:solidFill>
                  <a:srgbClr val="004992"/>
                </a:solidFill>
              </a:rPr>
              <a:t>bukanlah</a:t>
            </a:r>
            <a:r>
              <a:rPr lang="en-US" sz="3600" dirty="0">
                <a:solidFill>
                  <a:srgbClr val="004992"/>
                </a:solidFill>
              </a:rPr>
              <a:t> </a:t>
            </a:r>
            <a:r>
              <a:rPr lang="en-US" sz="3600" dirty="0" err="1">
                <a:solidFill>
                  <a:srgbClr val="004992"/>
                </a:solidFill>
              </a:rPr>
              <a:t>hal</a:t>
            </a:r>
            <a:r>
              <a:rPr lang="en-US" sz="3600" dirty="0">
                <a:solidFill>
                  <a:srgbClr val="004992"/>
                </a:solidFill>
              </a:rPr>
              <a:t> yang </a:t>
            </a:r>
            <a:r>
              <a:rPr lang="en-US" sz="3600" dirty="0" err="1">
                <a:solidFill>
                  <a:srgbClr val="004992"/>
                </a:solidFill>
              </a:rPr>
              <a:t>tidak</a:t>
            </a:r>
            <a:r>
              <a:rPr lang="en-US" sz="3600" dirty="0">
                <a:solidFill>
                  <a:srgbClr val="004992"/>
                </a:solidFill>
              </a:rPr>
              <a:t> </a:t>
            </a:r>
            <a:r>
              <a:rPr lang="en-US" sz="3600" dirty="0" err="1">
                <a:solidFill>
                  <a:srgbClr val="004992"/>
                </a:solidFill>
              </a:rPr>
              <a:t>biasa</a:t>
            </a:r>
            <a:r>
              <a:rPr lang="en-US" sz="3600" dirty="0">
                <a:solidFill>
                  <a:srgbClr val="004992"/>
                </a:solidFill>
              </a:rPr>
              <a:t> </a:t>
            </a:r>
            <a:r>
              <a:rPr lang="en-US" dirty="0" err="1">
                <a:solidFill>
                  <a:srgbClr val="004992"/>
                </a:solidFill>
              </a:rPr>
              <a:t>Frekuensi</a:t>
            </a:r>
            <a:r>
              <a:rPr lang="en-US" dirty="0">
                <a:solidFill>
                  <a:srgbClr val="004992"/>
                </a:solidFill>
              </a:rPr>
              <a:t> </a:t>
            </a:r>
            <a:r>
              <a:rPr lang="en-US" dirty="0" err="1">
                <a:solidFill>
                  <a:srgbClr val="004992"/>
                </a:solidFill>
              </a:rPr>
              <a:t>pengalaman</a:t>
            </a:r>
            <a:r>
              <a:rPr lang="en-US" dirty="0">
                <a:solidFill>
                  <a:srgbClr val="004992"/>
                </a:solidFill>
              </a:rPr>
              <a:t> </a:t>
            </a:r>
            <a:r>
              <a:rPr lang="en-US" dirty="0" err="1">
                <a:solidFill>
                  <a:srgbClr val="004992"/>
                </a:solidFill>
              </a:rPr>
              <a:t>psikotik</a:t>
            </a:r>
            <a:r>
              <a:rPr lang="en-US" dirty="0">
                <a:solidFill>
                  <a:srgbClr val="004992"/>
                </a:solidFill>
              </a:rPr>
              <a:t> </a:t>
            </a:r>
            <a:r>
              <a:rPr lang="en-US" dirty="0" err="1">
                <a:solidFill>
                  <a:srgbClr val="004992"/>
                </a:solidFill>
              </a:rPr>
              <a:t>dalam</a:t>
            </a:r>
            <a:r>
              <a:rPr lang="en-US" dirty="0">
                <a:solidFill>
                  <a:srgbClr val="004992"/>
                </a:solidFill>
              </a:rPr>
              <a:t> </a:t>
            </a:r>
            <a:r>
              <a:rPr lang="en-US" dirty="0" err="1">
                <a:solidFill>
                  <a:srgbClr val="004992"/>
                </a:solidFill>
              </a:rPr>
              <a:t>populasi</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24</a:t>
            </a:fld>
            <a:endParaRPr 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Keyakinan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khusus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pada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sesuatu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bukanlah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hal</a:t>
            </a:r>
            <a:r>
              <a:rPr lang="en-US" sz="3600" dirty="0">
                <a:solidFill>
                  <a:srgbClr val="004992"/>
                </a:solidFill>
                <a:latin typeface="+mn-lt"/>
                <a:ea typeface="+mn-ea"/>
                <a:cs typeface="+mn-cs"/>
              </a:rPr>
              <a:t> yang </a:t>
            </a:r>
            <a:r>
              <a:rPr lang="en-US" sz="3600" dirty="0" err="1">
                <a:solidFill>
                  <a:srgbClr val="004992"/>
                </a:solidFill>
                <a:latin typeface="+mn-lt"/>
                <a:ea typeface="+mn-ea"/>
                <a:cs typeface="+mn-cs"/>
              </a:rPr>
              <a:t>tidak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biasa</a:t>
            </a:r>
            <a:r>
              <a:rPr lang="en-US" sz="3600" dirty="0">
                <a:solidFill>
                  <a:srgbClr val="004992"/>
                </a:solidFill>
                <a:latin typeface="+mn-lt"/>
                <a:ea typeface="+mn-ea"/>
                <a:cs typeface="+mn-cs"/>
              </a:rPr>
              <a:t> </a:t>
            </a:r>
            <a:r>
              <a:rPr lang="en-US" dirty="0" err="1">
                <a:solidFill>
                  <a:srgbClr val="004992"/>
                </a:solidFill>
                <a:latin typeface="+mn-lt"/>
                <a:ea typeface="+mn-ea"/>
                <a:cs typeface="+mn-cs"/>
              </a:rPr>
              <a:t>Frekuensi</a:t>
            </a:r>
            <a:r>
              <a:rPr lang="en-US" dirty="0">
                <a:solidFill>
                  <a:srgbClr val="004992"/>
                </a:solidFill>
                <a:latin typeface="+mn-lt"/>
                <a:ea typeface="+mn-ea"/>
                <a:cs typeface="+mn-cs"/>
              </a:rPr>
              <a:t> </a:t>
            </a:r>
            <a:r>
              <a:rPr lang="en-US" dirty="0" err="1">
                <a:solidFill>
                  <a:srgbClr val="004992"/>
                </a:solidFill>
                <a:latin typeface="+mn-lt"/>
                <a:ea typeface="+mn-ea"/>
                <a:cs typeface="+mn-cs"/>
              </a:rPr>
              <a:t>pengalaman</a:t>
            </a:r>
            <a:r>
              <a:rPr lang="en-US" dirty="0">
                <a:solidFill>
                  <a:srgbClr val="004992"/>
                </a:solidFill>
                <a:latin typeface="+mn-lt"/>
                <a:ea typeface="+mn-ea"/>
                <a:cs typeface="+mn-cs"/>
              </a:rPr>
              <a:t> </a:t>
            </a:r>
            <a:r>
              <a:rPr lang="en-US" dirty="0" err="1">
                <a:solidFill>
                  <a:srgbClr val="004992"/>
                </a:solidFill>
                <a:latin typeface="+mn-lt"/>
                <a:ea typeface="+mn-ea"/>
                <a:cs typeface="+mn-cs"/>
              </a:rPr>
              <a:t>psikotik</a:t>
            </a:r>
            <a:r>
              <a:rPr lang="en-US" dirty="0">
                <a:solidFill>
                  <a:srgbClr val="004992"/>
                </a:solidFill>
                <a:latin typeface="+mn-lt"/>
                <a:ea typeface="+mn-ea"/>
                <a:cs typeface="+mn-cs"/>
              </a:rPr>
              <a:t> </a:t>
            </a:r>
            <a:r>
              <a:rPr lang="en-US" dirty="0" err="1">
                <a:solidFill>
                  <a:srgbClr val="004992"/>
                </a:solidFill>
                <a:latin typeface="+mn-lt"/>
                <a:ea typeface="+mn-ea"/>
                <a:cs typeface="+mn-cs"/>
              </a:rPr>
              <a:t>dalam</a:t>
            </a:r>
            <a:r>
              <a:rPr lang="en-US" dirty="0">
                <a:solidFill>
                  <a:srgbClr val="004992"/>
                </a:solidFill>
                <a:latin typeface="+mn-lt"/>
                <a:ea typeface="+mn-ea"/>
                <a:cs typeface="+mn-cs"/>
              </a:rPr>
              <a:t> </a:t>
            </a:r>
            <a:r>
              <a:rPr lang="en-US" dirty="0" err="1">
                <a:solidFill>
                  <a:srgbClr val="004992"/>
                </a:solidFill>
                <a:latin typeface="+mn-lt"/>
                <a:ea typeface="+mn-ea"/>
                <a:cs typeface="+mn-cs"/>
              </a:rPr>
              <a:t>populasi</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dirty="0">
                <a:solidFill>
                  <a:srgbClr val="333333"/>
                </a:solidFill>
              </a:rPr>
              <a:t>Bagaimana menurut anda? Seberapa sering gejala dibawah ini</a:t>
            </a:r>
            <a:r>
              <a:rPr lang="en-US" sz="2400" dirty="0">
                <a:solidFill>
                  <a:srgbClr val="333333"/>
                </a:solidFill>
              </a:rPr>
              <a:t>/ </a:t>
            </a:r>
            <a:r>
              <a:rPr lang="en-US" sz="2400" dirty="0" err="1">
                <a:solidFill>
                  <a:srgbClr val="333333"/>
                </a:solidFill>
              </a:rPr>
              <a:t>pengalaman</a:t>
            </a:r>
            <a:r>
              <a:rPr lang="en-US" sz="2400" dirty="0">
                <a:solidFill>
                  <a:srgbClr val="333333"/>
                </a:solidFill>
              </a:rPr>
              <a:t> </a:t>
            </a:r>
            <a:r>
              <a:rPr lang="en-US" sz="2400" dirty="0" err="1">
                <a:solidFill>
                  <a:srgbClr val="333333"/>
                </a:solidFill>
              </a:rPr>
              <a:t>seperti</a:t>
            </a:r>
            <a:r>
              <a:rPr lang="en-US" sz="2400" dirty="0">
                <a:solidFill>
                  <a:srgbClr val="333333"/>
                </a:solidFill>
              </a:rPr>
              <a:t> </a:t>
            </a:r>
            <a:r>
              <a:rPr lang="en-US" sz="2400" dirty="0" err="1">
                <a:solidFill>
                  <a:srgbClr val="333333"/>
                </a:solidFill>
              </a:rPr>
              <a:t>psikosis</a:t>
            </a:r>
            <a:r>
              <a:rPr lang="en-US" sz="2400" dirty="0">
                <a:solidFill>
                  <a:srgbClr val="333333"/>
                </a:solidFill>
              </a:rPr>
              <a:t> yang </a:t>
            </a:r>
            <a:r>
              <a:rPr lang="en-US" sz="2400" dirty="0" err="1">
                <a:solidFill>
                  <a:srgbClr val="333333"/>
                </a:solidFill>
              </a:rPr>
              <a:t>dialami</a:t>
            </a:r>
            <a:r>
              <a:rPr lang="en-US" sz="2400" dirty="0">
                <a:solidFill>
                  <a:srgbClr val="333333"/>
                </a:solidFill>
              </a:rPr>
              <a:t> </a:t>
            </a:r>
            <a:r>
              <a:rPr lang="en-US" sz="2400" dirty="0" err="1">
                <a:solidFill>
                  <a:srgbClr val="333333"/>
                </a:solidFill>
              </a:rPr>
              <a:t>individu</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populasi</a:t>
            </a:r>
            <a:r>
              <a:rPr lang="en-US" sz="2400" dirty="0">
                <a:solidFill>
                  <a:srgbClr val="333333"/>
                </a:solidFill>
              </a:rPr>
              <a:t> </a:t>
            </a:r>
            <a:r>
              <a:rPr lang="en-US" sz="2400" dirty="0" err="1">
                <a:solidFill>
                  <a:srgbClr val="333333"/>
                </a:solidFill>
              </a:rPr>
              <a:t>umum</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25</a:t>
            </a:fld>
            <a:endParaRPr lang="de-DE"/>
          </a:p>
        </p:txBody>
      </p:sp>
      <p:graphicFrame>
        <p:nvGraphicFramePr>
          <p:cNvPr id="8" name="Tabelle 3"/>
          <p:cNvGraphicFramePr>
            <a:graphicFrameLocks noGrp="1"/>
          </p:cNvGraphicFramePr>
          <p:nvPr>
            <p:extLst>
              <p:ext uri="{D42A27DB-BD31-4B8C-83A1-F6EECF244321}">
                <p14:modId xmlns:p14="http://schemas.microsoft.com/office/powerpoint/2010/main" val="2384135600"/>
              </p:ext>
            </p:extLst>
          </p:nvPr>
        </p:nvGraphicFramePr>
        <p:xfrm>
          <a:off x="408955" y="306896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Calibri Light"/>
                          <a:cs typeface="Arial" charset="0"/>
                        </a:rPr>
                        <a:t>Pernyataan</a:t>
                      </a:r>
                      <a:r>
                        <a:rPr kumimoji="0" lang="fr-FR" sz="1800" b="0" i="0" u="none" strike="noStrike" cap="none" normalizeH="0" baseline="0" dirty="0">
                          <a:ln>
                            <a:noFill/>
                          </a:ln>
                          <a:solidFill>
                            <a:srgbClr val="333333"/>
                          </a:solidFill>
                          <a:effectLst/>
                          <a:latin typeface="Calibri Light"/>
                          <a:cs typeface="Arial" charset="0"/>
                        </a:rPr>
                        <a:t> yang </a:t>
                      </a:r>
                      <a:r>
                        <a:rPr kumimoji="0" lang="fr-FR" sz="1800" b="0" i="0" u="none" strike="noStrike" cap="none" normalizeH="0" baseline="0" dirty="0" err="1">
                          <a:ln>
                            <a:noFill/>
                          </a:ln>
                          <a:solidFill>
                            <a:srgbClr val="333333"/>
                          </a:solidFill>
                          <a:effectLst/>
                          <a:latin typeface="Calibri Light"/>
                          <a:cs typeface="Arial" charset="0"/>
                        </a:rPr>
                        <a:t>didapat</a:t>
                      </a:r>
                      <a:r>
                        <a:rPr kumimoji="0" lang="fr-FR" sz="1800" b="0" i="0" u="none" strike="noStrike" cap="none" normalizeH="0" baseline="0" dirty="0">
                          <a:ln>
                            <a:noFill/>
                          </a:ln>
                          <a:solidFill>
                            <a:srgbClr val="333333"/>
                          </a:solidFill>
                          <a:effectLst/>
                          <a:latin typeface="Calibri Light"/>
                          <a:cs typeface="Arial" charset="0"/>
                        </a:rPr>
                        <a:t> dari orang </a:t>
                      </a:r>
                      <a:r>
                        <a:rPr kumimoji="0" lang="fr-FR" sz="1800" b="0" i="0" u="none" strike="noStrike" cap="none" normalizeH="0" baseline="0" dirty="0" err="1">
                          <a:ln>
                            <a:noFill/>
                          </a:ln>
                          <a:solidFill>
                            <a:srgbClr val="333333"/>
                          </a:solidFill>
                          <a:effectLst/>
                          <a:latin typeface="Calibri Light"/>
                          <a:cs typeface="Arial" charset="0"/>
                        </a:rPr>
                        <a:t>orang</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dalam</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populasi</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umum</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melalui</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penelitian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Jawaban ya</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Calibri Light"/>
                          <a:cs typeface="Arial" charset="0"/>
                        </a:rPr>
                        <a:t>Apakah</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menurut</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saudara</a:t>
                      </a:r>
                      <a:r>
                        <a:rPr kumimoji="0" lang="en-US" sz="1800" b="0" i="0" u="none" strike="noStrike" cap="none" normalizeH="0" baseline="0" dirty="0">
                          <a:ln>
                            <a:noFill/>
                          </a:ln>
                          <a:solidFill>
                            <a:srgbClr val="333333"/>
                          </a:solidFill>
                          <a:effectLst/>
                          <a:latin typeface="Calibri Light"/>
                          <a:cs typeface="Arial" charset="0"/>
                        </a:rPr>
                        <a:t> orang </a:t>
                      </a:r>
                      <a:r>
                        <a:rPr kumimoji="0" lang="en-US" sz="1800" b="0" i="0" u="none" strike="noStrike" cap="none" normalizeH="0" baseline="0" dirty="0" err="1">
                          <a:ln>
                            <a:noFill/>
                          </a:ln>
                          <a:solidFill>
                            <a:srgbClr val="333333"/>
                          </a:solidFill>
                          <a:effectLst/>
                          <a:latin typeface="Calibri Light"/>
                          <a:cs typeface="Arial" charset="0"/>
                        </a:rPr>
                        <a:t>dapat</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berkomunikasi</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secara</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telepati</a:t>
                      </a:r>
                      <a:r>
                        <a:rPr kumimoji="0" lang="en-US" sz="1800" b="0" i="0" u="none" strike="noStrike" cap="none" normalizeH="0" baseline="0" dirty="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Apakah saudara pernah merasa orang lain dapat membaca pikiran saudara?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Perasaan seperti sesuatu tidak nyata disekitarmu seperti dalam sebuah percobaan?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Apakah pernah merasa bahwa berita di koran atau televisi menuliskan sesuatu khusus untukmu?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fi-FI" sz="1800" b="0" i="0" u="none" strike="noStrike" cap="none" normalizeH="0" baseline="0">
                          <a:ln>
                            <a:noFill/>
                          </a:ln>
                          <a:solidFill>
                            <a:srgbClr val="333333"/>
                          </a:solidFill>
                          <a:effectLst/>
                          <a:latin typeface="Calibri Light"/>
                          <a:cs typeface="Arial" charset="0"/>
                        </a:rPr>
                        <a:t>Apakah pernah merasa diikuti oleh orang lain?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Apakah pernah merasa seperti mendengar sesuatu padahal tidak ada orang disana?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Light"/>
                <a:cs typeface="Times New Roman" pitchFamily="18" charset="0"/>
              </a:rPr>
              <a:t>* </a:t>
            </a:r>
            <a:r>
              <a:rPr lang="fr-FR" altLang="en-US" sz="1000" dirty="0" err="1">
                <a:solidFill>
                  <a:schemeClr val="tx1"/>
                </a:solidFill>
                <a:latin typeface="Calibri Light"/>
                <a:cs typeface="Times New Roman" pitchFamily="18" charset="0"/>
              </a:rPr>
              <a:t>Sumber</a:t>
            </a:r>
            <a:r>
              <a:rPr lang="fr-FR" altLang="en-US" sz="1000" dirty="0">
                <a:solidFill>
                  <a:schemeClr val="tx1"/>
                </a:solidFill>
                <a:latin typeface="Calibri Light"/>
                <a:cs typeface="Times New Roman" pitchFamily="18" charset="0"/>
              </a:rPr>
              <a:t>: Emmanuelle R. Peters (Instrument: PDI), Steffen Moritz (Instrument: KSF)</a:t>
            </a:r>
            <a:endParaRPr lang="de-DE" altLang="en-US" sz="1000" dirty="0">
              <a:solidFill>
                <a:schemeClr val="tx1"/>
              </a:solidFill>
              <a:latin typeface="Calibri Light"/>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Keyakinan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khusus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pada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sesuatu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bukanlah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hal</a:t>
            </a:r>
            <a:r>
              <a:rPr lang="en-US" sz="3600" dirty="0">
                <a:solidFill>
                  <a:srgbClr val="004992"/>
                </a:solidFill>
                <a:latin typeface="+mn-lt"/>
                <a:ea typeface="+mn-ea"/>
                <a:cs typeface="+mn-cs"/>
              </a:rPr>
              <a:t> yang </a:t>
            </a:r>
            <a:r>
              <a:rPr lang="en-US" sz="3600" dirty="0" err="1">
                <a:solidFill>
                  <a:srgbClr val="004992"/>
                </a:solidFill>
                <a:latin typeface="+mn-lt"/>
                <a:ea typeface="+mn-ea"/>
                <a:cs typeface="+mn-cs"/>
              </a:rPr>
              <a:t>tidak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biasa</a:t>
            </a:r>
            <a:r>
              <a:rPr lang="en-US" sz="3600" dirty="0">
                <a:solidFill>
                  <a:srgbClr val="004992"/>
                </a:solidFill>
                <a:latin typeface="+mn-lt"/>
                <a:ea typeface="+mn-ea"/>
                <a:cs typeface="+mn-cs"/>
              </a:rPr>
              <a:t> </a:t>
            </a:r>
            <a:r>
              <a:rPr lang="en-US" dirty="0" err="1">
                <a:solidFill>
                  <a:srgbClr val="004992"/>
                </a:solidFill>
                <a:latin typeface="+mn-lt"/>
                <a:ea typeface="+mn-ea"/>
                <a:cs typeface="+mn-cs"/>
              </a:rPr>
              <a:t>Frekuensi</a:t>
            </a:r>
            <a:r>
              <a:rPr lang="en-US" dirty="0">
                <a:solidFill>
                  <a:srgbClr val="004992"/>
                </a:solidFill>
                <a:latin typeface="+mn-lt"/>
                <a:ea typeface="+mn-ea"/>
                <a:cs typeface="+mn-cs"/>
              </a:rPr>
              <a:t> </a:t>
            </a:r>
            <a:r>
              <a:rPr lang="en-US" dirty="0" err="1">
                <a:solidFill>
                  <a:srgbClr val="004992"/>
                </a:solidFill>
                <a:latin typeface="+mn-lt"/>
                <a:ea typeface="+mn-ea"/>
                <a:cs typeface="+mn-cs"/>
              </a:rPr>
              <a:t>pengalaman</a:t>
            </a:r>
            <a:r>
              <a:rPr lang="en-US" dirty="0">
                <a:solidFill>
                  <a:srgbClr val="004992"/>
                </a:solidFill>
                <a:latin typeface="+mn-lt"/>
                <a:ea typeface="+mn-ea"/>
                <a:cs typeface="+mn-cs"/>
              </a:rPr>
              <a:t> </a:t>
            </a:r>
            <a:r>
              <a:rPr lang="en-US" dirty="0" err="1">
                <a:solidFill>
                  <a:srgbClr val="004992"/>
                </a:solidFill>
                <a:latin typeface="+mn-lt"/>
                <a:ea typeface="+mn-ea"/>
                <a:cs typeface="+mn-cs"/>
              </a:rPr>
              <a:t>psikotik</a:t>
            </a:r>
            <a:r>
              <a:rPr lang="en-US" dirty="0">
                <a:solidFill>
                  <a:srgbClr val="004992"/>
                </a:solidFill>
                <a:latin typeface="+mn-lt"/>
                <a:ea typeface="+mn-ea"/>
                <a:cs typeface="+mn-cs"/>
              </a:rPr>
              <a:t> </a:t>
            </a:r>
            <a:r>
              <a:rPr lang="en-US" dirty="0" err="1">
                <a:solidFill>
                  <a:srgbClr val="004992"/>
                </a:solidFill>
                <a:latin typeface="+mn-lt"/>
                <a:ea typeface="+mn-ea"/>
                <a:cs typeface="+mn-cs"/>
              </a:rPr>
              <a:t>dalam</a:t>
            </a:r>
            <a:r>
              <a:rPr lang="en-US" dirty="0">
                <a:solidFill>
                  <a:srgbClr val="004992"/>
                </a:solidFill>
                <a:latin typeface="+mn-lt"/>
                <a:ea typeface="+mn-ea"/>
                <a:cs typeface="+mn-cs"/>
              </a:rPr>
              <a:t> </a:t>
            </a:r>
            <a:r>
              <a:rPr lang="en-US" dirty="0" err="1">
                <a:solidFill>
                  <a:srgbClr val="004992"/>
                </a:solidFill>
                <a:latin typeface="+mn-lt"/>
                <a:ea typeface="+mn-ea"/>
                <a:cs typeface="+mn-cs"/>
              </a:rPr>
              <a:t>populasi</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dirty="0">
                <a:solidFill>
                  <a:srgbClr val="333333"/>
                </a:solidFill>
              </a:rPr>
              <a:t>Bagaimana menurut anda? Seberapa sering gejala dibawah ini</a:t>
            </a:r>
            <a:r>
              <a:rPr lang="en-US" sz="2400" dirty="0">
                <a:solidFill>
                  <a:srgbClr val="333333"/>
                </a:solidFill>
              </a:rPr>
              <a:t>/ </a:t>
            </a:r>
            <a:r>
              <a:rPr lang="en-US" sz="2400" dirty="0" err="1">
                <a:solidFill>
                  <a:srgbClr val="333333"/>
                </a:solidFill>
              </a:rPr>
              <a:t>pengalaman</a:t>
            </a:r>
            <a:r>
              <a:rPr lang="en-US" sz="2400" dirty="0">
                <a:solidFill>
                  <a:srgbClr val="333333"/>
                </a:solidFill>
              </a:rPr>
              <a:t> </a:t>
            </a:r>
            <a:r>
              <a:rPr lang="en-US" sz="2400" dirty="0" err="1">
                <a:solidFill>
                  <a:srgbClr val="333333"/>
                </a:solidFill>
              </a:rPr>
              <a:t>seperti</a:t>
            </a:r>
            <a:r>
              <a:rPr lang="en-US" sz="2400" dirty="0">
                <a:solidFill>
                  <a:srgbClr val="333333"/>
                </a:solidFill>
              </a:rPr>
              <a:t> </a:t>
            </a:r>
            <a:r>
              <a:rPr lang="en-US" sz="2400" dirty="0" err="1">
                <a:solidFill>
                  <a:srgbClr val="333333"/>
                </a:solidFill>
              </a:rPr>
              <a:t>psikosis</a:t>
            </a:r>
            <a:r>
              <a:rPr lang="en-US" sz="2400" dirty="0">
                <a:solidFill>
                  <a:srgbClr val="333333"/>
                </a:solidFill>
              </a:rPr>
              <a:t> yang </a:t>
            </a:r>
            <a:r>
              <a:rPr lang="en-US" sz="2400" dirty="0" err="1">
                <a:solidFill>
                  <a:srgbClr val="333333"/>
                </a:solidFill>
              </a:rPr>
              <a:t>dialami</a:t>
            </a:r>
            <a:r>
              <a:rPr lang="en-US" sz="2400" dirty="0">
                <a:solidFill>
                  <a:srgbClr val="333333"/>
                </a:solidFill>
              </a:rPr>
              <a:t> </a:t>
            </a:r>
            <a:r>
              <a:rPr lang="en-US" sz="2400" dirty="0" err="1">
                <a:solidFill>
                  <a:srgbClr val="333333"/>
                </a:solidFill>
              </a:rPr>
              <a:t>individu</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populasi</a:t>
            </a:r>
            <a:r>
              <a:rPr lang="en-US" sz="2400" dirty="0">
                <a:solidFill>
                  <a:srgbClr val="333333"/>
                </a:solidFill>
              </a:rPr>
              <a:t> </a:t>
            </a:r>
            <a:r>
              <a:rPr lang="en-US" sz="2400" dirty="0" err="1">
                <a:solidFill>
                  <a:srgbClr val="333333"/>
                </a:solidFill>
              </a:rPr>
              <a:t>umum</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26</a:t>
            </a:fld>
            <a:endParaRPr lang="de-DE"/>
          </a:p>
        </p:txBody>
      </p:sp>
      <p:graphicFrame>
        <p:nvGraphicFramePr>
          <p:cNvPr id="8" name="Tabelle 3"/>
          <p:cNvGraphicFramePr>
            <a:graphicFrameLocks noGrp="1"/>
          </p:cNvGraphicFramePr>
          <p:nvPr>
            <p:extLst>
              <p:ext uri="{D42A27DB-BD31-4B8C-83A1-F6EECF244321}">
                <p14:modId xmlns:p14="http://schemas.microsoft.com/office/powerpoint/2010/main" val="4029986098"/>
              </p:ext>
            </p:extLst>
          </p:nvPr>
        </p:nvGraphicFramePr>
        <p:xfrm>
          <a:off x="408955" y="306896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Calibri Light"/>
                          <a:cs typeface="Arial" charset="0"/>
                        </a:rPr>
                        <a:t>Pernyataan</a:t>
                      </a:r>
                      <a:r>
                        <a:rPr kumimoji="0" lang="fr-FR" sz="1800" b="0" i="0" u="none" strike="noStrike" cap="none" normalizeH="0" baseline="0" dirty="0">
                          <a:ln>
                            <a:noFill/>
                          </a:ln>
                          <a:solidFill>
                            <a:srgbClr val="333333"/>
                          </a:solidFill>
                          <a:effectLst/>
                          <a:latin typeface="Calibri Light"/>
                          <a:cs typeface="Arial" charset="0"/>
                        </a:rPr>
                        <a:t> yang </a:t>
                      </a:r>
                      <a:r>
                        <a:rPr kumimoji="0" lang="fr-FR" sz="1800" b="0" i="0" u="none" strike="noStrike" cap="none" normalizeH="0" baseline="0" dirty="0" err="1">
                          <a:ln>
                            <a:noFill/>
                          </a:ln>
                          <a:solidFill>
                            <a:srgbClr val="333333"/>
                          </a:solidFill>
                          <a:effectLst/>
                          <a:latin typeface="Calibri Light"/>
                          <a:cs typeface="Arial" charset="0"/>
                        </a:rPr>
                        <a:t>didapat</a:t>
                      </a:r>
                      <a:r>
                        <a:rPr kumimoji="0" lang="fr-FR" sz="1800" b="0" i="0" u="none" strike="noStrike" cap="none" normalizeH="0" baseline="0" dirty="0">
                          <a:ln>
                            <a:noFill/>
                          </a:ln>
                          <a:solidFill>
                            <a:srgbClr val="333333"/>
                          </a:solidFill>
                          <a:effectLst/>
                          <a:latin typeface="Calibri Light"/>
                          <a:cs typeface="Arial" charset="0"/>
                        </a:rPr>
                        <a:t> dari orang </a:t>
                      </a:r>
                      <a:r>
                        <a:rPr kumimoji="0" lang="fr-FR" sz="1800" b="0" i="0" u="none" strike="noStrike" cap="none" normalizeH="0" baseline="0" dirty="0" err="1">
                          <a:ln>
                            <a:noFill/>
                          </a:ln>
                          <a:solidFill>
                            <a:srgbClr val="333333"/>
                          </a:solidFill>
                          <a:effectLst/>
                          <a:latin typeface="Calibri Light"/>
                          <a:cs typeface="Arial" charset="0"/>
                        </a:rPr>
                        <a:t>orang</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dalam</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populasi</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umum</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melalui</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penelitian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Jawaban ya</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Calibri Light"/>
                          <a:cs typeface="Arial" charset="0"/>
                        </a:rPr>
                        <a:t>Apakah</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menurut</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saudara</a:t>
                      </a:r>
                      <a:r>
                        <a:rPr kumimoji="0" lang="en-US" sz="1800" b="0" i="0" u="none" strike="noStrike" cap="none" normalizeH="0" baseline="0" dirty="0">
                          <a:ln>
                            <a:noFill/>
                          </a:ln>
                          <a:solidFill>
                            <a:srgbClr val="333333"/>
                          </a:solidFill>
                          <a:effectLst/>
                          <a:latin typeface="Calibri Light"/>
                          <a:cs typeface="Arial" charset="0"/>
                        </a:rPr>
                        <a:t> orang </a:t>
                      </a:r>
                      <a:r>
                        <a:rPr kumimoji="0" lang="en-US" sz="1800" b="0" i="0" u="none" strike="noStrike" cap="none" normalizeH="0" baseline="0" dirty="0" err="1">
                          <a:ln>
                            <a:noFill/>
                          </a:ln>
                          <a:solidFill>
                            <a:srgbClr val="333333"/>
                          </a:solidFill>
                          <a:effectLst/>
                          <a:latin typeface="Calibri Light"/>
                          <a:cs typeface="Arial" charset="0"/>
                        </a:rPr>
                        <a:t>dapat</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berkomunikasi</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a:ln>
                            <a:noFill/>
                          </a:ln>
                          <a:solidFill>
                            <a:srgbClr val="333333"/>
                          </a:solidFill>
                          <a:effectLst/>
                          <a:latin typeface="Calibri Light"/>
                          <a:cs typeface="Arial" charset="0"/>
                        </a:rPr>
                        <a:t>secara</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telepati</a:t>
                      </a:r>
                      <a:r>
                        <a:rPr kumimoji="0" lang="en-US" sz="1800" b="0" i="0" u="none" strike="noStrike" cap="none" normalizeH="0" baseline="0" dirty="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Apakah saudara pernah merasa orang lain dapat membaca pikiran saudara?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Perasaan seperti sesuatu tidak nyata disekitarmu seperti dalam sebuah percobaan?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Apakah pernah merasa bahwa berita di koran atau televisi menuliskan sesuatu khusus untukmu?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fi-FI" sz="1800" b="0" i="0" u="none" strike="noStrike" cap="none" normalizeH="0" baseline="0">
                          <a:ln>
                            <a:noFill/>
                          </a:ln>
                          <a:solidFill>
                            <a:srgbClr val="333333"/>
                          </a:solidFill>
                          <a:effectLst/>
                          <a:latin typeface="Calibri Light"/>
                          <a:cs typeface="Arial" charset="0"/>
                        </a:rPr>
                        <a:t>Apakah pernah merasa diikuti oleh orang lain?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Apakah pernah merasa seperti mendengar sesuatu padahal tidak ada orang disana?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Light"/>
                <a:cs typeface="Times New Roman" pitchFamily="18" charset="0"/>
              </a:rPr>
              <a:t>* </a:t>
            </a:r>
            <a:r>
              <a:rPr lang="fr-FR" altLang="en-US" sz="1000" dirty="0" err="1">
                <a:solidFill>
                  <a:schemeClr val="tx1"/>
                </a:solidFill>
                <a:latin typeface="Calibri Light"/>
                <a:cs typeface="Times New Roman" pitchFamily="18" charset="0"/>
              </a:rPr>
              <a:t>Sumber</a:t>
            </a:r>
            <a:r>
              <a:rPr lang="fr-FR" altLang="en-US" sz="1000" dirty="0">
                <a:solidFill>
                  <a:schemeClr val="tx1"/>
                </a:solidFill>
                <a:latin typeface="Calibri Light"/>
                <a:cs typeface="Times New Roman" pitchFamily="18" charset="0"/>
              </a:rPr>
              <a:t>: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25061966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Keyakinan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khusus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pada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sesuatu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bukanlah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hal</a:t>
            </a:r>
            <a:r>
              <a:rPr lang="en-US" sz="3600" dirty="0">
                <a:solidFill>
                  <a:srgbClr val="004992"/>
                </a:solidFill>
                <a:latin typeface="+mn-lt"/>
                <a:ea typeface="+mn-ea"/>
                <a:cs typeface="+mn-cs"/>
              </a:rPr>
              <a:t> yang </a:t>
            </a:r>
            <a:r>
              <a:rPr lang="en-US" sz="3600" dirty="0" err="1">
                <a:solidFill>
                  <a:srgbClr val="004992"/>
                </a:solidFill>
                <a:latin typeface="+mn-lt"/>
                <a:ea typeface="+mn-ea"/>
                <a:cs typeface="+mn-cs"/>
              </a:rPr>
              <a:t>tidak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biasa</a:t>
            </a:r>
            <a:r>
              <a:rPr lang="en-US" sz="3600" dirty="0">
                <a:solidFill>
                  <a:srgbClr val="004992"/>
                </a:solidFill>
                <a:latin typeface="+mn-lt"/>
                <a:ea typeface="+mn-ea"/>
                <a:cs typeface="+mn-cs"/>
              </a:rPr>
              <a:t> </a:t>
            </a:r>
            <a:r>
              <a:rPr lang="en-US" dirty="0" err="1">
                <a:solidFill>
                  <a:srgbClr val="004992"/>
                </a:solidFill>
                <a:latin typeface="+mn-lt"/>
                <a:ea typeface="+mn-ea"/>
                <a:cs typeface="+mn-cs"/>
              </a:rPr>
              <a:t>Frekuensi</a:t>
            </a:r>
            <a:r>
              <a:rPr lang="en-US" dirty="0">
                <a:solidFill>
                  <a:srgbClr val="004992"/>
                </a:solidFill>
                <a:latin typeface="+mn-lt"/>
                <a:ea typeface="+mn-ea"/>
                <a:cs typeface="+mn-cs"/>
              </a:rPr>
              <a:t> </a:t>
            </a:r>
            <a:r>
              <a:rPr lang="en-US" dirty="0" err="1">
                <a:solidFill>
                  <a:srgbClr val="004992"/>
                </a:solidFill>
                <a:latin typeface="+mn-lt"/>
                <a:ea typeface="+mn-ea"/>
                <a:cs typeface="+mn-cs"/>
              </a:rPr>
              <a:t>pengalaman</a:t>
            </a:r>
            <a:r>
              <a:rPr lang="en-US" dirty="0">
                <a:solidFill>
                  <a:srgbClr val="004992"/>
                </a:solidFill>
                <a:latin typeface="+mn-lt"/>
                <a:ea typeface="+mn-ea"/>
                <a:cs typeface="+mn-cs"/>
              </a:rPr>
              <a:t> </a:t>
            </a:r>
            <a:r>
              <a:rPr lang="en-US" dirty="0" err="1">
                <a:solidFill>
                  <a:srgbClr val="004992"/>
                </a:solidFill>
                <a:latin typeface="+mn-lt"/>
                <a:ea typeface="+mn-ea"/>
                <a:cs typeface="+mn-cs"/>
              </a:rPr>
              <a:t>psikotik</a:t>
            </a:r>
            <a:r>
              <a:rPr lang="en-US" dirty="0">
                <a:solidFill>
                  <a:srgbClr val="004992"/>
                </a:solidFill>
                <a:latin typeface="+mn-lt"/>
                <a:ea typeface="+mn-ea"/>
                <a:cs typeface="+mn-cs"/>
              </a:rPr>
              <a:t> </a:t>
            </a:r>
            <a:r>
              <a:rPr lang="en-US" dirty="0" err="1">
                <a:solidFill>
                  <a:srgbClr val="004992"/>
                </a:solidFill>
                <a:latin typeface="+mn-lt"/>
                <a:ea typeface="+mn-ea"/>
                <a:cs typeface="+mn-cs"/>
              </a:rPr>
              <a:t>dalam</a:t>
            </a:r>
            <a:r>
              <a:rPr lang="en-US" dirty="0">
                <a:solidFill>
                  <a:srgbClr val="004992"/>
                </a:solidFill>
                <a:latin typeface="+mn-lt"/>
                <a:ea typeface="+mn-ea"/>
                <a:cs typeface="+mn-cs"/>
              </a:rPr>
              <a:t> </a:t>
            </a:r>
            <a:r>
              <a:rPr lang="en-US" dirty="0" err="1">
                <a:solidFill>
                  <a:srgbClr val="004992"/>
                </a:solidFill>
                <a:latin typeface="+mn-lt"/>
                <a:ea typeface="+mn-ea"/>
                <a:cs typeface="+mn-cs"/>
              </a:rPr>
              <a:t>populasi</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dirty="0">
                <a:solidFill>
                  <a:srgbClr val="333333"/>
                </a:solidFill>
              </a:rPr>
              <a:t>Bagaimana menurut anda? Seberapa sering gejala dibawah ini</a:t>
            </a:r>
            <a:r>
              <a:rPr lang="en-US" sz="2400" dirty="0">
                <a:solidFill>
                  <a:srgbClr val="333333"/>
                </a:solidFill>
              </a:rPr>
              <a:t>/ </a:t>
            </a:r>
            <a:r>
              <a:rPr lang="en-US" sz="2400" dirty="0" err="1">
                <a:solidFill>
                  <a:srgbClr val="333333"/>
                </a:solidFill>
              </a:rPr>
              <a:t>pengalaman</a:t>
            </a:r>
            <a:r>
              <a:rPr lang="en-US" sz="2400" dirty="0">
                <a:solidFill>
                  <a:srgbClr val="333333"/>
                </a:solidFill>
              </a:rPr>
              <a:t> </a:t>
            </a:r>
            <a:r>
              <a:rPr lang="en-US" sz="2400" dirty="0" err="1">
                <a:solidFill>
                  <a:srgbClr val="333333"/>
                </a:solidFill>
              </a:rPr>
              <a:t>seperti</a:t>
            </a:r>
            <a:r>
              <a:rPr lang="en-US" sz="2400" dirty="0">
                <a:solidFill>
                  <a:srgbClr val="333333"/>
                </a:solidFill>
              </a:rPr>
              <a:t> </a:t>
            </a:r>
            <a:r>
              <a:rPr lang="en-US" sz="2400" dirty="0" err="1">
                <a:solidFill>
                  <a:srgbClr val="333333"/>
                </a:solidFill>
              </a:rPr>
              <a:t>psikosis</a:t>
            </a:r>
            <a:r>
              <a:rPr lang="en-US" sz="2400" dirty="0">
                <a:solidFill>
                  <a:srgbClr val="333333"/>
                </a:solidFill>
              </a:rPr>
              <a:t> yang </a:t>
            </a:r>
            <a:r>
              <a:rPr lang="en-US" sz="2400" dirty="0" err="1">
                <a:solidFill>
                  <a:srgbClr val="333333"/>
                </a:solidFill>
              </a:rPr>
              <a:t>dialami</a:t>
            </a:r>
            <a:r>
              <a:rPr lang="en-US" sz="2400" dirty="0">
                <a:solidFill>
                  <a:srgbClr val="333333"/>
                </a:solidFill>
              </a:rPr>
              <a:t> </a:t>
            </a:r>
            <a:r>
              <a:rPr lang="en-US" sz="2400" dirty="0" err="1">
                <a:solidFill>
                  <a:srgbClr val="333333"/>
                </a:solidFill>
              </a:rPr>
              <a:t>individu</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populasi</a:t>
            </a:r>
            <a:r>
              <a:rPr lang="en-US" sz="2400" dirty="0">
                <a:solidFill>
                  <a:srgbClr val="333333"/>
                </a:solidFill>
              </a:rPr>
              <a:t> </a:t>
            </a:r>
            <a:r>
              <a:rPr lang="en-US" sz="2400" dirty="0" err="1">
                <a:solidFill>
                  <a:srgbClr val="333333"/>
                </a:solidFill>
              </a:rPr>
              <a:t>umum</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27</a:t>
            </a:fld>
            <a:endParaRPr lang="de-DE"/>
          </a:p>
        </p:txBody>
      </p:sp>
      <p:graphicFrame>
        <p:nvGraphicFramePr>
          <p:cNvPr id="8" name="Tabelle 3"/>
          <p:cNvGraphicFramePr>
            <a:graphicFrameLocks noGrp="1"/>
          </p:cNvGraphicFramePr>
          <p:nvPr>
            <p:extLst>
              <p:ext uri="{D42A27DB-BD31-4B8C-83A1-F6EECF244321}">
                <p14:modId xmlns:p14="http://schemas.microsoft.com/office/powerpoint/2010/main" val="2563716469"/>
              </p:ext>
            </p:extLst>
          </p:nvPr>
        </p:nvGraphicFramePr>
        <p:xfrm>
          <a:off x="408955" y="306896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Calibri Light"/>
                          <a:cs typeface="Arial" charset="0"/>
                        </a:rPr>
                        <a:t>Pernyataan</a:t>
                      </a:r>
                      <a:r>
                        <a:rPr kumimoji="0" lang="fr-FR" sz="1800" b="0" i="0" u="none" strike="noStrike" cap="none" normalizeH="0" baseline="0" dirty="0">
                          <a:ln>
                            <a:noFill/>
                          </a:ln>
                          <a:solidFill>
                            <a:srgbClr val="333333"/>
                          </a:solidFill>
                          <a:effectLst/>
                          <a:latin typeface="Calibri Light"/>
                          <a:cs typeface="Arial" charset="0"/>
                        </a:rPr>
                        <a:t> yang </a:t>
                      </a:r>
                      <a:r>
                        <a:rPr kumimoji="0" lang="fr-FR" sz="1800" b="0" i="0" u="none" strike="noStrike" cap="none" normalizeH="0" baseline="0" dirty="0" err="1">
                          <a:ln>
                            <a:noFill/>
                          </a:ln>
                          <a:solidFill>
                            <a:srgbClr val="333333"/>
                          </a:solidFill>
                          <a:effectLst/>
                          <a:latin typeface="Calibri Light"/>
                          <a:cs typeface="Arial" charset="0"/>
                        </a:rPr>
                        <a:t>didapat</a:t>
                      </a:r>
                      <a:r>
                        <a:rPr kumimoji="0" lang="fr-FR" sz="1800" b="0" i="0" u="none" strike="noStrike" cap="none" normalizeH="0" baseline="0" dirty="0">
                          <a:ln>
                            <a:noFill/>
                          </a:ln>
                          <a:solidFill>
                            <a:srgbClr val="333333"/>
                          </a:solidFill>
                          <a:effectLst/>
                          <a:latin typeface="Calibri Light"/>
                          <a:cs typeface="Arial" charset="0"/>
                        </a:rPr>
                        <a:t> dari orang </a:t>
                      </a:r>
                      <a:r>
                        <a:rPr kumimoji="0" lang="fr-FR" sz="1800" b="0" i="0" u="none" strike="noStrike" cap="none" normalizeH="0" baseline="0" dirty="0" err="1">
                          <a:ln>
                            <a:noFill/>
                          </a:ln>
                          <a:solidFill>
                            <a:srgbClr val="333333"/>
                          </a:solidFill>
                          <a:effectLst/>
                          <a:latin typeface="Calibri Light"/>
                          <a:cs typeface="Arial" charset="0"/>
                        </a:rPr>
                        <a:t>orang</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dalam</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populasi</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umum</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melalui</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penelitian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Jawaban ya</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Calibri Light"/>
                          <a:cs typeface="Arial" charset="0"/>
                        </a:rPr>
                        <a:t>Apakah</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menurut</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saudara</a:t>
                      </a:r>
                      <a:r>
                        <a:rPr kumimoji="0" lang="en-US" sz="1800" b="0" i="0" u="none" strike="noStrike" cap="none" normalizeH="0" baseline="0" dirty="0">
                          <a:ln>
                            <a:noFill/>
                          </a:ln>
                          <a:solidFill>
                            <a:srgbClr val="333333"/>
                          </a:solidFill>
                          <a:effectLst/>
                          <a:latin typeface="Calibri Light"/>
                          <a:cs typeface="Arial" charset="0"/>
                        </a:rPr>
                        <a:t> orang </a:t>
                      </a:r>
                      <a:r>
                        <a:rPr kumimoji="0" lang="en-US" sz="1800" b="0" i="0" u="none" strike="noStrike" cap="none" normalizeH="0" baseline="0" dirty="0" err="1">
                          <a:ln>
                            <a:noFill/>
                          </a:ln>
                          <a:solidFill>
                            <a:srgbClr val="333333"/>
                          </a:solidFill>
                          <a:effectLst/>
                          <a:latin typeface="Calibri Light"/>
                          <a:cs typeface="Arial" charset="0"/>
                        </a:rPr>
                        <a:t>dapat</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berkomunikasi</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a:ln>
                            <a:noFill/>
                          </a:ln>
                          <a:solidFill>
                            <a:srgbClr val="333333"/>
                          </a:solidFill>
                          <a:effectLst/>
                          <a:latin typeface="Calibri Light"/>
                          <a:cs typeface="Arial" charset="0"/>
                        </a:rPr>
                        <a:t>secara</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telepati</a:t>
                      </a:r>
                      <a:r>
                        <a:rPr kumimoji="0" lang="en-US" sz="1800" b="0" i="0" u="none" strike="noStrike" cap="none" normalizeH="0" baseline="0" dirty="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Apakah saudara pernah merasa orang lain dapat membaca pikiran saudara?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Perasaan seperti sesuatu tidak nyata disekitarmu seperti dalam sebuah percobaan?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Apakah pernah merasa bahwa berita di koran atau televisi menuliskan sesuatu khusus untukmu?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fi-FI" sz="1800" b="0" i="0" u="none" strike="noStrike" cap="none" normalizeH="0" baseline="0">
                          <a:ln>
                            <a:noFill/>
                          </a:ln>
                          <a:solidFill>
                            <a:srgbClr val="333333"/>
                          </a:solidFill>
                          <a:effectLst/>
                          <a:latin typeface="Calibri Light"/>
                          <a:cs typeface="Arial" charset="0"/>
                        </a:rPr>
                        <a:t>Apakah pernah merasa diikuti oleh orang lain?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Apakah pernah merasa seperti mendengar sesuatu padahal tidak ada orang disana?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Light"/>
                <a:cs typeface="Times New Roman" pitchFamily="18" charset="0"/>
              </a:rPr>
              <a:t>* </a:t>
            </a:r>
            <a:r>
              <a:rPr lang="fr-FR" altLang="en-US" sz="1000" dirty="0" err="1">
                <a:solidFill>
                  <a:schemeClr val="tx1"/>
                </a:solidFill>
                <a:latin typeface="Calibri Light"/>
                <a:cs typeface="Times New Roman" pitchFamily="18" charset="0"/>
              </a:rPr>
              <a:t>Sumber</a:t>
            </a:r>
            <a:r>
              <a:rPr lang="fr-FR" altLang="en-US" sz="1000" dirty="0">
                <a:solidFill>
                  <a:schemeClr val="tx1"/>
                </a:solidFill>
                <a:latin typeface="Calibri Light"/>
                <a:cs typeface="Times New Roman" pitchFamily="18" charset="0"/>
              </a:rPr>
              <a:t>: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1601090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Keyakinan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khusus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pada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sesuatu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bukanlah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hal</a:t>
            </a:r>
            <a:r>
              <a:rPr lang="en-US" sz="3600" dirty="0">
                <a:solidFill>
                  <a:srgbClr val="004992"/>
                </a:solidFill>
                <a:latin typeface="+mn-lt"/>
                <a:ea typeface="+mn-ea"/>
                <a:cs typeface="+mn-cs"/>
              </a:rPr>
              <a:t> yang </a:t>
            </a:r>
            <a:r>
              <a:rPr lang="en-US" sz="3600" dirty="0" err="1">
                <a:solidFill>
                  <a:srgbClr val="004992"/>
                </a:solidFill>
                <a:latin typeface="+mn-lt"/>
                <a:ea typeface="+mn-ea"/>
                <a:cs typeface="+mn-cs"/>
              </a:rPr>
              <a:t>tidak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biasa</a:t>
            </a:r>
            <a:r>
              <a:rPr lang="en-US" sz="3600" dirty="0">
                <a:solidFill>
                  <a:srgbClr val="004992"/>
                </a:solidFill>
                <a:latin typeface="+mn-lt"/>
                <a:ea typeface="+mn-ea"/>
                <a:cs typeface="+mn-cs"/>
              </a:rPr>
              <a:t> </a:t>
            </a:r>
            <a:r>
              <a:rPr lang="en-US" dirty="0" err="1">
                <a:solidFill>
                  <a:srgbClr val="004992"/>
                </a:solidFill>
                <a:latin typeface="+mn-lt"/>
                <a:ea typeface="+mn-ea"/>
                <a:cs typeface="+mn-cs"/>
              </a:rPr>
              <a:t>Frekuensi</a:t>
            </a:r>
            <a:r>
              <a:rPr lang="en-US" dirty="0">
                <a:solidFill>
                  <a:srgbClr val="004992"/>
                </a:solidFill>
                <a:latin typeface="+mn-lt"/>
                <a:ea typeface="+mn-ea"/>
                <a:cs typeface="+mn-cs"/>
              </a:rPr>
              <a:t> </a:t>
            </a:r>
            <a:r>
              <a:rPr lang="en-US" dirty="0" err="1">
                <a:solidFill>
                  <a:srgbClr val="004992"/>
                </a:solidFill>
                <a:latin typeface="+mn-lt"/>
                <a:ea typeface="+mn-ea"/>
                <a:cs typeface="+mn-cs"/>
              </a:rPr>
              <a:t>pengalaman</a:t>
            </a:r>
            <a:r>
              <a:rPr lang="en-US" dirty="0">
                <a:solidFill>
                  <a:srgbClr val="004992"/>
                </a:solidFill>
                <a:latin typeface="+mn-lt"/>
                <a:ea typeface="+mn-ea"/>
                <a:cs typeface="+mn-cs"/>
              </a:rPr>
              <a:t> </a:t>
            </a:r>
            <a:r>
              <a:rPr lang="en-US" dirty="0" err="1">
                <a:solidFill>
                  <a:srgbClr val="004992"/>
                </a:solidFill>
                <a:latin typeface="+mn-lt"/>
                <a:ea typeface="+mn-ea"/>
                <a:cs typeface="+mn-cs"/>
              </a:rPr>
              <a:t>psikotik</a:t>
            </a:r>
            <a:r>
              <a:rPr lang="en-US" dirty="0">
                <a:solidFill>
                  <a:srgbClr val="004992"/>
                </a:solidFill>
                <a:latin typeface="+mn-lt"/>
                <a:ea typeface="+mn-ea"/>
                <a:cs typeface="+mn-cs"/>
              </a:rPr>
              <a:t> </a:t>
            </a:r>
            <a:r>
              <a:rPr lang="en-US" dirty="0" err="1">
                <a:solidFill>
                  <a:srgbClr val="004992"/>
                </a:solidFill>
                <a:latin typeface="+mn-lt"/>
                <a:ea typeface="+mn-ea"/>
                <a:cs typeface="+mn-cs"/>
              </a:rPr>
              <a:t>dalam</a:t>
            </a:r>
            <a:r>
              <a:rPr lang="en-US" dirty="0">
                <a:solidFill>
                  <a:srgbClr val="004992"/>
                </a:solidFill>
                <a:latin typeface="+mn-lt"/>
                <a:ea typeface="+mn-ea"/>
                <a:cs typeface="+mn-cs"/>
              </a:rPr>
              <a:t> </a:t>
            </a:r>
            <a:r>
              <a:rPr lang="en-US" dirty="0" err="1">
                <a:solidFill>
                  <a:srgbClr val="004992"/>
                </a:solidFill>
                <a:latin typeface="+mn-lt"/>
                <a:ea typeface="+mn-ea"/>
                <a:cs typeface="+mn-cs"/>
              </a:rPr>
              <a:t>populasi</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dirty="0">
                <a:solidFill>
                  <a:srgbClr val="333333"/>
                </a:solidFill>
              </a:rPr>
              <a:t>Bagaimana menurut anda? Seberapa sering gejala dibawah ini</a:t>
            </a:r>
            <a:r>
              <a:rPr lang="en-US" sz="2400" dirty="0">
                <a:solidFill>
                  <a:srgbClr val="333333"/>
                </a:solidFill>
              </a:rPr>
              <a:t>/ </a:t>
            </a:r>
            <a:r>
              <a:rPr lang="en-US" sz="2400" dirty="0" err="1">
                <a:solidFill>
                  <a:srgbClr val="333333"/>
                </a:solidFill>
              </a:rPr>
              <a:t>pengalaman</a:t>
            </a:r>
            <a:r>
              <a:rPr lang="en-US" sz="2400" dirty="0">
                <a:solidFill>
                  <a:srgbClr val="333333"/>
                </a:solidFill>
              </a:rPr>
              <a:t> </a:t>
            </a:r>
            <a:r>
              <a:rPr lang="en-US" sz="2400" dirty="0" err="1">
                <a:solidFill>
                  <a:srgbClr val="333333"/>
                </a:solidFill>
              </a:rPr>
              <a:t>seperti</a:t>
            </a:r>
            <a:r>
              <a:rPr lang="en-US" sz="2400" dirty="0">
                <a:solidFill>
                  <a:srgbClr val="333333"/>
                </a:solidFill>
              </a:rPr>
              <a:t> </a:t>
            </a:r>
            <a:r>
              <a:rPr lang="en-US" sz="2400" dirty="0" err="1">
                <a:solidFill>
                  <a:srgbClr val="333333"/>
                </a:solidFill>
              </a:rPr>
              <a:t>psikosis</a:t>
            </a:r>
            <a:r>
              <a:rPr lang="en-US" sz="2400" dirty="0">
                <a:solidFill>
                  <a:srgbClr val="333333"/>
                </a:solidFill>
              </a:rPr>
              <a:t> yang </a:t>
            </a:r>
            <a:r>
              <a:rPr lang="en-US" sz="2400" dirty="0" err="1">
                <a:solidFill>
                  <a:srgbClr val="333333"/>
                </a:solidFill>
              </a:rPr>
              <a:t>dialami</a:t>
            </a:r>
            <a:r>
              <a:rPr lang="en-US" sz="2400" dirty="0">
                <a:solidFill>
                  <a:srgbClr val="333333"/>
                </a:solidFill>
              </a:rPr>
              <a:t> </a:t>
            </a:r>
            <a:r>
              <a:rPr lang="en-US" sz="2400" dirty="0" err="1">
                <a:solidFill>
                  <a:srgbClr val="333333"/>
                </a:solidFill>
              </a:rPr>
              <a:t>individu</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populasi</a:t>
            </a:r>
            <a:r>
              <a:rPr lang="en-US" sz="2400" dirty="0">
                <a:solidFill>
                  <a:srgbClr val="333333"/>
                </a:solidFill>
              </a:rPr>
              <a:t> </a:t>
            </a:r>
            <a:r>
              <a:rPr lang="en-US" sz="2400" dirty="0" err="1">
                <a:solidFill>
                  <a:srgbClr val="333333"/>
                </a:solidFill>
              </a:rPr>
              <a:t>umum</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28</a:t>
            </a:fld>
            <a:endParaRPr lang="de-DE"/>
          </a:p>
        </p:txBody>
      </p:sp>
      <p:graphicFrame>
        <p:nvGraphicFramePr>
          <p:cNvPr id="8" name="Tabelle 3"/>
          <p:cNvGraphicFramePr>
            <a:graphicFrameLocks noGrp="1"/>
          </p:cNvGraphicFramePr>
          <p:nvPr>
            <p:extLst>
              <p:ext uri="{D42A27DB-BD31-4B8C-83A1-F6EECF244321}">
                <p14:modId xmlns:p14="http://schemas.microsoft.com/office/powerpoint/2010/main" val="4116734830"/>
              </p:ext>
            </p:extLst>
          </p:nvPr>
        </p:nvGraphicFramePr>
        <p:xfrm>
          <a:off x="408955" y="306896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Calibri Light"/>
                          <a:cs typeface="Arial" charset="0"/>
                        </a:rPr>
                        <a:t>Pernyataan</a:t>
                      </a:r>
                      <a:r>
                        <a:rPr kumimoji="0" lang="fr-FR" sz="1800" b="0" i="0" u="none" strike="noStrike" cap="none" normalizeH="0" baseline="0" dirty="0">
                          <a:ln>
                            <a:noFill/>
                          </a:ln>
                          <a:solidFill>
                            <a:srgbClr val="333333"/>
                          </a:solidFill>
                          <a:effectLst/>
                          <a:latin typeface="Calibri Light"/>
                          <a:cs typeface="Arial" charset="0"/>
                        </a:rPr>
                        <a:t> yang </a:t>
                      </a:r>
                      <a:r>
                        <a:rPr kumimoji="0" lang="fr-FR" sz="1800" b="0" i="0" u="none" strike="noStrike" cap="none" normalizeH="0" baseline="0" dirty="0" err="1">
                          <a:ln>
                            <a:noFill/>
                          </a:ln>
                          <a:solidFill>
                            <a:srgbClr val="333333"/>
                          </a:solidFill>
                          <a:effectLst/>
                          <a:latin typeface="Calibri Light"/>
                          <a:cs typeface="Arial" charset="0"/>
                        </a:rPr>
                        <a:t>didapat</a:t>
                      </a:r>
                      <a:r>
                        <a:rPr kumimoji="0" lang="fr-FR" sz="1800" b="0" i="0" u="none" strike="noStrike" cap="none" normalizeH="0" baseline="0" dirty="0">
                          <a:ln>
                            <a:noFill/>
                          </a:ln>
                          <a:solidFill>
                            <a:srgbClr val="333333"/>
                          </a:solidFill>
                          <a:effectLst/>
                          <a:latin typeface="Calibri Light"/>
                          <a:cs typeface="Arial" charset="0"/>
                        </a:rPr>
                        <a:t> dari orang </a:t>
                      </a:r>
                      <a:r>
                        <a:rPr kumimoji="0" lang="fr-FR" sz="1800" b="0" i="0" u="none" strike="noStrike" cap="none" normalizeH="0" baseline="0" dirty="0" err="1">
                          <a:ln>
                            <a:noFill/>
                          </a:ln>
                          <a:solidFill>
                            <a:srgbClr val="333333"/>
                          </a:solidFill>
                          <a:effectLst/>
                          <a:latin typeface="Calibri Light"/>
                          <a:cs typeface="Arial" charset="0"/>
                        </a:rPr>
                        <a:t>orang</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dalam</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populasi</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umum</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melalui</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penelitian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Jawaban ya</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Calibri Light"/>
                          <a:cs typeface="Arial" charset="0"/>
                        </a:rPr>
                        <a:t>Apakah</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menurut</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saudara</a:t>
                      </a:r>
                      <a:r>
                        <a:rPr kumimoji="0" lang="en-US" sz="1800" b="0" i="0" u="none" strike="noStrike" cap="none" normalizeH="0" baseline="0" dirty="0">
                          <a:ln>
                            <a:noFill/>
                          </a:ln>
                          <a:solidFill>
                            <a:srgbClr val="333333"/>
                          </a:solidFill>
                          <a:effectLst/>
                          <a:latin typeface="Calibri Light"/>
                          <a:cs typeface="Arial" charset="0"/>
                        </a:rPr>
                        <a:t> orang </a:t>
                      </a:r>
                      <a:r>
                        <a:rPr kumimoji="0" lang="en-US" sz="1800" b="0" i="0" u="none" strike="noStrike" cap="none" normalizeH="0" baseline="0" dirty="0" err="1">
                          <a:ln>
                            <a:noFill/>
                          </a:ln>
                          <a:solidFill>
                            <a:srgbClr val="333333"/>
                          </a:solidFill>
                          <a:effectLst/>
                          <a:latin typeface="Calibri Light"/>
                          <a:cs typeface="Arial" charset="0"/>
                        </a:rPr>
                        <a:t>dapat</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berkomunikasi</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a:ln>
                            <a:noFill/>
                          </a:ln>
                          <a:solidFill>
                            <a:srgbClr val="333333"/>
                          </a:solidFill>
                          <a:effectLst/>
                          <a:latin typeface="Calibri Light"/>
                          <a:cs typeface="Arial" charset="0"/>
                        </a:rPr>
                        <a:t>secara</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telepati</a:t>
                      </a:r>
                      <a:r>
                        <a:rPr kumimoji="0" lang="en-US" sz="1800" b="0" i="0" u="none" strike="noStrike" cap="none" normalizeH="0" baseline="0" dirty="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Apakah saudara pernah merasa orang lain dapat membaca pikiran saudara?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Perasaan seperti sesuatu tidak nyata disekitarmu seperti dalam sebuah percobaan?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Apakah pernah merasa bahwa berita di koran atau televisi menuliskan sesuatu khusus untukmu?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fi-FI" sz="1800" b="0" i="0" u="none" strike="noStrike" cap="none" normalizeH="0" baseline="0">
                          <a:ln>
                            <a:noFill/>
                          </a:ln>
                          <a:solidFill>
                            <a:srgbClr val="333333"/>
                          </a:solidFill>
                          <a:effectLst/>
                          <a:latin typeface="Calibri Light"/>
                          <a:cs typeface="Arial" charset="0"/>
                        </a:rPr>
                        <a:t>Apakah pernah merasa diikuti oleh orang lain?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Apakah pernah merasa seperti mendengar sesuatu padahal tidak ada orang disana?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Light"/>
                <a:cs typeface="Times New Roman" pitchFamily="18" charset="0"/>
              </a:rPr>
              <a:t>* </a:t>
            </a:r>
            <a:r>
              <a:rPr lang="fr-FR" altLang="en-US" sz="1000" dirty="0" err="1">
                <a:solidFill>
                  <a:schemeClr val="tx1"/>
                </a:solidFill>
                <a:latin typeface="Calibri Light"/>
                <a:cs typeface="Times New Roman" pitchFamily="18" charset="0"/>
              </a:rPr>
              <a:t>Sumber</a:t>
            </a:r>
            <a:r>
              <a:rPr lang="fr-FR" altLang="en-US" sz="1000" dirty="0">
                <a:solidFill>
                  <a:schemeClr val="tx1"/>
                </a:solidFill>
                <a:latin typeface="Calibri Light"/>
                <a:cs typeface="Times New Roman" pitchFamily="18" charset="0"/>
              </a:rPr>
              <a:t>: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31618399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Keyakinan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khusus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pada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sesuatu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bukanlah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hal</a:t>
            </a:r>
            <a:r>
              <a:rPr lang="en-US" sz="3600" dirty="0">
                <a:solidFill>
                  <a:srgbClr val="004992"/>
                </a:solidFill>
                <a:latin typeface="+mn-lt"/>
                <a:ea typeface="+mn-ea"/>
                <a:cs typeface="+mn-cs"/>
              </a:rPr>
              <a:t> yang </a:t>
            </a:r>
            <a:r>
              <a:rPr lang="en-US" sz="3600" dirty="0" err="1">
                <a:solidFill>
                  <a:srgbClr val="004992"/>
                </a:solidFill>
                <a:latin typeface="+mn-lt"/>
                <a:ea typeface="+mn-ea"/>
                <a:cs typeface="+mn-cs"/>
              </a:rPr>
              <a:t>tidak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biasa</a:t>
            </a:r>
            <a:r>
              <a:rPr lang="en-US" sz="3600" dirty="0">
                <a:solidFill>
                  <a:srgbClr val="004992"/>
                </a:solidFill>
                <a:latin typeface="+mn-lt"/>
                <a:ea typeface="+mn-ea"/>
                <a:cs typeface="+mn-cs"/>
              </a:rPr>
              <a:t> </a:t>
            </a:r>
            <a:r>
              <a:rPr lang="en-US" dirty="0" err="1">
                <a:solidFill>
                  <a:srgbClr val="004992"/>
                </a:solidFill>
                <a:latin typeface="+mn-lt"/>
                <a:ea typeface="+mn-ea"/>
                <a:cs typeface="+mn-cs"/>
              </a:rPr>
              <a:t>Frekuensi</a:t>
            </a:r>
            <a:r>
              <a:rPr lang="en-US" dirty="0">
                <a:solidFill>
                  <a:srgbClr val="004992"/>
                </a:solidFill>
                <a:latin typeface="+mn-lt"/>
                <a:ea typeface="+mn-ea"/>
                <a:cs typeface="+mn-cs"/>
              </a:rPr>
              <a:t> </a:t>
            </a:r>
            <a:r>
              <a:rPr lang="en-US" dirty="0" err="1">
                <a:solidFill>
                  <a:srgbClr val="004992"/>
                </a:solidFill>
                <a:latin typeface="+mn-lt"/>
                <a:ea typeface="+mn-ea"/>
                <a:cs typeface="+mn-cs"/>
              </a:rPr>
              <a:t>pengalaman</a:t>
            </a:r>
            <a:r>
              <a:rPr lang="en-US" dirty="0">
                <a:solidFill>
                  <a:srgbClr val="004992"/>
                </a:solidFill>
                <a:latin typeface="+mn-lt"/>
                <a:ea typeface="+mn-ea"/>
                <a:cs typeface="+mn-cs"/>
              </a:rPr>
              <a:t> </a:t>
            </a:r>
            <a:r>
              <a:rPr lang="en-US" dirty="0" err="1">
                <a:solidFill>
                  <a:srgbClr val="004992"/>
                </a:solidFill>
                <a:latin typeface="+mn-lt"/>
                <a:ea typeface="+mn-ea"/>
                <a:cs typeface="+mn-cs"/>
              </a:rPr>
              <a:t>psikotik</a:t>
            </a:r>
            <a:r>
              <a:rPr lang="en-US" dirty="0">
                <a:solidFill>
                  <a:srgbClr val="004992"/>
                </a:solidFill>
                <a:latin typeface="+mn-lt"/>
                <a:ea typeface="+mn-ea"/>
                <a:cs typeface="+mn-cs"/>
              </a:rPr>
              <a:t> </a:t>
            </a:r>
            <a:r>
              <a:rPr lang="en-US" dirty="0" err="1">
                <a:solidFill>
                  <a:srgbClr val="004992"/>
                </a:solidFill>
                <a:latin typeface="+mn-lt"/>
                <a:ea typeface="+mn-ea"/>
                <a:cs typeface="+mn-cs"/>
              </a:rPr>
              <a:t>dalam</a:t>
            </a:r>
            <a:r>
              <a:rPr lang="en-US" dirty="0">
                <a:solidFill>
                  <a:srgbClr val="004992"/>
                </a:solidFill>
                <a:latin typeface="+mn-lt"/>
                <a:ea typeface="+mn-ea"/>
                <a:cs typeface="+mn-cs"/>
              </a:rPr>
              <a:t> </a:t>
            </a:r>
            <a:r>
              <a:rPr lang="en-US" dirty="0" err="1">
                <a:solidFill>
                  <a:srgbClr val="004992"/>
                </a:solidFill>
                <a:latin typeface="+mn-lt"/>
                <a:ea typeface="+mn-ea"/>
                <a:cs typeface="+mn-cs"/>
              </a:rPr>
              <a:t>populasi</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dirty="0">
                <a:solidFill>
                  <a:srgbClr val="333333"/>
                </a:solidFill>
              </a:rPr>
              <a:t>Bagaimana menurut anda? Seberapa sering gejala dibawah ini</a:t>
            </a:r>
            <a:r>
              <a:rPr lang="en-US" sz="2400" dirty="0">
                <a:solidFill>
                  <a:srgbClr val="333333"/>
                </a:solidFill>
              </a:rPr>
              <a:t>/ </a:t>
            </a:r>
            <a:r>
              <a:rPr lang="en-US" sz="2400" dirty="0" err="1">
                <a:solidFill>
                  <a:srgbClr val="333333"/>
                </a:solidFill>
              </a:rPr>
              <a:t>pengalaman</a:t>
            </a:r>
            <a:r>
              <a:rPr lang="en-US" sz="2400" dirty="0">
                <a:solidFill>
                  <a:srgbClr val="333333"/>
                </a:solidFill>
              </a:rPr>
              <a:t> </a:t>
            </a:r>
            <a:r>
              <a:rPr lang="en-US" sz="2400" dirty="0" err="1">
                <a:solidFill>
                  <a:srgbClr val="333333"/>
                </a:solidFill>
              </a:rPr>
              <a:t>seperti</a:t>
            </a:r>
            <a:r>
              <a:rPr lang="en-US" sz="2400" dirty="0">
                <a:solidFill>
                  <a:srgbClr val="333333"/>
                </a:solidFill>
              </a:rPr>
              <a:t> </a:t>
            </a:r>
            <a:r>
              <a:rPr lang="en-US" sz="2400" dirty="0" err="1">
                <a:solidFill>
                  <a:srgbClr val="333333"/>
                </a:solidFill>
              </a:rPr>
              <a:t>psikosis</a:t>
            </a:r>
            <a:r>
              <a:rPr lang="en-US" sz="2400" dirty="0">
                <a:solidFill>
                  <a:srgbClr val="333333"/>
                </a:solidFill>
              </a:rPr>
              <a:t> yang </a:t>
            </a:r>
            <a:r>
              <a:rPr lang="en-US" sz="2400" dirty="0" err="1">
                <a:solidFill>
                  <a:srgbClr val="333333"/>
                </a:solidFill>
              </a:rPr>
              <a:t>dialami</a:t>
            </a:r>
            <a:r>
              <a:rPr lang="en-US" sz="2400" dirty="0">
                <a:solidFill>
                  <a:srgbClr val="333333"/>
                </a:solidFill>
              </a:rPr>
              <a:t> </a:t>
            </a:r>
            <a:r>
              <a:rPr lang="en-US" sz="2400" dirty="0" err="1">
                <a:solidFill>
                  <a:srgbClr val="333333"/>
                </a:solidFill>
              </a:rPr>
              <a:t>individu</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populasi</a:t>
            </a:r>
            <a:r>
              <a:rPr lang="en-US" sz="2400" dirty="0">
                <a:solidFill>
                  <a:srgbClr val="333333"/>
                </a:solidFill>
              </a:rPr>
              <a:t> </a:t>
            </a:r>
            <a:r>
              <a:rPr lang="en-US" sz="2400" dirty="0" err="1">
                <a:solidFill>
                  <a:srgbClr val="333333"/>
                </a:solidFill>
              </a:rPr>
              <a:t>umum</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29</a:t>
            </a:fld>
            <a:endParaRPr lang="de-DE"/>
          </a:p>
        </p:txBody>
      </p:sp>
      <p:graphicFrame>
        <p:nvGraphicFramePr>
          <p:cNvPr id="8" name="Tabelle 3"/>
          <p:cNvGraphicFramePr>
            <a:graphicFrameLocks noGrp="1"/>
          </p:cNvGraphicFramePr>
          <p:nvPr>
            <p:extLst>
              <p:ext uri="{D42A27DB-BD31-4B8C-83A1-F6EECF244321}">
                <p14:modId xmlns:p14="http://schemas.microsoft.com/office/powerpoint/2010/main" val="4083230296"/>
              </p:ext>
            </p:extLst>
          </p:nvPr>
        </p:nvGraphicFramePr>
        <p:xfrm>
          <a:off x="408955" y="306896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Calibri Light"/>
                          <a:cs typeface="Arial" charset="0"/>
                        </a:rPr>
                        <a:t>Pernyataan</a:t>
                      </a:r>
                      <a:r>
                        <a:rPr kumimoji="0" lang="fr-FR" sz="1800" b="0" i="0" u="none" strike="noStrike" cap="none" normalizeH="0" baseline="0" dirty="0">
                          <a:ln>
                            <a:noFill/>
                          </a:ln>
                          <a:solidFill>
                            <a:srgbClr val="333333"/>
                          </a:solidFill>
                          <a:effectLst/>
                          <a:latin typeface="Calibri Light"/>
                          <a:cs typeface="Arial" charset="0"/>
                        </a:rPr>
                        <a:t> yang </a:t>
                      </a:r>
                      <a:r>
                        <a:rPr kumimoji="0" lang="fr-FR" sz="1800" b="0" i="0" u="none" strike="noStrike" cap="none" normalizeH="0" baseline="0" dirty="0" err="1">
                          <a:ln>
                            <a:noFill/>
                          </a:ln>
                          <a:solidFill>
                            <a:srgbClr val="333333"/>
                          </a:solidFill>
                          <a:effectLst/>
                          <a:latin typeface="Calibri Light"/>
                          <a:cs typeface="Arial" charset="0"/>
                        </a:rPr>
                        <a:t>didapat</a:t>
                      </a:r>
                      <a:r>
                        <a:rPr kumimoji="0" lang="fr-FR" sz="1800" b="0" i="0" u="none" strike="noStrike" cap="none" normalizeH="0" baseline="0" dirty="0">
                          <a:ln>
                            <a:noFill/>
                          </a:ln>
                          <a:solidFill>
                            <a:srgbClr val="333333"/>
                          </a:solidFill>
                          <a:effectLst/>
                          <a:latin typeface="Calibri Light"/>
                          <a:cs typeface="Arial" charset="0"/>
                        </a:rPr>
                        <a:t> dari orang </a:t>
                      </a:r>
                      <a:r>
                        <a:rPr kumimoji="0" lang="fr-FR" sz="1800" b="0" i="0" u="none" strike="noStrike" cap="none" normalizeH="0" baseline="0" dirty="0" err="1">
                          <a:ln>
                            <a:noFill/>
                          </a:ln>
                          <a:solidFill>
                            <a:srgbClr val="333333"/>
                          </a:solidFill>
                          <a:effectLst/>
                          <a:latin typeface="Calibri Light"/>
                          <a:cs typeface="Arial" charset="0"/>
                        </a:rPr>
                        <a:t>orang</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dalam</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populasi</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umum</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melalui</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penelitian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Jawaban ya</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Calibri Light"/>
                          <a:cs typeface="Arial" charset="0"/>
                        </a:rPr>
                        <a:t>Apakah</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menurut</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saudara</a:t>
                      </a:r>
                      <a:r>
                        <a:rPr kumimoji="0" lang="en-US" sz="1800" b="0" i="0" u="none" strike="noStrike" cap="none" normalizeH="0" baseline="0" dirty="0">
                          <a:ln>
                            <a:noFill/>
                          </a:ln>
                          <a:solidFill>
                            <a:srgbClr val="333333"/>
                          </a:solidFill>
                          <a:effectLst/>
                          <a:latin typeface="Calibri Light"/>
                          <a:cs typeface="Arial" charset="0"/>
                        </a:rPr>
                        <a:t> orang </a:t>
                      </a:r>
                      <a:r>
                        <a:rPr kumimoji="0" lang="en-US" sz="1800" b="0" i="0" u="none" strike="noStrike" cap="none" normalizeH="0" baseline="0" dirty="0" err="1">
                          <a:ln>
                            <a:noFill/>
                          </a:ln>
                          <a:solidFill>
                            <a:srgbClr val="333333"/>
                          </a:solidFill>
                          <a:effectLst/>
                          <a:latin typeface="Calibri Light"/>
                          <a:cs typeface="Arial" charset="0"/>
                        </a:rPr>
                        <a:t>dapat</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berkomunikasi</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a:ln>
                            <a:noFill/>
                          </a:ln>
                          <a:solidFill>
                            <a:srgbClr val="333333"/>
                          </a:solidFill>
                          <a:effectLst/>
                          <a:latin typeface="Calibri Light"/>
                          <a:cs typeface="Arial" charset="0"/>
                        </a:rPr>
                        <a:t>secara</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telepati</a:t>
                      </a:r>
                      <a:r>
                        <a:rPr kumimoji="0" lang="en-US" sz="1800" b="0" i="0" u="none" strike="noStrike" cap="none" normalizeH="0" baseline="0" dirty="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Apakah saudara pernah merasa orang lain dapat membaca pikiran saudara?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Perasaan seperti sesuatu tidak nyata disekitarmu seperti dalam sebuah percobaan?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Apakah pernah merasa bahwa berita di koran atau televisi menuliskan sesuatu khusus untukmu?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fi-FI" sz="1800" b="0" i="0" u="none" strike="noStrike" cap="none" normalizeH="0" baseline="0">
                          <a:ln>
                            <a:noFill/>
                          </a:ln>
                          <a:solidFill>
                            <a:srgbClr val="333333"/>
                          </a:solidFill>
                          <a:effectLst/>
                          <a:latin typeface="Calibri Light"/>
                          <a:cs typeface="Arial" charset="0"/>
                        </a:rPr>
                        <a:t>Apakah pernah merasa diikuti oleh orang lain?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Apakah pernah merasa seperti mendengar sesuatu padahal tidak ada orang disana?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Light"/>
                <a:cs typeface="Times New Roman" pitchFamily="18" charset="0"/>
              </a:rPr>
              <a:t>* </a:t>
            </a:r>
            <a:r>
              <a:rPr lang="fr-FR" altLang="en-US" sz="1000" dirty="0" err="1">
                <a:solidFill>
                  <a:schemeClr val="tx1"/>
                </a:solidFill>
                <a:latin typeface="Calibri Light"/>
                <a:cs typeface="Times New Roman" pitchFamily="18" charset="0"/>
              </a:rPr>
              <a:t>Sumber</a:t>
            </a:r>
            <a:r>
              <a:rPr lang="fr-FR" altLang="en-US" sz="1000" dirty="0">
                <a:solidFill>
                  <a:schemeClr val="tx1"/>
                </a:solidFill>
                <a:latin typeface="Calibri Light"/>
                <a:cs typeface="Times New Roman" pitchFamily="18" charset="0"/>
              </a:rPr>
              <a:t>: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10315794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Keyakinan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khusus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pada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sesuatu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bukanlah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hal</a:t>
            </a:r>
            <a:r>
              <a:rPr lang="en-US" sz="3600" dirty="0">
                <a:solidFill>
                  <a:srgbClr val="004992"/>
                </a:solidFill>
                <a:latin typeface="+mn-lt"/>
                <a:ea typeface="+mn-ea"/>
                <a:cs typeface="+mn-cs"/>
              </a:rPr>
              <a:t> yang </a:t>
            </a:r>
            <a:r>
              <a:rPr lang="en-US" sz="3600" dirty="0" err="1">
                <a:solidFill>
                  <a:srgbClr val="004992"/>
                </a:solidFill>
                <a:latin typeface="+mn-lt"/>
                <a:ea typeface="+mn-ea"/>
                <a:cs typeface="+mn-cs"/>
              </a:rPr>
              <a:t>tidak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biasa</a:t>
            </a:r>
            <a:r>
              <a:rPr lang="en-US" sz="3600" dirty="0">
                <a:solidFill>
                  <a:srgbClr val="004992"/>
                </a:solidFill>
                <a:latin typeface="+mn-lt"/>
                <a:ea typeface="+mn-ea"/>
                <a:cs typeface="+mn-cs"/>
              </a:rPr>
              <a:t> </a:t>
            </a:r>
            <a:r>
              <a:rPr lang="en-US" dirty="0" err="1">
                <a:solidFill>
                  <a:srgbClr val="004992"/>
                </a:solidFill>
                <a:latin typeface="+mn-lt"/>
                <a:ea typeface="+mn-ea"/>
                <a:cs typeface="+mn-cs"/>
              </a:rPr>
              <a:t>Frekuensi</a:t>
            </a:r>
            <a:r>
              <a:rPr lang="en-US" dirty="0">
                <a:solidFill>
                  <a:srgbClr val="004992"/>
                </a:solidFill>
                <a:latin typeface="+mn-lt"/>
                <a:ea typeface="+mn-ea"/>
                <a:cs typeface="+mn-cs"/>
              </a:rPr>
              <a:t> </a:t>
            </a:r>
            <a:r>
              <a:rPr lang="en-US" dirty="0" err="1">
                <a:solidFill>
                  <a:srgbClr val="004992"/>
                </a:solidFill>
                <a:latin typeface="+mn-lt"/>
                <a:ea typeface="+mn-ea"/>
                <a:cs typeface="+mn-cs"/>
              </a:rPr>
              <a:t>pengalaman</a:t>
            </a:r>
            <a:r>
              <a:rPr lang="en-US" dirty="0">
                <a:solidFill>
                  <a:srgbClr val="004992"/>
                </a:solidFill>
                <a:latin typeface="+mn-lt"/>
                <a:ea typeface="+mn-ea"/>
                <a:cs typeface="+mn-cs"/>
              </a:rPr>
              <a:t> </a:t>
            </a:r>
            <a:r>
              <a:rPr lang="en-US" dirty="0" err="1">
                <a:solidFill>
                  <a:srgbClr val="004992"/>
                </a:solidFill>
                <a:latin typeface="+mn-lt"/>
                <a:ea typeface="+mn-ea"/>
                <a:cs typeface="+mn-cs"/>
              </a:rPr>
              <a:t>psikotik</a:t>
            </a:r>
            <a:r>
              <a:rPr lang="en-US" dirty="0">
                <a:solidFill>
                  <a:srgbClr val="004992"/>
                </a:solidFill>
                <a:latin typeface="+mn-lt"/>
                <a:ea typeface="+mn-ea"/>
                <a:cs typeface="+mn-cs"/>
              </a:rPr>
              <a:t> </a:t>
            </a:r>
            <a:r>
              <a:rPr lang="en-US" dirty="0" err="1">
                <a:solidFill>
                  <a:srgbClr val="004992"/>
                </a:solidFill>
                <a:latin typeface="+mn-lt"/>
                <a:ea typeface="+mn-ea"/>
                <a:cs typeface="+mn-cs"/>
              </a:rPr>
              <a:t>dalam</a:t>
            </a:r>
            <a:r>
              <a:rPr lang="en-US" dirty="0">
                <a:solidFill>
                  <a:srgbClr val="004992"/>
                </a:solidFill>
                <a:latin typeface="+mn-lt"/>
                <a:ea typeface="+mn-ea"/>
                <a:cs typeface="+mn-cs"/>
              </a:rPr>
              <a:t> </a:t>
            </a:r>
            <a:r>
              <a:rPr lang="en-US" dirty="0" err="1">
                <a:solidFill>
                  <a:srgbClr val="004992"/>
                </a:solidFill>
                <a:latin typeface="+mn-lt"/>
                <a:ea typeface="+mn-ea"/>
                <a:cs typeface="+mn-cs"/>
              </a:rPr>
              <a:t>populasi</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dirty="0">
                <a:solidFill>
                  <a:srgbClr val="333333"/>
                </a:solidFill>
              </a:rPr>
              <a:t>Bagaimana menurut anda? Seberapa sering gejala dibawah ini</a:t>
            </a:r>
            <a:r>
              <a:rPr lang="en-US" sz="2400" dirty="0">
                <a:solidFill>
                  <a:srgbClr val="333333"/>
                </a:solidFill>
              </a:rPr>
              <a:t>/ </a:t>
            </a:r>
            <a:r>
              <a:rPr lang="en-US" sz="2400" dirty="0" err="1">
                <a:solidFill>
                  <a:srgbClr val="333333"/>
                </a:solidFill>
              </a:rPr>
              <a:t>pengalaman</a:t>
            </a:r>
            <a:r>
              <a:rPr lang="en-US" sz="2400" dirty="0">
                <a:solidFill>
                  <a:srgbClr val="333333"/>
                </a:solidFill>
              </a:rPr>
              <a:t> </a:t>
            </a:r>
            <a:r>
              <a:rPr lang="en-US" sz="2400" dirty="0" err="1">
                <a:solidFill>
                  <a:srgbClr val="333333"/>
                </a:solidFill>
              </a:rPr>
              <a:t>seperti</a:t>
            </a:r>
            <a:r>
              <a:rPr lang="en-US" sz="2400" dirty="0">
                <a:solidFill>
                  <a:srgbClr val="333333"/>
                </a:solidFill>
              </a:rPr>
              <a:t> </a:t>
            </a:r>
            <a:r>
              <a:rPr lang="en-US" sz="2400" dirty="0" err="1">
                <a:solidFill>
                  <a:srgbClr val="333333"/>
                </a:solidFill>
              </a:rPr>
              <a:t>psikosis</a:t>
            </a:r>
            <a:r>
              <a:rPr lang="en-US" sz="2400" dirty="0">
                <a:solidFill>
                  <a:srgbClr val="333333"/>
                </a:solidFill>
              </a:rPr>
              <a:t> yang </a:t>
            </a:r>
            <a:r>
              <a:rPr lang="en-US" sz="2400" dirty="0" err="1">
                <a:solidFill>
                  <a:srgbClr val="333333"/>
                </a:solidFill>
              </a:rPr>
              <a:t>dialami</a:t>
            </a:r>
            <a:r>
              <a:rPr lang="en-US" sz="2400" dirty="0">
                <a:solidFill>
                  <a:srgbClr val="333333"/>
                </a:solidFill>
              </a:rPr>
              <a:t> </a:t>
            </a:r>
            <a:r>
              <a:rPr lang="en-US" sz="2400" dirty="0" err="1">
                <a:solidFill>
                  <a:srgbClr val="333333"/>
                </a:solidFill>
              </a:rPr>
              <a:t>individu</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populasi</a:t>
            </a:r>
            <a:r>
              <a:rPr lang="en-US" sz="2400" dirty="0">
                <a:solidFill>
                  <a:srgbClr val="333333"/>
                </a:solidFill>
              </a:rPr>
              <a:t> </a:t>
            </a:r>
            <a:r>
              <a:rPr lang="en-US" sz="2400" dirty="0" err="1">
                <a:solidFill>
                  <a:srgbClr val="333333"/>
                </a:solidFill>
              </a:rPr>
              <a:t>umum</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30</a:t>
            </a:fld>
            <a:endParaRPr lang="de-DE"/>
          </a:p>
        </p:txBody>
      </p:sp>
      <p:graphicFrame>
        <p:nvGraphicFramePr>
          <p:cNvPr id="8" name="Tabelle 3"/>
          <p:cNvGraphicFramePr>
            <a:graphicFrameLocks noGrp="1"/>
          </p:cNvGraphicFramePr>
          <p:nvPr>
            <p:extLst>
              <p:ext uri="{D42A27DB-BD31-4B8C-83A1-F6EECF244321}">
                <p14:modId xmlns:p14="http://schemas.microsoft.com/office/powerpoint/2010/main" val="1850481686"/>
              </p:ext>
            </p:extLst>
          </p:nvPr>
        </p:nvGraphicFramePr>
        <p:xfrm>
          <a:off x="408955" y="306896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Calibri Light"/>
                          <a:cs typeface="Arial" charset="0"/>
                        </a:rPr>
                        <a:t>Pernyataan</a:t>
                      </a:r>
                      <a:r>
                        <a:rPr kumimoji="0" lang="fr-FR" sz="1800" b="0" i="0" u="none" strike="noStrike" cap="none" normalizeH="0" baseline="0" dirty="0">
                          <a:ln>
                            <a:noFill/>
                          </a:ln>
                          <a:solidFill>
                            <a:srgbClr val="333333"/>
                          </a:solidFill>
                          <a:effectLst/>
                          <a:latin typeface="Calibri Light"/>
                          <a:cs typeface="Arial" charset="0"/>
                        </a:rPr>
                        <a:t> yang </a:t>
                      </a:r>
                      <a:r>
                        <a:rPr kumimoji="0" lang="fr-FR" sz="1800" b="0" i="0" u="none" strike="noStrike" cap="none" normalizeH="0" baseline="0" dirty="0" err="1">
                          <a:ln>
                            <a:noFill/>
                          </a:ln>
                          <a:solidFill>
                            <a:srgbClr val="333333"/>
                          </a:solidFill>
                          <a:effectLst/>
                          <a:latin typeface="Calibri Light"/>
                          <a:cs typeface="Arial" charset="0"/>
                        </a:rPr>
                        <a:t>didapat</a:t>
                      </a:r>
                      <a:r>
                        <a:rPr kumimoji="0" lang="fr-FR" sz="1800" b="0" i="0" u="none" strike="noStrike" cap="none" normalizeH="0" baseline="0" dirty="0">
                          <a:ln>
                            <a:noFill/>
                          </a:ln>
                          <a:solidFill>
                            <a:srgbClr val="333333"/>
                          </a:solidFill>
                          <a:effectLst/>
                          <a:latin typeface="Calibri Light"/>
                          <a:cs typeface="Arial" charset="0"/>
                        </a:rPr>
                        <a:t> dari orang </a:t>
                      </a:r>
                      <a:r>
                        <a:rPr kumimoji="0" lang="fr-FR" sz="1800" b="0" i="0" u="none" strike="noStrike" cap="none" normalizeH="0" baseline="0" dirty="0" err="1">
                          <a:ln>
                            <a:noFill/>
                          </a:ln>
                          <a:solidFill>
                            <a:srgbClr val="333333"/>
                          </a:solidFill>
                          <a:effectLst/>
                          <a:latin typeface="Calibri Light"/>
                          <a:cs typeface="Arial" charset="0"/>
                        </a:rPr>
                        <a:t>orang</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dalam</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populasi</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umum</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melalui</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penelitian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Jawaban ya</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Calibri Light"/>
                          <a:cs typeface="Arial" charset="0"/>
                        </a:rPr>
                        <a:t>Apakah</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menurut</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saudara</a:t>
                      </a:r>
                      <a:r>
                        <a:rPr kumimoji="0" lang="en-US" sz="1800" b="0" i="0" u="none" strike="noStrike" cap="none" normalizeH="0" baseline="0" dirty="0">
                          <a:ln>
                            <a:noFill/>
                          </a:ln>
                          <a:solidFill>
                            <a:srgbClr val="333333"/>
                          </a:solidFill>
                          <a:effectLst/>
                          <a:latin typeface="Calibri Light"/>
                          <a:cs typeface="Arial" charset="0"/>
                        </a:rPr>
                        <a:t> orang </a:t>
                      </a:r>
                      <a:r>
                        <a:rPr kumimoji="0" lang="en-US" sz="1800" b="0" i="0" u="none" strike="noStrike" cap="none" normalizeH="0" baseline="0" dirty="0" err="1">
                          <a:ln>
                            <a:noFill/>
                          </a:ln>
                          <a:solidFill>
                            <a:srgbClr val="333333"/>
                          </a:solidFill>
                          <a:effectLst/>
                          <a:latin typeface="Calibri Light"/>
                          <a:cs typeface="Arial" charset="0"/>
                        </a:rPr>
                        <a:t>dapat</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berkomunikasi</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a:ln>
                            <a:noFill/>
                          </a:ln>
                          <a:solidFill>
                            <a:srgbClr val="333333"/>
                          </a:solidFill>
                          <a:effectLst/>
                          <a:latin typeface="Calibri Light"/>
                          <a:cs typeface="Arial" charset="0"/>
                        </a:rPr>
                        <a:t>secara</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telepati</a:t>
                      </a:r>
                      <a:r>
                        <a:rPr kumimoji="0" lang="en-US" sz="1800" b="0" i="0" u="none" strike="noStrike" cap="none" normalizeH="0" baseline="0" dirty="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Apakah saudara pernah merasa orang lain dapat membaca pikiran saudara?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Perasaan seperti sesuatu tidak nyata disekitarmu seperti dalam sebuah percobaan?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Apakah pernah merasa bahwa berita di koran atau televisi menuliskan sesuatu khusus untukmu?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fi-FI" sz="1800" b="0" i="0" u="none" strike="noStrike" cap="none" normalizeH="0" baseline="0">
                          <a:ln>
                            <a:noFill/>
                          </a:ln>
                          <a:solidFill>
                            <a:srgbClr val="333333"/>
                          </a:solidFill>
                          <a:effectLst/>
                          <a:latin typeface="Calibri Light"/>
                          <a:cs typeface="Arial" charset="0"/>
                        </a:rPr>
                        <a:t>Apakah pernah merasa diikuti oleh orang lain?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Apakah pernah merasa seperti mendengar sesuatu padahal tidak ada orang disana?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Light"/>
                <a:cs typeface="Times New Roman" pitchFamily="18" charset="0"/>
              </a:rPr>
              <a:t>* </a:t>
            </a:r>
            <a:r>
              <a:rPr lang="fr-FR" altLang="en-US" sz="1000" dirty="0" err="1">
                <a:solidFill>
                  <a:schemeClr val="tx1"/>
                </a:solidFill>
                <a:latin typeface="Calibri Light"/>
                <a:cs typeface="Times New Roman" pitchFamily="18" charset="0"/>
              </a:rPr>
              <a:t>Sumber</a:t>
            </a:r>
            <a:r>
              <a:rPr lang="fr-FR" altLang="en-US" sz="1000" dirty="0">
                <a:solidFill>
                  <a:schemeClr val="tx1"/>
                </a:solidFill>
                <a:latin typeface="Calibri Light"/>
                <a:cs typeface="Times New Roman" pitchFamily="18" charset="0"/>
              </a:rPr>
              <a:t>: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26211007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Keyakinan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khusus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pada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sesuatu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bukanlah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hal</a:t>
            </a:r>
            <a:r>
              <a:rPr lang="en-US" sz="3600" dirty="0">
                <a:solidFill>
                  <a:srgbClr val="004992"/>
                </a:solidFill>
                <a:latin typeface="+mn-lt"/>
                <a:ea typeface="+mn-ea"/>
                <a:cs typeface="+mn-cs"/>
              </a:rPr>
              <a:t> yang </a:t>
            </a:r>
            <a:r>
              <a:rPr lang="en-US" sz="3600" dirty="0" err="1">
                <a:solidFill>
                  <a:srgbClr val="004992"/>
                </a:solidFill>
                <a:latin typeface="+mn-lt"/>
                <a:ea typeface="+mn-ea"/>
                <a:cs typeface="+mn-cs"/>
              </a:rPr>
              <a:t>tidak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biasa</a:t>
            </a:r>
            <a:r>
              <a:rPr lang="en-US" sz="3600" dirty="0">
                <a:solidFill>
                  <a:srgbClr val="004992"/>
                </a:solidFill>
                <a:latin typeface="+mn-lt"/>
                <a:ea typeface="+mn-ea"/>
                <a:cs typeface="+mn-cs"/>
              </a:rPr>
              <a:t> </a:t>
            </a:r>
            <a:r>
              <a:rPr lang="en-US" dirty="0" err="1">
                <a:solidFill>
                  <a:srgbClr val="004992"/>
                </a:solidFill>
                <a:latin typeface="+mn-lt"/>
                <a:ea typeface="+mn-ea"/>
                <a:cs typeface="+mn-cs"/>
              </a:rPr>
              <a:t>Frekuensi</a:t>
            </a:r>
            <a:r>
              <a:rPr lang="en-US" dirty="0">
                <a:solidFill>
                  <a:srgbClr val="004992"/>
                </a:solidFill>
                <a:latin typeface="+mn-lt"/>
                <a:ea typeface="+mn-ea"/>
                <a:cs typeface="+mn-cs"/>
              </a:rPr>
              <a:t> </a:t>
            </a:r>
            <a:r>
              <a:rPr lang="en-US" dirty="0" err="1">
                <a:solidFill>
                  <a:srgbClr val="004992"/>
                </a:solidFill>
                <a:latin typeface="+mn-lt"/>
                <a:ea typeface="+mn-ea"/>
                <a:cs typeface="+mn-cs"/>
              </a:rPr>
              <a:t>pengalaman</a:t>
            </a:r>
            <a:r>
              <a:rPr lang="en-US" dirty="0">
                <a:solidFill>
                  <a:srgbClr val="004992"/>
                </a:solidFill>
                <a:latin typeface="+mn-lt"/>
                <a:ea typeface="+mn-ea"/>
                <a:cs typeface="+mn-cs"/>
              </a:rPr>
              <a:t> </a:t>
            </a:r>
            <a:r>
              <a:rPr lang="en-US" dirty="0" err="1">
                <a:solidFill>
                  <a:srgbClr val="004992"/>
                </a:solidFill>
                <a:latin typeface="+mn-lt"/>
                <a:ea typeface="+mn-ea"/>
                <a:cs typeface="+mn-cs"/>
              </a:rPr>
              <a:t>psikotik</a:t>
            </a:r>
            <a:r>
              <a:rPr lang="en-US" dirty="0">
                <a:solidFill>
                  <a:srgbClr val="004992"/>
                </a:solidFill>
                <a:latin typeface="+mn-lt"/>
                <a:ea typeface="+mn-ea"/>
                <a:cs typeface="+mn-cs"/>
              </a:rPr>
              <a:t> </a:t>
            </a:r>
            <a:r>
              <a:rPr lang="en-US" dirty="0" err="1">
                <a:solidFill>
                  <a:srgbClr val="004992"/>
                </a:solidFill>
                <a:latin typeface="+mn-lt"/>
                <a:ea typeface="+mn-ea"/>
                <a:cs typeface="+mn-cs"/>
              </a:rPr>
              <a:t>dalam</a:t>
            </a:r>
            <a:r>
              <a:rPr lang="en-US" dirty="0">
                <a:solidFill>
                  <a:srgbClr val="004992"/>
                </a:solidFill>
                <a:latin typeface="+mn-lt"/>
                <a:ea typeface="+mn-ea"/>
                <a:cs typeface="+mn-cs"/>
              </a:rPr>
              <a:t> </a:t>
            </a:r>
            <a:r>
              <a:rPr lang="en-US" dirty="0" err="1">
                <a:solidFill>
                  <a:srgbClr val="004992"/>
                </a:solidFill>
                <a:latin typeface="+mn-lt"/>
                <a:ea typeface="+mn-ea"/>
                <a:cs typeface="+mn-cs"/>
              </a:rPr>
              <a:t>populasi</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dirty="0">
                <a:solidFill>
                  <a:srgbClr val="333333"/>
                </a:solidFill>
              </a:rPr>
              <a:t>Bagaimana menurut anda? Seberapa sering gejala dibawah ini</a:t>
            </a:r>
            <a:r>
              <a:rPr lang="en-US" sz="2400" dirty="0">
                <a:solidFill>
                  <a:srgbClr val="333333"/>
                </a:solidFill>
              </a:rPr>
              <a:t>/ </a:t>
            </a:r>
            <a:r>
              <a:rPr lang="en-US" sz="2400" dirty="0" err="1">
                <a:solidFill>
                  <a:srgbClr val="333333"/>
                </a:solidFill>
              </a:rPr>
              <a:t>pengalaman</a:t>
            </a:r>
            <a:r>
              <a:rPr lang="en-US" sz="2400" dirty="0">
                <a:solidFill>
                  <a:srgbClr val="333333"/>
                </a:solidFill>
              </a:rPr>
              <a:t> </a:t>
            </a:r>
            <a:r>
              <a:rPr lang="en-US" sz="2400" dirty="0" err="1">
                <a:solidFill>
                  <a:srgbClr val="333333"/>
                </a:solidFill>
              </a:rPr>
              <a:t>seperti</a:t>
            </a:r>
            <a:r>
              <a:rPr lang="en-US" sz="2400" dirty="0">
                <a:solidFill>
                  <a:srgbClr val="333333"/>
                </a:solidFill>
              </a:rPr>
              <a:t> </a:t>
            </a:r>
            <a:r>
              <a:rPr lang="en-US" sz="2400" dirty="0" err="1">
                <a:solidFill>
                  <a:srgbClr val="333333"/>
                </a:solidFill>
              </a:rPr>
              <a:t>psikosis</a:t>
            </a:r>
            <a:r>
              <a:rPr lang="en-US" sz="2400" dirty="0">
                <a:solidFill>
                  <a:srgbClr val="333333"/>
                </a:solidFill>
              </a:rPr>
              <a:t> yang </a:t>
            </a:r>
            <a:r>
              <a:rPr lang="en-US" sz="2400" dirty="0" err="1">
                <a:solidFill>
                  <a:srgbClr val="333333"/>
                </a:solidFill>
              </a:rPr>
              <a:t>dialami</a:t>
            </a:r>
            <a:r>
              <a:rPr lang="en-US" sz="2400" dirty="0">
                <a:solidFill>
                  <a:srgbClr val="333333"/>
                </a:solidFill>
              </a:rPr>
              <a:t> </a:t>
            </a:r>
            <a:r>
              <a:rPr lang="en-US" sz="2400" dirty="0" err="1">
                <a:solidFill>
                  <a:srgbClr val="333333"/>
                </a:solidFill>
              </a:rPr>
              <a:t>individu</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populasi</a:t>
            </a:r>
            <a:r>
              <a:rPr lang="en-US" sz="2400" dirty="0">
                <a:solidFill>
                  <a:srgbClr val="333333"/>
                </a:solidFill>
              </a:rPr>
              <a:t> </a:t>
            </a:r>
            <a:r>
              <a:rPr lang="en-US" sz="2400" dirty="0" err="1">
                <a:solidFill>
                  <a:srgbClr val="333333"/>
                </a:solidFill>
              </a:rPr>
              <a:t>umum</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31</a:t>
            </a:fld>
            <a:endParaRPr lang="de-DE"/>
          </a:p>
        </p:txBody>
      </p:sp>
      <p:graphicFrame>
        <p:nvGraphicFramePr>
          <p:cNvPr id="8" name="Tabelle 3"/>
          <p:cNvGraphicFramePr>
            <a:graphicFrameLocks noGrp="1"/>
          </p:cNvGraphicFramePr>
          <p:nvPr>
            <p:extLst>
              <p:ext uri="{D42A27DB-BD31-4B8C-83A1-F6EECF244321}">
                <p14:modId xmlns:p14="http://schemas.microsoft.com/office/powerpoint/2010/main" val="3924424419"/>
              </p:ext>
            </p:extLst>
          </p:nvPr>
        </p:nvGraphicFramePr>
        <p:xfrm>
          <a:off x="408955" y="306896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Calibri Light"/>
                          <a:cs typeface="Arial" charset="0"/>
                        </a:rPr>
                        <a:t>Pernyataan</a:t>
                      </a:r>
                      <a:r>
                        <a:rPr kumimoji="0" lang="fr-FR" sz="1800" b="0" i="0" u="none" strike="noStrike" cap="none" normalizeH="0" baseline="0" dirty="0">
                          <a:ln>
                            <a:noFill/>
                          </a:ln>
                          <a:solidFill>
                            <a:srgbClr val="333333"/>
                          </a:solidFill>
                          <a:effectLst/>
                          <a:latin typeface="Calibri Light"/>
                          <a:cs typeface="Arial" charset="0"/>
                        </a:rPr>
                        <a:t> yang </a:t>
                      </a:r>
                      <a:r>
                        <a:rPr kumimoji="0" lang="fr-FR" sz="1800" b="0" i="0" u="none" strike="noStrike" cap="none" normalizeH="0" baseline="0" dirty="0" err="1">
                          <a:ln>
                            <a:noFill/>
                          </a:ln>
                          <a:solidFill>
                            <a:srgbClr val="333333"/>
                          </a:solidFill>
                          <a:effectLst/>
                          <a:latin typeface="Calibri Light"/>
                          <a:cs typeface="Arial" charset="0"/>
                        </a:rPr>
                        <a:t>didapat</a:t>
                      </a:r>
                      <a:r>
                        <a:rPr kumimoji="0" lang="fr-FR" sz="1800" b="0" i="0" u="none" strike="noStrike" cap="none" normalizeH="0" baseline="0" dirty="0">
                          <a:ln>
                            <a:noFill/>
                          </a:ln>
                          <a:solidFill>
                            <a:srgbClr val="333333"/>
                          </a:solidFill>
                          <a:effectLst/>
                          <a:latin typeface="Calibri Light"/>
                          <a:cs typeface="Arial" charset="0"/>
                        </a:rPr>
                        <a:t> dari orang </a:t>
                      </a:r>
                      <a:r>
                        <a:rPr kumimoji="0" lang="fr-FR" sz="1800" b="0" i="0" u="none" strike="noStrike" cap="none" normalizeH="0" baseline="0" dirty="0" err="1">
                          <a:ln>
                            <a:noFill/>
                          </a:ln>
                          <a:solidFill>
                            <a:srgbClr val="333333"/>
                          </a:solidFill>
                          <a:effectLst/>
                          <a:latin typeface="Calibri Light"/>
                          <a:cs typeface="Arial" charset="0"/>
                        </a:rPr>
                        <a:t>orang</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dalam</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populasi</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umum</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melalui</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penelitian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Jawaban ya</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Calibri Light"/>
                          <a:cs typeface="Arial" charset="0"/>
                        </a:rPr>
                        <a:t>Apakah</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menurut</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saudara</a:t>
                      </a:r>
                      <a:r>
                        <a:rPr kumimoji="0" lang="en-US" sz="1800" b="0" i="0" u="none" strike="noStrike" cap="none" normalizeH="0" baseline="0" dirty="0">
                          <a:ln>
                            <a:noFill/>
                          </a:ln>
                          <a:solidFill>
                            <a:srgbClr val="333333"/>
                          </a:solidFill>
                          <a:effectLst/>
                          <a:latin typeface="Calibri Light"/>
                          <a:cs typeface="Arial" charset="0"/>
                        </a:rPr>
                        <a:t> orang </a:t>
                      </a:r>
                      <a:r>
                        <a:rPr kumimoji="0" lang="en-US" sz="1800" b="0" i="0" u="none" strike="noStrike" cap="none" normalizeH="0" baseline="0" dirty="0" err="1">
                          <a:ln>
                            <a:noFill/>
                          </a:ln>
                          <a:solidFill>
                            <a:srgbClr val="333333"/>
                          </a:solidFill>
                          <a:effectLst/>
                          <a:latin typeface="Calibri Light"/>
                          <a:cs typeface="Arial" charset="0"/>
                        </a:rPr>
                        <a:t>dapat</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berkomunikasi</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a:ln>
                            <a:noFill/>
                          </a:ln>
                          <a:solidFill>
                            <a:srgbClr val="333333"/>
                          </a:solidFill>
                          <a:effectLst/>
                          <a:latin typeface="Calibri Light"/>
                          <a:cs typeface="Arial" charset="0"/>
                        </a:rPr>
                        <a:t>secara</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telepati</a:t>
                      </a:r>
                      <a:r>
                        <a:rPr kumimoji="0" lang="en-US" sz="1800" b="0" i="0" u="none" strike="noStrike" cap="none" normalizeH="0" baseline="0" dirty="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Apakah saudara pernah merasa orang lain dapat membaca pikiran saudara?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Perasaan seperti sesuatu tidak nyata disekitarmu seperti dalam sebuah percobaan?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Apakah pernah merasa bahwa berita di koran atau televisi menuliskan sesuatu khusus untukmu?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fi-FI" sz="1800" b="0" i="0" u="none" strike="noStrike" cap="none" normalizeH="0" baseline="0">
                          <a:ln>
                            <a:noFill/>
                          </a:ln>
                          <a:solidFill>
                            <a:srgbClr val="333333"/>
                          </a:solidFill>
                          <a:effectLst/>
                          <a:latin typeface="Calibri Light"/>
                          <a:cs typeface="Arial" charset="0"/>
                        </a:rPr>
                        <a:t>Apakah pernah merasa diikuti oleh orang lain?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Apakah pernah merasa seperti mendengar sesuatu padahal tidak ada orang disana?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Light"/>
                <a:cs typeface="Times New Roman" pitchFamily="18" charset="0"/>
              </a:rPr>
              <a:t>* </a:t>
            </a:r>
            <a:r>
              <a:rPr lang="fr-FR" altLang="en-US" sz="1000" dirty="0" err="1">
                <a:solidFill>
                  <a:schemeClr val="tx1"/>
                </a:solidFill>
                <a:latin typeface="Calibri Light"/>
                <a:cs typeface="Times New Roman" pitchFamily="18" charset="0"/>
              </a:rPr>
              <a:t>Sumber</a:t>
            </a:r>
            <a:r>
              <a:rPr lang="fr-FR" altLang="en-US" sz="1000" dirty="0">
                <a:solidFill>
                  <a:schemeClr val="tx1"/>
                </a:solidFill>
                <a:latin typeface="Calibri Light"/>
                <a:cs typeface="Times New Roman" pitchFamily="18" charset="0"/>
              </a:rPr>
              <a:t>: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3893020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Ingatlah…</a:t>
            </a:r>
            <a:endParaRPr lang="de-DE" sz="3600" dirty="0">
              <a:latin typeface="Calibri Light"/>
            </a:endParaRPr>
          </a:p>
        </p:txBody>
      </p:sp>
      <p:sp>
        <p:nvSpPr>
          <p:cNvPr id="3" name="Inhaltsplatzhalter 2"/>
          <p:cNvSpPr>
            <a:spLocks noGrp="1"/>
          </p:cNvSpPr>
          <p:nvPr>
            <p:ph idx="1"/>
          </p:nvPr>
        </p:nvSpPr>
        <p:spPr>
          <a:extLst>
            <a:ext uri="{FAA26D3D-D897-4be2-8F04-BA451C77F1D7}"/>
          </a:extLst>
        </p:spPr>
        <p:txBody>
          <a:bodyPr>
            <a:noAutofit/>
          </a:bodyPr>
          <a:lstStyle/>
          <a:p>
            <a:pPr>
              <a:defRPr/>
            </a:pPr>
            <a:r>
              <a:rPr lang="en-US" sz="2400" dirty="0" err="1">
                <a:solidFill>
                  <a:srgbClr val="333333"/>
                </a:solidFill>
              </a:rPr>
              <a:t>Tidak</a:t>
            </a:r>
            <a:r>
              <a:rPr lang="en-US" sz="2400" dirty="0">
                <a:solidFill>
                  <a:srgbClr val="333333"/>
                </a:solidFill>
              </a:rPr>
              <a:t> </a:t>
            </a:r>
            <a:r>
              <a:rPr lang="en-US" sz="2400" dirty="0" err="1">
                <a:solidFill>
                  <a:srgbClr val="333333"/>
                </a:solidFill>
              </a:rPr>
              <a:t>seorangpun</a:t>
            </a:r>
            <a:r>
              <a:rPr lang="en-US" sz="2400" dirty="0">
                <a:solidFill>
                  <a:srgbClr val="333333"/>
                </a:solidFill>
              </a:rPr>
              <a:t> yang </a:t>
            </a:r>
            <a:r>
              <a:rPr lang="en-US" sz="2400" b="1" i="1" dirty="0" err="1">
                <a:solidFill>
                  <a:srgbClr val="333333"/>
                </a:solidFill>
              </a:rPr>
              <a:t>kebal</a:t>
            </a:r>
            <a:r>
              <a:rPr lang="en-US" sz="2400" b="1" i="1" dirty="0">
                <a:solidFill>
                  <a:srgbClr val="333333"/>
                </a:solidFill>
              </a:rPr>
              <a:t> </a:t>
            </a:r>
            <a:r>
              <a:rPr lang="en-US" sz="2400" dirty="0" err="1">
                <a:solidFill>
                  <a:srgbClr val="333333"/>
                </a:solidFill>
              </a:rPr>
              <a:t>terhadap</a:t>
            </a:r>
            <a:r>
              <a:rPr lang="en-US" sz="2400" dirty="0">
                <a:solidFill>
                  <a:srgbClr val="333333"/>
                </a:solidFill>
              </a:rPr>
              <a:t> </a:t>
            </a:r>
            <a:r>
              <a:rPr lang="en-US" sz="2400" dirty="0" err="1">
                <a:solidFill>
                  <a:srgbClr val="333333"/>
                </a:solidFill>
              </a:rPr>
              <a:t>krisis</a:t>
            </a:r>
            <a:r>
              <a:rPr lang="en-US" sz="2400" dirty="0">
                <a:solidFill>
                  <a:srgbClr val="333333"/>
                </a:solidFill>
              </a:rPr>
              <a:t> mental! </a:t>
            </a:r>
            <a:r>
              <a:rPr lang="en-US" sz="2400" dirty="0" err="1">
                <a:solidFill>
                  <a:srgbClr val="333333"/>
                </a:solidFill>
              </a:rPr>
              <a:t>Lebih</a:t>
            </a:r>
            <a:r>
              <a:rPr lang="en-US" sz="2400" dirty="0">
                <a:solidFill>
                  <a:srgbClr val="333333"/>
                </a:solidFill>
              </a:rPr>
              <a:t> </a:t>
            </a:r>
            <a:r>
              <a:rPr lang="en-US" sz="2400" dirty="0" err="1">
                <a:solidFill>
                  <a:srgbClr val="333333"/>
                </a:solidFill>
              </a:rPr>
              <a:t>dari</a:t>
            </a:r>
            <a:br>
              <a:rPr lang="en-US" sz="2400" dirty="0">
                <a:solidFill>
                  <a:srgbClr val="333333"/>
                </a:solidFill>
              </a:rPr>
            </a:br>
            <a:r>
              <a:rPr lang="en-US" sz="2400" dirty="0" err="1">
                <a:solidFill>
                  <a:srgbClr val="333333"/>
                </a:solidFill>
              </a:rPr>
              <a:t>empat</a:t>
            </a:r>
            <a:r>
              <a:rPr lang="en-US" sz="2400" dirty="0">
                <a:solidFill>
                  <a:srgbClr val="333333"/>
                </a:solidFill>
              </a:rPr>
              <a:t> orang </a:t>
            </a:r>
            <a:r>
              <a:rPr lang="en-US" sz="2400" dirty="0" err="1">
                <a:solidFill>
                  <a:srgbClr val="333333"/>
                </a:solidFill>
              </a:rPr>
              <a:t>setiap</a:t>
            </a:r>
            <a:r>
              <a:rPr lang="en-US" sz="2400" dirty="0">
                <a:solidFill>
                  <a:srgbClr val="333333"/>
                </a:solidFill>
              </a:rPr>
              <a:t> </a:t>
            </a:r>
            <a:r>
              <a:rPr lang="en-US" sz="2400" dirty="0" err="1">
                <a:solidFill>
                  <a:srgbClr val="333333"/>
                </a:solidFill>
              </a:rPr>
              <a:t>tahunnya</a:t>
            </a:r>
            <a:r>
              <a:rPr lang="en-US" sz="2400" dirty="0">
                <a:solidFill>
                  <a:srgbClr val="333333"/>
                </a:solidFill>
              </a:rPr>
              <a:t> </a:t>
            </a:r>
            <a:r>
              <a:rPr lang="en-US" sz="2400" dirty="0" err="1">
                <a:solidFill>
                  <a:srgbClr val="333333"/>
                </a:solidFill>
              </a:rPr>
              <a:t>mengalami</a:t>
            </a:r>
            <a:r>
              <a:rPr lang="en-US" sz="2400" dirty="0">
                <a:solidFill>
                  <a:srgbClr val="333333"/>
                </a:solidFill>
              </a:rPr>
              <a:t> </a:t>
            </a:r>
            <a:r>
              <a:rPr lang="en-US" sz="2400" dirty="0" err="1">
                <a:solidFill>
                  <a:srgbClr val="333333"/>
                </a:solidFill>
              </a:rPr>
              <a:t>gangguan</a:t>
            </a:r>
            <a:r>
              <a:rPr lang="en-US" sz="2400" dirty="0">
                <a:solidFill>
                  <a:srgbClr val="333333"/>
                </a:solidFill>
              </a:rPr>
              <a:t> mental.</a:t>
            </a:r>
            <a:endParaRPr lang="de-DE" sz="2400" dirty="0">
              <a:solidFill>
                <a:srgbClr val="333333"/>
              </a:solidFill>
            </a:endParaRPr>
          </a:p>
          <a:p>
            <a:pPr>
              <a:defRPr/>
            </a:pPr>
            <a:r>
              <a:rPr lang="en-US" sz="2400" dirty="0" err="1">
                <a:solidFill>
                  <a:srgbClr val="333333"/>
                </a:solidFill>
              </a:rPr>
              <a:t>Gangguan</a:t>
            </a:r>
            <a:r>
              <a:rPr lang="en-US" sz="2400" dirty="0">
                <a:solidFill>
                  <a:srgbClr val="333333"/>
                </a:solidFill>
              </a:rPr>
              <a:t> mental </a:t>
            </a:r>
            <a:r>
              <a:rPr lang="en-US" sz="2400" dirty="0" err="1">
                <a:solidFill>
                  <a:srgbClr val="333333"/>
                </a:solidFill>
              </a:rPr>
              <a:t>seharusnya</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diartikan</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sebuah</a:t>
            </a:r>
            <a:r>
              <a:rPr lang="en-US" sz="2400" dirty="0">
                <a:solidFill>
                  <a:srgbClr val="333333"/>
                </a:solidFill>
              </a:rPr>
              <a:t> </a:t>
            </a:r>
            <a:r>
              <a:rPr lang="en-US" sz="2400" dirty="0" err="1">
                <a:solidFill>
                  <a:srgbClr val="004992"/>
                </a:solidFill>
              </a:rPr>
              <a:t>kekurangan</a:t>
            </a:r>
            <a:r>
              <a:rPr lang="en-US" sz="2400" dirty="0">
                <a:solidFill>
                  <a:srgbClr val="004992"/>
                </a:solidFill>
              </a:rPr>
              <a:t>,</a:t>
            </a:r>
            <a:r>
              <a:rPr lang="en-US" sz="2400" dirty="0">
                <a:solidFill>
                  <a:srgbClr val="333333"/>
                </a:solidFill>
              </a:rPr>
              <a:t> </a:t>
            </a:r>
            <a:r>
              <a:rPr lang="en-US" sz="2400" dirty="0" err="1">
                <a:solidFill>
                  <a:srgbClr val="333333"/>
                </a:solidFill>
              </a:rPr>
              <a:t>tetapi</a:t>
            </a:r>
            <a:r>
              <a:rPr lang="en-US" sz="2400" dirty="0">
                <a:solidFill>
                  <a:srgbClr val="333333"/>
                </a:solidFill>
              </a:rPr>
              <a:t> </a:t>
            </a:r>
            <a:r>
              <a:rPr lang="en-US" sz="2400" dirty="0" err="1">
                <a:solidFill>
                  <a:srgbClr val="333333"/>
                </a:solidFill>
              </a:rPr>
              <a:t>cenderung</a:t>
            </a:r>
            <a:r>
              <a:rPr lang="en-US" sz="2400" dirty="0">
                <a:solidFill>
                  <a:srgbClr val="333333"/>
                </a:solidFill>
              </a:rPr>
              <a:t> </a:t>
            </a:r>
            <a:r>
              <a:rPr lang="en-US" sz="2400" dirty="0" err="1">
                <a:solidFill>
                  <a:srgbClr val="333333"/>
                </a:solidFill>
              </a:rPr>
              <a:t>dimaknai</a:t>
            </a:r>
            <a:r>
              <a:rPr lang="en-US" sz="2400" dirty="0">
                <a:solidFill>
                  <a:srgbClr val="333333"/>
                </a:solidFill>
              </a:rPr>
              <a:t> </a:t>
            </a:r>
            <a:r>
              <a:rPr lang="en-US" sz="2400" dirty="0" err="1">
                <a:solidFill>
                  <a:srgbClr val="333333"/>
                </a:solidFill>
              </a:rPr>
              <a:t>sebagai</a:t>
            </a:r>
            <a:r>
              <a:rPr lang="en-US" sz="2400" dirty="0">
                <a:solidFill>
                  <a:srgbClr val="333333"/>
                </a:solidFill>
              </a:rPr>
              <a:t> </a:t>
            </a:r>
            <a:r>
              <a:rPr lang="en-US" sz="2400" dirty="0" err="1">
                <a:solidFill>
                  <a:srgbClr val="333333"/>
                </a:solidFill>
              </a:rPr>
              <a:t>sebuah</a:t>
            </a:r>
            <a:r>
              <a:rPr lang="en-US" sz="2400" dirty="0">
                <a:solidFill>
                  <a:srgbClr val="333333"/>
                </a:solidFill>
              </a:rPr>
              <a:t> </a:t>
            </a:r>
            <a:r>
              <a:rPr lang="en-US" sz="2400" dirty="0" err="1">
                <a:solidFill>
                  <a:srgbClr val="333333"/>
                </a:solidFill>
              </a:rPr>
              <a:t>ungkapan</a:t>
            </a:r>
            <a:r>
              <a:rPr lang="en-US" sz="2400" dirty="0">
                <a:solidFill>
                  <a:srgbClr val="333333"/>
                </a:solidFill>
              </a:rPr>
              <a:t> </a:t>
            </a:r>
            <a:r>
              <a:rPr lang="en-US" sz="2400" dirty="0" err="1">
                <a:solidFill>
                  <a:srgbClr val="004992"/>
                </a:solidFill>
              </a:rPr>
              <a:t>sensitivitas</a:t>
            </a:r>
            <a:r>
              <a:rPr lang="en-US" sz="2400" dirty="0">
                <a:solidFill>
                  <a:srgbClr val="004992"/>
                </a:solidFill>
              </a:rPr>
              <a:t> </a:t>
            </a:r>
            <a:r>
              <a:rPr lang="en-US" sz="2400" dirty="0">
                <a:solidFill>
                  <a:srgbClr val="333333"/>
                </a:solidFill>
              </a:rPr>
              <a:t>yang </a:t>
            </a:r>
            <a:r>
              <a:rPr lang="en-US" sz="2400" dirty="0" err="1">
                <a:solidFill>
                  <a:srgbClr val="333333"/>
                </a:solidFill>
              </a:rPr>
              <a:t>khusus</a:t>
            </a:r>
            <a:r>
              <a:rPr lang="en-US" sz="2400" dirty="0">
                <a:solidFill>
                  <a:srgbClr val="333333"/>
                </a:solidFill>
              </a:rPr>
              <a:t>.</a:t>
            </a:r>
            <a:endParaRPr lang="de-DE" sz="2400" dirty="0">
              <a:solidFill>
                <a:srgbClr val="333333"/>
              </a:solidFill>
            </a:endParaRPr>
          </a:p>
          <a:p>
            <a:pPr>
              <a:defRPr/>
            </a:pPr>
            <a:r>
              <a:rPr lang="en-US" sz="2400" dirty="0" err="1">
                <a:solidFill>
                  <a:srgbClr val="004992"/>
                </a:solidFill>
              </a:rPr>
              <a:t>Keturunan</a:t>
            </a:r>
            <a:r>
              <a:rPr lang="en-US" sz="2400" dirty="0">
                <a:solidFill>
                  <a:srgbClr val="004992"/>
                </a:solidFill>
              </a:rPr>
              <a:t>:</a:t>
            </a:r>
            <a:r>
              <a:rPr lang="en-US" sz="2400" dirty="0">
                <a:solidFill>
                  <a:srgbClr val="333333"/>
                </a:solidFill>
              </a:rPr>
              <a:t> Gen </a:t>
            </a:r>
            <a:r>
              <a:rPr lang="en-US" sz="2400" dirty="0" err="1">
                <a:solidFill>
                  <a:srgbClr val="333333"/>
                </a:solidFill>
              </a:rPr>
              <a:t>berperan</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gangguan</a:t>
            </a:r>
            <a:r>
              <a:rPr lang="en-US" sz="2400" dirty="0">
                <a:solidFill>
                  <a:srgbClr val="333333"/>
                </a:solidFill>
              </a:rPr>
              <a:t> mental.</a:t>
            </a:r>
            <a:endParaRPr lang="de-DE" sz="2400" dirty="0">
              <a:solidFill>
                <a:srgbClr val="333333"/>
              </a:solidFill>
            </a:endParaRPr>
          </a:p>
          <a:p>
            <a:pPr>
              <a:defRPr/>
            </a:pPr>
            <a:r>
              <a:rPr lang="en-US" sz="2400" dirty="0" err="1">
                <a:solidFill>
                  <a:srgbClr val="004992"/>
                </a:solidFill>
              </a:rPr>
              <a:t>Lingkungan</a:t>
            </a:r>
            <a:r>
              <a:rPr lang="en-US" sz="2400" dirty="0">
                <a:solidFill>
                  <a:srgbClr val="004992"/>
                </a:solidFill>
              </a:rPr>
              <a:t>:</a:t>
            </a:r>
            <a:r>
              <a:rPr lang="en-US" sz="2400" dirty="0">
                <a:solidFill>
                  <a:srgbClr val="333333"/>
                </a:solidFill>
              </a:rPr>
              <a:t> </a:t>
            </a:r>
            <a:r>
              <a:rPr lang="en-US" sz="2400" dirty="0" err="1">
                <a:solidFill>
                  <a:srgbClr val="333333"/>
                </a:solidFill>
              </a:rPr>
              <a:t>Pengalaman</a:t>
            </a:r>
            <a:r>
              <a:rPr lang="en-US" sz="2400" dirty="0">
                <a:solidFill>
                  <a:srgbClr val="333333"/>
                </a:solidFill>
              </a:rPr>
              <a:t> </a:t>
            </a:r>
            <a:r>
              <a:rPr lang="en-US" sz="2400" dirty="0" err="1">
                <a:solidFill>
                  <a:srgbClr val="333333"/>
                </a:solidFill>
              </a:rPr>
              <a:t>negatif</a:t>
            </a:r>
            <a:r>
              <a:rPr lang="en-US" sz="2400" dirty="0">
                <a:solidFill>
                  <a:srgbClr val="333333"/>
                </a:solidFill>
              </a:rPr>
              <a:t> yang </a:t>
            </a:r>
            <a:r>
              <a:rPr lang="en-US" sz="2400" dirty="0" err="1">
                <a:solidFill>
                  <a:srgbClr val="333333"/>
                </a:solidFill>
              </a:rPr>
              <a:t>bersifat</a:t>
            </a:r>
            <a:r>
              <a:rPr lang="en-US" sz="2400" dirty="0">
                <a:solidFill>
                  <a:srgbClr val="333333"/>
                </a:solidFill>
              </a:rPr>
              <a:t> </a:t>
            </a:r>
            <a:r>
              <a:rPr lang="en-US" sz="2400" dirty="0" err="1">
                <a:solidFill>
                  <a:srgbClr val="333333"/>
                </a:solidFill>
              </a:rPr>
              <a:t>traumatis</a:t>
            </a:r>
            <a:r>
              <a:rPr lang="en-US" sz="2400" dirty="0">
                <a:solidFill>
                  <a:srgbClr val="333333"/>
                </a:solidFill>
              </a:rPr>
              <a:t> </a:t>
            </a:r>
            <a:r>
              <a:rPr lang="en-US" sz="2400" dirty="0" err="1">
                <a:solidFill>
                  <a:srgbClr val="333333"/>
                </a:solidFill>
              </a:rPr>
              <a:t>berdampak</a:t>
            </a:r>
            <a:r>
              <a:rPr lang="en-US" sz="2400" dirty="0">
                <a:solidFill>
                  <a:srgbClr val="333333"/>
                </a:solidFill>
              </a:rPr>
              <a:t> </a:t>
            </a:r>
            <a:r>
              <a:rPr lang="en-US" sz="2400" dirty="0" err="1">
                <a:solidFill>
                  <a:srgbClr val="333333"/>
                </a:solidFill>
              </a:rPr>
              <a:t>negatif</a:t>
            </a:r>
            <a:r>
              <a:rPr lang="en-US" sz="2400" dirty="0">
                <a:solidFill>
                  <a:srgbClr val="333333"/>
                </a:solidFill>
              </a:rPr>
              <a:t> </a:t>
            </a:r>
            <a:r>
              <a:rPr lang="en-US" sz="2400" dirty="0" err="1">
                <a:solidFill>
                  <a:srgbClr val="333333"/>
                </a:solidFill>
              </a:rPr>
              <a:t>terhadap</a:t>
            </a:r>
            <a:r>
              <a:rPr lang="en-US" sz="2400" dirty="0">
                <a:solidFill>
                  <a:srgbClr val="333333"/>
                </a:solidFill>
              </a:rPr>
              <a:t> </a:t>
            </a:r>
            <a:r>
              <a:rPr lang="en-US" sz="2400" dirty="0" err="1">
                <a:solidFill>
                  <a:srgbClr val="333333"/>
                </a:solidFill>
              </a:rPr>
              <a:t>kesehatan</a:t>
            </a:r>
            <a:r>
              <a:rPr lang="en-US" sz="2400" dirty="0">
                <a:solidFill>
                  <a:srgbClr val="333333"/>
                </a:solidFill>
              </a:rPr>
              <a:t> mental, </a:t>
            </a:r>
            <a:r>
              <a:rPr lang="en-US" sz="2400" dirty="0" err="1">
                <a:solidFill>
                  <a:srgbClr val="333333"/>
                </a:solidFill>
              </a:rPr>
              <a:t>dan</a:t>
            </a:r>
            <a:r>
              <a:rPr lang="en-US" sz="2400" dirty="0">
                <a:solidFill>
                  <a:srgbClr val="333333"/>
                </a:solidFill>
              </a:rPr>
              <a:t> </a:t>
            </a:r>
            <a:r>
              <a:rPr lang="en-US" sz="2400" dirty="0" err="1">
                <a:solidFill>
                  <a:srgbClr val="333333"/>
                </a:solidFill>
              </a:rPr>
              <a:t>meningkatkan</a:t>
            </a:r>
            <a:r>
              <a:rPr lang="en-US" sz="2400" dirty="0">
                <a:solidFill>
                  <a:srgbClr val="333333"/>
                </a:solidFill>
              </a:rPr>
              <a:t> </a:t>
            </a:r>
            <a:r>
              <a:rPr lang="en-US" sz="2400" dirty="0" err="1">
                <a:solidFill>
                  <a:srgbClr val="333333"/>
                </a:solidFill>
              </a:rPr>
              <a:t>kemungkinan</a:t>
            </a:r>
            <a:r>
              <a:rPr lang="en-US" sz="2400" dirty="0">
                <a:solidFill>
                  <a:srgbClr val="333333"/>
                </a:solidFill>
              </a:rPr>
              <a:t> </a:t>
            </a:r>
            <a:r>
              <a:rPr lang="en-US" sz="2400" dirty="0" err="1">
                <a:solidFill>
                  <a:srgbClr val="333333"/>
                </a:solidFill>
              </a:rPr>
              <a:t>mengalami</a:t>
            </a:r>
            <a:r>
              <a:rPr lang="en-US" sz="2400" dirty="0">
                <a:solidFill>
                  <a:srgbClr val="333333"/>
                </a:solidFill>
              </a:rPr>
              <a:t> </a:t>
            </a:r>
            <a:r>
              <a:rPr lang="en-US" sz="2400" dirty="0" err="1">
                <a:solidFill>
                  <a:srgbClr val="333333"/>
                </a:solidFill>
              </a:rPr>
              <a:t>gangguan</a:t>
            </a:r>
            <a:r>
              <a:rPr lang="en-US" sz="2400" dirty="0">
                <a:solidFill>
                  <a:srgbClr val="333333"/>
                </a:solidFill>
              </a:rPr>
              <a:t> mental </a:t>
            </a:r>
            <a:r>
              <a:rPr lang="en-US" sz="2400" dirty="0" err="1">
                <a:solidFill>
                  <a:srgbClr val="333333"/>
                </a:solidFill>
              </a:rPr>
              <a:t>pada</a:t>
            </a:r>
            <a:r>
              <a:rPr lang="en-US" sz="2400" dirty="0">
                <a:solidFill>
                  <a:srgbClr val="333333"/>
                </a:solidFill>
              </a:rPr>
              <a:t> </a:t>
            </a:r>
            <a:r>
              <a:rPr lang="en-US" sz="2400" dirty="0" err="1">
                <a:solidFill>
                  <a:srgbClr val="333333"/>
                </a:solidFill>
              </a:rPr>
              <a:t>orang</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atau</a:t>
            </a:r>
            <a:r>
              <a:rPr lang="en-US" sz="2400" dirty="0">
                <a:solidFill>
                  <a:srgbClr val="333333"/>
                </a:solidFill>
              </a:rPr>
              <a:t> </a:t>
            </a:r>
            <a:r>
              <a:rPr lang="en-US" sz="2400" dirty="0" err="1">
                <a:solidFill>
                  <a:srgbClr val="333333"/>
                </a:solidFill>
              </a:rPr>
              <a:t>tanpa</a:t>
            </a:r>
            <a:r>
              <a:rPr lang="en-US" sz="2400" dirty="0">
                <a:solidFill>
                  <a:srgbClr val="333333"/>
                </a:solidFill>
              </a:rPr>
              <a:t> </a:t>
            </a:r>
            <a:r>
              <a:rPr lang="en-US" sz="2400" dirty="0" err="1">
                <a:solidFill>
                  <a:srgbClr val="333333"/>
                </a:solidFill>
              </a:rPr>
              <a:t>gangguan</a:t>
            </a:r>
            <a:r>
              <a:rPr lang="en-US" sz="2400" dirty="0">
                <a:solidFill>
                  <a:srgbClr val="333333"/>
                </a:solidFill>
              </a:rPr>
              <a:t> mental.</a:t>
            </a:r>
            <a:endParaRPr lang="de-DE" sz="2400" strike="sngStrike" dirty="0">
              <a:solidFill>
                <a:srgbClr val="333333"/>
              </a:solidFill>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32</a:t>
            </a:fld>
            <a:endParaRPr lang="de-DE"/>
          </a:p>
        </p:txBody>
      </p:sp>
      <p:pic>
        <p:nvPicPr>
          <p:cNvPr id="8"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Apakah</a:t>
            </a:r>
            <a:r>
              <a:rPr lang="en-US" sz="3600" dirty="0">
                <a:latin typeface="Calibri Light"/>
              </a:rPr>
              <a:t> stigma </a:t>
            </a:r>
            <a:r>
              <a:rPr lang="en-US" sz="3600" dirty="0" err="1">
                <a:latin typeface="Calibri Light"/>
              </a:rPr>
              <a:t>itu</a:t>
            </a:r>
            <a:r>
              <a:rPr lang="en-US" sz="3600" dirty="0">
                <a:latin typeface="Calibri Light"/>
              </a:rPr>
              <a:t> </a:t>
            </a:r>
            <a:r>
              <a:rPr lang="en-US" sz="3600" dirty="0" err="1">
                <a:latin typeface="Calibri Light"/>
              </a:rPr>
              <a:t>dan</a:t>
            </a:r>
            <a:r>
              <a:rPr lang="en-US" sz="3600" dirty="0">
                <a:latin typeface="Calibri Light"/>
              </a:rPr>
              <a:t> </a:t>
            </a:r>
            <a:r>
              <a:rPr lang="en-US" sz="3600" dirty="0" err="1">
                <a:latin typeface="Calibri Light"/>
              </a:rPr>
              <a:t>apakah</a:t>
            </a:r>
            <a:r>
              <a:rPr lang="en-US" sz="3600" dirty="0">
                <a:latin typeface="Calibri Light"/>
              </a:rPr>
              <a:t> stigma </a:t>
            </a:r>
            <a:r>
              <a:rPr lang="en-US" sz="3600" dirty="0" err="1">
                <a:latin typeface="Calibri Light"/>
              </a:rPr>
              <a:t>diri</a:t>
            </a:r>
            <a:r>
              <a:rPr lang="en-US" sz="3600" dirty="0">
                <a:latin typeface="Calibri Light"/>
              </a:rPr>
              <a:t>?</a:t>
            </a:r>
            <a:endParaRPr lang="de-DE" sz="3600" dirty="0">
              <a:latin typeface="Calibri Light"/>
            </a:endParaRPr>
          </a:p>
        </p:txBody>
      </p:sp>
      <p:sp>
        <p:nvSpPr>
          <p:cNvPr id="72706" name="Inhaltsplatzhalter 3"/>
          <p:cNvSpPr>
            <a:spLocks noGrp="1"/>
          </p:cNvSpPr>
          <p:nvPr>
            <p:ph idx="1"/>
          </p:nvPr>
        </p:nvSpPr>
        <p:spPr/>
        <p:txBody>
          <a:bodyPr>
            <a:noAutofit/>
          </a:bodyPr>
          <a:lstStyle/>
          <a:p>
            <a:pPr>
              <a:lnSpc>
                <a:spcPct val="100000"/>
              </a:lnSpc>
              <a:spcBef>
                <a:spcPts val="0"/>
              </a:spcBef>
            </a:pP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33</a:t>
            </a:fld>
            <a:endParaRPr lang="de-DE"/>
          </a:p>
        </p:txBody>
      </p:sp>
      <p:sp>
        <p:nvSpPr>
          <p:cNvPr id="6" name="Textfeld 5"/>
          <p:cNvSpPr txBox="1"/>
          <p:nvPr/>
        </p:nvSpPr>
        <p:spPr>
          <a:xfrm rot="20851647">
            <a:off x="10826834" y="2312440"/>
            <a:ext cx="708014" cy="292388"/>
          </a:xfrm>
          <a:prstGeom prst="rect">
            <a:avLst/>
          </a:prstGeom>
          <a:noFill/>
        </p:spPr>
        <p:txBody>
          <a:bodyPr wrap="none" rtlCol="0">
            <a:noAutofit/>
          </a:bodyPr>
          <a:lstStyle/>
          <a:p>
            <a:r>
              <a:rPr lang="de-DE" sz="1300" b="1" dirty="0">
                <a:solidFill>
                  <a:srgbClr val="333333"/>
                </a:solidFill>
                <a:latin typeface="Calibri Light"/>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Apakah</a:t>
            </a:r>
            <a:r>
              <a:rPr lang="en-US" sz="3600" dirty="0">
                <a:solidFill>
                  <a:srgbClr val="004992"/>
                </a:solidFill>
                <a:latin typeface="+mn-lt"/>
                <a:ea typeface="+mn-ea"/>
                <a:cs typeface="+mn-cs"/>
              </a:rPr>
              <a:t> stigma </a:t>
            </a:r>
            <a:r>
              <a:rPr lang="en-US" sz="3600" dirty="0" err="1">
                <a:solidFill>
                  <a:srgbClr val="004992"/>
                </a:solidFill>
                <a:latin typeface="+mn-lt"/>
                <a:ea typeface="+mn-ea"/>
                <a:cs typeface="+mn-cs"/>
              </a:rPr>
              <a:t>itu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apakah</a:t>
            </a:r>
            <a:r>
              <a:rPr lang="en-US" sz="3600" dirty="0">
                <a:solidFill>
                  <a:srgbClr val="004992"/>
                </a:solidFill>
                <a:latin typeface="+mn-lt"/>
                <a:ea typeface="+mn-ea"/>
                <a:cs typeface="+mn-cs"/>
              </a:rPr>
              <a:t> stigma </a:t>
            </a:r>
            <a:r>
              <a:rPr lang="en-US" sz="3600" dirty="0" err="1">
                <a:solidFill>
                  <a:srgbClr val="004992"/>
                </a:solidFill>
                <a:latin typeface="+mn-lt"/>
                <a:ea typeface="+mn-ea"/>
                <a:cs typeface="+mn-cs"/>
              </a:rPr>
              <a:t>diri</a:t>
            </a:r>
            <a:r>
              <a:rPr lang="en-US" sz="3600" dirty="0">
                <a:solidFill>
                  <a:srgbClr val="004992"/>
                </a:solidFill>
                <a:latin typeface="+mn-lt"/>
                <a:ea typeface="+mn-ea"/>
                <a:cs typeface="+mn-cs"/>
              </a:rPr>
              <a:t>?</a:t>
            </a:r>
            <a:endParaRPr lang="de-DE" sz="3600" dirty="0">
              <a:solidFill>
                <a:srgbClr val="004992"/>
              </a:solidFill>
              <a:latin typeface="+mn-lt"/>
              <a:ea typeface="+mn-ea"/>
              <a:cs typeface="+mn-cs"/>
            </a:endParaRPr>
          </a:p>
        </p:txBody>
      </p:sp>
      <p:sp>
        <p:nvSpPr>
          <p:cNvPr id="77826" name="Inhaltsplatzhalter 2"/>
          <p:cNvSpPr>
            <a:spLocks noGrp="1"/>
          </p:cNvSpPr>
          <p:nvPr>
            <p:ph idx="1"/>
          </p:nvPr>
        </p:nvSpPr>
        <p:spPr/>
        <p:txBody>
          <a:bodyPr>
            <a:noAutofit/>
          </a:bodyPr>
          <a:lstStyle/>
          <a:p>
            <a:pPr marL="342900" indent="-342900">
              <a:lnSpc>
                <a:spcPct val="100000"/>
              </a:lnSpc>
              <a:spcBef>
                <a:spcPts val="1200"/>
              </a:spcBef>
              <a:buClr>
                <a:srgbClr val="000000"/>
              </a:buClr>
              <a:buFont typeface="WingDings"/>
              <a:buChar char=""/>
            </a:pPr>
            <a:r>
              <a:rPr lang="en-US" sz="2400" b="1" dirty="0">
                <a:solidFill>
                  <a:srgbClr val="004992"/>
                </a:solidFill>
              </a:rPr>
              <a:t>Stigma = </a:t>
            </a:r>
            <a:r>
              <a:rPr lang="en-US" sz="2400" b="1" dirty="0" err="1">
                <a:solidFill>
                  <a:srgbClr val="004992"/>
                </a:solidFill>
              </a:rPr>
              <a:t>berasal</a:t>
            </a:r>
            <a:r>
              <a:rPr lang="en-US" sz="2400" b="1" dirty="0">
                <a:solidFill>
                  <a:srgbClr val="004992"/>
                </a:solidFill>
              </a:rPr>
              <a:t> </a:t>
            </a:r>
            <a:r>
              <a:rPr lang="en-US" sz="2400" b="1" dirty="0" err="1">
                <a:solidFill>
                  <a:srgbClr val="004992"/>
                </a:solidFill>
              </a:rPr>
              <a:t>dari</a:t>
            </a:r>
            <a:r>
              <a:rPr lang="en-US" sz="2400" b="1" dirty="0">
                <a:solidFill>
                  <a:srgbClr val="004992"/>
                </a:solidFill>
              </a:rPr>
              <a:t> </a:t>
            </a:r>
            <a:r>
              <a:rPr lang="en-US" sz="2400" b="1" dirty="0" err="1">
                <a:solidFill>
                  <a:srgbClr val="004992"/>
                </a:solidFill>
              </a:rPr>
              <a:t>bahasa</a:t>
            </a:r>
            <a:r>
              <a:rPr lang="en-US" sz="2400" b="1" dirty="0">
                <a:solidFill>
                  <a:srgbClr val="004992"/>
                </a:solidFill>
              </a:rPr>
              <a:t> </a:t>
            </a:r>
            <a:r>
              <a:rPr lang="en-US" sz="2400" b="1" dirty="0" err="1">
                <a:solidFill>
                  <a:srgbClr val="004992"/>
                </a:solidFill>
              </a:rPr>
              <a:t>yunani</a:t>
            </a:r>
            <a:r>
              <a:rPr lang="en-US" sz="2400" b="1" dirty="0">
                <a:solidFill>
                  <a:srgbClr val="004992"/>
                </a:solidFill>
              </a:rPr>
              <a:t> </a:t>
            </a:r>
            <a:r>
              <a:rPr lang="en-US" sz="2400" b="1" dirty="0" err="1">
                <a:solidFill>
                  <a:srgbClr val="004992"/>
                </a:solidFill>
              </a:rPr>
              <a:t>berarti</a:t>
            </a:r>
            <a:r>
              <a:rPr lang="en-US" sz="2400" b="1" dirty="0">
                <a:solidFill>
                  <a:srgbClr val="004992"/>
                </a:solidFill>
              </a:rPr>
              <a:t>: </a:t>
            </a:r>
            <a:r>
              <a:rPr lang="en-US" sz="2400" dirty="0" err="1">
                <a:solidFill>
                  <a:srgbClr val="333333"/>
                </a:solidFill>
              </a:rPr>
              <a:t>poin</a:t>
            </a:r>
            <a:r>
              <a:rPr lang="en-US" sz="2400" dirty="0">
                <a:solidFill>
                  <a:srgbClr val="333333"/>
                </a:solidFill>
              </a:rPr>
              <a:t>, </a:t>
            </a:r>
            <a:r>
              <a:rPr lang="en-US" sz="2400" dirty="0" err="1">
                <a:solidFill>
                  <a:srgbClr val="333333"/>
                </a:solidFill>
              </a:rPr>
              <a:t>luka</a:t>
            </a:r>
            <a:r>
              <a:rPr lang="en-US" sz="2400" dirty="0">
                <a:solidFill>
                  <a:srgbClr val="333333"/>
                </a:solidFill>
              </a:rPr>
              <a:t> </a:t>
            </a:r>
            <a:r>
              <a:rPr lang="en-US" sz="2400" dirty="0" err="1">
                <a:solidFill>
                  <a:srgbClr val="333333"/>
                </a:solidFill>
              </a:rPr>
              <a:t>atau</a:t>
            </a:r>
            <a:r>
              <a:rPr lang="en-US" sz="2400" dirty="0">
                <a:solidFill>
                  <a:srgbClr val="333333"/>
                </a:solidFill>
              </a:rPr>
              <a:t> label</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34</a:t>
            </a:fld>
            <a:endParaRPr lang="de-DE"/>
          </a:p>
        </p:txBody>
      </p:sp>
      <p:sp>
        <p:nvSpPr>
          <p:cNvPr id="6" name="Textfeld 5"/>
          <p:cNvSpPr txBox="1"/>
          <p:nvPr/>
        </p:nvSpPr>
        <p:spPr>
          <a:xfrm rot="20851647">
            <a:off x="10826834" y="2312440"/>
            <a:ext cx="708014" cy="292388"/>
          </a:xfrm>
          <a:prstGeom prst="rect">
            <a:avLst/>
          </a:prstGeom>
          <a:noFill/>
        </p:spPr>
        <p:txBody>
          <a:bodyPr wrap="none" rtlCol="0">
            <a:noAutofit/>
          </a:bodyPr>
          <a:lstStyle/>
          <a:p>
            <a:r>
              <a:rPr lang="de-DE" sz="1300" b="1" dirty="0">
                <a:solidFill>
                  <a:srgbClr val="333333"/>
                </a:solidFill>
                <a:latin typeface="Calibri Light"/>
              </a:rPr>
              <a:t>STIGMA</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Apakah</a:t>
            </a:r>
            <a:r>
              <a:rPr lang="en-US" sz="3600" dirty="0">
                <a:solidFill>
                  <a:srgbClr val="004992"/>
                </a:solidFill>
                <a:latin typeface="+mn-lt"/>
                <a:ea typeface="+mn-ea"/>
                <a:cs typeface="+mn-cs"/>
              </a:rPr>
              <a:t> stigma </a:t>
            </a:r>
            <a:r>
              <a:rPr lang="en-US" sz="3600" dirty="0" err="1">
                <a:solidFill>
                  <a:srgbClr val="004992"/>
                </a:solidFill>
                <a:latin typeface="+mn-lt"/>
                <a:ea typeface="+mn-ea"/>
                <a:cs typeface="+mn-cs"/>
              </a:rPr>
              <a:t>itu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apakah</a:t>
            </a:r>
            <a:r>
              <a:rPr lang="en-US" sz="3600" dirty="0">
                <a:solidFill>
                  <a:srgbClr val="004992"/>
                </a:solidFill>
                <a:latin typeface="+mn-lt"/>
                <a:ea typeface="+mn-ea"/>
                <a:cs typeface="+mn-cs"/>
              </a:rPr>
              <a:t> stigma </a:t>
            </a:r>
            <a:r>
              <a:rPr lang="en-US" sz="3600" dirty="0" err="1">
                <a:solidFill>
                  <a:srgbClr val="004992"/>
                </a:solidFill>
                <a:latin typeface="+mn-lt"/>
                <a:ea typeface="+mn-ea"/>
                <a:cs typeface="+mn-cs"/>
              </a:rPr>
              <a:t>diri</a:t>
            </a:r>
            <a:r>
              <a:rPr lang="en-US" sz="3600" dirty="0">
                <a:solidFill>
                  <a:srgbClr val="004992"/>
                </a:solidFill>
                <a:latin typeface="+mn-lt"/>
                <a:ea typeface="+mn-ea"/>
                <a:cs typeface="+mn-cs"/>
              </a:rPr>
              <a:t>?</a:t>
            </a:r>
            <a:endParaRPr lang="de-DE" sz="3600" dirty="0">
              <a:solidFill>
                <a:srgbClr val="004992"/>
              </a:solidFill>
              <a:latin typeface="+mn-lt"/>
              <a:ea typeface="+mn-ea"/>
              <a:cs typeface="+mn-cs"/>
            </a:endParaRPr>
          </a:p>
        </p:txBody>
      </p:sp>
      <p:sp>
        <p:nvSpPr>
          <p:cNvPr id="77826" name="Inhaltsplatzhalter 2"/>
          <p:cNvSpPr>
            <a:spLocks noGrp="1"/>
          </p:cNvSpPr>
          <p:nvPr>
            <p:ph idx="1"/>
          </p:nvPr>
        </p:nvSpPr>
        <p:spPr/>
        <p:txBody>
          <a:bodyPr>
            <a:noAutofit/>
          </a:bodyPr>
          <a:lstStyle/>
          <a:p>
            <a:pPr marL="342900" indent="-342900">
              <a:lnSpc>
                <a:spcPct val="100000"/>
              </a:lnSpc>
              <a:spcBef>
                <a:spcPts val="1200"/>
              </a:spcBef>
              <a:buClr>
                <a:srgbClr val="000000"/>
              </a:buClr>
              <a:buFont typeface="WingDings"/>
              <a:buChar char=""/>
            </a:pPr>
            <a:r>
              <a:rPr lang="en-US" sz="2400" b="1" dirty="0">
                <a:solidFill>
                  <a:srgbClr val="004992"/>
                </a:solidFill>
              </a:rPr>
              <a:t>Stigma = </a:t>
            </a:r>
            <a:r>
              <a:rPr lang="en-US" sz="2400" b="1" dirty="0" err="1">
                <a:solidFill>
                  <a:srgbClr val="004992"/>
                </a:solidFill>
              </a:rPr>
              <a:t>berasal</a:t>
            </a:r>
            <a:r>
              <a:rPr lang="en-US" sz="2400" b="1" dirty="0">
                <a:solidFill>
                  <a:srgbClr val="004992"/>
                </a:solidFill>
              </a:rPr>
              <a:t> </a:t>
            </a:r>
            <a:r>
              <a:rPr lang="en-US" sz="2400" b="1" dirty="0" err="1">
                <a:solidFill>
                  <a:srgbClr val="004992"/>
                </a:solidFill>
              </a:rPr>
              <a:t>dari</a:t>
            </a:r>
            <a:r>
              <a:rPr lang="en-US" sz="2400" b="1" dirty="0">
                <a:solidFill>
                  <a:srgbClr val="004992"/>
                </a:solidFill>
              </a:rPr>
              <a:t> </a:t>
            </a:r>
            <a:r>
              <a:rPr lang="en-US" sz="2400" b="1" dirty="0" err="1">
                <a:solidFill>
                  <a:srgbClr val="004992"/>
                </a:solidFill>
              </a:rPr>
              <a:t>bahasa</a:t>
            </a:r>
            <a:r>
              <a:rPr lang="en-US" sz="2400" b="1" dirty="0">
                <a:solidFill>
                  <a:srgbClr val="004992"/>
                </a:solidFill>
              </a:rPr>
              <a:t> </a:t>
            </a:r>
            <a:r>
              <a:rPr lang="en-US" sz="2400" b="1" dirty="0" err="1">
                <a:solidFill>
                  <a:srgbClr val="004992"/>
                </a:solidFill>
              </a:rPr>
              <a:t>yunani</a:t>
            </a:r>
            <a:r>
              <a:rPr lang="en-US" sz="2400" b="1" dirty="0">
                <a:solidFill>
                  <a:srgbClr val="004992"/>
                </a:solidFill>
              </a:rPr>
              <a:t> </a:t>
            </a:r>
            <a:r>
              <a:rPr lang="en-US" sz="2400" b="1" dirty="0" err="1">
                <a:solidFill>
                  <a:srgbClr val="004992"/>
                </a:solidFill>
              </a:rPr>
              <a:t>berarti</a:t>
            </a:r>
            <a:r>
              <a:rPr lang="en-US" sz="2400" b="1" dirty="0">
                <a:solidFill>
                  <a:srgbClr val="004992"/>
                </a:solidFill>
              </a:rPr>
              <a:t>: </a:t>
            </a:r>
            <a:r>
              <a:rPr lang="en-US" sz="2400" dirty="0" err="1">
                <a:solidFill>
                  <a:srgbClr val="333333"/>
                </a:solidFill>
              </a:rPr>
              <a:t>poin</a:t>
            </a:r>
            <a:r>
              <a:rPr lang="en-US" sz="2400" dirty="0">
                <a:solidFill>
                  <a:srgbClr val="333333"/>
                </a:solidFill>
              </a:rPr>
              <a:t>, </a:t>
            </a:r>
            <a:r>
              <a:rPr lang="en-US" sz="2400" dirty="0" err="1">
                <a:solidFill>
                  <a:srgbClr val="333333"/>
                </a:solidFill>
              </a:rPr>
              <a:t>luka</a:t>
            </a:r>
            <a:r>
              <a:rPr lang="en-US" sz="2400" dirty="0">
                <a:solidFill>
                  <a:srgbClr val="333333"/>
                </a:solidFill>
              </a:rPr>
              <a:t> </a:t>
            </a:r>
            <a:r>
              <a:rPr lang="en-US" sz="2400" dirty="0" err="1">
                <a:solidFill>
                  <a:srgbClr val="333333"/>
                </a:solidFill>
              </a:rPr>
              <a:t>atau</a:t>
            </a:r>
            <a:r>
              <a:rPr lang="en-US" sz="2400" dirty="0">
                <a:solidFill>
                  <a:srgbClr val="333333"/>
                </a:solidFill>
              </a:rPr>
              <a:t> label</a:t>
            </a:r>
            <a:endParaRPr lang="de-DE" sz="2400" dirty="0">
              <a:solidFill>
                <a:srgbClr val="333333"/>
              </a:solidFill>
            </a:endParaRPr>
          </a:p>
          <a:p>
            <a:pPr marL="342900" indent="-342900">
              <a:lnSpc>
                <a:spcPct val="100000"/>
              </a:lnSpc>
              <a:spcBef>
                <a:spcPts val="1200"/>
              </a:spcBef>
              <a:buClr>
                <a:srgbClr val="333333"/>
              </a:buClr>
              <a:buFont typeface="WingDings"/>
              <a:buChar char=""/>
            </a:pPr>
            <a:r>
              <a:rPr lang="en-US" sz="2400" b="1" dirty="0" err="1">
                <a:solidFill>
                  <a:srgbClr val="004992"/>
                </a:solidFill>
              </a:rPr>
              <a:t>Stigmatisasi</a:t>
            </a:r>
            <a:r>
              <a:rPr lang="en-US" sz="2400" b="1" dirty="0">
                <a:solidFill>
                  <a:srgbClr val="004992"/>
                </a:solidFill>
              </a:rPr>
              <a:t> </a:t>
            </a:r>
            <a:r>
              <a:rPr lang="en-US" sz="2400" dirty="0" err="1">
                <a:solidFill>
                  <a:srgbClr val="004992"/>
                </a:solidFill>
              </a:rPr>
              <a:t>terjadi</a:t>
            </a:r>
            <a:r>
              <a:rPr lang="en-US" sz="2400" dirty="0">
                <a:solidFill>
                  <a:srgbClr val="004992"/>
                </a:solidFill>
              </a:rPr>
              <a:t> </a:t>
            </a:r>
            <a:r>
              <a:rPr lang="en-US" sz="2400" dirty="0" err="1">
                <a:solidFill>
                  <a:srgbClr val="004992"/>
                </a:solidFill>
              </a:rPr>
              <a:t>ketika</a:t>
            </a:r>
            <a:r>
              <a:rPr lang="en-US" sz="2400" dirty="0">
                <a:solidFill>
                  <a:srgbClr val="004992"/>
                </a:solidFill>
              </a:rPr>
              <a:t> </a:t>
            </a:r>
            <a:r>
              <a:rPr lang="en-US" sz="2400" dirty="0" err="1">
                <a:solidFill>
                  <a:srgbClr val="004992"/>
                </a:solidFill>
              </a:rPr>
              <a:t>seseorang</a:t>
            </a:r>
            <a:r>
              <a:rPr lang="en-US" sz="2400" dirty="0">
                <a:solidFill>
                  <a:srgbClr val="004992"/>
                </a:solidFill>
              </a:rPr>
              <a:t> </a:t>
            </a:r>
            <a:r>
              <a:rPr lang="en-US" sz="2400" dirty="0" err="1">
                <a:solidFill>
                  <a:srgbClr val="004992"/>
                </a:solidFill>
              </a:rPr>
              <a:t>atau</a:t>
            </a:r>
            <a:r>
              <a:rPr lang="en-US" sz="2400" dirty="0">
                <a:solidFill>
                  <a:srgbClr val="004992"/>
                </a:solidFill>
              </a:rPr>
              <a:t> </a:t>
            </a:r>
            <a:r>
              <a:rPr lang="en-US" sz="2400" dirty="0" err="1">
                <a:solidFill>
                  <a:srgbClr val="004992"/>
                </a:solidFill>
              </a:rPr>
              <a:t>sekelompok</a:t>
            </a:r>
            <a:r>
              <a:rPr lang="en-US" sz="2400" dirty="0">
                <a:solidFill>
                  <a:srgbClr val="004992"/>
                </a:solidFill>
              </a:rPr>
              <a:t> orang </a:t>
            </a:r>
            <a:r>
              <a:rPr lang="en-US" sz="2400" dirty="0" err="1">
                <a:solidFill>
                  <a:srgbClr val="004992"/>
                </a:solidFill>
              </a:rPr>
              <a:t>diberikan</a:t>
            </a:r>
            <a:br>
              <a:rPr lang="en-US" sz="2400" dirty="0">
                <a:solidFill>
                  <a:srgbClr val="004992"/>
                </a:solidFill>
              </a:rPr>
            </a:br>
            <a:r>
              <a:rPr lang="en-US" sz="2400" dirty="0" err="1">
                <a:solidFill>
                  <a:srgbClr val="004992"/>
                </a:solidFill>
              </a:rPr>
              <a:t>penilaian</a:t>
            </a:r>
            <a:r>
              <a:rPr lang="en-US" sz="2400" dirty="0">
                <a:solidFill>
                  <a:srgbClr val="004992"/>
                </a:solidFill>
              </a:rPr>
              <a:t> yang </a:t>
            </a:r>
            <a:r>
              <a:rPr lang="en-US" sz="2400" dirty="0" err="1">
                <a:solidFill>
                  <a:srgbClr val="004992"/>
                </a:solidFill>
              </a:rPr>
              <a:t>negatif</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35</a:t>
            </a:fld>
            <a:endParaRPr lang="de-DE"/>
          </a:p>
        </p:txBody>
      </p:sp>
      <p:sp>
        <p:nvSpPr>
          <p:cNvPr id="6" name="Textfeld 5"/>
          <p:cNvSpPr txBox="1"/>
          <p:nvPr/>
        </p:nvSpPr>
        <p:spPr>
          <a:xfrm rot="20851647">
            <a:off x="10826834" y="2312440"/>
            <a:ext cx="708014" cy="292388"/>
          </a:xfrm>
          <a:prstGeom prst="rect">
            <a:avLst/>
          </a:prstGeom>
          <a:noFill/>
        </p:spPr>
        <p:txBody>
          <a:bodyPr wrap="none" rtlCol="0">
            <a:noAutofit/>
          </a:bodyPr>
          <a:lstStyle/>
          <a:p>
            <a:r>
              <a:rPr lang="de-DE" sz="1300" b="1" dirty="0">
                <a:solidFill>
                  <a:srgbClr val="333333"/>
                </a:solidFill>
                <a:latin typeface="Calibri Light"/>
              </a:rPr>
              <a:t>STIGMA</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4349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Apakah</a:t>
            </a:r>
            <a:r>
              <a:rPr lang="en-US" sz="3600" dirty="0">
                <a:solidFill>
                  <a:srgbClr val="004992"/>
                </a:solidFill>
                <a:latin typeface="+mn-lt"/>
                <a:ea typeface="+mn-ea"/>
                <a:cs typeface="+mn-cs"/>
              </a:rPr>
              <a:t> stigma </a:t>
            </a:r>
            <a:r>
              <a:rPr lang="en-US" sz="3600" dirty="0" err="1">
                <a:solidFill>
                  <a:srgbClr val="004992"/>
                </a:solidFill>
                <a:latin typeface="+mn-lt"/>
                <a:ea typeface="+mn-ea"/>
                <a:cs typeface="+mn-cs"/>
              </a:rPr>
              <a:t>itu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apakah</a:t>
            </a:r>
            <a:r>
              <a:rPr lang="en-US" sz="3600" dirty="0">
                <a:solidFill>
                  <a:srgbClr val="004992"/>
                </a:solidFill>
                <a:latin typeface="+mn-lt"/>
                <a:ea typeface="+mn-ea"/>
                <a:cs typeface="+mn-cs"/>
              </a:rPr>
              <a:t> stigma </a:t>
            </a:r>
            <a:r>
              <a:rPr lang="en-US" sz="3600" dirty="0" err="1">
                <a:solidFill>
                  <a:srgbClr val="004992"/>
                </a:solidFill>
                <a:latin typeface="+mn-lt"/>
                <a:ea typeface="+mn-ea"/>
                <a:cs typeface="+mn-cs"/>
              </a:rPr>
              <a:t>diri</a:t>
            </a:r>
            <a:r>
              <a:rPr lang="en-US" sz="3600" dirty="0">
                <a:solidFill>
                  <a:srgbClr val="004992"/>
                </a:solidFill>
                <a:latin typeface="+mn-lt"/>
                <a:ea typeface="+mn-ea"/>
                <a:cs typeface="+mn-cs"/>
              </a:rPr>
              <a:t>?</a:t>
            </a:r>
            <a:endParaRPr lang="de-DE" sz="3600" dirty="0">
              <a:solidFill>
                <a:srgbClr val="004992"/>
              </a:solidFill>
              <a:latin typeface="+mn-lt"/>
              <a:ea typeface="+mn-ea"/>
              <a:cs typeface="+mn-cs"/>
            </a:endParaRPr>
          </a:p>
        </p:txBody>
      </p:sp>
      <p:sp>
        <p:nvSpPr>
          <p:cNvPr id="77826" name="Inhaltsplatzhalter 2"/>
          <p:cNvSpPr>
            <a:spLocks noGrp="1"/>
          </p:cNvSpPr>
          <p:nvPr>
            <p:ph idx="1"/>
          </p:nvPr>
        </p:nvSpPr>
        <p:spPr/>
        <p:txBody>
          <a:bodyPr>
            <a:noAutofit/>
          </a:bodyPr>
          <a:lstStyle/>
          <a:p>
            <a:pPr marL="342900" indent="-342900">
              <a:lnSpc>
                <a:spcPct val="100000"/>
              </a:lnSpc>
              <a:spcBef>
                <a:spcPts val="1200"/>
              </a:spcBef>
              <a:buClr>
                <a:srgbClr val="000000"/>
              </a:buClr>
              <a:buFont typeface="WingDings"/>
              <a:buChar char=""/>
            </a:pPr>
            <a:r>
              <a:rPr lang="en-US" sz="2400" b="1" dirty="0">
                <a:solidFill>
                  <a:srgbClr val="004992"/>
                </a:solidFill>
              </a:rPr>
              <a:t>Stigma = </a:t>
            </a:r>
            <a:r>
              <a:rPr lang="en-US" sz="2400" b="1" dirty="0" err="1">
                <a:solidFill>
                  <a:srgbClr val="004992"/>
                </a:solidFill>
              </a:rPr>
              <a:t>berasal</a:t>
            </a:r>
            <a:r>
              <a:rPr lang="en-US" sz="2400" b="1" dirty="0">
                <a:solidFill>
                  <a:srgbClr val="004992"/>
                </a:solidFill>
              </a:rPr>
              <a:t> </a:t>
            </a:r>
            <a:r>
              <a:rPr lang="en-US" sz="2400" b="1" dirty="0" err="1">
                <a:solidFill>
                  <a:srgbClr val="004992"/>
                </a:solidFill>
              </a:rPr>
              <a:t>dari</a:t>
            </a:r>
            <a:r>
              <a:rPr lang="en-US" sz="2400" b="1" dirty="0">
                <a:solidFill>
                  <a:srgbClr val="004992"/>
                </a:solidFill>
              </a:rPr>
              <a:t> </a:t>
            </a:r>
            <a:r>
              <a:rPr lang="en-US" sz="2400" b="1" dirty="0" err="1">
                <a:solidFill>
                  <a:srgbClr val="004992"/>
                </a:solidFill>
              </a:rPr>
              <a:t>bahasa</a:t>
            </a:r>
            <a:r>
              <a:rPr lang="en-US" sz="2400" b="1" dirty="0">
                <a:solidFill>
                  <a:srgbClr val="004992"/>
                </a:solidFill>
              </a:rPr>
              <a:t> </a:t>
            </a:r>
            <a:r>
              <a:rPr lang="en-US" sz="2400" b="1" dirty="0" err="1">
                <a:solidFill>
                  <a:srgbClr val="004992"/>
                </a:solidFill>
              </a:rPr>
              <a:t>yunani</a:t>
            </a:r>
            <a:r>
              <a:rPr lang="en-US" sz="2400" b="1" dirty="0">
                <a:solidFill>
                  <a:srgbClr val="004992"/>
                </a:solidFill>
              </a:rPr>
              <a:t> </a:t>
            </a:r>
            <a:r>
              <a:rPr lang="en-US" sz="2400" b="1" dirty="0" err="1">
                <a:solidFill>
                  <a:srgbClr val="004992"/>
                </a:solidFill>
              </a:rPr>
              <a:t>berarti</a:t>
            </a:r>
            <a:r>
              <a:rPr lang="en-US" sz="2400" b="1" dirty="0">
                <a:solidFill>
                  <a:srgbClr val="004992"/>
                </a:solidFill>
              </a:rPr>
              <a:t>: </a:t>
            </a:r>
            <a:r>
              <a:rPr lang="en-US" sz="2400" dirty="0" err="1">
                <a:solidFill>
                  <a:srgbClr val="333333"/>
                </a:solidFill>
              </a:rPr>
              <a:t>poin</a:t>
            </a:r>
            <a:r>
              <a:rPr lang="en-US" sz="2400" dirty="0">
                <a:solidFill>
                  <a:srgbClr val="333333"/>
                </a:solidFill>
              </a:rPr>
              <a:t>, </a:t>
            </a:r>
            <a:r>
              <a:rPr lang="en-US" sz="2400" dirty="0" err="1">
                <a:solidFill>
                  <a:srgbClr val="333333"/>
                </a:solidFill>
              </a:rPr>
              <a:t>luka</a:t>
            </a:r>
            <a:r>
              <a:rPr lang="en-US" sz="2400" dirty="0">
                <a:solidFill>
                  <a:srgbClr val="333333"/>
                </a:solidFill>
              </a:rPr>
              <a:t> </a:t>
            </a:r>
            <a:r>
              <a:rPr lang="en-US" sz="2400" dirty="0" err="1">
                <a:solidFill>
                  <a:srgbClr val="333333"/>
                </a:solidFill>
              </a:rPr>
              <a:t>atau</a:t>
            </a:r>
            <a:r>
              <a:rPr lang="en-US" sz="2400" dirty="0">
                <a:solidFill>
                  <a:srgbClr val="333333"/>
                </a:solidFill>
              </a:rPr>
              <a:t> label</a:t>
            </a:r>
            <a:endParaRPr lang="de-DE" sz="2400" dirty="0">
              <a:solidFill>
                <a:srgbClr val="333333"/>
              </a:solidFill>
            </a:endParaRPr>
          </a:p>
          <a:p>
            <a:pPr marL="342900" indent="-342900">
              <a:lnSpc>
                <a:spcPct val="100000"/>
              </a:lnSpc>
              <a:spcBef>
                <a:spcPts val="1200"/>
              </a:spcBef>
              <a:buClr>
                <a:srgbClr val="333333"/>
              </a:buClr>
              <a:buFont typeface="WingDings"/>
              <a:buChar char=""/>
            </a:pPr>
            <a:r>
              <a:rPr lang="en-US" sz="2400" b="1" dirty="0" err="1">
                <a:solidFill>
                  <a:srgbClr val="004992"/>
                </a:solidFill>
              </a:rPr>
              <a:t>Stigmatisasi</a:t>
            </a:r>
            <a:r>
              <a:rPr lang="en-US" sz="2400" b="1" dirty="0">
                <a:solidFill>
                  <a:srgbClr val="004992"/>
                </a:solidFill>
              </a:rPr>
              <a:t> </a:t>
            </a:r>
            <a:r>
              <a:rPr lang="en-US" sz="2400" dirty="0" err="1">
                <a:solidFill>
                  <a:srgbClr val="004992"/>
                </a:solidFill>
              </a:rPr>
              <a:t>terjadi</a:t>
            </a:r>
            <a:r>
              <a:rPr lang="en-US" sz="2400" dirty="0">
                <a:solidFill>
                  <a:srgbClr val="004992"/>
                </a:solidFill>
              </a:rPr>
              <a:t> </a:t>
            </a:r>
            <a:r>
              <a:rPr lang="en-US" sz="2400" dirty="0" err="1">
                <a:solidFill>
                  <a:srgbClr val="004992"/>
                </a:solidFill>
              </a:rPr>
              <a:t>ketika</a:t>
            </a:r>
            <a:r>
              <a:rPr lang="en-US" sz="2400" dirty="0">
                <a:solidFill>
                  <a:srgbClr val="004992"/>
                </a:solidFill>
              </a:rPr>
              <a:t> </a:t>
            </a:r>
            <a:r>
              <a:rPr lang="en-US" sz="2400" dirty="0" err="1">
                <a:solidFill>
                  <a:srgbClr val="004992"/>
                </a:solidFill>
              </a:rPr>
              <a:t>seseorang</a:t>
            </a:r>
            <a:r>
              <a:rPr lang="en-US" sz="2400" dirty="0">
                <a:solidFill>
                  <a:srgbClr val="004992"/>
                </a:solidFill>
              </a:rPr>
              <a:t> </a:t>
            </a:r>
            <a:r>
              <a:rPr lang="en-US" sz="2400" dirty="0" err="1">
                <a:solidFill>
                  <a:srgbClr val="004992"/>
                </a:solidFill>
              </a:rPr>
              <a:t>atau</a:t>
            </a:r>
            <a:r>
              <a:rPr lang="en-US" sz="2400" dirty="0">
                <a:solidFill>
                  <a:srgbClr val="004992"/>
                </a:solidFill>
              </a:rPr>
              <a:t> </a:t>
            </a:r>
            <a:r>
              <a:rPr lang="en-US" sz="2400" dirty="0" err="1">
                <a:solidFill>
                  <a:srgbClr val="004992"/>
                </a:solidFill>
              </a:rPr>
              <a:t>sekelompok</a:t>
            </a:r>
            <a:r>
              <a:rPr lang="en-US" sz="2400" dirty="0">
                <a:solidFill>
                  <a:srgbClr val="004992"/>
                </a:solidFill>
              </a:rPr>
              <a:t> orang </a:t>
            </a:r>
            <a:r>
              <a:rPr lang="en-US" sz="2400" dirty="0" err="1">
                <a:solidFill>
                  <a:srgbClr val="004992"/>
                </a:solidFill>
              </a:rPr>
              <a:t>diberikan</a:t>
            </a:r>
            <a:br>
              <a:rPr lang="en-US" sz="2400" dirty="0">
                <a:solidFill>
                  <a:srgbClr val="004992"/>
                </a:solidFill>
              </a:rPr>
            </a:br>
            <a:r>
              <a:rPr lang="en-US" sz="2400" dirty="0" err="1">
                <a:solidFill>
                  <a:srgbClr val="004992"/>
                </a:solidFill>
              </a:rPr>
              <a:t>penilaian</a:t>
            </a:r>
            <a:r>
              <a:rPr lang="en-US" sz="2400" dirty="0">
                <a:solidFill>
                  <a:srgbClr val="004992"/>
                </a:solidFill>
              </a:rPr>
              <a:t> yang </a:t>
            </a:r>
            <a:r>
              <a:rPr lang="en-US" sz="2400" dirty="0" err="1">
                <a:solidFill>
                  <a:srgbClr val="004992"/>
                </a:solidFill>
              </a:rPr>
              <a:t>negatif</a:t>
            </a:r>
            <a:endParaRPr lang="de-DE" sz="2400" dirty="0">
              <a:solidFill>
                <a:srgbClr val="004992"/>
              </a:solidFill>
            </a:endParaRPr>
          </a:p>
          <a:p>
            <a:pPr marL="342900" indent="-342900">
              <a:lnSpc>
                <a:spcPct val="100000"/>
              </a:lnSpc>
              <a:spcBef>
                <a:spcPts val="1200"/>
              </a:spcBef>
              <a:buClr>
                <a:srgbClr val="333333"/>
              </a:buClr>
              <a:buFont typeface="WingDings"/>
              <a:buChar char=""/>
            </a:pPr>
            <a:r>
              <a:rPr lang="en-US" sz="2400" dirty="0">
                <a:solidFill>
                  <a:srgbClr val="333333"/>
                </a:solidFill>
              </a:rPr>
              <a:t>Hal </a:t>
            </a:r>
            <a:r>
              <a:rPr lang="en-US" sz="2400" dirty="0" err="1">
                <a:solidFill>
                  <a:srgbClr val="333333"/>
                </a:solidFill>
              </a:rPr>
              <a:t>ini</a:t>
            </a:r>
            <a:r>
              <a:rPr lang="en-US" sz="2400" dirty="0">
                <a:solidFill>
                  <a:srgbClr val="333333"/>
                </a:solidFill>
              </a:rPr>
              <a:t> </a:t>
            </a:r>
            <a:r>
              <a:rPr lang="en-US" sz="2400" dirty="0" err="1">
                <a:solidFill>
                  <a:srgbClr val="333333"/>
                </a:solidFill>
              </a:rPr>
              <a:t>dilakukan</a:t>
            </a:r>
            <a:r>
              <a:rPr lang="en-US" sz="2400" dirty="0">
                <a:solidFill>
                  <a:srgbClr val="333333"/>
                </a:solidFill>
              </a:rPr>
              <a:t> </a:t>
            </a:r>
            <a:r>
              <a:rPr lang="en-US" sz="2400" dirty="0" err="1">
                <a:solidFill>
                  <a:srgbClr val="333333"/>
                </a:solidFill>
              </a:rPr>
              <a:t>tanpa</a:t>
            </a:r>
            <a:r>
              <a:rPr lang="en-US" sz="2400" dirty="0">
                <a:solidFill>
                  <a:srgbClr val="333333"/>
                </a:solidFill>
              </a:rPr>
              <a:t> </a:t>
            </a:r>
            <a:r>
              <a:rPr lang="en-US" sz="2400" dirty="0" err="1">
                <a:solidFill>
                  <a:srgbClr val="333333"/>
                </a:solidFill>
              </a:rPr>
              <a:t>pengecekan</a:t>
            </a:r>
            <a:r>
              <a:rPr lang="en-US" sz="2400" dirty="0">
                <a:solidFill>
                  <a:srgbClr val="333333"/>
                </a:solidFill>
              </a:rPr>
              <a:t> </a:t>
            </a:r>
            <a:r>
              <a:rPr lang="en-US" sz="2400" dirty="0" err="1">
                <a:solidFill>
                  <a:srgbClr val="333333"/>
                </a:solidFill>
              </a:rPr>
              <a:t>terhadap</a:t>
            </a:r>
            <a:r>
              <a:rPr lang="en-US" sz="2400" dirty="0">
                <a:solidFill>
                  <a:srgbClr val="333333"/>
                </a:solidFill>
              </a:rPr>
              <a:t> </a:t>
            </a:r>
            <a:r>
              <a:rPr lang="en-US" sz="2400" dirty="0" err="1">
                <a:solidFill>
                  <a:srgbClr val="333333"/>
                </a:solidFill>
              </a:rPr>
              <a:t>kenyataan</a:t>
            </a:r>
            <a:r>
              <a:rPr lang="en-US" sz="2400" dirty="0">
                <a:solidFill>
                  <a:srgbClr val="333333"/>
                </a:solidFill>
              </a:rPr>
              <a:t> yang </a:t>
            </a:r>
            <a:r>
              <a:rPr lang="en-US" sz="2400" dirty="0" err="1">
                <a:solidFill>
                  <a:srgbClr val="333333"/>
                </a:solidFill>
              </a:rPr>
              <a:t>terjadi</a:t>
            </a:r>
            <a:endParaRPr lang="en-US" sz="2400" dirty="0">
              <a:solidFill>
                <a:srgbClr val="333333"/>
              </a:solidFill>
            </a:endParaRPr>
          </a:p>
          <a:p>
            <a:pPr marL="342900" indent="-342900">
              <a:lnSpc>
                <a:spcPct val="100000"/>
              </a:lnSpc>
              <a:spcBef>
                <a:spcPts val="1200"/>
              </a:spcBef>
              <a:buClr>
                <a:srgbClr val="333333"/>
              </a:buClr>
              <a:buFont typeface="WingDings"/>
              <a:buChar char=""/>
            </a:pPr>
            <a:r>
              <a:rPr lang="en-US" sz="2400" dirty="0">
                <a:solidFill>
                  <a:srgbClr val="333333"/>
                </a:solidFill>
              </a:rPr>
              <a:t>Stigma </a:t>
            </a:r>
            <a:r>
              <a:rPr lang="en-US" sz="2400" dirty="0" err="1">
                <a:solidFill>
                  <a:srgbClr val="333333"/>
                </a:solidFill>
              </a:rPr>
              <a:t>mengarah</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tindakan</a:t>
            </a:r>
            <a:r>
              <a:rPr lang="en-US" sz="2400" dirty="0">
                <a:solidFill>
                  <a:srgbClr val="333333"/>
                </a:solidFill>
              </a:rPr>
              <a:t> </a:t>
            </a:r>
            <a:r>
              <a:rPr lang="en-US" sz="2400" dirty="0" err="1">
                <a:solidFill>
                  <a:srgbClr val="333333"/>
                </a:solidFill>
              </a:rPr>
              <a:t>merendahkan</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mengucilkan</a:t>
            </a:r>
            <a:r>
              <a:rPr lang="en-US" sz="2400" dirty="0">
                <a:solidFill>
                  <a:srgbClr val="333333"/>
                </a:solidFill>
              </a:rPr>
              <a:t> </a:t>
            </a:r>
            <a:r>
              <a:rPr lang="en-US" sz="2400" dirty="0" err="1">
                <a:solidFill>
                  <a:srgbClr val="333333"/>
                </a:solidFill>
              </a:rPr>
              <a:t>seseorang</a:t>
            </a:r>
            <a:endParaRPr lang="en-US" sz="2400" dirty="0">
              <a:solidFill>
                <a:srgbClr val="333333"/>
              </a:solidFill>
            </a:endParaRPr>
          </a:p>
          <a:p>
            <a:pPr marL="342900" indent="-342900">
              <a:lnSpc>
                <a:spcPct val="100000"/>
              </a:lnSpc>
              <a:spcBef>
                <a:spcPts val="1200"/>
              </a:spcBef>
              <a:buClr>
                <a:srgbClr val="333333"/>
              </a:buClr>
              <a:buFont typeface="WingDings"/>
              <a:buChar char=""/>
            </a:pPr>
            <a:r>
              <a:rPr lang="en-US" sz="2400" dirty="0">
                <a:solidFill>
                  <a:srgbClr val="333333"/>
                </a:solidFill>
              </a:rPr>
              <a:t>Stigma </a:t>
            </a:r>
            <a:r>
              <a:rPr lang="en-US" sz="2400" dirty="0" err="1">
                <a:solidFill>
                  <a:srgbClr val="333333"/>
                </a:solidFill>
              </a:rPr>
              <a:t>dapat</a:t>
            </a:r>
            <a:r>
              <a:rPr lang="en-US" sz="2400" dirty="0">
                <a:solidFill>
                  <a:srgbClr val="333333"/>
                </a:solidFill>
              </a:rPr>
              <a:t> </a:t>
            </a:r>
            <a:r>
              <a:rPr lang="en-US" sz="2400" dirty="0" err="1">
                <a:solidFill>
                  <a:srgbClr val="333333"/>
                </a:solidFill>
              </a:rPr>
              <a:t>terjadi</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kasus</a:t>
            </a:r>
            <a:r>
              <a:rPr lang="en-US" sz="2400" dirty="0">
                <a:solidFill>
                  <a:srgbClr val="333333"/>
                </a:solidFill>
              </a:rPr>
              <a:t> </a:t>
            </a:r>
            <a:r>
              <a:rPr lang="en-US" sz="2400" dirty="0" err="1">
                <a:solidFill>
                  <a:srgbClr val="333333"/>
                </a:solidFill>
              </a:rPr>
              <a:t>penyakit</a:t>
            </a:r>
            <a:r>
              <a:rPr lang="en-US" sz="2400" dirty="0">
                <a:solidFill>
                  <a:srgbClr val="333333"/>
                </a:solidFill>
              </a:rPr>
              <a:t> </a:t>
            </a:r>
            <a:r>
              <a:rPr lang="en-US" sz="2400" dirty="0" err="1">
                <a:solidFill>
                  <a:srgbClr val="333333"/>
                </a:solidFill>
              </a:rPr>
              <a:t>khusus</a:t>
            </a:r>
            <a:r>
              <a:rPr lang="en-US" sz="2400" dirty="0">
                <a:solidFill>
                  <a:srgbClr val="333333"/>
                </a:solidFill>
              </a:rPr>
              <a:t> (</a:t>
            </a:r>
            <a:r>
              <a:rPr lang="en-US" sz="2400" dirty="0" err="1">
                <a:solidFill>
                  <a:srgbClr val="333333"/>
                </a:solidFill>
              </a:rPr>
              <a:t>misalnya</a:t>
            </a:r>
            <a:r>
              <a:rPr lang="en-US" sz="2400" dirty="0">
                <a:solidFill>
                  <a:srgbClr val="333333"/>
                </a:solidFill>
              </a:rPr>
              <a:t>, HIV), orang tuna </a:t>
            </a:r>
            <a:r>
              <a:rPr lang="en-US" sz="2400" dirty="0" err="1">
                <a:solidFill>
                  <a:srgbClr val="333333"/>
                </a:solidFill>
              </a:rPr>
              <a:t>netra</a:t>
            </a:r>
            <a:r>
              <a:rPr lang="en-US" sz="2400" dirty="0">
                <a:solidFill>
                  <a:srgbClr val="333333"/>
                </a:solidFill>
              </a:rPr>
              <a:t>, </a:t>
            </a:r>
            <a:r>
              <a:rPr lang="en-US" sz="2400" dirty="0" err="1">
                <a:solidFill>
                  <a:srgbClr val="333333"/>
                </a:solidFill>
              </a:rPr>
              <a:t>atau</a:t>
            </a:r>
            <a:r>
              <a:rPr lang="en-US" sz="2400" dirty="0">
                <a:solidFill>
                  <a:srgbClr val="333333"/>
                </a:solidFill>
              </a:rPr>
              <a:t> orang </a:t>
            </a:r>
            <a:r>
              <a:rPr lang="en-US" sz="2400" dirty="0" err="1">
                <a:solidFill>
                  <a:srgbClr val="333333"/>
                </a:solidFill>
              </a:rPr>
              <a:t>dengan</a:t>
            </a:r>
            <a:r>
              <a:rPr lang="en-US" sz="2400" dirty="0">
                <a:solidFill>
                  <a:srgbClr val="333333"/>
                </a:solidFill>
              </a:rPr>
              <a:t> </a:t>
            </a:r>
            <a:r>
              <a:rPr lang="en-US" sz="2400" dirty="0" err="1">
                <a:solidFill>
                  <a:srgbClr val="333333"/>
                </a:solidFill>
              </a:rPr>
              <a:t>gangguan</a:t>
            </a:r>
            <a:r>
              <a:rPr lang="en-US" sz="2400" dirty="0">
                <a:solidFill>
                  <a:srgbClr val="333333"/>
                </a:solidFill>
              </a:rPr>
              <a:t> mental </a:t>
            </a:r>
            <a:r>
              <a:rPr lang="en-US" sz="2400" dirty="0" err="1">
                <a:solidFill>
                  <a:srgbClr val="333333"/>
                </a:solidFill>
              </a:rPr>
              <a:t>misalnya</a:t>
            </a:r>
            <a:r>
              <a:rPr lang="en-US" sz="2400" dirty="0">
                <a:solidFill>
                  <a:srgbClr val="333333"/>
                </a:solidFill>
              </a:rPr>
              <a:t> </a:t>
            </a:r>
            <a:r>
              <a:rPr lang="en-US" sz="2400" dirty="0" err="1">
                <a:solidFill>
                  <a:srgbClr val="333333"/>
                </a:solidFill>
              </a:rPr>
              <a:t>psikosis</a:t>
            </a:r>
            <a:endParaRPr lang="de-DE" sz="2400" dirty="0">
              <a:solidFill>
                <a:srgbClr val="333333"/>
              </a:solidFill>
            </a:endParaRPr>
          </a:p>
          <a:p>
            <a:pPr marL="342900" indent="-342900">
              <a:lnSpc>
                <a:spcPct val="100000"/>
              </a:lnSpc>
              <a:spcBef>
                <a:spcPts val="1200"/>
              </a:spcBef>
              <a:buClr>
                <a:srgbClr val="333333"/>
              </a:buClr>
              <a:buFont typeface="WingDings"/>
              <a:buChar char=""/>
            </a:pPr>
            <a:r>
              <a:rPr lang="en-US" sz="2400">
                <a:solidFill>
                  <a:srgbClr val="333333"/>
                </a:solidFill>
              </a:rPr>
              <a:t>“Stigma diri” </a:t>
            </a:r>
            <a:r>
              <a:rPr lang="en-US" sz="2400" dirty="0" err="1">
                <a:solidFill>
                  <a:srgbClr val="333333"/>
                </a:solidFill>
              </a:rPr>
              <a:t>berarti</a:t>
            </a:r>
            <a:r>
              <a:rPr lang="en-US" sz="2400" dirty="0">
                <a:solidFill>
                  <a:srgbClr val="333333"/>
                </a:solidFill>
              </a:rPr>
              <a:t> orang yang </a:t>
            </a:r>
            <a:r>
              <a:rPr lang="en-US" sz="2400" dirty="0" err="1">
                <a:solidFill>
                  <a:srgbClr val="333333"/>
                </a:solidFill>
              </a:rPr>
              <a:t>mendapat</a:t>
            </a:r>
            <a:r>
              <a:rPr lang="en-US" sz="2400" dirty="0">
                <a:solidFill>
                  <a:srgbClr val="333333"/>
                </a:solidFill>
              </a:rPr>
              <a:t> stigma, </a:t>
            </a:r>
            <a:r>
              <a:rPr lang="en-US" sz="2400" dirty="0" err="1">
                <a:solidFill>
                  <a:srgbClr val="333333"/>
                </a:solidFill>
              </a:rPr>
              <a:t>menginternalisasi</a:t>
            </a:r>
            <a:r>
              <a:rPr lang="en-US" sz="2400" dirty="0">
                <a:solidFill>
                  <a:srgbClr val="333333"/>
                </a:solidFill>
              </a:rPr>
              <a:t> stigma </a:t>
            </a:r>
            <a:r>
              <a:rPr lang="en-US" sz="2400" dirty="0" err="1">
                <a:solidFill>
                  <a:srgbClr val="333333"/>
                </a:solidFill>
              </a:rPr>
              <a:t>dari</a:t>
            </a:r>
            <a:r>
              <a:rPr lang="en-US" sz="2400" dirty="0">
                <a:solidFill>
                  <a:srgbClr val="333333"/>
                </a:solidFill>
              </a:rPr>
              <a:t> orang lain </a:t>
            </a:r>
            <a:r>
              <a:rPr lang="en-US" sz="2400" dirty="0" err="1">
                <a:solidFill>
                  <a:srgbClr val="333333"/>
                </a:solidFill>
              </a:rPr>
              <a:t>dan</a:t>
            </a:r>
            <a:r>
              <a:rPr lang="en-US" sz="2400" dirty="0">
                <a:solidFill>
                  <a:srgbClr val="333333"/>
                </a:solidFill>
              </a:rPr>
              <a:t> </a:t>
            </a:r>
            <a:r>
              <a:rPr lang="en-US" sz="2400" dirty="0" err="1">
                <a:solidFill>
                  <a:srgbClr val="333333"/>
                </a:solidFill>
              </a:rPr>
              <a:t>meyakini</a:t>
            </a:r>
            <a:r>
              <a:rPr lang="en-US" sz="2400" dirty="0">
                <a:solidFill>
                  <a:srgbClr val="333333"/>
                </a:solidFill>
              </a:rPr>
              <a:t> </a:t>
            </a:r>
            <a:r>
              <a:rPr lang="en-US" sz="2400" dirty="0" err="1">
                <a:solidFill>
                  <a:srgbClr val="333333"/>
                </a:solidFill>
              </a:rPr>
              <a:t>bahwa</a:t>
            </a:r>
            <a:r>
              <a:rPr lang="en-US" sz="2400" dirty="0">
                <a:solidFill>
                  <a:srgbClr val="333333"/>
                </a:solidFill>
              </a:rPr>
              <a:t> </a:t>
            </a:r>
            <a:r>
              <a:rPr lang="en-US" sz="2400" dirty="0" err="1">
                <a:solidFill>
                  <a:srgbClr val="333333"/>
                </a:solidFill>
              </a:rPr>
              <a:t>hal</a:t>
            </a:r>
            <a:r>
              <a:rPr lang="en-US" sz="2400" dirty="0">
                <a:solidFill>
                  <a:srgbClr val="333333"/>
                </a:solidFill>
              </a:rPr>
              <a:t> </a:t>
            </a:r>
            <a:r>
              <a:rPr lang="en-US" sz="2400" dirty="0" err="1">
                <a:solidFill>
                  <a:srgbClr val="333333"/>
                </a:solidFill>
              </a:rPr>
              <a:t>tersebut</a:t>
            </a:r>
            <a:r>
              <a:rPr lang="en-US" sz="2400" dirty="0">
                <a:solidFill>
                  <a:srgbClr val="333333"/>
                </a:solidFill>
              </a:rPr>
              <a:t> </a:t>
            </a:r>
            <a:r>
              <a:rPr lang="en-US" sz="2400" dirty="0" err="1">
                <a:solidFill>
                  <a:srgbClr val="333333"/>
                </a:solidFill>
              </a:rPr>
              <a:t>benar</a:t>
            </a:r>
            <a:r>
              <a:rPr lang="en-US" sz="2400" dirty="0">
                <a:solidFill>
                  <a:srgbClr val="333333"/>
                </a:solidFill>
              </a:rPr>
              <a:t> </a:t>
            </a:r>
            <a:r>
              <a:rPr lang="en-US" sz="2400" dirty="0" err="1">
                <a:solidFill>
                  <a:srgbClr val="333333"/>
                </a:solidFill>
              </a:rPr>
              <a:t>sehingga</a:t>
            </a:r>
            <a:r>
              <a:rPr lang="en-US" sz="2400" dirty="0">
                <a:solidFill>
                  <a:srgbClr val="333333"/>
                </a:solidFill>
              </a:rPr>
              <a:t> </a:t>
            </a:r>
            <a:r>
              <a:rPr lang="en-US" sz="2400" dirty="0" err="1">
                <a:solidFill>
                  <a:srgbClr val="333333"/>
                </a:solidFill>
              </a:rPr>
              <a:t>merasa</a:t>
            </a:r>
            <a:r>
              <a:rPr lang="en-US" sz="2400" dirty="0">
                <a:solidFill>
                  <a:srgbClr val="333333"/>
                </a:solidFill>
              </a:rPr>
              <a:t> </a:t>
            </a:r>
            <a:r>
              <a:rPr lang="en-US" sz="2400" dirty="0" err="1">
                <a:solidFill>
                  <a:srgbClr val="333333"/>
                </a:solidFill>
              </a:rPr>
              <a:t>rendah</a:t>
            </a:r>
            <a:r>
              <a:rPr lang="en-US" sz="2400" dirty="0">
                <a:solidFill>
                  <a:srgbClr val="333333"/>
                </a:solidFill>
              </a:rPr>
              <a:t> </a:t>
            </a:r>
            <a:r>
              <a:rPr lang="en-US" sz="2400" err="1">
                <a:solidFill>
                  <a:srgbClr val="333333"/>
                </a:solidFill>
              </a:rPr>
              <a:t>diri</a:t>
            </a:r>
            <a:r>
              <a:rPr lang="en-US" sz="2400">
                <a:solidFill>
                  <a:srgbClr val="333333"/>
                </a:solidFill>
              </a:rPr>
              <a:t> “inferior”</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36</a:t>
            </a:fld>
            <a:endParaRPr lang="de-DE"/>
          </a:p>
        </p:txBody>
      </p:sp>
      <p:sp>
        <p:nvSpPr>
          <p:cNvPr id="6" name="Textfeld 5"/>
          <p:cNvSpPr txBox="1"/>
          <p:nvPr/>
        </p:nvSpPr>
        <p:spPr>
          <a:xfrm rot="20851647">
            <a:off x="10826834" y="2312440"/>
            <a:ext cx="708014" cy="292388"/>
          </a:xfrm>
          <a:prstGeom prst="rect">
            <a:avLst/>
          </a:prstGeom>
          <a:noFill/>
        </p:spPr>
        <p:txBody>
          <a:bodyPr wrap="none" rtlCol="0">
            <a:noAutofit/>
          </a:bodyPr>
          <a:lstStyle/>
          <a:p>
            <a:r>
              <a:rPr lang="de-DE" sz="1300" b="1" dirty="0">
                <a:solidFill>
                  <a:srgbClr val="333333"/>
                </a:solidFill>
                <a:latin typeface="Calibri Light"/>
              </a:rPr>
              <a:t>STIGMA</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02292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Stigma pada orang yang mengalami psikosis</a:t>
            </a:r>
            <a:endParaRPr lang="de-DE" sz="3600" dirty="0">
              <a:latin typeface="Calibri Light"/>
            </a:endParaRPr>
          </a:p>
        </p:txBody>
      </p:sp>
      <p:sp>
        <p:nvSpPr>
          <p:cNvPr id="79875"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a:solidFill>
                  <a:srgbClr val="333333"/>
                </a:solidFill>
              </a:rPr>
              <a:t>Apakah asumsi yang saudara dengar dari ungkapan orang lain mengenai seseorang yang mengalami psikosis?</a:t>
            </a:r>
          </a:p>
          <a:p>
            <a:pPr marL="342900" indent="-342900">
              <a:buClr>
                <a:srgbClr val="333333"/>
              </a:buClr>
              <a:buFont typeface="WingDings"/>
              <a:buChar char=""/>
            </a:pPr>
            <a:r>
              <a:rPr lang="de-DE" sz="2400" dirty="0">
                <a:solidFill>
                  <a:srgbClr val="333333"/>
                </a:solidFill>
              </a:rPr>
              <a:t>Apakah asumsi saudara mengenai seseorang yang mengalami psikosis?</a:t>
            </a: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37</a:t>
            </a:fld>
            <a:endParaRPr 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Stigma yang ditujukan kepada seseorang yang mengalami psikosis</a:t>
            </a:r>
            <a:endParaRPr lang="de-DE" sz="3600" dirty="0">
              <a:latin typeface="Calibri Light"/>
            </a:endParaRPr>
          </a:p>
        </p:txBody>
      </p:sp>
      <p:sp>
        <p:nvSpPr>
          <p:cNvPr id="9" name="Inhaltsplatzhalter 2"/>
          <p:cNvSpPr>
            <a:spLocks noGrp="1"/>
          </p:cNvSpPr>
          <p:nvPr>
            <p:ph idx="1"/>
          </p:nvPr>
        </p:nvSpPr>
        <p:spPr/>
        <p:txBody>
          <a:bodyPr>
            <a:noAutofit/>
          </a:bodyPr>
          <a:lstStyle/>
          <a:p>
            <a:pPr>
              <a:lnSpc>
                <a:spcPct val="100000"/>
              </a:lnSpc>
              <a:spcBef>
                <a:spcPts val="1200"/>
              </a:spcBef>
              <a:defRPr/>
            </a:pPr>
            <a:r>
              <a:rPr lang="de-DE" sz="2400" dirty="0">
                <a:solidFill>
                  <a:srgbClr val="004992"/>
                </a:solidFill>
              </a:rPr>
              <a:t>Sudah biasa terjadi, tetapi terdapat asumsi yang salah pada beberapa orang mengenai seseorang yang mengalami psikosis:</a:t>
            </a:r>
          </a:p>
          <a:p>
            <a:pPr>
              <a:defRPr/>
            </a:pPr>
            <a:r>
              <a:rPr lang="de-DE" sz="2400" dirty="0" err="1">
                <a:solidFill>
                  <a:srgbClr val="333333"/>
                </a:solidFill>
              </a:rPr>
              <a:t>Mereka</a:t>
            </a:r>
            <a:r>
              <a:rPr lang="de-DE" sz="2400" dirty="0">
                <a:solidFill>
                  <a:srgbClr val="333333"/>
                </a:solidFill>
              </a:rPr>
              <a:t>...</a:t>
            </a:r>
          </a:p>
          <a:p>
            <a:pPr marL="342900" indent="-342900">
              <a:lnSpc>
                <a:spcPct val="100000"/>
              </a:lnSpc>
              <a:spcBef>
                <a:spcPts val="1200"/>
              </a:spcBef>
              <a:buClr>
                <a:srgbClr val="333333"/>
              </a:buClr>
              <a:buFont typeface="WingDings"/>
              <a:buChar char=""/>
              <a:defRPr/>
            </a:pPr>
            <a:r>
              <a:rPr lang="de-DE" sz="2400" dirty="0">
                <a:solidFill>
                  <a:srgbClr val="333333"/>
                </a:solidFill>
              </a:rPr>
              <a:t>Berbahaya dan tindakannya tidak dapat diperkirakan</a:t>
            </a:r>
          </a:p>
          <a:p>
            <a:pPr marL="342900" indent="-342900">
              <a:lnSpc>
                <a:spcPct val="100000"/>
              </a:lnSpc>
              <a:spcBef>
                <a:spcPts val="1200"/>
              </a:spcBef>
              <a:buClr>
                <a:srgbClr val="333333"/>
              </a:buClr>
              <a:buFont typeface="WingDings"/>
              <a:buChar char=""/>
              <a:defRPr/>
            </a:pPr>
            <a:r>
              <a:rPr lang="de-DE" sz="2400" dirty="0">
                <a:solidFill>
                  <a:srgbClr val="333333"/>
                </a:solidFill>
              </a:rPr>
              <a:t>Memiliki kepribadian ganda (Psikosis)</a:t>
            </a:r>
          </a:p>
          <a:p>
            <a:pPr marL="342900" indent="-342900">
              <a:lnSpc>
                <a:spcPct val="100000"/>
              </a:lnSpc>
              <a:spcBef>
                <a:spcPts val="1200"/>
              </a:spcBef>
              <a:buClr>
                <a:srgbClr val="333333"/>
              </a:buClr>
              <a:buFont typeface="WingDings"/>
              <a:buChar char=""/>
              <a:defRPr/>
            </a:pPr>
            <a:r>
              <a:rPr lang="de-DE" sz="2400" dirty="0">
                <a:solidFill>
                  <a:srgbClr val="333333"/>
                </a:solidFill>
              </a:rPr>
              <a:t>Tidak cerdas</a:t>
            </a:r>
          </a:p>
          <a:p>
            <a:pPr marL="342900" indent="-342900">
              <a:lnSpc>
                <a:spcPct val="100000"/>
              </a:lnSpc>
              <a:spcBef>
                <a:spcPts val="1200"/>
              </a:spcBef>
              <a:buClr>
                <a:srgbClr val="333333"/>
              </a:buClr>
              <a:buFont typeface="WingDings"/>
              <a:buChar char=""/>
              <a:defRPr/>
            </a:pPr>
            <a:r>
              <a:rPr lang="de-DE" sz="2400" dirty="0">
                <a:solidFill>
                  <a:srgbClr val="333333"/>
                </a:solidFill>
              </a:rPr>
              <a:t>Merupakan kondisi </a:t>
            </a:r>
            <a:r>
              <a:rPr lang="de-DE" sz="2400" dirty="0" err="1">
                <a:solidFill>
                  <a:srgbClr val="333333"/>
                </a:solidFill>
              </a:rPr>
              <a:t>yang</a:t>
            </a:r>
            <a:r>
              <a:rPr lang="de-DE" sz="2400" dirty="0">
                <a:solidFill>
                  <a:srgbClr val="333333"/>
                </a:solidFill>
              </a:rPr>
              <a:t> </a:t>
            </a:r>
            <a:r>
              <a:rPr lang="de-DE" sz="2400" dirty="0" err="1">
                <a:solidFill>
                  <a:srgbClr val="333333"/>
                </a:solidFill>
              </a:rPr>
              <a:t>menetap</a:t>
            </a:r>
            <a:endParaRPr lang="de-DE" sz="2400" dirty="0">
              <a:solidFill>
                <a:srgbClr val="333333"/>
              </a:solidFill>
            </a:endParaRPr>
          </a:p>
          <a:p>
            <a:pPr algn="ctr" eaLnBrk="1" fontAlgn="auto" hangingPunct="1">
              <a:defRPr/>
            </a:pPr>
            <a:r>
              <a:rPr lang="de-DE" sz="2400" dirty="0">
                <a:solidFill>
                  <a:srgbClr val="004992"/>
                </a:solidFill>
              </a:rPr>
              <a:t>		Kebenarannya? TIDAK SEPERTI ITU!</a:t>
            </a: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38</a:t>
            </a:fld>
            <a:endParaRPr lang="de-DE"/>
          </a:p>
        </p:txBody>
      </p:sp>
      <p:pic>
        <p:nvPicPr>
          <p:cNvPr id="8" name="Picture 7"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289992" y="4505672"/>
            <a:ext cx="1391771" cy="1371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Stigma yang ditujukan kepada seseorang yang mengalami psikosis</a:t>
            </a:r>
            <a:endParaRPr lang="de-DE" sz="3600" dirty="0">
              <a:latin typeface="Calibri Light"/>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de-DE" sz="2000" dirty="0">
                <a:solidFill>
                  <a:srgbClr val="004992"/>
                </a:solidFill>
              </a:rPr>
              <a:t>Kebenarannya? TIDAK SEPERTI ITU!</a:t>
            </a:r>
          </a:p>
          <a:p>
            <a:pPr>
              <a:defRPr/>
            </a:pPr>
            <a:r>
              <a:rPr lang="de-DE" sz="2000" dirty="0">
                <a:solidFill>
                  <a:srgbClr val="004992"/>
                </a:solidFill>
              </a:rPr>
              <a:t>berbahaya dan tindakannya tidak dapat diperkirakan?</a:t>
            </a: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39</a:t>
            </a:fld>
            <a:endParaRPr lang="de-DE"/>
          </a:p>
        </p:txBody>
      </p:sp>
    </p:spTree>
    <p:extLst>
      <p:ext uri="{BB962C8B-B14F-4D97-AF65-F5344CB8AC3E}">
        <p14:creationId xmlns:p14="http://schemas.microsoft.com/office/powerpoint/2010/main" val="35789534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Stigma yang ditujukan kepada seseorang yang mengalami psikosis</a:t>
            </a:r>
            <a:endParaRPr lang="de-DE" sz="3600" dirty="0">
              <a:latin typeface="Calibri Light"/>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de-DE" sz="2000" dirty="0">
                <a:solidFill>
                  <a:srgbClr val="004992"/>
                </a:solidFill>
              </a:rPr>
              <a:t>Kebenarannya? TIDAK SEPERTI ITU!</a:t>
            </a:r>
          </a:p>
          <a:p>
            <a:pPr>
              <a:defRPr/>
            </a:pPr>
            <a:r>
              <a:rPr lang="de-DE" sz="2000" dirty="0">
                <a:solidFill>
                  <a:srgbClr val="004992"/>
                </a:solidFill>
              </a:rPr>
              <a:t>berbahaya dan tindakannya tidak dapat diperkirakan?</a:t>
            </a:r>
          </a:p>
          <a:p>
            <a:pPr>
              <a:defRPr/>
            </a:pPr>
            <a:r>
              <a:rPr lang="en-US" sz="2000" dirty="0" err="1">
                <a:solidFill>
                  <a:srgbClr val="333333"/>
                </a:solidFill>
              </a:rPr>
              <a:t>Orang</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psikosis</a:t>
            </a:r>
            <a:r>
              <a:rPr lang="en-US" sz="2000" dirty="0">
                <a:solidFill>
                  <a:srgbClr val="333333"/>
                </a:solidFill>
              </a:rPr>
              <a:t> </a:t>
            </a:r>
            <a:r>
              <a:rPr lang="en-US" sz="2000" dirty="0" err="1">
                <a:solidFill>
                  <a:srgbClr val="333333"/>
                </a:solidFill>
              </a:rPr>
              <a:t>lebih</a:t>
            </a:r>
            <a:r>
              <a:rPr lang="en-US" sz="2000" dirty="0">
                <a:solidFill>
                  <a:srgbClr val="333333"/>
                </a:solidFill>
              </a:rPr>
              <a:t> </a:t>
            </a:r>
            <a:r>
              <a:rPr lang="en-US" sz="2000" dirty="0" err="1">
                <a:solidFill>
                  <a:srgbClr val="333333"/>
                </a:solidFill>
              </a:rPr>
              <a:t>sering</a:t>
            </a:r>
            <a:r>
              <a:rPr lang="en-US" sz="2000" dirty="0">
                <a:solidFill>
                  <a:srgbClr val="333333"/>
                </a:solidFill>
              </a:rPr>
              <a:t> </a:t>
            </a:r>
            <a:r>
              <a:rPr lang="en-US" sz="2000" dirty="0" err="1">
                <a:solidFill>
                  <a:srgbClr val="333333"/>
                </a:solidFill>
              </a:rPr>
              <a:t>menjadi</a:t>
            </a:r>
            <a:r>
              <a:rPr lang="en-US" sz="2000" dirty="0">
                <a:solidFill>
                  <a:srgbClr val="333333"/>
                </a:solidFill>
              </a:rPr>
              <a:t> </a:t>
            </a:r>
            <a:r>
              <a:rPr lang="en-US" sz="2000" dirty="0" err="1">
                <a:solidFill>
                  <a:srgbClr val="333333"/>
                </a:solidFill>
              </a:rPr>
              <a:t>korban</a:t>
            </a:r>
            <a:r>
              <a:rPr lang="en-US" sz="2000" dirty="0">
                <a:solidFill>
                  <a:srgbClr val="333333"/>
                </a:solidFill>
              </a:rPr>
              <a:t> </a:t>
            </a:r>
            <a:r>
              <a:rPr lang="en-US" sz="2000" dirty="0" err="1">
                <a:solidFill>
                  <a:srgbClr val="333333"/>
                </a:solidFill>
              </a:rPr>
              <a:t>pelecehan</a:t>
            </a:r>
            <a:r>
              <a:rPr lang="en-US" sz="2000" dirty="0">
                <a:solidFill>
                  <a:srgbClr val="333333"/>
                </a:solidFill>
              </a:rPr>
              <a:t> </a:t>
            </a:r>
            <a:r>
              <a:rPr lang="en-US" sz="2000" dirty="0" err="1">
                <a:solidFill>
                  <a:srgbClr val="333333"/>
                </a:solidFill>
              </a:rPr>
              <a:t>dan</a:t>
            </a:r>
            <a:r>
              <a:rPr lang="en-US" sz="2000" dirty="0">
                <a:solidFill>
                  <a:srgbClr val="333333"/>
                </a:solidFill>
              </a:rPr>
              <a:t> </a:t>
            </a:r>
            <a:r>
              <a:rPr lang="en-US" sz="2000" dirty="0" err="1">
                <a:solidFill>
                  <a:srgbClr val="333333"/>
                </a:solidFill>
              </a:rPr>
              <a:t>kekerasan</a:t>
            </a:r>
            <a:r>
              <a:rPr lang="en-US" sz="2000" dirty="0">
                <a:solidFill>
                  <a:srgbClr val="333333"/>
                </a:solidFill>
              </a:rPr>
              <a:t> </a:t>
            </a:r>
            <a:r>
              <a:rPr lang="en-US" sz="2000" dirty="0" err="1">
                <a:solidFill>
                  <a:srgbClr val="333333"/>
                </a:solidFill>
              </a:rPr>
              <a:t>daripada</a:t>
            </a:r>
            <a:r>
              <a:rPr lang="en-US" sz="2000" dirty="0">
                <a:solidFill>
                  <a:srgbClr val="333333"/>
                </a:solidFill>
              </a:rPr>
              <a:t> </a:t>
            </a:r>
            <a:r>
              <a:rPr lang="en-US" sz="2000" dirty="0" err="1">
                <a:solidFill>
                  <a:srgbClr val="333333"/>
                </a:solidFill>
              </a:rPr>
              <a:t>pelaku</a:t>
            </a:r>
            <a:r>
              <a:rPr lang="en-US" sz="2000" dirty="0">
                <a:solidFill>
                  <a:srgbClr val="333333"/>
                </a:solidFill>
              </a:rPr>
              <a:t> </a:t>
            </a:r>
            <a:r>
              <a:rPr lang="en-US" sz="2000" dirty="0" err="1">
                <a:solidFill>
                  <a:srgbClr val="333333"/>
                </a:solidFill>
              </a:rPr>
              <a:t>kejahatan</a:t>
            </a:r>
            <a:r>
              <a:rPr lang="en-US" sz="2000" dirty="0">
                <a:solidFill>
                  <a:srgbClr val="333333"/>
                </a:solidFill>
              </a:rPr>
              <a:t>.</a:t>
            </a:r>
            <a:endParaRPr lang="de-DE" sz="2000" u="sng" dirty="0">
              <a:solidFill>
                <a:srgbClr val="333333"/>
              </a:solidFill>
            </a:endParaRPr>
          </a:p>
          <a:p>
            <a:pPr>
              <a:defRPr/>
            </a:pPr>
            <a:r>
              <a:rPr lang="de-DE" sz="2000" u="sng" dirty="0">
                <a:solidFill>
                  <a:srgbClr val="333333"/>
                </a:solidFill>
              </a:rPr>
              <a:t>Bagaimanapun</a:t>
            </a:r>
            <a:r>
              <a:rPr lang="de-DE" sz="2000" dirty="0">
                <a:solidFill>
                  <a:srgbClr val="333333"/>
                </a:solidFill>
              </a:rPr>
              <a:t>: Jika orang dengan gangguan mental adalah pelaku </a:t>
            </a:r>
            <a:r>
              <a:rPr lang="de-DE" sz="2000" dirty="0" err="1">
                <a:solidFill>
                  <a:srgbClr val="333333"/>
                </a:solidFill>
              </a:rPr>
              <a:t>kejahatan</a:t>
            </a:r>
            <a:r>
              <a:rPr lang="de-DE" sz="2000" dirty="0">
                <a:solidFill>
                  <a:srgbClr val="333333"/>
                </a:solidFill>
              </a:rPr>
              <a:t>...</a:t>
            </a:r>
          </a:p>
          <a:p>
            <a:pPr marL="342900" indent="-342900">
              <a:buClr>
                <a:srgbClr val="333333"/>
              </a:buClr>
              <a:buFont typeface="WingDings"/>
              <a:buChar char=""/>
              <a:defRPr/>
            </a:pPr>
            <a:r>
              <a:rPr lang="de-DE" sz="2000" dirty="0">
                <a:solidFill>
                  <a:srgbClr val="333333"/>
                </a:solidFill>
              </a:rPr>
              <a:t>... </a:t>
            </a:r>
            <a:r>
              <a:rPr lang="de-DE" sz="2000" dirty="0" err="1">
                <a:solidFill>
                  <a:srgbClr val="333333"/>
                </a:solidFill>
              </a:rPr>
              <a:t>media</a:t>
            </a:r>
            <a:r>
              <a:rPr lang="de-DE" sz="2000" dirty="0">
                <a:solidFill>
                  <a:srgbClr val="333333"/>
                </a:solidFill>
              </a:rPr>
              <a:t> akan lebih sering mengabarkannya karena bisa menjadi </a:t>
            </a:r>
            <a:r>
              <a:rPr lang="en-US" sz="2000" dirty="0" err="1">
                <a:solidFill>
                  <a:srgbClr val="333333"/>
                </a:solidFill>
              </a:rPr>
              <a:t>berita</a:t>
            </a:r>
            <a:r>
              <a:rPr lang="en-US" sz="2000" dirty="0">
                <a:solidFill>
                  <a:srgbClr val="333333"/>
                </a:solidFill>
              </a:rPr>
              <a:t> yang </a:t>
            </a:r>
            <a:r>
              <a:rPr lang="en-US" sz="2000" dirty="0" err="1">
                <a:solidFill>
                  <a:srgbClr val="333333"/>
                </a:solidFill>
              </a:rPr>
              <a:t>menarik</a:t>
            </a:r>
            <a:r>
              <a:rPr lang="en-US" sz="2000" dirty="0">
                <a:solidFill>
                  <a:srgbClr val="333333"/>
                </a:solidFill>
              </a:rPr>
              <a:t>: </a:t>
            </a:r>
            <a:r>
              <a:rPr lang="en-US" sz="2000" dirty="0" err="1">
                <a:solidFill>
                  <a:srgbClr val="333333"/>
                </a:solidFill>
              </a:rPr>
              <a:t>metode</a:t>
            </a:r>
            <a:r>
              <a:rPr lang="en-US" sz="2000" dirty="0">
                <a:solidFill>
                  <a:srgbClr val="333333"/>
                </a:solidFill>
              </a:rPr>
              <a:t> </a:t>
            </a:r>
            <a:r>
              <a:rPr lang="en-US" sz="2000" dirty="0" err="1">
                <a:solidFill>
                  <a:srgbClr val="333333"/>
                </a:solidFill>
              </a:rPr>
              <a:t>kejahatan</a:t>
            </a:r>
            <a:r>
              <a:rPr lang="en-US" sz="2000" dirty="0">
                <a:solidFill>
                  <a:srgbClr val="333333"/>
                </a:solidFill>
              </a:rPr>
              <a:t> yang </a:t>
            </a:r>
            <a:r>
              <a:rPr lang="en-US" sz="2000" dirty="0" err="1">
                <a:solidFill>
                  <a:srgbClr val="333333"/>
                </a:solidFill>
              </a:rPr>
              <a:t>dilakukan</a:t>
            </a:r>
            <a:r>
              <a:rPr lang="en-US" sz="2000" dirty="0">
                <a:solidFill>
                  <a:srgbClr val="333333"/>
                </a:solidFill>
              </a:rPr>
              <a:t> </a:t>
            </a:r>
            <a:r>
              <a:rPr lang="en-US" sz="2000" dirty="0" err="1">
                <a:solidFill>
                  <a:srgbClr val="333333"/>
                </a:solidFill>
              </a:rPr>
              <a:t>akan</a:t>
            </a:r>
            <a:r>
              <a:rPr lang="en-US" sz="2000" dirty="0">
                <a:solidFill>
                  <a:srgbClr val="333333"/>
                </a:solidFill>
              </a:rPr>
              <a:t> </a:t>
            </a:r>
            <a:r>
              <a:rPr lang="en-US" sz="2000" dirty="0" err="1">
                <a:solidFill>
                  <a:srgbClr val="333333"/>
                </a:solidFill>
              </a:rPr>
              <a:t>lebih</a:t>
            </a:r>
            <a:r>
              <a:rPr lang="en-US" sz="2000" dirty="0">
                <a:solidFill>
                  <a:srgbClr val="333333"/>
                </a:solidFill>
              </a:rPr>
              <a:t> </a:t>
            </a:r>
            <a:r>
              <a:rPr lang="en-US" sz="2000" dirty="0" err="1">
                <a:solidFill>
                  <a:srgbClr val="333333"/>
                </a:solidFill>
              </a:rPr>
              <a:t>aneh</a:t>
            </a:r>
            <a:r>
              <a:rPr lang="en-US" sz="2000" dirty="0">
                <a:solidFill>
                  <a:srgbClr val="333333"/>
                </a:solidFill>
              </a:rPr>
              <a:t> </a:t>
            </a:r>
            <a:r>
              <a:rPr lang="en-US" sz="2000" dirty="0" err="1">
                <a:solidFill>
                  <a:srgbClr val="333333"/>
                </a:solidFill>
              </a:rPr>
              <a:t>dan</a:t>
            </a:r>
            <a:r>
              <a:rPr lang="en-US" sz="2000" dirty="0">
                <a:solidFill>
                  <a:srgbClr val="333333"/>
                </a:solidFill>
              </a:rPr>
              <a:t> </a:t>
            </a:r>
            <a:r>
              <a:rPr lang="en-US" sz="2000" dirty="0" err="1">
                <a:solidFill>
                  <a:srgbClr val="333333"/>
                </a:solidFill>
              </a:rPr>
              <a:t>kurang</a:t>
            </a:r>
            <a:r>
              <a:rPr lang="en-US" sz="2000" dirty="0">
                <a:solidFill>
                  <a:srgbClr val="333333"/>
                </a:solidFill>
              </a:rPr>
              <a:t> </a:t>
            </a:r>
            <a:r>
              <a:rPr lang="en-US" sz="2000" dirty="0" err="1">
                <a:solidFill>
                  <a:srgbClr val="333333"/>
                </a:solidFill>
              </a:rPr>
              <a:t>dapat</a:t>
            </a:r>
            <a:r>
              <a:rPr lang="en-US" sz="2000" dirty="0">
                <a:solidFill>
                  <a:srgbClr val="333333"/>
                </a:solidFill>
              </a:rPr>
              <a:t> </a:t>
            </a:r>
            <a:r>
              <a:rPr lang="en-US" sz="2000" dirty="0" err="1">
                <a:solidFill>
                  <a:srgbClr val="333333"/>
                </a:solidFill>
              </a:rPr>
              <a:t>dimengerti</a:t>
            </a:r>
            <a:r>
              <a:rPr lang="en-US" sz="2000" dirty="0">
                <a:solidFill>
                  <a:srgbClr val="333333"/>
                </a:solidFill>
              </a:rPr>
              <a:t> </a:t>
            </a:r>
            <a:r>
              <a:rPr lang="de-DE" sz="2000" dirty="0">
                <a:solidFill>
                  <a:srgbClr val="333333"/>
                </a:solidFill>
              </a:rPr>
              <a:t>(</a:t>
            </a:r>
            <a:r>
              <a:rPr lang="en-US" sz="2000" dirty="0" err="1">
                <a:solidFill>
                  <a:srgbClr val="333333"/>
                </a:solidFill>
              </a:rPr>
              <a:t>misalnya</a:t>
            </a:r>
            <a:r>
              <a:rPr lang="en-US" sz="2000" dirty="0">
                <a:solidFill>
                  <a:srgbClr val="333333"/>
                </a:solidFill>
              </a:rPr>
              <a:t>, </a:t>
            </a:r>
            <a:r>
              <a:rPr lang="en-US" sz="2000" dirty="0" err="1">
                <a:solidFill>
                  <a:srgbClr val="333333"/>
                </a:solidFill>
              </a:rPr>
              <a:t>orang</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gangguan</a:t>
            </a:r>
            <a:r>
              <a:rPr lang="en-US" sz="2000" dirty="0">
                <a:solidFill>
                  <a:srgbClr val="333333"/>
                </a:solidFill>
              </a:rPr>
              <a:t> mental </a:t>
            </a:r>
            <a:r>
              <a:rPr lang="en-US" sz="2000" dirty="0" err="1">
                <a:solidFill>
                  <a:srgbClr val="333333"/>
                </a:solidFill>
              </a:rPr>
              <a:t>menyerang</a:t>
            </a:r>
            <a:r>
              <a:rPr lang="en-US" sz="2000" dirty="0">
                <a:solidFill>
                  <a:srgbClr val="333333"/>
                </a:solidFill>
              </a:rPr>
              <a:t> </a:t>
            </a:r>
            <a:r>
              <a:rPr lang="en-US" sz="2000" dirty="0" err="1">
                <a:solidFill>
                  <a:srgbClr val="333333"/>
                </a:solidFill>
              </a:rPr>
              <a:t>politisi</a:t>
            </a:r>
            <a:r>
              <a:rPr lang="en-US" sz="2000" dirty="0">
                <a:solidFill>
                  <a:srgbClr val="333333"/>
                </a:solidFill>
              </a:rPr>
              <a:t> </a:t>
            </a:r>
            <a:r>
              <a:rPr lang="en-US" sz="2000" dirty="0" err="1">
                <a:solidFill>
                  <a:srgbClr val="333333"/>
                </a:solidFill>
              </a:rPr>
              <a:t>negara</a:t>
            </a:r>
            <a:r>
              <a:rPr lang="en-US" sz="2000" dirty="0">
                <a:solidFill>
                  <a:srgbClr val="333333"/>
                </a:solidFill>
              </a:rPr>
              <a:t> </a:t>
            </a:r>
            <a:r>
              <a:rPr lang="en-US" sz="2000" dirty="0" err="1">
                <a:solidFill>
                  <a:srgbClr val="333333"/>
                </a:solidFill>
              </a:rPr>
              <a:t>Jerman</a:t>
            </a:r>
            <a:r>
              <a:rPr lang="en-US" sz="2000" dirty="0">
                <a:solidFill>
                  <a:srgbClr val="333333"/>
                </a:solidFill>
              </a:rPr>
              <a:t> Lafontaine </a:t>
            </a:r>
            <a:r>
              <a:rPr lang="en-US" sz="2000" dirty="0" err="1">
                <a:solidFill>
                  <a:srgbClr val="333333"/>
                </a:solidFill>
              </a:rPr>
              <a:t>dan</a:t>
            </a:r>
            <a:r>
              <a:rPr lang="en-US" sz="2000" dirty="0">
                <a:solidFill>
                  <a:srgbClr val="333333"/>
                </a:solidFill>
              </a:rPr>
              <a:t> </a:t>
            </a:r>
            <a:r>
              <a:rPr lang="en-US" sz="2000" dirty="0" err="1">
                <a:solidFill>
                  <a:srgbClr val="333333"/>
                </a:solidFill>
              </a:rPr>
              <a:t>Schäuble</a:t>
            </a:r>
            <a:r>
              <a:rPr lang="en-US" sz="2000" dirty="0">
                <a:solidFill>
                  <a:srgbClr val="333333"/>
                </a:solidFill>
              </a:rPr>
              <a:t>)</a:t>
            </a:r>
            <a:endParaRPr lang="de-DE" sz="2000" dirty="0">
              <a:solidFill>
                <a:srgbClr val="333333"/>
              </a:solidFill>
            </a:endParaRPr>
          </a:p>
          <a:p>
            <a:pPr marL="342900" indent="-342900">
              <a:buClr>
                <a:srgbClr val="333333"/>
              </a:buClr>
              <a:buFont typeface="WingDings"/>
              <a:buChar char=""/>
              <a:defRPr/>
            </a:pPr>
            <a:r>
              <a:rPr lang="en-US" sz="2000" dirty="0" err="1">
                <a:solidFill>
                  <a:srgbClr val="333333"/>
                </a:solidFill>
              </a:rPr>
              <a:t>Strategi</a:t>
            </a:r>
            <a:r>
              <a:rPr lang="en-US" sz="2000" dirty="0">
                <a:solidFill>
                  <a:srgbClr val="333333"/>
                </a:solidFill>
              </a:rPr>
              <a:t> </a:t>
            </a:r>
            <a:r>
              <a:rPr lang="en-US" sz="2000" dirty="0" err="1">
                <a:solidFill>
                  <a:srgbClr val="333333"/>
                </a:solidFill>
              </a:rPr>
              <a:t>pengacara</a:t>
            </a:r>
            <a:r>
              <a:rPr lang="en-US" sz="2000" dirty="0">
                <a:solidFill>
                  <a:srgbClr val="333333"/>
                </a:solidFill>
              </a:rPr>
              <a:t> </a:t>
            </a:r>
            <a:r>
              <a:rPr lang="en-US" sz="2000" dirty="0" err="1">
                <a:solidFill>
                  <a:srgbClr val="333333"/>
                </a:solidFill>
              </a:rPr>
              <a:t>untuk</a:t>
            </a:r>
            <a:r>
              <a:rPr lang="en-US" sz="2000" dirty="0">
                <a:solidFill>
                  <a:srgbClr val="333333"/>
                </a:solidFill>
              </a:rPr>
              <a:t> </a:t>
            </a:r>
            <a:r>
              <a:rPr lang="en-US" sz="2000" dirty="0" err="1">
                <a:solidFill>
                  <a:srgbClr val="333333"/>
                </a:solidFill>
              </a:rPr>
              <a:t>membela</a:t>
            </a:r>
            <a:r>
              <a:rPr lang="en-US" sz="2000" dirty="0">
                <a:solidFill>
                  <a:srgbClr val="333333"/>
                </a:solidFill>
              </a:rPr>
              <a:t> </a:t>
            </a:r>
            <a:r>
              <a:rPr lang="en-US" sz="2000" dirty="0" err="1">
                <a:solidFill>
                  <a:srgbClr val="333333"/>
                </a:solidFill>
              </a:rPr>
              <a:t>pelaku</a:t>
            </a:r>
            <a:r>
              <a:rPr lang="en-US" sz="2000" dirty="0">
                <a:solidFill>
                  <a:srgbClr val="333333"/>
                </a:solidFill>
              </a:rPr>
              <a:t> </a:t>
            </a:r>
            <a:r>
              <a:rPr lang="en-US" sz="2000" dirty="0" err="1">
                <a:solidFill>
                  <a:srgbClr val="333333"/>
                </a:solidFill>
              </a:rPr>
              <a:t>tindakan</a:t>
            </a:r>
            <a:r>
              <a:rPr lang="en-US" sz="2000" dirty="0">
                <a:solidFill>
                  <a:srgbClr val="333333"/>
                </a:solidFill>
              </a:rPr>
              <a:t> </a:t>
            </a:r>
            <a:r>
              <a:rPr lang="en-US" sz="2000" dirty="0" err="1">
                <a:solidFill>
                  <a:srgbClr val="333333"/>
                </a:solidFill>
              </a:rPr>
              <a:t>kekerasan</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pertimbangan</a:t>
            </a:r>
            <a:r>
              <a:rPr lang="en-US" sz="2000" dirty="0">
                <a:solidFill>
                  <a:srgbClr val="333333"/>
                </a:solidFill>
              </a:rPr>
              <a:t> </a:t>
            </a:r>
            <a:r>
              <a:rPr lang="en-US" sz="2000" dirty="0" err="1">
                <a:solidFill>
                  <a:srgbClr val="333333"/>
                </a:solidFill>
              </a:rPr>
              <a:t>bahwa</a:t>
            </a:r>
            <a:r>
              <a:rPr lang="en-US" sz="2000" dirty="0">
                <a:solidFill>
                  <a:srgbClr val="333333"/>
                </a:solidFill>
              </a:rPr>
              <a:t> </a:t>
            </a:r>
            <a:r>
              <a:rPr lang="en-US" sz="2000" dirty="0" err="1">
                <a:solidFill>
                  <a:srgbClr val="333333"/>
                </a:solidFill>
              </a:rPr>
              <a:t>pelaku</a:t>
            </a:r>
            <a:r>
              <a:rPr lang="en-US" sz="2000" dirty="0">
                <a:solidFill>
                  <a:srgbClr val="333333"/>
                </a:solidFill>
              </a:rPr>
              <a:t> </a:t>
            </a:r>
            <a:r>
              <a:rPr lang="en-US" sz="2000" dirty="0" err="1">
                <a:solidFill>
                  <a:srgbClr val="333333"/>
                </a:solidFill>
              </a:rPr>
              <a:t>mengalami</a:t>
            </a:r>
            <a:r>
              <a:rPr lang="en-US" sz="2000" dirty="0">
                <a:solidFill>
                  <a:srgbClr val="333333"/>
                </a:solidFill>
              </a:rPr>
              <a:t> </a:t>
            </a:r>
            <a:r>
              <a:rPr lang="en-US" sz="2000" dirty="0" err="1">
                <a:solidFill>
                  <a:srgbClr val="333333"/>
                </a:solidFill>
              </a:rPr>
              <a:t>gangguan</a:t>
            </a:r>
            <a:r>
              <a:rPr lang="en-US" sz="2000" dirty="0">
                <a:solidFill>
                  <a:srgbClr val="333333"/>
                </a:solidFill>
              </a:rPr>
              <a:t> mental </a:t>
            </a:r>
            <a:r>
              <a:rPr lang="de-DE" sz="2000" dirty="0">
                <a:solidFill>
                  <a:srgbClr val="333333"/>
                </a:solidFill>
              </a:rPr>
              <a:t>(benar atau tidak) terkadang akan memperkuat kesan.</a:t>
            </a: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40</a:t>
            </a:fld>
            <a:endParaRPr lang="de-DE"/>
          </a:p>
        </p:txBody>
      </p:sp>
    </p:spTree>
    <p:extLst>
      <p:ext uri="{BB962C8B-B14F-4D97-AF65-F5344CB8AC3E}">
        <p14:creationId xmlns:p14="http://schemas.microsoft.com/office/powerpoint/2010/main" val="14171235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Stigma yang ditujukan kepada seseorang yang mengalami psikosis</a:t>
            </a:r>
            <a:endParaRPr lang="de-DE" sz="3600" dirty="0">
              <a:latin typeface="Calibri Light"/>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de-DE" sz="2000" dirty="0">
                <a:solidFill>
                  <a:srgbClr val="004992"/>
                </a:solidFill>
              </a:rPr>
              <a:t>Kebenarannya? TIDAK SEPERTI ITU!</a:t>
            </a:r>
          </a:p>
          <a:p>
            <a:pPr marL="342900" indent="-342900" eaLnBrk="1" fontAlgn="auto" hangingPunct="1">
              <a:buClr>
                <a:srgbClr val="333333"/>
              </a:buClr>
              <a:buFont typeface="WingDings"/>
              <a:buChar char=""/>
              <a:defRPr/>
            </a:pPr>
            <a:r>
              <a:rPr lang="de-DE" sz="2000" dirty="0">
                <a:solidFill>
                  <a:srgbClr val="004992"/>
                </a:solidFill>
              </a:rPr>
              <a:t>Kepribadian ganda: </a:t>
            </a:r>
            <a:r>
              <a:rPr lang="en-US" sz="2000" dirty="0" err="1">
                <a:solidFill>
                  <a:srgbClr val="333333"/>
                </a:solidFill>
              </a:rPr>
              <a:t>Gambaran</a:t>
            </a:r>
            <a:r>
              <a:rPr lang="en-US" sz="2000" dirty="0">
                <a:solidFill>
                  <a:srgbClr val="333333"/>
                </a:solidFill>
              </a:rPr>
              <a:t> </a:t>
            </a:r>
            <a:r>
              <a:rPr lang="en-US" sz="2000" dirty="0" err="1">
                <a:solidFill>
                  <a:srgbClr val="333333"/>
                </a:solidFill>
              </a:rPr>
              <a:t>tentang</a:t>
            </a:r>
            <a:r>
              <a:rPr lang="en-US" sz="2000" dirty="0">
                <a:solidFill>
                  <a:srgbClr val="333333"/>
                </a:solidFill>
              </a:rPr>
              <a:t> </a:t>
            </a:r>
            <a:r>
              <a:rPr lang="en-US" sz="2000" dirty="0" err="1">
                <a:solidFill>
                  <a:srgbClr val="333333"/>
                </a:solidFill>
              </a:rPr>
              <a:t>skizofrenia</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orang</a:t>
            </a:r>
            <a:r>
              <a:rPr lang="en-US" sz="2000" dirty="0">
                <a:solidFill>
                  <a:srgbClr val="333333"/>
                </a:solidFill>
              </a:rPr>
              <a:t> yang </a:t>
            </a:r>
            <a:r>
              <a:rPr lang="en-US" sz="2000" dirty="0" err="1">
                <a:solidFill>
                  <a:srgbClr val="333333"/>
                </a:solidFill>
              </a:rPr>
              <a:t>mengalami</a:t>
            </a:r>
            <a:r>
              <a:rPr lang="en-US" sz="2000" dirty="0">
                <a:solidFill>
                  <a:srgbClr val="333333"/>
                </a:solidFill>
              </a:rPr>
              <a:t> </a:t>
            </a:r>
            <a:r>
              <a:rPr lang="en-US" sz="2000" dirty="0" err="1">
                <a:solidFill>
                  <a:srgbClr val="333333"/>
                </a:solidFill>
              </a:rPr>
              <a:t>psikosis</a:t>
            </a:r>
            <a:r>
              <a:rPr lang="en-US" sz="2000" dirty="0">
                <a:solidFill>
                  <a:srgbClr val="333333"/>
                </a:solidFill>
              </a:rPr>
              <a:t> </a:t>
            </a:r>
            <a:r>
              <a:rPr lang="en-US" sz="2000" dirty="0" err="1">
                <a:solidFill>
                  <a:srgbClr val="333333"/>
                </a:solidFill>
              </a:rPr>
              <a:t>seringkali</a:t>
            </a:r>
            <a:r>
              <a:rPr lang="en-US" sz="2000" dirty="0">
                <a:solidFill>
                  <a:srgbClr val="333333"/>
                </a:solidFill>
              </a:rPr>
              <a:t> </a:t>
            </a:r>
            <a:r>
              <a:rPr lang="en-US" sz="2000" dirty="0" err="1">
                <a:solidFill>
                  <a:srgbClr val="333333"/>
                </a:solidFill>
              </a:rPr>
              <a:t>tidak</a:t>
            </a:r>
            <a:r>
              <a:rPr lang="en-US" sz="2000" dirty="0">
                <a:solidFill>
                  <a:srgbClr val="333333"/>
                </a:solidFill>
              </a:rPr>
              <a:t> </a:t>
            </a:r>
            <a:r>
              <a:rPr lang="en-US" sz="2000" dirty="0" err="1">
                <a:solidFill>
                  <a:srgbClr val="333333"/>
                </a:solidFill>
              </a:rPr>
              <a:t>benar</a:t>
            </a:r>
            <a:r>
              <a:rPr lang="en-US" sz="2000" dirty="0">
                <a:solidFill>
                  <a:srgbClr val="333333"/>
                </a:solidFill>
              </a:rPr>
              <a:t>. </a:t>
            </a:r>
            <a:r>
              <a:rPr lang="en-US" sz="2000" dirty="0" err="1">
                <a:solidFill>
                  <a:srgbClr val="333333"/>
                </a:solidFill>
              </a:rPr>
              <a:t>Pertama</a:t>
            </a:r>
            <a:r>
              <a:rPr lang="en-US" sz="2000" dirty="0">
                <a:solidFill>
                  <a:srgbClr val="333333"/>
                </a:solidFill>
              </a:rPr>
              <a:t>, </a:t>
            </a:r>
            <a:r>
              <a:rPr lang="en-US" sz="2000" dirty="0" err="1">
                <a:solidFill>
                  <a:srgbClr val="333333"/>
                </a:solidFill>
              </a:rPr>
              <a:t>masih</a:t>
            </a:r>
            <a:r>
              <a:rPr lang="en-US" sz="2000" dirty="0">
                <a:solidFill>
                  <a:srgbClr val="333333"/>
                </a:solidFill>
              </a:rPr>
              <a:t> </a:t>
            </a:r>
            <a:r>
              <a:rPr lang="en-US" sz="2000" dirty="0" err="1">
                <a:solidFill>
                  <a:srgbClr val="333333"/>
                </a:solidFill>
              </a:rPr>
              <a:t>merupakan</a:t>
            </a:r>
            <a:r>
              <a:rPr lang="en-US" sz="2000" dirty="0">
                <a:solidFill>
                  <a:srgbClr val="333333"/>
                </a:solidFill>
              </a:rPr>
              <a:t> </a:t>
            </a:r>
            <a:r>
              <a:rPr lang="en-US" sz="2000" dirty="0" err="1">
                <a:solidFill>
                  <a:srgbClr val="333333"/>
                </a:solidFill>
              </a:rPr>
              <a:t>kontroversi</a:t>
            </a:r>
            <a:r>
              <a:rPr lang="en-US" sz="2000" dirty="0">
                <a:solidFill>
                  <a:srgbClr val="333333"/>
                </a:solidFill>
              </a:rPr>
              <a:t>, </a:t>
            </a:r>
            <a:r>
              <a:rPr lang="en-US" sz="2000" dirty="0" err="1">
                <a:solidFill>
                  <a:srgbClr val="333333"/>
                </a:solidFill>
              </a:rPr>
              <a:t>apakah</a:t>
            </a:r>
            <a:r>
              <a:rPr lang="en-US" sz="2000" dirty="0">
                <a:solidFill>
                  <a:srgbClr val="333333"/>
                </a:solidFill>
              </a:rPr>
              <a:t> </a:t>
            </a:r>
            <a:r>
              <a:rPr lang="en-US" sz="2000" dirty="0" err="1">
                <a:solidFill>
                  <a:srgbClr val="333333"/>
                </a:solidFill>
              </a:rPr>
              <a:t>mereka</a:t>
            </a:r>
            <a:r>
              <a:rPr lang="en-US" sz="2000" dirty="0">
                <a:solidFill>
                  <a:srgbClr val="333333"/>
                </a:solidFill>
              </a:rPr>
              <a:t> </a:t>
            </a:r>
            <a:r>
              <a:rPr lang="en-US" sz="2000" dirty="0" err="1">
                <a:solidFill>
                  <a:srgbClr val="333333"/>
                </a:solidFill>
              </a:rPr>
              <a:t>juga</a:t>
            </a:r>
            <a:r>
              <a:rPr lang="en-US" sz="2000" dirty="0">
                <a:solidFill>
                  <a:srgbClr val="333333"/>
                </a:solidFill>
              </a:rPr>
              <a:t> </a:t>
            </a:r>
            <a:r>
              <a:rPr lang="en-US" sz="2000" dirty="0" err="1">
                <a:solidFill>
                  <a:srgbClr val="333333"/>
                </a:solidFill>
              </a:rPr>
              <a:t>mengalami</a:t>
            </a:r>
            <a:r>
              <a:rPr lang="en-US" sz="2000" dirty="0">
                <a:solidFill>
                  <a:srgbClr val="333333"/>
                </a:solidFill>
              </a:rPr>
              <a:t> </a:t>
            </a:r>
            <a:r>
              <a:rPr lang="en-US" sz="2000" dirty="0" err="1">
                <a:solidFill>
                  <a:srgbClr val="333333"/>
                </a:solidFill>
              </a:rPr>
              <a:t>kepribadian</a:t>
            </a:r>
            <a:r>
              <a:rPr lang="en-US" sz="2000" dirty="0">
                <a:solidFill>
                  <a:srgbClr val="333333"/>
                </a:solidFill>
              </a:rPr>
              <a:t> yang </a:t>
            </a:r>
            <a:r>
              <a:rPr lang="en-US" sz="2000" dirty="0" err="1">
                <a:solidFill>
                  <a:srgbClr val="333333"/>
                </a:solidFill>
              </a:rPr>
              <a:t>pecah</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ganda</a:t>
            </a:r>
            <a:r>
              <a:rPr lang="en-US" sz="2000" dirty="0">
                <a:solidFill>
                  <a:srgbClr val="333333"/>
                </a:solidFill>
              </a:rPr>
              <a:t>. </a:t>
            </a:r>
            <a:r>
              <a:rPr lang="en-US" sz="2000" dirty="0" err="1">
                <a:solidFill>
                  <a:srgbClr val="333333"/>
                </a:solidFill>
              </a:rPr>
              <a:t>Kedua</a:t>
            </a:r>
            <a:r>
              <a:rPr lang="en-US" sz="2000" dirty="0">
                <a:solidFill>
                  <a:srgbClr val="333333"/>
                </a:solidFill>
              </a:rPr>
              <a:t>, </a:t>
            </a:r>
            <a:r>
              <a:rPr lang="en-US" sz="2000" dirty="0" err="1">
                <a:solidFill>
                  <a:srgbClr val="333333"/>
                </a:solidFill>
              </a:rPr>
              <a:t>gejala</a:t>
            </a:r>
            <a:r>
              <a:rPr lang="en-US" sz="2000" dirty="0">
                <a:solidFill>
                  <a:srgbClr val="333333"/>
                </a:solidFill>
              </a:rPr>
              <a:t> </a:t>
            </a:r>
            <a:r>
              <a:rPr lang="en-US" sz="2000" dirty="0" err="1">
                <a:solidFill>
                  <a:srgbClr val="333333"/>
                </a:solidFill>
              </a:rPr>
              <a:t>kepribadian</a:t>
            </a:r>
            <a:r>
              <a:rPr lang="en-US" sz="2000" dirty="0">
                <a:solidFill>
                  <a:srgbClr val="333333"/>
                </a:solidFill>
              </a:rPr>
              <a:t> </a:t>
            </a:r>
            <a:r>
              <a:rPr lang="en-US" sz="2000" dirty="0" err="1">
                <a:solidFill>
                  <a:srgbClr val="333333"/>
                </a:solidFill>
              </a:rPr>
              <a:t>ganda</a:t>
            </a:r>
            <a:r>
              <a:rPr lang="en-US" sz="2000" dirty="0">
                <a:solidFill>
                  <a:srgbClr val="333333"/>
                </a:solidFill>
              </a:rPr>
              <a:t> </a:t>
            </a:r>
            <a:r>
              <a:rPr lang="en-US" sz="2000" dirty="0" err="1">
                <a:solidFill>
                  <a:srgbClr val="333333"/>
                </a:solidFill>
              </a:rPr>
              <a:t>bukan</a:t>
            </a:r>
            <a:r>
              <a:rPr lang="en-US" sz="2000" dirty="0">
                <a:solidFill>
                  <a:srgbClr val="333333"/>
                </a:solidFill>
              </a:rPr>
              <a:t> </a:t>
            </a:r>
            <a:r>
              <a:rPr lang="en-US" sz="2000" dirty="0" err="1">
                <a:solidFill>
                  <a:srgbClr val="333333"/>
                </a:solidFill>
              </a:rPr>
              <a:t>mengindikasikan</a:t>
            </a:r>
            <a:r>
              <a:rPr lang="en-US" sz="2000" dirty="0">
                <a:solidFill>
                  <a:srgbClr val="333333"/>
                </a:solidFill>
              </a:rPr>
              <a:t> </a:t>
            </a:r>
            <a:r>
              <a:rPr lang="en-US" sz="2000" dirty="0" err="1">
                <a:solidFill>
                  <a:srgbClr val="333333"/>
                </a:solidFill>
              </a:rPr>
              <a:t>bahwa</a:t>
            </a:r>
            <a:r>
              <a:rPr lang="en-US" sz="2000" dirty="0">
                <a:solidFill>
                  <a:srgbClr val="333333"/>
                </a:solidFill>
              </a:rPr>
              <a:t> orang </a:t>
            </a:r>
            <a:r>
              <a:rPr lang="en-US" sz="2000" dirty="0" err="1">
                <a:solidFill>
                  <a:srgbClr val="333333"/>
                </a:solidFill>
              </a:rPr>
              <a:t>tersebut</a:t>
            </a:r>
            <a:r>
              <a:rPr lang="en-US" sz="2000" dirty="0">
                <a:solidFill>
                  <a:srgbClr val="333333"/>
                </a:solidFill>
              </a:rPr>
              <a:t> </a:t>
            </a:r>
            <a:r>
              <a:rPr lang="en-US" sz="2000" dirty="0" err="1">
                <a:solidFill>
                  <a:srgbClr val="333333"/>
                </a:solidFill>
              </a:rPr>
              <a:t>terdiagnosa</a:t>
            </a:r>
            <a:r>
              <a:rPr lang="en-US" sz="2000" dirty="0">
                <a:solidFill>
                  <a:srgbClr val="333333"/>
                </a:solidFill>
              </a:rPr>
              <a:t> </a:t>
            </a:r>
            <a:r>
              <a:rPr lang="en-US" sz="2000" dirty="0" err="1">
                <a:solidFill>
                  <a:srgbClr val="333333"/>
                </a:solidFill>
              </a:rPr>
              <a:t>skizofrenia</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psikosis</a:t>
            </a:r>
            <a:r>
              <a:rPr lang="de-DE" sz="20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41</a:t>
            </a:fld>
            <a:endParaRPr lang="de-DE"/>
          </a:p>
        </p:txBody>
      </p:sp>
    </p:spTree>
    <p:extLst>
      <p:ext uri="{BB962C8B-B14F-4D97-AF65-F5344CB8AC3E}">
        <p14:creationId xmlns:p14="http://schemas.microsoft.com/office/powerpoint/2010/main" val="38906131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Stigma yang ditujukan kepada seseorang yang mengalami psikosis</a:t>
            </a:r>
            <a:endParaRPr lang="de-DE" sz="3600" dirty="0">
              <a:latin typeface="Calibri Light"/>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de-DE" sz="2000" dirty="0">
                <a:solidFill>
                  <a:srgbClr val="004992"/>
                </a:solidFill>
              </a:rPr>
              <a:t>Kebenarannya? TIDAK SEPERTI ITU!</a:t>
            </a:r>
          </a:p>
          <a:p>
            <a:pPr marL="342900" indent="-342900" eaLnBrk="1" fontAlgn="auto" hangingPunct="1">
              <a:buClr>
                <a:srgbClr val="333333"/>
              </a:buClr>
              <a:buFont typeface="WingDings"/>
              <a:buChar char=""/>
              <a:defRPr/>
            </a:pPr>
            <a:r>
              <a:rPr lang="de-DE" sz="2000" dirty="0">
                <a:solidFill>
                  <a:srgbClr val="004992"/>
                </a:solidFill>
              </a:rPr>
              <a:t>Kepribadian ganda: </a:t>
            </a:r>
            <a:r>
              <a:rPr lang="en-US" sz="2000" dirty="0" err="1">
                <a:solidFill>
                  <a:srgbClr val="333333"/>
                </a:solidFill>
              </a:rPr>
              <a:t>Gambaran</a:t>
            </a:r>
            <a:r>
              <a:rPr lang="en-US" sz="2000" dirty="0">
                <a:solidFill>
                  <a:srgbClr val="333333"/>
                </a:solidFill>
              </a:rPr>
              <a:t> </a:t>
            </a:r>
            <a:r>
              <a:rPr lang="en-US" sz="2000" dirty="0" err="1">
                <a:solidFill>
                  <a:srgbClr val="333333"/>
                </a:solidFill>
              </a:rPr>
              <a:t>tentang</a:t>
            </a:r>
            <a:r>
              <a:rPr lang="en-US" sz="2000" dirty="0">
                <a:solidFill>
                  <a:srgbClr val="333333"/>
                </a:solidFill>
              </a:rPr>
              <a:t> </a:t>
            </a:r>
            <a:r>
              <a:rPr lang="en-US" sz="2000" dirty="0" err="1">
                <a:solidFill>
                  <a:srgbClr val="333333"/>
                </a:solidFill>
              </a:rPr>
              <a:t>skizofrenia</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orang</a:t>
            </a:r>
            <a:r>
              <a:rPr lang="en-US" sz="2000" dirty="0">
                <a:solidFill>
                  <a:srgbClr val="333333"/>
                </a:solidFill>
              </a:rPr>
              <a:t> yang </a:t>
            </a:r>
            <a:r>
              <a:rPr lang="en-US" sz="2000" dirty="0" err="1">
                <a:solidFill>
                  <a:srgbClr val="333333"/>
                </a:solidFill>
              </a:rPr>
              <a:t>mengalami</a:t>
            </a:r>
            <a:r>
              <a:rPr lang="en-US" sz="2000" dirty="0">
                <a:solidFill>
                  <a:srgbClr val="333333"/>
                </a:solidFill>
              </a:rPr>
              <a:t> </a:t>
            </a:r>
            <a:r>
              <a:rPr lang="en-US" sz="2000" dirty="0" err="1">
                <a:solidFill>
                  <a:srgbClr val="333333"/>
                </a:solidFill>
              </a:rPr>
              <a:t>psikosis</a:t>
            </a:r>
            <a:r>
              <a:rPr lang="en-US" sz="2000" dirty="0">
                <a:solidFill>
                  <a:srgbClr val="333333"/>
                </a:solidFill>
              </a:rPr>
              <a:t> </a:t>
            </a:r>
            <a:r>
              <a:rPr lang="en-US" sz="2000" dirty="0" err="1">
                <a:solidFill>
                  <a:srgbClr val="333333"/>
                </a:solidFill>
              </a:rPr>
              <a:t>seringkali</a:t>
            </a:r>
            <a:r>
              <a:rPr lang="en-US" sz="2000" dirty="0">
                <a:solidFill>
                  <a:srgbClr val="333333"/>
                </a:solidFill>
              </a:rPr>
              <a:t> </a:t>
            </a:r>
            <a:r>
              <a:rPr lang="en-US" sz="2000" dirty="0" err="1">
                <a:solidFill>
                  <a:srgbClr val="333333"/>
                </a:solidFill>
              </a:rPr>
              <a:t>tidak</a:t>
            </a:r>
            <a:r>
              <a:rPr lang="en-US" sz="2000" dirty="0">
                <a:solidFill>
                  <a:srgbClr val="333333"/>
                </a:solidFill>
              </a:rPr>
              <a:t> </a:t>
            </a:r>
            <a:r>
              <a:rPr lang="en-US" sz="2000" dirty="0" err="1">
                <a:solidFill>
                  <a:srgbClr val="333333"/>
                </a:solidFill>
              </a:rPr>
              <a:t>benar</a:t>
            </a:r>
            <a:r>
              <a:rPr lang="en-US" sz="2000" dirty="0">
                <a:solidFill>
                  <a:srgbClr val="333333"/>
                </a:solidFill>
              </a:rPr>
              <a:t>. </a:t>
            </a:r>
            <a:r>
              <a:rPr lang="en-US" sz="2000" dirty="0" err="1">
                <a:solidFill>
                  <a:srgbClr val="333333"/>
                </a:solidFill>
              </a:rPr>
              <a:t>Pertama</a:t>
            </a:r>
            <a:r>
              <a:rPr lang="en-US" sz="2000" dirty="0">
                <a:solidFill>
                  <a:srgbClr val="333333"/>
                </a:solidFill>
              </a:rPr>
              <a:t>, </a:t>
            </a:r>
            <a:r>
              <a:rPr lang="en-US" sz="2000" dirty="0" err="1">
                <a:solidFill>
                  <a:srgbClr val="333333"/>
                </a:solidFill>
              </a:rPr>
              <a:t>masih</a:t>
            </a:r>
            <a:r>
              <a:rPr lang="en-US" sz="2000" dirty="0">
                <a:solidFill>
                  <a:srgbClr val="333333"/>
                </a:solidFill>
              </a:rPr>
              <a:t> </a:t>
            </a:r>
            <a:r>
              <a:rPr lang="en-US" sz="2000" dirty="0" err="1">
                <a:solidFill>
                  <a:srgbClr val="333333"/>
                </a:solidFill>
              </a:rPr>
              <a:t>merupakan</a:t>
            </a:r>
            <a:r>
              <a:rPr lang="en-US" sz="2000" dirty="0">
                <a:solidFill>
                  <a:srgbClr val="333333"/>
                </a:solidFill>
              </a:rPr>
              <a:t> </a:t>
            </a:r>
            <a:r>
              <a:rPr lang="en-US" sz="2000" dirty="0" err="1">
                <a:solidFill>
                  <a:srgbClr val="333333"/>
                </a:solidFill>
              </a:rPr>
              <a:t>kontroversi</a:t>
            </a:r>
            <a:r>
              <a:rPr lang="en-US" sz="2000" dirty="0">
                <a:solidFill>
                  <a:srgbClr val="333333"/>
                </a:solidFill>
              </a:rPr>
              <a:t>, </a:t>
            </a:r>
            <a:r>
              <a:rPr lang="en-US" sz="2000" dirty="0" err="1">
                <a:solidFill>
                  <a:srgbClr val="333333"/>
                </a:solidFill>
              </a:rPr>
              <a:t>apakah</a:t>
            </a:r>
            <a:r>
              <a:rPr lang="en-US" sz="2000" dirty="0">
                <a:solidFill>
                  <a:srgbClr val="333333"/>
                </a:solidFill>
              </a:rPr>
              <a:t> </a:t>
            </a:r>
            <a:r>
              <a:rPr lang="en-US" sz="2000" dirty="0" err="1">
                <a:solidFill>
                  <a:srgbClr val="333333"/>
                </a:solidFill>
              </a:rPr>
              <a:t>mereka</a:t>
            </a:r>
            <a:r>
              <a:rPr lang="en-US" sz="2000" dirty="0">
                <a:solidFill>
                  <a:srgbClr val="333333"/>
                </a:solidFill>
              </a:rPr>
              <a:t> </a:t>
            </a:r>
            <a:r>
              <a:rPr lang="en-US" sz="2000" dirty="0" err="1">
                <a:solidFill>
                  <a:srgbClr val="333333"/>
                </a:solidFill>
              </a:rPr>
              <a:t>juga</a:t>
            </a:r>
            <a:r>
              <a:rPr lang="en-US" sz="2000" dirty="0">
                <a:solidFill>
                  <a:srgbClr val="333333"/>
                </a:solidFill>
              </a:rPr>
              <a:t> </a:t>
            </a:r>
            <a:r>
              <a:rPr lang="en-US" sz="2000" dirty="0" err="1">
                <a:solidFill>
                  <a:srgbClr val="333333"/>
                </a:solidFill>
              </a:rPr>
              <a:t>mengalami</a:t>
            </a:r>
            <a:r>
              <a:rPr lang="en-US" sz="2000" dirty="0">
                <a:solidFill>
                  <a:srgbClr val="333333"/>
                </a:solidFill>
              </a:rPr>
              <a:t> </a:t>
            </a:r>
            <a:r>
              <a:rPr lang="en-US" sz="2000" dirty="0" err="1">
                <a:solidFill>
                  <a:srgbClr val="333333"/>
                </a:solidFill>
              </a:rPr>
              <a:t>kepribadian</a:t>
            </a:r>
            <a:r>
              <a:rPr lang="en-US" sz="2000" dirty="0">
                <a:solidFill>
                  <a:srgbClr val="333333"/>
                </a:solidFill>
              </a:rPr>
              <a:t> yang </a:t>
            </a:r>
            <a:r>
              <a:rPr lang="en-US" sz="2000" dirty="0" err="1">
                <a:solidFill>
                  <a:srgbClr val="333333"/>
                </a:solidFill>
              </a:rPr>
              <a:t>pecah</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ganda</a:t>
            </a:r>
            <a:r>
              <a:rPr lang="en-US" sz="2000" dirty="0">
                <a:solidFill>
                  <a:srgbClr val="333333"/>
                </a:solidFill>
              </a:rPr>
              <a:t>. </a:t>
            </a:r>
            <a:r>
              <a:rPr lang="en-US" sz="2000" dirty="0" err="1">
                <a:solidFill>
                  <a:srgbClr val="333333"/>
                </a:solidFill>
              </a:rPr>
              <a:t>Kedua</a:t>
            </a:r>
            <a:r>
              <a:rPr lang="en-US" sz="2000" dirty="0">
                <a:solidFill>
                  <a:srgbClr val="333333"/>
                </a:solidFill>
              </a:rPr>
              <a:t>, </a:t>
            </a:r>
            <a:r>
              <a:rPr lang="en-US" sz="2000" dirty="0" err="1">
                <a:solidFill>
                  <a:srgbClr val="333333"/>
                </a:solidFill>
              </a:rPr>
              <a:t>gejala</a:t>
            </a:r>
            <a:r>
              <a:rPr lang="en-US" sz="2000" dirty="0">
                <a:solidFill>
                  <a:srgbClr val="333333"/>
                </a:solidFill>
              </a:rPr>
              <a:t> </a:t>
            </a:r>
            <a:r>
              <a:rPr lang="en-US" sz="2000" dirty="0" err="1">
                <a:solidFill>
                  <a:srgbClr val="333333"/>
                </a:solidFill>
              </a:rPr>
              <a:t>kepribadian</a:t>
            </a:r>
            <a:r>
              <a:rPr lang="en-US" sz="2000" dirty="0">
                <a:solidFill>
                  <a:srgbClr val="333333"/>
                </a:solidFill>
              </a:rPr>
              <a:t> </a:t>
            </a:r>
            <a:r>
              <a:rPr lang="en-US" sz="2000" dirty="0" err="1">
                <a:solidFill>
                  <a:srgbClr val="333333"/>
                </a:solidFill>
              </a:rPr>
              <a:t>ganda</a:t>
            </a:r>
            <a:r>
              <a:rPr lang="en-US" sz="2000" dirty="0">
                <a:solidFill>
                  <a:srgbClr val="333333"/>
                </a:solidFill>
              </a:rPr>
              <a:t> </a:t>
            </a:r>
            <a:r>
              <a:rPr lang="en-US" sz="2000" dirty="0" err="1">
                <a:solidFill>
                  <a:srgbClr val="333333"/>
                </a:solidFill>
              </a:rPr>
              <a:t>bukan</a:t>
            </a:r>
            <a:r>
              <a:rPr lang="en-US" sz="2000" dirty="0">
                <a:solidFill>
                  <a:srgbClr val="333333"/>
                </a:solidFill>
              </a:rPr>
              <a:t> </a:t>
            </a:r>
            <a:r>
              <a:rPr lang="en-US" sz="2000" dirty="0" err="1">
                <a:solidFill>
                  <a:srgbClr val="333333"/>
                </a:solidFill>
              </a:rPr>
              <a:t>mengindikasikan</a:t>
            </a:r>
            <a:r>
              <a:rPr lang="en-US" sz="2000" dirty="0">
                <a:solidFill>
                  <a:srgbClr val="333333"/>
                </a:solidFill>
              </a:rPr>
              <a:t> </a:t>
            </a:r>
            <a:r>
              <a:rPr lang="en-US" sz="2000" dirty="0" err="1">
                <a:solidFill>
                  <a:srgbClr val="333333"/>
                </a:solidFill>
              </a:rPr>
              <a:t>bahwa</a:t>
            </a:r>
            <a:r>
              <a:rPr lang="en-US" sz="2000" dirty="0">
                <a:solidFill>
                  <a:srgbClr val="333333"/>
                </a:solidFill>
              </a:rPr>
              <a:t> </a:t>
            </a:r>
            <a:r>
              <a:rPr lang="en-US" sz="2000" dirty="0" err="1">
                <a:solidFill>
                  <a:srgbClr val="333333"/>
                </a:solidFill>
              </a:rPr>
              <a:t>orang</a:t>
            </a:r>
            <a:r>
              <a:rPr lang="en-US" sz="2000" dirty="0">
                <a:solidFill>
                  <a:srgbClr val="333333"/>
                </a:solidFill>
              </a:rPr>
              <a:t> </a:t>
            </a:r>
            <a:r>
              <a:rPr lang="en-US" sz="2000" dirty="0" err="1">
                <a:solidFill>
                  <a:srgbClr val="333333"/>
                </a:solidFill>
              </a:rPr>
              <a:t>tersebut</a:t>
            </a:r>
            <a:r>
              <a:rPr lang="en-US" sz="2000" dirty="0">
                <a:solidFill>
                  <a:srgbClr val="333333"/>
                </a:solidFill>
              </a:rPr>
              <a:t> </a:t>
            </a:r>
            <a:r>
              <a:rPr lang="en-US" sz="2000" dirty="0" err="1">
                <a:solidFill>
                  <a:srgbClr val="333333"/>
                </a:solidFill>
              </a:rPr>
              <a:t>terdiagnosa</a:t>
            </a:r>
            <a:r>
              <a:rPr lang="en-US" sz="2000" dirty="0">
                <a:solidFill>
                  <a:srgbClr val="333333"/>
                </a:solidFill>
              </a:rPr>
              <a:t> </a:t>
            </a:r>
            <a:r>
              <a:rPr lang="en-US" sz="2000" dirty="0" err="1">
                <a:solidFill>
                  <a:srgbClr val="333333"/>
                </a:solidFill>
              </a:rPr>
              <a:t>skizofrenia</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psikosis</a:t>
            </a:r>
            <a:r>
              <a:rPr lang="de-DE" sz="2000" dirty="0">
                <a:solidFill>
                  <a:srgbClr val="333333"/>
                </a:solidFill>
              </a:rPr>
              <a:t>.</a:t>
            </a:r>
          </a:p>
          <a:p>
            <a:pPr marL="342900" indent="-342900" eaLnBrk="1" fontAlgn="auto" hangingPunct="1">
              <a:buClr>
                <a:srgbClr val="000000"/>
              </a:buClr>
              <a:buFont typeface="WingDings"/>
              <a:buChar char=""/>
              <a:defRPr/>
            </a:pPr>
            <a:r>
              <a:rPr lang="de-DE" sz="2000" dirty="0">
                <a:solidFill>
                  <a:srgbClr val="004992"/>
                </a:solidFill>
              </a:rPr>
              <a:t>Tidak cerdas: </a:t>
            </a:r>
            <a:r>
              <a:rPr lang="en-US" sz="2000" dirty="0" err="1">
                <a:solidFill>
                  <a:srgbClr val="333333"/>
                </a:solidFill>
              </a:rPr>
              <a:t>Proses</a:t>
            </a:r>
            <a:r>
              <a:rPr lang="en-US" sz="2000" dirty="0">
                <a:solidFill>
                  <a:srgbClr val="333333"/>
                </a:solidFill>
              </a:rPr>
              <a:t> </a:t>
            </a:r>
            <a:r>
              <a:rPr lang="en-US" sz="2000" dirty="0" err="1">
                <a:solidFill>
                  <a:srgbClr val="333333"/>
                </a:solidFill>
              </a:rPr>
              <a:t>terjadinya</a:t>
            </a:r>
            <a:r>
              <a:rPr lang="en-US" sz="2000" dirty="0">
                <a:solidFill>
                  <a:srgbClr val="333333"/>
                </a:solidFill>
              </a:rPr>
              <a:t> </a:t>
            </a:r>
            <a:r>
              <a:rPr lang="en-US" sz="2000" dirty="0" err="1">
                <a:solidFill>
                  <a:srgbClr val="333333"/>
                </a:solidFill>
              </a:rPr>
              <a:t>gangguan</a:t>
            </a:r>
            <a:r>
              <a:rPr lang="en-US" sz="2000" dirty="0">
                <a:solidFill>
                  <a:srgbClr val="333333"/>
                </a:solidFill>
              </a:rPr>
              <a:t> mental </a:t>
            </a:r>
            <a:r>
              <a:rPr lang="en-US" sz="2000" dirty="0" err="1">
                <a:solidFill>
                  <a:srgbClr val="333333"/>
                </a:solidFill>
              </a:rPr>
              <a:t>tidak</a:t>
            </a:r>
            <a:r>
              <a:rPr lang="en-US" sz="2000" dirty="0">
                <a:solidFill>
                  <a:srgbClr val="333333"/>
                </a:solidFill>
              </a:rPr>
              <a:t> </a:t>
            </a:r>
            <a:r>
              <a:rPr lang="en-US" sz="2000" dirty="0" err="1">
                <a:solidFill>
                  <a:srgbClr val="333333"/>
                </a:solidFill>
              </a:rPr>
              <a:t>ada</a:t>
            </a:r>
            <a:r>
              <a:rPr lang="en-US" sz="2000" dirty="0">
                <a:solidFill>
                  <a:srgbClr val="333333"/>
                </a:solidFill>
              </a:rPr>
              <a:t> </a:t>
            </a:r>
            <a:r>
              <a:rPr lang="en-US" sz="2000" dirty="0" err="1">
                <a:solidFill>
                  <a:srgbClr val="333333"/>
                </a:solidFill>
              </a:rPr>
              <a:t>kaitannya</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intelegensi</a:t>
            </a:r>
            <a:r>
              <a:rPr lang="en-US" sz="2000" dirty="0">
                <a:solidFill>
                  <a:srgbClr val="333333"/>
                </a:solidFill>
              </a:rPr>
              <a:t>. </a:t>
            </a:r>
            <a:r>
              <a:rPr lang="en-US" sz="2000" dirty="0" err="1">
                <a:solidFill>
                  <a:srgbClr val="333333"/>
                </a:solidFill>
              </a:rPr>
              <a:t>Pada</a:t>
            </a:r>
            <a:r>
              <a:rPr lang="en-US" sz="2000" dirty="0">
                <a:solidFill>
                  <a:srgbClr val="333333"/>
                </a:solidFill>
              </a:rPr>
              <a:t> </a:t>
            </a:r>
            <a:r>
              <a:rPr lang="en-US" sz="2000" dirty="0" err="1">
                <a:solidFill>
                  <a:srgbClr val="333333"/>
                </a:solidFill>
              </a:rPr>
              <a:t>populasi</a:t>
            </a:r>
            <a:r>
              <a:rPr lang="en-US" sz="2000" dirty="0">
                <a:solidFill>
                  <a:srgbClr val="333333"/>
                </a:solidFill>
              </a:rPr>
              <a:t> </a:t>
            </a:r>
            <a:r>
              <a:rPr lang="en-US" sz="2000" dirty="0" err="1">
                <a:solidFill>
                  <a:srgbClr val="333333"/>
                </a:solidFill>
              </a:rPr>
              <a:t>umum</a:t>
            </a:r>
            <a:r>
              <a:rPr lang="en-US" sz="2000" dirty="0">
                <a:solidFill>
                  <a:srgbClr val="333333"/>
                </a:solidFill>
              </a:rPr>
              <a:t>, </a:t>
            </a:r>
            <a:r>
              <a:rPr lang="en-US" sz="2000" dirty="0" err="1">
                <a:solidFill>
                  <a:srgbClr val="333333"/>
                </a:solidFill>
              </a:rPr>
              <a:t>orang</a:t>
            </a:r>
            <a:r>
              <a:rPr lang="en-US" sz="2000" dirty="0">
                <a:solidFill>
                  <a:srgbClr val="333333"/>
                </a:solidFill>
              </a:rPr>
              <a:t> yang </a:t>
            </a:r>
            <a:r>
              <a:rPr lang="en-US" sz="2000" dirty="0" err="1">
                <a:solidFill>
                  <a:srgbClr val="333333"/>
                </a:solidFill>
              </a:rPr>
              <a:t>mengalami</a:t>
            </a:r>
            <a:r>
              <a:rPr lang="en-US" sz="2000" dirty="0">
                <a:solidFill>
                  <a:srgbClr val="333333"/>
                </a:solidFill>
              </a:rPr>
              <a:t> </a:t>
            </a:r>
            <a:r>
              <a:rPr lang="en-US" sz="2000" dirty="0" err="1">
                <a:solidFill>
                  <a:srgbClr val="333333"/>
                </a:solidFill>
              </a:rPr>
              <a:t>psikosis</a:t>
            </a:r>
            <a:r>
              <a:rPr lang="en-US" sz="2000" dirty="0">
                <a:solidFill>
                  <a:srgbClr val="333333"/>
                </a:solidFill>
              </a:rPr>
              <a:t> </a:t>
            </a:r>
            <a:r>
              <a:rPr lang="en-US" sz="2000" dirty="0" err="1">
                <a:solidFill>
                  <a:srgbClr val="333333"/>
                </a:solidFill>
              </a:rPr>
              <a:t>dapat</a:t>
            </a:r>
            <a:r>
              <a:rPr lang="en-US" sz="2000" dirty="0">
                <a:solidFill>
                  <a:srgbClr val="333333"/>
                </a:solidFill>
              </a:rPr>
              <a:t> </a:t>
            </a:r>
            <a:r>
              <a:rPr lang="en-US" sz="2000" dirty="0" err="1">
                <a:solidFill>
                  <a:srgbClr val="333333"/>
                </a:solidFill>
              </a:rPr>
              <a:t>memiliki</a:t>
            </a:r>
            <a:r>
              <a:rPr lang="en-US" sz="2000" dirty="0">
                <a:solidFill>
                  <a:srgbClr val="333333"/>
                </a:solidFill>
              </a:rPr>
              <a:t> </a:t>
            </a:r>
            <a:r>
              <a:rPr lang="en-US" sz="2000" dirty="0" err="1">
                <a:solidFill>
                  <a:srgbClr val="333333"/>
                </a:solidFill>
              </a:rPr>
              <a:t>intelegensi</a:t>
            </a:r>
            <a:r>
              <a:rPr lang="en-US" sz="2000" dirty="0">
                <a:solidFill>
                  <a:srgbClr val="333333"/>
                </a:solidFill>
              </a:rPr>
              <a:t> </a:t>
            </a:r>
            <a:r>
              <a:rPr lang="en-US" sz="2000" dirty="0" err="1">
                <a:solidFill>
                  <a:srgbClr val="333333"/>
                </a:solidFill>
              </a:rPr>
              <a:t>diatas</a:t>
            </a:r>
            <a:r>
              <a:rPr lang="en-US" sz="2000" dirty="0">
                <a:solidFill>
                  <a:srgbClr val="333333"/>
                </a:solidFill>
              </a:rPr>
              <a:t> rata </a:t>
            </a:r>
            <a:r>
              <a:rPr lang="en-US" sz="2000" err="1">
                <a:solidFill>
                  <a:srgbClr val="333333"/>
                </a:solidFill>
              </a:rPr>
              <a:t>rata</a:t>
            </a:r>
            <a:r>
              <a:rPr lang="en-US" sz="200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42</a:t>
            </a:fld>
            <a:endParaRPr lang="de-DE"/>
          </a:p>
        </p:txBody>
      </p:sp>
    </p:spTree>
    <p:extLst>
      <p:ext uri="{BB962C8B-B14F-4D97-AF65-F5344CB8AC3E}">
        <p14:creationId xmlns:p14="http://schemas.microsoft.com/office/powerpoint/2010/main" val="4743818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Stigma yang ditujukan kepada seseorang yang mengalami psikosis</a:t>
            </a:r>
            <a:endParaRPr lang="de-DE" sz="3600" dirty="0">
              <a:latin typeface="Calibri Light"/>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de-DE" sz="2000" dirty="0">
                <a:solidFill>
                  <a:srgbClr val="004992"/>
                </a:solidFill>
              </a:rPr>
              <a:t>Kebenarannya? TIDAK SEPERTI ITU!</a:t>
            </a:r>
          </a:p>
          <a:p>
            <a:pPr marL="342900" indent="-342900" eaLnBrk="1" fontAlgn="auto" hangingPunct="1">
              <a:buClr>
                <a:srgbClr val="333333"/>
              </a:buClr>
              <a:buFont typeface="WingDings"/>
              <a:buChar char=""/>
              <a:defRPr/>
            </a:pPr>
            <a:r>
              <a:rPr lang="de-DE" sz="2000" dirty="0">
                <a:solidFill>
                  <a:srgbClr val="004992"/>
                </a:solidFill>
              </a:rPr>
              <a:t>Kepribadian ganda: </a:t>
            </a:r>
            <a:r>
              <a:rPr lang="en-US" sz="2000" dirty="0" err="1">
                <a:solidFill>
                  <a:srgbClr val="333333"/>
                </a:solidFill>
              </a:rPr>
              <a:t>Gambaran</a:t>
            </a:r>
            <a:r>
              <a:rPr lang="en-US" sz="2000" dirty="0">
                <a:solidFill>
                  <a:srgbClr val="333333"/>
                </a:solidFill>
              </a:rPr>
              <a:t> </a:t>
            </a:r>
            <a:r>
              <a:rPr lang="en-US" sz="2000" dirty="0" err="1">
                <a:solidFill>
                  <a:srgbClr val="333333"/>
                </a:solidFill>
              </a:rPr>
              <a:t>tentang</a:t>
            </a:r>
            <a:r>
              <a:rPr lang="en-US" sz="2000" dirty="0">
                <a:solidFill>
                  <a:srgbClr val="333333"/>
                </a:solidFill>
              </a:rPr>
              <a:t> </a:t>
            </a:r>
            <a:r>
              <a:rPr lang="en-US" sz="2000" dirty="0" err="1">
                <a:solidFill>
                  <a:srgbClr val="333333"/>
                </a:solidFill>
              </a:rPr>
              <a:t>skizofrenia</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orang</a:t>
            </a:r>
            <a:r>
              <a:rPr lang="en-US" sz="2000" dirty="0">
                <a:solidFill>
                  <a:srgbClr val="333333"/>
                </a:solidFill>
              </a:rPr>
              <a:t> yang </a:t>
            </a:r>
            <a:r>
              <a:rPr lang="en-US" sz="2000" dirty="0" err="1">
                <a:solidFill>
                  <a:srgbClr val="333333"/>
                </a:solidFill>
              </a:rPr>
              <a:t>mengalami</a:t>
            </a:r>
            <a:r>
              <a:rPr lang="en-US" sz="2000" dirty="0">
                <a:solidFill>
                  <a:srgbClr val="333333"/>
                </a:solidFill>
              </a:rPr>
              <a:t> </a:t>
            </a:r>
            <a:r>
              <a:rPr lang="en-US" sz="2000" dirty="0" err="1">
                <a:solidFill>
                  <a:srgbClr val="333333"/>
                </a:solidFill>
              </a:rPr>
              <a:t>psikosis</a:t>
            </a:r>
            <a:r>
              <a:rPr lang="en-US" sz="2000" dirty="0">
                <a:solidFill>
                  <a:srgbClr val="333333"/>
                </a:solidFill>
              </a:rPr>
              <a:t> </a:t>
            </a:r>
            <a:r>
              <a:rPr lang="en-US" sz="2000" dirty="0" err="1">
                <a:solidFill>
                  <a:srgbClr val="333333"/>
                </a:solidFill>
              </a:rPr>
              <a:t>seringkali</a:t>
            </a:r>
            <a:r>
              <a:rPr lang="en-US" sz="2000" dirty="0">
                <a:solidFill>
                  <a:srgbClr val="333333"/>
                </a:solidFill>
              </a:rPr>
              <a:t> </a:t>
            </a:r>
            <a:r>
              <a:rPr lang="en-US" sz="2000" dirty="0" err="1">
                <a:solidFill>
                  <a:srgbClr val="333333"/>
                </a:solidFill>
              </a:rPr>
              <a:t>tidak</a:t>
            </a:r>
            <a:r>
              <a:rPr lang="en-US" sz="2000" dirty="0">
                <a:solidFill>
                  <a:srgbClr val="333333"/>
                </a:solidFill>
              </a:rPr>
              <a:t> </a:t>
            </a:r>
            <a:r>
              <a:rPr lang="en-US" sz="2000" dirty="0" err="1">
                <a:solidFill>
                  <a:srgbClr val="333333"/>
                </a:solidFill>
              </a:rPr>
              <a:t>benar</a:t>
            </a:r>
            <a:r>
              <a:rPr lang="en-US" sz="2000" dirty="0">
                <a:solidFill>
                  <a:srgbClr val="333333"/>
                </a:solidFill>
              </a:rPr>
              <a:t>. </a:t>
            </a:r>
            <a:r>
              <a:rPr lang="en-US" sz="2000" dirty="0" err="1">
                <a:solidFill>
                  <a:srgbClr val="333333"/>
                </a:solidFill>
              </a:rPr>
              <a:t>Pertama</a:t>
            </a:r>
            <a:r>
              <a:rPr lang="en-US" sz="2000" dirty="0">
                <a:solidFill>
                  <a:srgbClr val="333333"/>
                </a:solidFill>
              </a:rPr>
              <a:t>, </a:t>
            </a:r>
            <a:r>
              <a:rPr lang="en-US" sz="2000" dirty="0" err="1">
                <a:solidFill>
                  <a:srgbClr val="333333"/>
                </a:solidFill>
              </a:rPr>
              <a:t>masih</a:t>
            </a:r>
            <a:r>
              <a:rPr lang="en-US" sz="2000" dirty="0">
                <a:solidFill>
                  <a:srgbClr val="333333"/>
                </a:solidFill>
              </a:rPr>
              <a:t> </a:t>
            </a:r>
            <a:r>
              <a:rPr lang="en-US" sz="2000" dirty="0" err="1">
                <a:solidFill>
                  <a:srgbClr val="333333"/>
                </a:solidFill>
              </a:rPr>
              <a:t>merupakan</a:t>
            </a:r>
            <a:r>
              <a:rPr lang="en-US" sz="2000" dirty="0">
                <a:solidFill>
                  <a:srgbClr val="333333"/>
                </a:solidFill>
              </a:rPr>
              <a:t> </a:t>
            </a:r>
            <a:r>
              <a:rPr lang="en-US" sz="2000" dirty="0" err="1">
                <a:solidFill>
                  <a:srgbClr val="333333"/>
                </a:solidFill>
              </a:rPr>
              <a:t>kontroversi</a:t>
            </a:r>
            <a:r>
              <a:rPr lang="en-US" sz="2000" dirty="0">
                <a:solidFill>
                  <a:srgbClr val="333333"/>
                </a:solidFill>
              </a:rPr>
              <a:t>, </a:t>
            </a:r>
            <a:r>
              <a:rPr lang="en-US" sz="2000" dirty="0" err="1">
                <a:solidFill>
                  <a:srgbClr val="333333"/>
                </a:solidFill>
              </a:rPr>
              <a:t>apakah</a:t>
            </a:r>
            <a:r>
              <a:rPr lang="en-US" sz="2000" dirty="0">
                <a:solidFill>
                  <a:srgbClr val="333333"/>
                </a:solidFill>
              </a:rPr>
              <a:t> </a:t>
            </a:r>
            <a:r>
              <a:rPr lang="en-US" sz="2000" dirty="0" err="1">
                <a:solidFill>
                  <a:srgbClr val="333333"/>
                </a:solidFill>
              </a:rPr>
              <a:t>mereka</a:t>
            </a:r>
            <a:r>
              <a:rPr lang="en-US" sz="2000" dirty="0">
                <a:solidFill>
                  <a:srgbClr val="333333"/>
                </a:solidFill>
              </a:rPr>
              <a:t> </a:t>
            </a:r>
            <a:r>
              <a:rPr lang="en-US" sz="2000" dirty="0" err="1">
                <a:solidFill>
                  <a:srgbClr val="333333"/>
                </a:solidFill>
              </a:rPr>
              <a:t>juga</a:t>
            </a:r>
            <a:r>
              <a:rPr lang="en-US" sz="2000" dirty="0">
                <a:solidFill>
                  <a:srgbClr val="333333"/>
                </a:solidFill>
              </a:rPr>
              <a:t> </a:t>
            </a:r>
            <a:r>
              <a:rPr lang="en-US" sz="2000" dirty="0" err="1">
                <a:solidFill>
                  <a:srgbClr val="333333"/>
                </a:solidFill>
              </a:rPr>
              <a:t>mengalami</a:t>
            </a:r>
            <a:r>
              <a:rPr lang="en-US" sz="2000" dirty="0">
                <a:solidFill>
                  <a:srgbClr val="333333"/>
                </a:solidFill>
              </a:rPr>
              <a:t> </a:t>
            </a:r>
            <a:r>
              <a:rPr lang="en-US" sz="2000" dirty="0" err="1">
                <a:solidFill>
                  <a:srgbClr val="333333"/>
                </a:solidFill>
              </a:rPr>
              <a:t>kepribadian</a:t>
            </a:r>
            <a:r>
              <a:rPr lang="en-US" sz="2000" dirty="0">
                <a:solidFill>
                  <a:srgbClr val="333333"/>
                </a:solidFill>
              </a:rPr>
              <a:t> yang </a:t>
            </a:r>
            <a:r>
              <a:rPr lang="en-US" sz="2000" dirty="0" err="1">
                <a:solidFill>
                  <a:srgbClr val="333333"/>
                </a:solidFill>
              </a:rPr>
              <a:t>pecah</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ganda</a:t>
            </a:r>
            <a:r>
              <a:rPr lang="en-US" sz="2000" dirty="0">
                <a:solidFill>
                  <a:srgbClr val="333333"/>
                </a:solidFill>
              </a:rPr>
              <a:t>. </a:t>
            </a:r>
            <a:r>
              <a:rPr lang="en-US" sz="2000" dirty="0" err="1">
                <a:solidFill>
                  <a:srgbClr val="333333"/>
                </a:solidFill>
              </a:rPr>
              <a:t>Kedua</a:t>
            </a:r>
            <a:r>
              <a:rPr lang="en-US" sz="2000" dirty="0">
                <a:solidFill>
                  <a:srgbClr val="333333"/>
                </a:solidFill>
              </a:rPr>
              <a:t>, </a:t>
            </a:r>
            <a:r>
              <a:rPr lang="en-US" sz="2000" dirty="0" err="1">
                <a:solidFill>
                  <a:srgbClr val="333333"/>
                </a:solidFill>
              </a:rPr>
              <a:t>gejala</a:t>
            </a:r>
            <a:r>
              <a:rPr lang="en-US" sz="2000" dirty="0">
                <a:solidFill>
                  <a:srgbClr val="333333"/>
                </a:solidFill>
              </a:rPr>
              <a:t> </a:t>
            </a:r>
            <a:r>
              <a:rPr lang="en-US" sz="2000" dirty="0" err="1">
                <a:solidFill>
                  <a:srgbClr val="333333"/>
                </a:solidFill>
              </a:rPr>
              <a:t>kepribadian</a:t>
            </a:r>
            <a:r>
              <a:rPr lang="en-US" sz="2000" dirty="0">
                <a:solidFill>
                  <a:srgbClr val="333333"/>
                </a:solidFill>
              </a:rPr>
              <a:t> </a:t>
            </a:r>
            <a:r>
              <a:rPr lang="en-US" sz="2000" dirty="0" err="1">
                <a:solidFill>
                  <a:srgbClr val="333333"/>
                </a:solidFill>
              </a:rPr>
              <a:t>ganda</a:t>
            </a:r>
            <a:r>
              <a:rPr lang="en-US" sz="2000" dirty="0">
                <a:solidFill>
                  <a:srgbClr val="333333"/>
                </a:solidFill>
              </a:rPr>
              <a:t> </a:t>
            </a:r>
            <a:r>
              <a:rPr lang="en-US" sz="2000" dirty="0" err="1">
                <a:solidFill>
                  <a:srgbClr val="333333"/>
                </a:solidFill>
              </a:rPr>
              <a:t>bukan</a:t>
            </a:r>
            <a:r>
              <a:rPr lang="en-US" sz="2000" dirty="0">
                <a:solidFill>
                  <a:srgbClr val="333333"/>
                </a:solidFill>
              </a:rPr>
              <a:t> </a:t>
            </a:r>
            <a:r>
              <a:rPr lang="en-US" sz="2000" dirty="0" err="1">
                <a:solidFill>
                  <a:srgbClr val="333333"/>
                </a:solidFill>
              </a:rPr>
              <a:t>mengindikasikan</a:t>
            </a:r>
            <a:r>
              <a:rPr lang="en-US" sz="2000" dirty="0">
                <a:solidFill>
                  <a:srgbClr val="333333"/>
                </a:solidFill>
              </a:rPr>
              <a:t> </a:t>
            </a:r>
            <a:r>
              <a:rPr lang="en-US" sz="2000" dirty="0" err="1">
                <a:solidFill>
                  <a:srgbClr val="333333"/>
                </a:solidFill>
              </a:rPr>
              <a:t>bahwa</a:t>
            </a:r>
            <a:r>
              <a:rPr lang="en-US" sz="2000" dirty="0">
                <a:solidFill>
                  <a:srgbClr val="333333"/>
                </a:solidFill>
              </a:rPr>
              <a:t> </a:t>
            </a:r>
            <a:r>
              <a:rPr lang="en-US" sz="2000" dirty="0" err="1">
                <a:solidFill>
                  <a:srgbClr val="333333"/>
                </a:solidFill>
              </a:rPr>
              <a:t>orang</a:t>
            </a:r>
            <a:r>
              <a:rPr lang="en-US" sz="2000" dirty="0">
                <a:solidFill>
                  <a:srgbClr val="333333"/>
                </a:solidFill>
              </a:rPr>
              <a:t> </a:t>
            </a:r>
            <a:r>
              <a:rPr lang="en-US" sz="2000" dirty="0" err="1">
                <a:solidFill>
                  <a:srgbClr val="333333"/>
                </a:solidFill>
              </a:rPr>
              <a:t>tersebut</a:t>
            </a:r>
            <a:r>
              <a:rPr lang="en-US" sz="2000" dirty="0">
                <a:solidFill>
                  <a:srgbClr val="333333"/>
                </a:solidFill>
              </a:rPr>
              <a:t> </a:t>
            </a:r>
            <a:r>
              <a:rPr lang="en-US" sz="2000" dirty="0" err="1">
                <a:solidFill>
                  <a:srgbClr val="333333"/>
                </a:solidFill>
              </a:rPr>
              <a:t>terdiagnosa</a:t>
            </a:r>
            <a:r>
              <a:rPr lang="en-US" sz="2000" dirty="0">
                <a:solidFill>
                  <a:srgbClr val="333333"/>
                </a:solidFill>
              </a:rPr>
              <a:t> </a:t>
            </a:r>
            <a:r>
              <a:rPr lang="en-US" sz="2000" dirty="0" err="1">
                <a:solidFill>
                  <a:srgbClr val="333333"/>
                </a:solidFill>
              </a:rPr>
              <a:t>skizofrenia</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psikosis</a:t>
            </a:r>
            <a:r>
              <a:rPr lang="de-DE" sz="2000" dirty="0">
                <a:solidFill>
                  <a:srgbClr val="333333"/>
                </a:solidFill>
              </a:rPr>
              <a:t>.</a:t>
            </a:r>
          </a:p>
          <a:p>
            <a:pPr marL="342900" indent="-342900" eaLnBrk="1" fontAlgn="auto" hangingPunct="1">
              <a:buClr>
                <a:srgbClr val="000000"/>
              </a:buClr>
              <a:buFont typeface="WingDings"/>
              <a:buChar char=""/>
              <a:defRPr/>
            </a:pPr>
            <a:r>
              <a:rPr lang="de-DE" sz="2000" dirty="0">
                <a:solidFill>
                  <a:srgbClr val="004992"/>
                </a:solidFill>
              </a:rPr>
              <a:t>Tidak cerdas: </a:t>
            </a:r>
            <a:r>
              <a:rPr lang="en-US" sz="2000" dirty="0" err="1">
                <a:solidFill>
                  <a:srgbClr val="333333"/>
                </a:solidFill>
              </a:rPr>
              <a:t>Proses</a:t>
            </a:r>
            <a:r>
              <a:rPr lang="en-US" sz="2000" dirty="0">
                <a:solidFill>
                  <a:srgbClr val="333333"/>
                </a:solidFill>
              </a:rPr>
              <a:t> </a:t>
            </a:r>
            <a:r>
              <a:rPr lang="en-US" sz="2000" dirty="0" err="1">
                <a:solidFill>
                  <a:srgbClr val="333333"/>
                </a:solidFill>
              </a:rPr>
              <a:t>terjadinya</a:t>
            </a:r>
            <a:r>
              <a:rPr lang="en-US" sz="2000" dirty="0">
                <a:solidFill>
                  <a:srgbClr val="333333"/>
                </a:solidFill>
              </a:rPr>
              <a:t> </a:t>
            </a:r>
            <a:r>
              <a:rPr lang="en-US" sz="2000" dirty="0" err="1">
                <a:solidFill>
                  <a:srgbClr val="333333"/>
                </a:solidFill>
              </a:rPr>
              <a:t>gangguan</a:t>
            </a:r>
            <a:r>
              <a:rPr lang="en-US" sz="2000" dirty="0">
                <a:solidFill>
                  <a:srgbClr val="333333"/>
                </a:solidFill>
              </a:rPr>
              <a:t> mental </a:t>
            </a:r>
            <a:r>
              <a:rPr lang="en-US" sz="2000" dirty="0" err="1">
                <a:solidFill>
                  <a:srgbClr val="333333"/>
                </a:solidFill>
              </a:rPr>
              <a:t>tidak</a:t>
            </a:r>
            <a:r>
              <a:rPr lang="en-US" sz="2000" dirty="0">
                <a:solidFill>
                  <a:srgbClr val="333333"/>
                </a:solidFill>
              </a:rPr>
              <a:t> </a:t>
            </a:r>
            <a:r>
              <a:rPr lang="en-US" sz="2000" dirty="0" err="1">
                <a:solidFill>
                  <a:srgbClr val="333333"/>
                </a:solidFill>
              </a:rPr>
              <a:t>ada</a:t>
            </a:r>
            <a:r>
              <a:rPr lang="en-US" sz="2000" dirty="0">
                <a:solidFill>
                  <a:srgbClr val="333333"/>
                </a:solidFill>
              </a:rPr>
              <a:t> </a:t>
            </a:r>
            <a:r>
              <a:rPr lang="en-US" sz="2000" dirty="0" err="1">
                <a:solidFill>
                  <a:srgbClr val="333333"/>
                </a:solidFill>
              </a:rPr>
              <a:t>kaitannya</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intelegensi</a:t>
            </a:r>
            <a:r>
              <a:rPr lang="en-US" sz="2000" dirty="0">
                <a:solidFill>
                  <a:srgbClr val="333333"/>
                </a:solidFill>
              </a:rPr>
              <a:t>. </a:t>
            </a:r>
            <a:r>
              <a:rPr lang="en-US" sz="2000" dirty="0" err="1">
                <a:solidFill>
                  <a:srgbClr val="333333"/>
                </a:solidFill>
              </a:rPr>
              <a:t>Pada</a:t>
            </a:r>
            <a:r>
              <a:rPr lang="en-US" sz="2000" dirty="0">
                <a:solidFill>
                  <a:srgbClr val="333333"/>
                </a:solidFill>
              </a:rPr>
              <a:t> </a:t>
            </a:r>
            <a:r>
              <a:rPr lang="en-US" sz="2000" dirty="0" err="1">
                <a:solidFill>
                  <a:srgbClr val="333333"/>
                </a:solidFill>
              </a:rPr>
              <a:t>populasi</a:t>
            </a:r>
            <a:r>
              <a:rPr lang="en-US" sz="2000" dirty="0">
                <a:solidFill>
                  <a:srgbClr val="333333"/>
                </a:solidFill>
              </a:rPr>
              <a:t> </a:t>
            </a:r>
            <a:r>
              <a:rPr lang="en-US" sz="2000" dirty="0" err="1">
                <a:solidFill>
                  <a:srgbClr val="333333"/>
                </a:solidFill>
              </a:rPr>
              <a:t>umum</a:t>
            </a:r>
            <a:r>
              <a:rPr lang="en-US" sz="2000" dirty="0">
                <a:solidFill>
                  <a:srgbClr val="333333"/>
                </a:solidFill>
              </a:rPr>
              <a:t>, </a:t>
            </a:r>
            <a:r>
              <a:rPr lang="en-US" sz="2000" dirty="0" err="1">
                <a:solidFill>
                  <a:srgbClr val="333333"/>
                </a:solidFill>
              </a:rPr>
              <a:t>orang</a:t>
            </a:r>
            <a:r>
              <a:rPr lang="en-US" sz="2000" dirty="0">
                <a:solidFill>
                  <a:srgbClr val="333333"/>
                </a:solidFill>
              </a:rPr>
              <a:t> yang </a:t>
            </a:r>
            <a:r>
              <a:rPr lang="en-US" sz="2000" dirty="0" err="1">
                <a:solidFill>
                  <a:srgbClr val="333333"/>
                </a:solidFill>
              </a:rPr>
              <a:t>mengalami</a:t>
            </a:r>
            <a:r>
              <a:rPr lang="en-US" sz="2000" dirty="0">
                <a:solidFill>
                  <a:srgbClr val="333333"/>
                </a:solidFill>
              </a:rPr>
              <a:t> </a:t>
            </a:r>
            <a:r>
              <a:rPr lang="en-US" sz="2000" dirty="0" err="1">
                <a:solidFill>
                  <a:srgbClr val="333333"/>
                </a:solidFill>
              </a:rPr>
              <a:t>psikosis</a:t>
            </a:r>
            <a:r>
              <a:rPr lang="en-US" sz="2000" dirty="0">
                <a:solidFill>
                  <a:srgbClr val="333333"/>
                </a:solidFill>
              </a:rPr>
              <a:t> </a:t>
            </a:r>
            <a:r>
              <a:rPr lang="en-US" sz="2000" dirty="0" err="1">
                <a:solidFill>
                  <a:srgbClr val="333333"/>
                </a:solidFill>
              </a:rPr>
              <a:t>dapat</a:t>
            </a:r>
            <a:r>
              <a:rPr lang="en-US" sz="2000" dirty="0">
                <a:solidFill>
                  <a:srgbClr val="333333"/>
                </a:solidFill>
              </a:rPr>
              <a:t> </a:t>
            </a:r>
            <a:r>
              <a:rPr lang="en-US" sz="2000" dirty="0" err="1">
                <a:solidFill>
                  <a:srgbClr val="333333"/>
                </a:solidFill>
              </a:rPr>
              <a:t>memiliki</a:t>
            </a:r>
            <a:r>
              <a:rPr lang="en-US" sz="2000" dirty="0">
                <a:solidFill>
                  <a:srgbClr val="333333"/>
                </a:solidFill>
              </a:rPr>
              <a:t> </a:t>
            </a:r>
            <a:r>
              <a:rPr lang="en-US" sz="2000" dirty="0" err="1">
                <a:solidFill>
                  <a:srgbClr val="333333"/>
                </a:solidFill>
              </a:rPr>
              <a:t>intelegensi</a:t>
            </a:r>
            <a:r>
              <a:rPr lang="en-US" sz="2000" dirty="0">
                <a:solidFill>
                  <a:srgbClr val="333333"/>
                </a:solidFill>
              </a:rPr>
              <a:t> </a:t>
            </a:r>
            <a:r>
              <a:rPr lang="en-US" sz="2000" dirty="0" err="1">
                <a:solidFill>
                  <a:srgbClr val="333333"/>
                </a:solidFill>
              </a:rPr>
              <a:t>diatas</a:t>
            </a:r>
            <a:r>
              <a:rPr lang="en-US" sz="2000" dirty="0">
                <a:solidFill>
                  <a:srgbClr val="333333"/>
                </a:solidFill>
              </a:rPr>
              <a:t> rata </a:t>
            </a:r>
            <a:r>
              <a:rPr lang="en-US" sz="2000" dirty="0" err="1">
                <a:solidFill>
                  <a:srgbClr val="333333"/>
                </a:solidFill>
              </a:rPr>
              <a:t>rata</a:t>
            </a:r>
            <a:r>
              <a:rPr lang="en-US" sz="2000" dirty="0">
                <a:solidFill>
                  <a:srgbClr val="333333"/>
                </a:solidFill>
              </a:rPr>
              <a:t>.</a:t>
            </a:r>
            <a:endParaRPr lang="de-DE" sz="2000" dirty="0">
              <a:solidFill>
                <a:srgbClr val="333333"/>
              </a:solidFill>
            </a:endParaRPr>
          </a:p>
          <a:p>
            <a:pPr marL="342900" indent="-342900">
              <a:buClr>
                <a:srgbClr val="000000"/>
              </a:buClr>
              <a:buFont typeface="WingDings"/>
              <a:buChar char=""/>
              <a:defRPr/>
            </a:pPr>
            <a:r>
              <a:rPr lang="de-DE" sz="2000" dirty="0" err="1">
                <a:solidFill>
                  <a:srgbClr val="004992"/>
                </a:solidFill>
              </a:rPr>
              <a:t>Kondisi</a:t>
            </a:r>
            <a:r>
              <a:rPr lang="de-DE" sz="2000" dirty="0">
                <a:solidFill>
                  <a:srgbClr val="004992"/>
                </a:solidFill>
              </a:rPr>
              <a:t> </a:t>
            </a:r>
            <a:r>
              <a:rPr lang="de-DE" sz="2000" dirty="0" err="1">
                <a:solidFill>
                  <a:srgbClr val="004992"/>
                </a:solidFill>
              </a:rPr>
              <a:t>menetap</a:t>
            </a:r>
            <a:r>
              <a:rPr lang="de-DE" sz="2000" dirty="0">
                <a:solidFill>
                  <a:srgbClr val="004992"/>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pengobatan</a:t>
            </a:r>
            <a:r>
              <a:rPr lang="en-US" sz="2000" dirty="0">
                <a:solidFill>
                  <a:srgbClr val="333333"/>
                </a:solidFill>
              </a:rPr>
              <a:t> yang </a:t>
            </a:r>
            <a:r>
              <a:rPr lang="en-US" sz="2000" dirty="0" err="1">
                <a:solidFill>
                  <a:srgbClr val="333333"/>
                </a:solidFill>
              </a:rPr>
              <a:t>tepat</a:t>
            </a:r>
            <a:r>
              <a:rPr lang="en-US" sz="2000" dirty="0">
                <a:solidFill>
                  <a:srgbClr val="333333"/>
                </a:solidFill>
              </a:rPr>
              <a:t>, </a:t>
            </a:r>
            <a:r>
              <a:rPr lang="en-US" sz="2000" dirty="0" err="1">
                <a:solidFill>
                  <a:srgbClr val="333333"/>
                </a:solidFill>
              </a:rPr>
              <a:t>banyak</a:t>
            </a:r>
            <a:r>
              <a:rPr lang="en-US" sz="2000" dirty="0">
                <a:solidFill>
                  <a:srgbClr val="333333"/>
                </a:solidFill>
              </a:rPr>
              <a:t> </a:t>
            </a:r>
            <a:r>
              <a:rPr lang="en-US" sz="2000" dirty="0" err="1">
                <a:solidFill>
                  <a:srgbClr val="333333"/>
                </a:solidFill>
              </a:rPr>
              <a:t>dari</a:t>
            </a:r>
            <a:r>
              <a:rPr lang="en-US" sz="2000" dirty="0">
                <a:solidFill>
                  <a:srgbClr val="333333"/>
                </a:solidFill>
              </a:rPr>
              <a:t> orang </a:t>
            </a:r>
            <a:r>
              <a:rPr lang="en-US" sz="2000" dirty="0" err="1">
                <a:solidFill>
                  <a:srgbClr val="333333"/>
                </a:solidFill>
              </a:rPr>
              <a:t>dengan</a:t>
            </a:r>
            <a:r>
              <a:rPr lang="en-US" sz="2000" dirty="0">
                <a:solidFill>
                  <a:srgbClr val="333333"/>
                </a:solidFill>
              </a:rPr>
              <a:t> </a:t>
            </a:r>
            <a:r>
              <a:rPr lang="en-US" sz="2000" dirty="0" err="1">
                <a:solidFill>
                  <a:srgbClr val="333333"/>
                </a:solidFill>
              </a:rPr>
              <a:t>gangguan</a:t>
            </a:r>
            <a:r>
              <a:rPr lang="en-US" sz="2000" dirty="0">
                <a:solidFill>
                  <a:srgbClr val="333333"/>
                </a:solidFill>
              </a:rPr>
              <a:t> mental </a:t>
            </a:r>
            <a:r>
              <a:rPr lang="en-US" sz="2000" dirty="0" err="1">
                <a:solidFill>
                  <a:srgbClr val="333333"/>
                </a:solidFill>
              </a:rPr>
              <a:t>dapat</a:t>
            </a:r>
            <a:r>
              <a:rPr lang="en-US" sz="2000" dirty="0">
                <a:solidFill>
                  <a:srgbClr val="333333"/>
                </a:solidFill>
              </a:rPr>
              <a:t> </a:t>
            </a:r>
            <a:r>
              <a:rPr lang="en-US" sz="2000" dirty="0" err="1">
                <a:solidFill>
                  <a:srgbClr val="333333"/>
                </a:solidFill>
              </a:rPr>
              <a:t>berkarya</a:t>
            </a:r>
            <a:r>
              <a:rPr lang="en-US" sz="2000" dirty="0">
                <a:solidFill>
                  <a:srgbClr val="333333"/>
                </a:solidFill>
              </a:rPr>
              <a:t> </a:t>
            </a:r>
            <a:r>
              <a:rPr lang="en-US" sz="2000" dirty="0" err="1">
                <a:solidFill>
                  <a:srgbClr val="333333"/>
                </a:solidFill>
              </a:rPr>
              <a:t>secara</a:t>
            </a:r>
            <a:r>
              <a:rPr lang="en-US" sz="2000" dirty="0">
                <a:solidFill>
                  <a:srgbClr val="333333"/>
                </a:solidFill>
              </a:rPr>
              <a:t> </a:t>
            </a:r>
            <a:r>
              <a:rPr lang="en-US" sz="2000" dirty="0" err="1">
                <a:solidFill>
                  <a:srgbClr val="333333"/>
                </a:solidFill>
              </a:rPr>
              <a:t>produktif</a:t>
            </a:r>
            <a:r>
              <a:rPr lang="en-US" sz="2000" dirty="0">
                <a:solidFill>
                  <a:srgbClr val="333333"/>
                </a:solidFill>
              </a:rPr>
              <a:t> </a:t>
            </a:r>
            <a:r>
              <a:rPr lang="en-US" sz="2000" dirty="0" err="1">
                <a:solidFill>
                  <a:srgbClr val="333333"/>
                </a:solidFill>
              </a:rPr>
              <a:t>dan</a:t>
            </a:r>
            <a:r>
              <a:rPr lang="en-US" sz="2000" dirty="0">
                <a:solidFill>
                  <a:srgbClr val="333333"/>
                </a:solidFill>
              </a:rPr>
              <a:t> </a:t>
            </a:r>
            <a:r>
              <a:rPr lang="en-US" sz="2000" dirty="0" err="1">
                <a:solidFill>
                  <a:srgbClr val="333333"/>
                </a:solidFill>
              </a:rPr>
              <a:t>menjalani</a:t>
            </a:r>
            <a:r>
              <a:rPr lang="en-US" sz="2000" dirty="0">
                <a:solidFill>
                  <a:srgbClr val="333333"/>
                </a:solidFill>
              </a:rPr>
              <a:t> </a:t>
            </a:r>
            <a:r>
              <a:rPr lang="en-US" sz="2000" dirty="0" err="1">
                <a:solidFill>
                  <a:srgbClr val="333333"/>
                </a:solidFill>
              </a:rPr>
              <a:t>kehidupannya</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baik</a:t>
            </a:r>
            <a:r>
              <a:rPr lang="en-US" sz="2000" dirty="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43</a:t>
            </a:fld>
            <a:endParaRPr lang="de-DE"/>
          </a:p>
        </p:txBody>
      </p:sp>
    </p:spTree>
    <p:extLst>
      <p:ext uri="{BB962C8B-B14F-4D97-AF65-F5344CB8AC3E}">
        <p14:creationId xmlns:p14="http://schemas.microsoft.com/office/powerpoint/2010/main" val="31104870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Mengapa kita mempelajarinya?</a:t>
            </a:r>
            <a:endParaRPr 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buClr>
                <a:srgbClr val="333333"/>
              </a:buClr>
              <a:defRPr/>
            </a:pPr>
            <a:r>
              <a:rPr lang="en-US" sz="2400" dirty="0" err="1">
                <a:solidFill>
                  <a:srgbClr val="333333"/>
                </a:solidFill>
              </a:rPr>
              <a:t>Kebanyakan</a:t>
            </a:r>
            <a:r>
              <a:rPr lang="en-US" sz="2400" dirty="0">
                <a:solidFill>
                  <a:srgbClr val="333333"/>
                </a:solidFill>
              </a:rPr>
              <a:t> orang yang </a:t>
            </a:r>
            <a:r>
              <a:rPr lang="en-US" sz="2400" dirty="0" err="1">
                <a:solidFill>
                  <a:srgbClr val="333333"/>
                </a:solidFill>
              </a:rPr>
              <a:t>didiagnosa</a:t>
            </a:r>
            <a:r>
              <a:rPr lang="en-US" sz="2400" dirty="0">
                <a:solidFill>
                  <a:srgbClr val="333333"/>
                </a:solidFill>
              </a:rPr>
              <a:t> “</a:t>
            </a:r>
            <a:r>
              <a:rPr lang="en-US" sz="2400" dirty="0" err="1">
                <a:solidFill>
                  <a:srgbClr val="333333"/>
                </a:solidFill>
              </a:rPr>
              <a:t>skizofrenia</a:t>
            </a:r>
            <a:r>
              <a:rPr lang="en-US" sz="2400" dirty="0">
                <a:solidFill>
                  <a:srgbClr val="333333"/>
                </a:solidFill>
              </a:rPr>
              <a:t>” </a:t>
            </a:r>
            <a:r>
              <a:rPr lang="en-US" sz="2400" dirty="0" err="1">
                <a:solidFill>
                  <a:srgbClr val="333333"/>
                </a:solidFill>
              </a:rPr>
              <a:t>atau</a:t>
            </a:r>
            <a:r>
              <a:rPr lang="en-US" sz="2400" dirty="0">
                <a:solidFill>
                  <a:srgbClr val="333333"/>
                </a:solidFill>
              </a:rPr>
              <a:t> “</a:t>
            </a:r>
            <a:r>
              <a:rPr lang="en-US" sz="2400" dirty="0" err="1">
                <a:solidFill>
                  <a:srgbClr val="333333"/>
                </a:solidFill>
              </a:rPr>
              <a:t>psikosis</a:t>
            </a:r>
            <a:r>
              <a:rPr lang="en-US" sz="2400" dirty="0">
                <a:solidFill>
                  <a:srgbClr val="333333"/>
                </a:solidFill>
              </a:rPr>
              <a:t>” (</a:t>
            </a:r>
            <a:r>
              <a:rPr lang="en-US" sz="2400" dirty="0" err="1">
                <a:solidFill>
                  <a:srgbClr val="333333"/>
                </a:solidFill>
              </a:rPr>
              <a:t>tetapi</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semuanya</a:t>
            </a:r>
            <a:r>
              <a:rPr lang="en-US" sz="2400" dirty="0">
                <a:solidFill>
                  <a:srgbClr val="333333"/>
                </a:solidFill>
              </a:rPr>
              <a:t>!) </a:t>
            </a:r>
            <a:r>
              <a:rPr lang="en-US" sz="2400" dirty="0" err="1">
                <a:solidFill>
                  <a:srgbClr val="333333"/>
                </a:solidFill>
              </a:rPr>
              <a:t>seringkali</a:t>
            </a:r>
            <a:r>
              <a:rPr lang="en-US" sz="2400" dirty="0">
                <a:solidFill>
                  <a:srgbClr val="333333"/>
                </a:solidFill>
              </a:rPr>
              <a:t> </a:t>
            </a:r>
            <a:r>
              <a:rPr lang="en-US" sz="2400" dirty="0" err="1">
                <a:solidFill>
                  <a:srgbClr val="333333"/>
                </a:solidFill>
              </a:rPr>
              <a:t>mengalami</a:t>
            </a:r>
            <a:r>
              <a:rPr lang="en-US" sz="2400" dirty="0">
                <a:solidFill>
                  <a:srgbClr val="333333"/>
                </a:solidFill>
              </a:rPr>
              <a:t> </a:t>
            </a:r>
            <a:r>
              <a:rPr lang="en-US" sz="2400" dirty="0" err="1">
                <a:solidFill>
                  <a:srgbClr val="333333"/>
                </a:solidFill>
              </a:rPr>
              <a:t>diskriminasi</a:t>
            </a:r>
            <a:r>
              <a:rPr lang="en-US" sz="2400" dirty="0">
                <a:solidFill>
                  <a:srgbClr val="333333"/>
                </a:solidFill>
              </a:rPr>
              <a:t>.</a:t>
            </a:r>
            <a:endParaRPr lang="de-DE" sz="2400" dirty="0">
              <a:solidFill>
                <a:srgbClr val="333333"/>
              </a:solidFill>
            </a:endParaRPr>
          </a:p>
          <a:p>
            <a:pPr lvl="0" defTabSz="914400" fontAlgn="base">
              <a:buClr>
                <a:srgbClr val="000000"/>
              </a:buClr>
            </a:pPr>
            <a:r>
              <a:rPr lang="en-US" sz="2400" dirty="0" err="1">
                <a:solidFill>
                  <a:srgbClr val="333333"/>
                </a:solidFill>
              </a:rPr>
              <a:t>Untuk</a:t>
            </a:r>
            <a:r>
              <a:rPr lang="en-US" sz="2400" dirty="0">
                <a:solidFill>
                  <a:srgbClr val="333333"/>
                </a:solidFill>
              </a:rPr>
              <a:t> </a:t>
            </a:r>
            <a:r>
              <a:rPr lang="en-US" sz="2400" dirty="0" err="1">
                <a:solidFill>
                  <a:srgbClr val="333333"/>
                </a:solidFill>
              </a:rPr>
              <a:t>mencegah</a:t>
            </a:r>
            <a:r>
              <a:rPr lang="en-US" sz="2400" dirty="0">
                <a:solidFill>
                  <a:srgbClr val="333333"/>
                </a:solidFill>
              </a:rPr>
              <a:t> </a:t>
            </a:r>
            <a:r>
              <a:rPr lang="en-US" sz="2400" dirty="0" err="1">
                <a:solidFill>
                  <a:srgbClr val="333333"/>
                </a:solidFill>
              </a:rPr>
              <a:t>timbulnya</a:t>
            </a:r>
            <a:r>
              <a:rPr lang="en-US" sz="2400" dirty="0">
                <a:solidFill>
                  <a:srgbClr val="333333"/>
                </a:solidFill>
              </a:rPr>
              <a:t> </a:t>
            </a:r>
            <a:r>
              <a:rPr lang="en-US" sz="2400" dirty="0" err="1">
                <a:solidFill>
                  <a:srgbClr val="333333"/>
                </a:solidFill>
              </a:rPr>
              <a:t>prasangka</a:t>
            </a:r>
            <a:r>
              <a:rPr lang="en-US" sz="2400" dirty="0">
                <a:solidFill>
                  <a:srgbClr val="333333"/>
                </a:solidFill>
              </a:rPr>
              <a:t> </a:t>
            </a:r>
            <a:r>
              <a:rPr lang="en-US" sz="2400" dirty="0" err="1">
                <a:solidFill>
                  <a:srgbClr val="333333"/>
                </a:solidFill>
              </a:rPr>
              <a:t>atau</a:t>
            </a:r>
            <a:r>
              <a:rPr lang="en-US" sz="2400" dirty="0">
                <a:solidFill>
                  <a:srgbClr val="333333"/>
                </a:solidFill>
              </a:rPr>
              <a:t> stigma, </a:t>
            </a:r>
            <a:r>
              <a:rPr lang="en-US" sz="2400" dirty="0" err="1">
                <a:solidFill>
                  <a:srgbClr val="333333"/>
                </a:solidFill>
              </a:rPr>
              <a:t>maka</a:t>
            </a:r>
            <a:r>
              <a:rPr lang="en-US" sz="2400" dirty="0">
                <a:solidFill>
                  <a:srgbClr val="333333"/>
                </a:solidFill>
              </a:rPr>
              <a:t> </a:t>
            </a:r>
            <a:r>
              <a:rPr lang="en-US" sz="2400" dirty="0" err="1">
                <a:solidFill>
                  <a:srgbClr val="333333"/>
                </a:solidFill>
              </a:rPr>
              <a:t>akan</a:t>
            </a:r>
            <a:r>
              <a:rPr lang="en-US" sz="2400" dirty="0">
                <a:solidFill>
                  <a:srgbClr val="333333"/>
                </a:solidFill>
              </a:rPr>
              <a:t> sangat </a:t>
            </a:r>
            <a:r>
              <a:rPr lang="en-US" sz="2400" dirty="0" err="1">
                <a:solidFill>
                  <a:srgbClr val="333333"/>
                </a:solidFill>
              </a:rPr>
              <a:t>membantu</a:t>
            </a:r>
            <a:r>
              <a:rPr lang="en-US" sz="2400" dirty="0">
                <a:solidFill>
                  <a:srgbClr val="333333"/>
                </a:solidFill>
              </a:rPr>
              <a:t> </a:t>
            </a:r>
            <a:r>
              <a:rPr lang="en-US" sz="2400" dirty="0" err="1">
                <a:solidFill>
                  <a:srgbClr val="333333"/>
                </a:solidFill>
              </a:rPr>
              <a:t>jika</a:t>
            </a:r>
            <a:r>
              <a:rPr lang="en-US" sz="2400" dirty="0">
                <a:solidFill>
                  <a:srgbClr val="333333"/>
                </a:solidFill>
              </a:rPr>
              <a:t> </a:t>
            </a:r>
            <a:r>
              <a:rPr lang="en-US" sz="2400" dirty="0" err="1">
                <a:solidFill>
                  <a:srgbClr val="333333"/>
                </a:solidFill>
              </a:rPr>
              <a:t>menjelaskan</a:t>
            </a:r>
            <a:r>
              <a:rPr lang="en-US" sz="2400" dirty="0">
                <a:solidFill>
                  <a:srgbClr val="333333"/>
                </a:solidFill>
              </a:rPr>
              <a:t> </a:t>
            </a:r>
            <a:r>
              <a:rPr lang="en-US" sz="2400" dirty="0" err="1">
                <a:solidFill>
                  <a:srgbClr val="333333"/>
                </a:solidFill>
              </a:rPr>
              <a:t>kepada</a:t>
            </a:r>
            <a:r>
              <a:rPr lang="en-US" sz="2400" dirty="0">
                <a:solidFill>
                  <a:srgbClr val="333333"/>
                </a:solidFill>
              </a:rPr>
              <a:t> </a:t>
            </a:r>
            <a:r>
              <a:rPr lang="en-US" sz="2400" i="1" dirty="0">
                <a:solidFill>
                  <a:srgbClr val="333333"/>
                </a:solidFill>
              </a:rPr>
              <a:t>orang lain</a:t>
            </a:r>
            <a:r>
              <a:rPr lang="en-US" sz="2400" dirty="0">
                <a:solidFill>
                  <a:srgbClr val="333333"/>
                </a:solidFill>
              </a:rPr>
              <a:t> </a:t>
            </a:r>
            <a:r>
              <a:rPr lang="en-US" sz="2400" dirty="0" err="1">
                <a:solidFill>
                  <a:srgbClr val="333333"/>
                </a:solidFill>
              </a:rPr>
              <a:t>mengenai</a:t>
            </a:r>
            <a:r>
              <a:rPr lang="en-US" sz="2400" dirty="0">
                <a:solidFill>
                  <a:srgbClr val="333333"/>
                </a:solidFill>
              </a:rPr>
              <a:t> </a:t>
            </a:r>
            <a:r>
              <a:rPr lang="en-US" sz="2400" dirty="0" err="1">
                <a:solidFill>
                  <a:srgbClr val="333333"/>
                </a:solidFill>
              </a:rPr>
              <a:t>gangguan</a:t>
            </a:r>
            <a:r>
              <a:rPr lang="en-US" sz="2400" dirty="0">
                <a:solidFill>
                  <a:srgbClr val="333333"/>
                </a:solidFill>
              </a:rPr>
              <a:t> mental dan </a:t>
            </a:r>
            <a:r>
              <a:rPr lang="en-US" sz="2400" dirty="0" err="1">
                <a:solidFill>
                  <a:srgbClr val="333333"/>
                </a:solidFill>
              </a:rPr>
              <a:t>gejalanya</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44</a:t>
            </a:fld>
            <a:endParaRPr lang="de-DE"/>
          </a:p>
        </p:txBody>
      </p:sp>
    </p:spTree>
    <p:extLst>
      <p:ext uri="{BB962C8B-B14F-4D97-AF65-F5344CB8AC3E}">
        <p14:creationId xmlns:p14="http://schemas.microsoft.com/office/powerpoint/2010/main" val="23490011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Mengapa kita mempelajarinya?</a:t>
            </a:r>
            <a:endParaRPr 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buClr>
                <a:srgbClr val="333333"/>
              </a:buClr>
              <a:defRPr/>
            </a:pPr>
            <a:r>
              <a:rPr lang="en-US" sz="2400" dirty="0" err="1">
                <a:solidFill>
                  <a:srgbClr val="333333"/>
                </a:solidFill>
              </a:rPr>
              <a:t>Kebanyakan</a:t>
            </a:r>
            <a:r>
              <a:rPr lang="en-US" sz="2400" dirty="0">
                <a:solidFill>
                  <a:srgbClr val="333333"/>
                </a:solidFill>
              </a:rPr>
              <a:t> orang yang </a:t>
            </a:r>
            <a:r>
              <a:rPr lang="en-US" sz="2400" dirty="0" err="1">
                <a:solidFill>
                  <a:srgbClr val="333333"/>
                </a:solidFill>
              </a:rPr>
              <a:t>didiagnosa</a:t>
            </a:r>
            <a:r>
              <a:rPr lang="en-US" sz="2400" dirty="0">
                <a:solidFill>
                  <a:srgbClr val="333333"/>
                </a:solidFill>
              </a:rPr>
              <a:t> “</a:t>
            </a:r>
            <a:r>
              <a:rPr lang="en-US" sz="2400" dirty="0" err="1">
                <a:solidFill>
                  <a:srgbClr val="333333"/>
                </a:solidFill>
              </a:rPr>
              <a:t>skizofrenia</a:t>
            </a:r>
            <a:r>
              <a:rPr lang="en-US" sz="2400" dirty="0">
                <a:solidFill>
                  <a:srgbClr val="333333"/>
                </a:solidFill>
              </a:rPr>
              <a:t>” </a:t>
            </a:r>
            <a:r>
              <a:rPr lang="en-US" sz="2400" dirty="0" err="1">
                <a:solidFill>
                  <a:srgbClr val="333333"/>
                </a:solidFill>
              </a:rPr>
              <a:t>atau</a:t>
            </a:r>
            <a:r>
              <a:rPr lang="en-US" sz="2400" dirty="0">
                <a:solidFill>
                  <a:srgbClr val="333333"/>
                </a:solidFill>
              </a:rPr>
              <a:t> “</a:t>
            </a:r>
            <a:r>
              <a:rPr lang="en-US" sz="2400" dirty="0" err="1">
                <a:solidFill>
                  <a:srgbClr val="333333"/>
                </a:solidFill>
              </a:rPr>
              <a:t>psikosis</a:t>
            </a:r>
            <a:r>
              <a:rPr lang="en-US" sz="2400" dirty="0">
                <a:solidFill>
                  <a:srgbClr val="333333"/>
                </a:solidFill>
              </a:rPr>
              <a:t>” (</a:t>
            </a:r>
            <a:r>
              <a:rPr lang="en-US" sz="2400" dirty="0" err="1">
                <a:solidFill>
                  <a:srgbClr val="333333"/>
                </a:solidFill>
              </a:rPr>
              <a:t>tetapi</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semuanya</a:t>
            </a:r>
            <a:r>
              <a:rPr lang="en-US" sz="2400" dirty="0">
                <a:solidFill>
                  <a:srgbClr val="333333"/>
                </a:solidFill>
              </a:rPr>
              <a:t>!) </a:t>
            </a:r>
            <a:r>
              <a:rPr lang="en-US" sz="2400" dirty="0" err="1">
                <a:solidFill>
                  <a:srgbClr val="333333"/>
                </a:solidFill>
              </a:rPr>
              <a:t>seringkali</a:t>
            </a:r>
            <a:r>
              <a:rPr lang="en-US" sz="2400" dirty="0">
                <a:solidFill>
                  <a:srgbClr val="333333"/>
                </a:solidFill>
              </a:rPr>
              <a:t> </a:t>
            </a:r>
            <a:r>
              <a:rPr lang="en-US" sz="2400" dirty="0" err="1">
                <a:solidFill>
                  <a:srgbClr val="333333"/>
                </a:solidFill>
              </a:rPr>
              <a:t>mengalami</a:t>
            </a:r>
            <a:r>
              <a:rPr lang="en-US" sz="2400" dirty="0">
                <a:solidFill>
                  <a:srgbClr val="333333"/>
                </a:solidFill>
              </a:rPr>
              <a:t> </a:t>
            </a:r>
            <a:r>
              <a:rPr lang="en-US" sz="2400" dirty="0" err="1">
                <a:solidFill>
                  <a:srgbClr val="333333"/>
                </a:solidFill>
              </a:rPr>
              <a:t>diskriminasi</a:t>
            </a:r>
            <a:r>
              <a:rPr lang="en-US" sz="2400" dirty="0">
                <a:solidFill>
                  <a:srgbClr val="333333"/>
                </a:solidFill>
              </a:rPr>
              <a:t>.</a:t>
            </a:r>
            <a:endParaRPr lang="de-DE" sz="2400" dirty="0">
              <a:solidFill>
                <a:srgbClr val="333333"/>
              </a:solidFill>
            </a:endParaRPr>
          </a:p>
          <a:p>
            <a:pPr lvl="0" defTabSz="914400" fontAlgn="base">
              <a:buClr>
                <a:srgbClr val="000000"/>
              </a:buClr>
            </a:pPr>
            <a:r>
              <a:rPr lang="en-US" sz="2400" dirty="0" err="1">
                <a:solidFill>
                  <a:srgbClr val="333333"/>
                </a:solidFill>
              </a:rPr>
              <a:t>Untuk</a:t>
            </a:r>
            <a:r>
              <a:rPr lang="en-US" sz="2400" dirty="0">
                <a:solidFill>
                  <a:srgbClr val="333333"/>
                </a:solidFill>
              </a:rPr>
              <a:t> </a:t>
            </a:r>
            <a:r>
              <a:rPr lang="en-US" sz="2400" dirty="0" err="1">
                <a:solidFill>
                  <a:srgbClr val="333333"/>
                </a:solidFill>
              </a:rPr>
              <a:t>mencegah</a:t>
            </a:r>
            <a:r>
              <a:rPr lang="en-US" sz="2400" dirty="0">
                <a:solidFill>
                  <a:srgbClr val="333333"/>
                </a:solidFill>
              </a:rPr>
              <a:t> </a:t>
            </a:r>
            <a:r>
              <a:rPr lang="en-US" sz="2400" dirty="0" err="1">
                <a:solidFill>
                  <a:srgbClr val="333333"/>
                </a:solidFill>
              </a:rPr>
              <a:t>timbulnya</a:t>
            </a:r>
            <a:r>
              <a:rPr lang="en-US" sz="2400" dirty="0">
                <a:solidFill>
                  <a:srgbClr val="333333"/>
                </a:solidFill>
              </a:rPr>
              <a:t> </a:t>
            </a:r>
            <a:r>
              <a:rPr lang="en-US" sz="2400" dirty="0" err="1">
                <a:solidFill>
                  <a:srgbClr val="333333"/>
                </a:solidFill>
              </a:rPr>
              <a:t>prasangka</a:t>
            </a:r>
            <a:r>
              <a:rPr lang="en-US" sz="2400" dirty="0">
                <a:solidFill>
                  <a:srgbClr val="333333"/>
                </a:solidFill>
              </a:rPr>
              <a:t> </a:t>
            </a:r>
            <a:r>
              <a:rPr lang="en-US" sz="2400" dirty="0" err="1">
                <a:solidFill>
                  <a:srgbClr val="333333"/>
                </a:solidFill>
              </a:rPr>
              <a:t>atau</a:t>
            </a:r>
            <a:r>
              <a:rPr lang="en-US" sz="2400" dirty="0">
                <a:solidFill>
                  <a:srgbClr val="333333"/>
                </a:solidFill>
              </a:rPr>
              <a:t> stigma, </a:t>
            </a:r>
            <a:r>
              <a:rPr lang="en-US" sz="2400" dirty="0" err="1">
                <a:solidFill>
                  <a:srgbClr val="333333"/>
                </a:solidFill>
              </a:rPr>
              <a:t>maka</a:t>
            </a:r>
            <a:r>
              <a:rPr lang="en-US" sz="2400" dirty="0">
                <a:solidFill>
                  <a:srgbClr val="333333"/>
                </a:solidFill>
              </a:rPr>
              <a:t> </a:t>
            </a:r>
            <a:r>
              <a:rPr lang="en-US" sz="2400" dirty="0" err="1">
                <a:solidFill>
                  <a:srgbClr val="333333"/>
                </a:solidFill>
              </a:rPr>
              <a:t>akan</a:t>
            </a:r>
            <a:r>
              <a:rPr lang="en-US" sz="2400" dirty="0">
                <a:solidFill>
                  <a:srgbClr val="333333"/>
                </a:solidFill>
              </a:rPr>
              <a:t> sangat </a:t>
            </a:r>
            <a:r>
              <a:rPr lang="en-US" sz="2400" dirty="0" err="1">
                <a:solidFill>
                  <a:srgbClr val="333333"/>
                </a:solidFill>
              </a:rPr>
              <a:t>membantu</a:t>
            </a:r>
            <a:r>
              <a:rPr lang="en-US" sz="2400" dirty="0">
                <a:solidFill>
                  <a:srgbClr val="333333"/>
                </a:solidFill>
              </a:rPr>
              <a:t> </a:t>
            </a:r>
            <a:r>
              <a:rPr lang="en-US" sz="2400" dirty="0" err="1">
                <a:solidFill>
                  <a:srgbClr val="333333"/>
                </a:solidFill>
              </a:rPr>
              <a:t>jika</a:t>
            </a:r>
            <a:r>
              <a:rPr lang="en-US" sz="2400" dirty="0">
                <a:solidFill>
                  <a:srgbClr val="333333"/>
                </a:solidFill>
              </a:rPr>
              <a:t> </a:t>
            </a:r>
            <a:r>
              <a:rPr lang="en-US" sz="2400" dirty="0" err="1">
                <a:solidFill>
                  <a:srgbClr val="333333"/>
                </a:solidFill>
              </a:rPr>
              <a:t>menjelaskan</a:t>
            </a:r>
            <a:r>
              <a:rPr lang="en-US" sz="2400" dirty="0">
                <a:solidFill>
                  <a:srgbClr val="333333"/>
                </a:solidFill>
              </a:rPr>
              <a:t> </a:t>
            </a:r>
            <a:r>
              <a:rPr lang="en-US" sz="2400" dirty="0" err="1">
                <a:solidFill>
                  <a:srgbClr val="333333"/>
                </a:solidFill>
              </a:rPr>
              <a:t>kepada</a:t>
            </a:r>
            <a:r>
              <a:rPr lang="en-US" sz="2400" dirty="0">
                <a:solidFill>
                  <a:srgbClr val="333333"/>
                </a:solidFill>
              </a:rPr>
              <a:t> </a:t>
            </a:r>
            <a:r>
              <a:rPr lang="en-US" sz="2400" i="1" dirty="0">
                <a:solidFill>
                  <a:srgbClr val="333333"/>
                </a:solidFill>
              </a:rPr>
              <a:t>orang lain</a:t>
            </a:r>
            <a:r>
              <a:rPr lang="en-US" sz="2400" dirty="0">
                <a:solidFill>
                  <a:srgbClr val="333333"/>
                </a:solidFill>
              </a:rPr>
              <a:t> </a:t>
            </a:r>
            <a:r>
              <a:rPr lang="en-US" sz="2400" dirty="0" err="1">
                <a:solidFill>
                  <a:srgbClr val="333333"/>
                </a:solidFill>
              </a:rPr>
              <a:t>mengenai</a:t>
            </a:r>
            <a:r>
              <a:rPr lang="en-US" sz="2400" dirty="0">
                <a:solidFill>
                  <a:srgbClr val="333333"/>
                </a:solidFill>
              </a:rPr>
              <a:t> </a:t>
            </a:r>
            <a:r>
              <a:rPr lang="en-US" sz="2400" dirty="0" err="1">
                <a:solidFill>
                  <a:srgbClr val="333333"/>
                </a:solidFill>
              </a:rPr>
              <a:t>gangguan</a:t>
            </a:r>
            <a:r>
              <a:rPr lang="en-US" sz="2400" dirty="0">
                <a:solidFill>
                  <a:srgbClr val="333333"/>
                </a:solidFill>
              </a:rPr>
              <a:t> mental dan </a:t>
            </a:r>
            <a:r>
              <a:rPr lang="en-US" sz="2400" dirty="0" err="1">
                <a:solidFill>
                  <a:srgbClr val="333333"/>
                </a:solidFill>
              </a:rPr>
              <a:t>gejalanya</a:t>
            </a:r>
            <a:r>
              <a:rPr lang="en-US" sz="2400" dirty="0">
                <a:solidFill>
                  <a:srgbClr val="333333"/>
                </a:solidFill>
              </a:rPr>
              <a:t>.</a:t>
            </a:r>
          </a:p>
          <a:p>
            <a:pPr lvl="0" defTabSz="914400" fontAlgn="base">
              <a:buClr>
                <a:srgbClr val="000000"/>
              </a:buClr>
            </a:pPr>
            <a:r>
              <a:rPr lang="de-DE" sz="2400" u="sng" dirty="0">
                <a:solidFill>
                  <a:srgbClr val="004992"/>
                </a:solidFill>
              </a:rPr>
              <a:t>Hubungannya</a:t>
            </a:r>
            <a:r>
              <a:rPr lang="de-DE" sz="2400" dirty="0">
                <a:solidFill>
                  <a:srgbClr val="004992"/>
                </a:solidFill>
              </a:rPr>
              <a:t>: </a:t>
            </a:r>
            <a:r>
              <a:rPr lang="en-US" sz="2400" dirty="0" err="1">
                <a:solidFill>
                  <a:srgbClr val="333333"/>
                </a:solidFill>
              </a:rPr>
              <a:t>Jika</a:t>
            </a:r>
            <a:r>
              <a:rPr lang="en-US" sz="2400" dirty="0">
                <a:solidFill>
                  <a:srgbClr val="333333"/>
                </a:solidFill>
              </a:rPr>
              <a:t> </a:t>
            </a:r>
            <a:r>
              <a:rPr lang="en-US" sz="2400" dirty="0" err="1">
                <a:solidFill>
                  <a:srgbClr val="333333"/>
                </a:solidFill>
              </a:rPr>
              <a:t>memandang</a:t>
            </a:r>
            <a:r>
              <a:rPr lang="en-US" sz="2400" dirty="0">
                <a:solidFill>
                  <a:srgbClr val="333333"/>
                </a:solidFill>
              </a:rPr>
              <a:t> </a:t>
            </a:r>
            <a:r>
              <a:rPr lang="en-US" sz="2400" dirty="0" err="1">
                <a:solidFill>
                  <a:srgbClr val="333333"/>
                </a:solidFill>
              </a:rPr>
              <a:t>lebih</a:t>
            </a:r>
            <a:r>
              <a:rPr lang="en-US" sz="2400" dirty="0">
                <a:solidFill>
                  <a:srgbClr val="333333"/>
                </a:solidFill>
              </a:rPr>
              <a:t> </a:t>
            </a:r>
            <a:r>
              <a:rPr lang="en-US" sz="2400" dirty="0" err="1">
                <a:solidFill>
                  <a:srgbClr val="333333"/>
                </a:solidFill>
              </a:rPr>
              <a:t>dekat</a:t>
            </a:r>
            <a:r>
              <a:rPr lang="en-US" sz="2400" dirty="0">
                <a:solidFill>
                  <a:srgbClr val="333333"/>
                </a:solidFill>
              </a:rPr>
              <a:t>, </a:t>
            </a:r>
            <a:r>
              <a:rPr lang="en-US" sz="2400" dirty="0" err="1">
                <a:solidFill>
                  <a:srgbClr val="333333"/>
                </a:solidFill>
              </a:rPr>
              <a:t>setiap</a:t>
            </a:r>
            <a:r>
              <a:rPr lang="en-US" sz="2400" dirty="0">
                <a:solidFill>
                  <a:srgbClr val="333333"/>
                </a:solidFill>
              </a:rPr>
              <a:t> orang </a:t>
            </a:r>
            <a:r>
              <a:rPr lang="en-US" sz="2400" dirty="0" err="1">
                <a:solidFill>
                  <a:srgbClr val="333333"/>
                </a:solidFill>
              </a:rPr>
              <a:t>memiliki</a:t>
            </a:r>
            <a:r>
              <a:rPr lang="en-US" sz="2400" dirty="0">
                <a:solidFill>
                  <a:srgbClr val="333333"/>
                </a:solidFill>
              </a:rPr>
              <a:t> </a:t>
            </a:r>
            <a:r>
              <a:rPr lang="en-US" sz="2400" dirty="0" err="1">
                <a:solidFill>
                  <a:srgbClr val="333333"/>
                </a:solidFill>
              </a:rPr>
              <a:t>kelebihan</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kekurangan</a:t>
            </a:r>
            <a:r>
              <a:rPr lang="en-US" sz="2400" dirty="0">
                <a:solidFill>
                  <a:srgbClr val="333333"/>
                </a:solidFill>
              </a:rPr>
              <a:t> yang </a:t>
            </a:r>
            <a:r>
              <a:rPr lang="en-US" sz="2400" dirty="0" err="1">
                <a:solidFill>
                  <a:srgbClr val="333333"/>
                </a:solidFill>
              </a:rPr>
              <a:t>membuat</a:t>
            </a:r>
            <a:r>
              <a:rPr lang="en-US" sz="2400" dirty="0">
                <a:solidFill>
                  <a:srgbClr val="333333"/>
                </a:solidFill>
              </a:rPr>
              <a:t> </a:t>
            </a:r>
            <a:r>
              <a:rPr lang="en-US" sz="2400" dirty="0" err="1">
                <a:solidFill>
                  <a:srgbClr val="333333"/>
                </a:solidFill>
              </a:rPr>
              <a:t>mereka</a:t>
            </a:r>
            <a:r>
              <a:rPr lang="en-US" sz="2400" dirty="0">
                <a:solidFill>
                  <a:srgbClr val="333333"/>
                </a:solidFill>
              </a:rPr>
              <a:t> </a:t>
            </a:r>
            <a:r>
              <a:rPr lang="en-US" sz="2400" dirty="0" err="1">
                <a:solidFill>
                  <a:srgbClr val="333333"/>
                </a:solidFill>
              </a:rPr>
              <a:t>unik</a:t>
            </a:r>
            <a:r>
              <a:rPr lang="en-US" sz="2400" dirty="0">
                <a:solidFill>
                  <a:srgbClr val="333333"/>
                </a:solidFill>
              </a:rPr>
              <a:t>. </a:t>
            </a:r>
            <a:r>
              <a:rPr lang="en-US" sz="2400" dirty="0" err="1">
                <a:solidFill>
                  <a:srgbClr val="333333"/>
                </a:solidFill>
              </a:rPr>
              <a:t>Kebanyakan</a:t>
            </a:r>
            <a:r>
              <a:rPr lang="en-US" sz="2400" dirty="0">
                <a:solidFill>
                  <a:srgbClr val="333333"/>
                </a:solidFill>
              </a:rPr>
              <a:t> </a:t>
            </a:r>
            <a:r>
              <a:rPr lang="en-US" sz="2400" dirty="0" err="1">
                <a:solidFill>
                  <a:srgbClr val="333333"/>
                </a:solidFill>
              </a:rPr>
              <a:t>prasangka</a:t>
            </a:r>
            <a:r>
              <a:rPr lang="en-US" sz="2400" dirty="0">
                <a:solidFill>
                  <a:srgbClr val="333333"/>
                </a:solidFill>
              </a:rPr>
              <a:t> </a:t>
            </a:r>
            <a:r>
              <a:rPr lang="en-US" sz="2400" dirty="0" err="1">
                <a:solidFill>
                  <a:srgbClr val="333333"/>
                </a:solidFill>
              </a:rPr>
              <a:t>atau</a:t>
            </a:r>
            <a:r>
              <a:rPr lang="en-US" sz="2400" dirty="0">
                <a:solidFill>
                  <a:srgbClr val="333333"/>
                </a:solidFill>
              </a:rPr>
              <a:t> </a:t>
            </a:r>
            <a:r>
              <a:rPr lang="en-US" sz="2400" dirty="0" err="1">
                <a:solidFill>
                  <a:srgbClr val="333333"/>
                </a:solidFill>
              </a:rPr>
              <a:t>stereotip</a:t>
            </a:r>
            <a:r>
              <a:rPr lang="en-US" sz="2400" dirty="0">
                <a:solidFill>
                  <a:srgbClr val="333333"/>
                </a:solidFill>
              </a:rPr>
              <a:t> </a:t>
            </a:r>
            <a:r>
              <a:rPr lang="en-US" sz="2400" dirty="0" err="1">
                <a:solidFill>
                  <a:srgbClr val="333333"/>
                </a:solidFill>
              </a:rPr>
              <a:t>hanya</a:t>
            </a:r>
            <a:r>
              <a:rPr lang="en-US" sz="2400" dirty="0">
                <a:solidFill>
                  <a:srgbClr val="333333"/>
                </a:solidFill>
              </a:rPr>
              <a:t> </a:t>
            </a:r>
            <a:r>
              <a:rPr lang="en-US" sz="2400" dirty="0" err="1">
                <a:solidFill>
                  <a:srgbClr val="333333"/>
                </a:solidFill>
              </a:rPr>
              <a:t>berdasar</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satu</a:t>
            </a:r>
            <a:r>
              <a:rPr lang="en-US" sz="2400" dirty="0">
                <a:solidFill>
                  <a:srgbClr val="333333"/>
                </a:solidFill>
              </a:rPr>
              <a:t> </a:t>
            </a:r>
            <a:r>
              <a:rPr lang="en-US" sz="2400" dirty="0" err="1">
                <a:solidFill>
                  <a:srgbClr val="333333"/>
                </a:solidFill>
              </a:rPr>
              <a:t>aspek</a:t>
            </a:r>
            <a:r>
              <a:rPr lang="en-US" sz="2400" dirty="0">
                <a:solidFill>
                  <a:srgbClr val="333333"/>
                </a:solidFill>
              </a:rPr>
              <a:t> </a:t>
            </a:r>
            <a:r>
              <a:rPr lang="en-US" sz="2400" dirty="0" err="1">
                <a:solidFill>
                  <a:srgbClr val="333333"/>
                </a:solidFill>
              </a:rPr>
              <a:t>saja</a:t>
            </a:r>
            <a:r>
              <a:rPr lang="en-US" sz="2400" dirty="0">
                <a:solidFill>
                  <a:srgbClr val="333333"/>
                </a:solidFill>
              </a:rPr>
              <a:t> </a:t>
            </a:r>
            <a:r>
              <a:rPr lang="en-US" sz="2400" dirty="0" err="1">
                <a:solidFill>
                  <a:srgbClr val="333333"/>
                </a:solidFill>
              </a:rPr>
              <a:t>tentang</a:t>
            </a:r>
            <a:r>
              <a:rPr lang="en-US" sz="2400" dirty="0">
                <a:solidFill>
                  <a:srgbClr val="333333"/>
                </a:solidFill>
              </a:rPr>
              <a:t> </a:t>
            </a:r>
            <a:r>
              <a:rPr lang="en-US" sz="2400" dirty="0" err="1">
                <a:solidFill>
                  <a:srgbClr val="333333"/>
                </a:solidFill>
              </a:rPr>
              <a:t>seseorang</a:t>
            </a:r>
            <a:r>
              <a:rPr lang="en-US" sz="2400" dirty="0">
                <a:solidFill>
                  <a:srgbClr val="333333"/>
                </a:solidFill>
              </a:rPr>
              <a:t>. </a:t>
            </a:r>
            <a:r>
              <a:rPr lang="en-US" sz="2400" dirty="0" err="1">
                <a:solidFill>
                  <a:srgbClr val="333333"/>
                </a:solidFill>
              </a:rPr>
              <a:t>Prasangka</a:t>
            </a:r>
            <a:r>
              <a:rPr lang="en-US" sz="2400" dirty="0">
                <a:solidFill>
                  <a:srgbClr val="333333"/>
                </a:solidFill>
              </a:rPr>
              <a:t> </a:t>
            </a:r>
            <a:r>
              <a:rPr lang="en-US" sz="2400" dirty="0" err="1">
                <a:solidFill>
                  <a:srgbClr val="333333"/>
                </a:solidFill>
              </a:rPr>
              <a:t>atau</a:t>
            </a:r>
            <a:r>
              <a:rPr lang="en-US" sz="2400" dirty="0">
                <a:solidFill>
                  <a:srgbClr val="333333"/>
                </a:solidFill>
              </a:rPr>
              <a:t> </a:t>
            </a:r>
            <a:r>
              <a:rPr lang="en-US" sz="2400" dirty="0" err="1">
                <a:solidFill>
                  <a:srgbClr val="333333"/>
                </a:solidFill>
              </a:rPr>
              <a:t>stereotip</a:t>
            </a:r>
            <a:r>
              <a:rPr lang="en-US" sz="2400" dirty="0">
                <a:solidFill>
                  <a:srgbClr val="333333"/>
                </a:solidFill>
              </a:rPr>
              <a:t> </a:t>
            </a:r>
            <a:r>
              <a:rPr lang="en-US" sz="2400" dirty="0" err="1">
                <a:solidFill>
                  <a:srgbClr val="333333"/>
                </a:solidFill>
              </a:rPr>
              <a:t>ini</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membuat</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salah</a:t>
            </a:r>
            <a:r>
              <a:rPr lang="en-US" sz="2400" dirty="0">
                <a:solidFill>
                  <a:srgbClr val="333333"/>
                </a:solidFill>
              </a:rPr>
              <a:t> </a:t>
            </a:r>
            <a:r>
              <a:rPr lang="en-US" sz="2400" dirty="0" err="1">
                <a:solidFill>
                  <a:srgbClr val="333333"/>
                </a:solidFill>
              </a:rPr>
              <a:t>memperlakukan</a:t>
            </a:r>
            <a:r>
              <a:rPr lang="en-US" sz="2400" dirty="0">
                <a:solidFill>
                  <a:srgbClr val="333333"/>
                </a:solidFill>
              </a:rPr>
              <a:t> orang lain </a:t>
            </a:r>
            <a:r>
              <a:rPr lang="en-US" sz="2400" dirty="0" err="1">
                <a:solidFill>
                  <a:srgbClr val="333333"/>
                </a:solidFill>
              </a:rPr>
              <a:t>padahal</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berhak</a:t>
            </a:r>
            <a:r>
              <a:rPr lang="en-US" sz="2400" dirty="0">
                <a:solidFill>
                  <a:srgbClr val="333333"/>
                </a:solidFill>
              </a:rPr>
              <a:t> </a:t>
            </a:r>
            <a:r>
              <a:rPr lang="en-US" sz="2400" dirty="0" err="1">
                <a:solidFill>
                  <a:srgbClr val="333333"/>
                </a:solidFill>
              </a:rPr>
              <a:t>menghakimi</a:t>
            </a:r>
            <a:r>
              <a:rPr lang="en-US" sz="2400" dirty="0">
                <a:solidFill>
                  <a:srgbClr val="333333"/>
                </a:solidFill>
              </a:rPr>
              <a:t> </a:t>
            </a:r>
            <a:r>
              <a:rPr lang="en-US" sz="2400" dirty="0" err="1">
                <a:solidFill>
                  <a:srgbClr val="333333"/>
                </a:solidFill>
              </a:rPr>
              <a:t>mereka</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penilaian</a:t>
            </a:r>
            <a:r>
              <a:rPr lang="en-US" sz="2400" dirty="0">
                <a:solidFill>
                  <a:srgbClr val="333333"/>
                </a:solidFill>
              </a:rPr>
              <a:t> </a:t>
            </a:r>
            <a:r>
              <a:rPr lang="en-US" sz="2400" dirty="0" err="1">
                <a:solidFill>
                  <a:srgbClr val="333333"/>
                </a:solidFill>
              </a:rPr>
              <a:t>negatif</a:t>
            </a:r>
            <a:r>
              <a:rPr lang="en-US" sz="2400" dirty="0">
                <a:solidFill>
                  <a:srgbClr val="333333"/>
                </a:solidFill>
              </a:rPr>
              <a:t>.</a:t>
            </a:r>
            <a:r>
              <a:rPr lang="en-CA" sz="2400" dirty="0">
                <a:solidFill>
                  <a:srgbClr val="333333"/>
                </a:solidFill>
              </a:rPr>
              <a:t> </a:t>
            </a:r>
            <a:r>
              <a:rPr lang="en-CA" sz="2400" u="sng" dirty="0" err="1">
                <a:solidFill>
                  <a:srgbClr val="333333"/>
                </a:solidFill>
              </a:rPr>
              <a:t>Gangguan</a:t>
            </a:r>
            <a:r>
              <a:rPr lang="en-CA" sz="2400" u="sng" dirty="0">
                <a:solidFill>
                  <a:srgbClr val="333333"/>
                </a:solidFill>
              </a:rPr>
              <a:t> mental </a:t>
            </a:r>
            <a:r>
              <a:rPr lang="en-CA" sz="2400" u="sng" dirty="0" err="1">
                <a:solidFill>
                  <a:srgbClr val="333333"/>
                </a:solidFill>
              </a:rPr>
              <a:t>hanyalah</a:t>
            </a:r>
            <a:r>
              <a:rPr lang="en-CA" sz="2400" u="sng" dirty="0">
                <a:solidFill>
                  <a:srgbClr val="333333"/>
                </a:solidFill>
              </a:rPr>
              <a:t> </a:t>
            </a:r>
            <a:r>
              <a:rPr lang="en-CA" sz="2400" u="sng" dirty="0" err="1">
                <a:solidFill>
                  <a:srgbClr val="333333"/>
                </a:solidFill>
              </a:rPr>
              <a:t>salah</a:t>
            </a:r>
            <a:r>
              <a:rPr lang="en-CA" sz="2400" u="sng" dirty="0">
                <a:solidFill>
                  <a:srgbClr val="333333"/>
                </a:solidFill>
              </a:rPr>
              <a:t> </a:t>
            </a:r>
            <a:r>
              <a:rPr lang="en-CA" sz="2400" u="sng" dirty="0" err="1">
                <a:solidFill>
                  <a:srgbClr val="333333"/>
                </a:solidFill>
              </a:rPr>
              <a:t>satu</a:t>
            </a:r>
            <a:r>
              <a:rPr lang="en-CA" sz="2400" u="sng" dirty="0">
                <a:solidFill>
                  <a:srgbClr val="333333"/>
                </a:solidFill>
              </a:rPr>
              <a:t> </a:t>
            </a:r>
            <a:r>
              <a:rPr lang="en-CA" sz="2400" u="sng" dirty="0" err="1">
                <a:solidFill>
                  <a:srgbClr val="333333"/>
                </a:solidFill>
              </a:rPr>
              <a:t>bagian</a:t>
            </a:r>
            <a:r>
              <a:rPr lang="en-CA" sz="2400" u="sng" dirty="0">
                <a:solidFill>
                  <a:srgbClr val="333333"/>
                </a:solidFill>
              </a:rPr>
              <a:t> </a:t>
            </a:r>
            <a:r>
              <a:rPr lang="en-CA" sz="2400" u="sng" dirty="0" err="1">
                <a:solidFill>
                  <a:srgbClr val="333333"/>
                </a:solidFill>
              </a:rPr>
              <a:t>saja</a:t>
            </a:r>
            <a:r>
              <a:rPr lang="en-CA" sz="2400" u="sng" dirty="0">
                <a:solidFill>
                  <a:srgbClr val="333333"/>
                </a:solidFill>
              </a:rPr>
              <a:t> </a:t>
            </a:r>
            <a:r>
              <a:rPr lang="en-CA" sz="2400" u="sng" dirty="0" err="1">
                <a:solidFill>
                  <a:srgbClr val="333333"/>
                </a:solidFill>
              </a:rPr>
              <a:t>dari</a:t>
            </a:r>
            <a:r>
              <a:rPr lang="en-CA" sz="2400" u="sng" dirty="0">
                <a:solidFill>
                  <a:srgbClr val="333333"/>
                </a:solidFill>
              </a:rPr>
              <a:t> </a:t>
            </a:r>
            <a:r>
              <a:rPr lang="en-CA" sz="2400" u="sng" dirty="0" err="1">
                <a:solidFill>
                  <a:srgbClr val="333333"/>
                </a:solidFill>
              </a:rPr>
              <a:t>identitas</a:t>
            </a:r>
            <a:r>
              <a:rPr lang="en-CA" sz="2400" u="sng" dirty="0">
                <a:solidFill>
                  <a:srgbClr val="333333"/>
                </a:solidFill>
              </a:rPr>
              <a:t> </a:t>
            </a:r>
            <a:r>
              <a:rPr lang="en-CA" sz="2400" u="sng" dirty="0" err="1">
                <a:solidFill>
                  <a:srgbClr val="333333"/>
                </a:solidFill>
              </a:rPr>
              <a:t>seseorang</a:t>
            </a:r>
            <a:r>
              <a:rPr lang="en-CA"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45</a:t>
            </a:fld>
            <a:endParaRPr lang="de-DE"/>
          </a:p>
        </p:txBody>
      </p:sp>
    </p:spTree>
    <p:extLst>
      <p:ext uri="{BB962C8B-B14F-4D97-AF65-F5344CB8AC3E}">
        <p14:creationId xmlns:p14="http://schemas.microsoft.com/office/powerpoint/2010/main" val="42613805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Apa yang seharusnya saudara lakukan?</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46</a:t>
            </a:fld>
            <a:endParaRPr lang="de-DE"/>
          </a:p>
        </p:txBody>
      </p:sp>
      <p:sp>
        <p:nvSpPr>
          <p:cNvPr id="7" name="Caption_2"/>
          <p:cNvSpPr txBox="1">
            <a:spLocks/>
          </p:cNvSpPr>
          <p:nvPr/>
        </p:nvSpPr>
        <p:spPr bwMode="gray">
          <a:xfrm>
            <a:off x="408955"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a:r>
              <a:rPr lang="en-US" sz="2400" dirty="0" err="1">
                <a:solidFill>
                  <a:srgbClr val="333333"/>
                </a:solidFill>
                <a:latin typeface="Calibri Light"/>
                <a:ea typeface="ＭＳ Ｐゴシック"/>
                <a:cs typeface="Verdana"/>
              </a:rPr>
              <a:t>Carilah</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informasi</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sebanyak</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mungkin</a:t>
            </a:r>
            <a:r>
              <a:rPr lang="en-US" sz="2400" dirty="0">
                <a:solidFill>
                  <a:srgbClr val="333333"/>
                </a:solidFill>
                <a:latin typeface="Calibri Light"/>
                <a:ea typeface="ＭＳ Ｐゴシック"/>
                <a:cs typeface="Verdana"/>
              </a:rPr>
              <a:t> &amp; </a:t>
            </a:r>
            <a:r>
              <a:rPr lang="en-US" sz="2400" dirty="0" err="1">
                <a:solidFill>
                  <a:srgbClr val="333333"/>
                </a:solidFill>
                <a:latin typeface="Calibri Light"/>
                <a:ea typeface="ＭＳ Ｐゴシック"/>
                <a:cs typeface="Verdana"/>
              </a:rPr>
              <a:t>Komunikasikan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secara</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tepat</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pengalaman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gangguan</a:t>
            </a:r>
            <a:r>
              <a:rPr lang="en-US" sz="2400" dirty="0">
                <a:solidFill>
                  <a:srgbClr val="333333"/>
                </a:solidFill>
                <a:latin typeface="Calibri Light"/>
                <a:ea typeface="ＭＳ Ｐゴシック"/>
                <a:cs typeface="Verdana"/>
              </a:rPr>
              <a:t> mental </a:t>
            </a:r>
            <a:r>
              <a:rPr lang="en-US" sz="2400" dirty="0" err="1">
                <a:solidFill>
                  <a:srgbClr val="333333"/>
                </a:solidFill>
                <a:latin typeface="Calibri Light"/>
                <a:ea typeface="ＭＳ Ｐゴシック"/>
                <a:cs typeface="Verdana"/>
              </a:rPr>
              <a:t>anda</a:t>
            </a:r>
            <a:r>
              <a:rPr lang="en-US" sz="2400" dirty="0">
                <a:solidFill>
                  <a:srgbClr val="333333"/>
                </a:solidFill>
                <a:latin typeface="Calibri Light"/>
                <a:ea typeface="ＭＳ Ｐゴシック"/>
                <a:cs typeface="Verdana"/>
              </a:rPr>
              <a:t>!</a:t>
            </a:r>
            <a:endParaRPr lang="de-DE" sz="2400" dirty="0">
              <a:solidFill>
                <a:srgbClr val="333333"/>
              </a:solidFill>
              <a:latin typeface="Calibri Light"/>
              <a:ea typeface="ＭＳ Ｐゴシック"/>
              <a:cs typeface="Verdana"/>
            </a:endParaRPr>
          </a:p>
        </p:txBody>
      </p:sp>
      <p:graphicFrame>
        <p:nvGraphicFramePr>
          <p:cNvPr id="8" name="Diagramm 3"/>
          <p:cNvGraphicFramePr>
            <a:graphicFrameLocks noChangeAspect="1"/>
          </p:cNvGraphicFramePr>
          <p:nvPr>
            <p:extLst>
              <p:ext uri="{D42A27DB-BD31-4B8C-83A1-F6EECF244321}">
                <p14:modId xmlns:p14="http://schemas.microsoft.com/office/powerpoint/2010/main" val="3763349967"/>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Apakah saya seharusnya menceritakan gangguan mental saya… dan bagaimana?</a:t>
            </a:r>
            <a:endParaRPr lang="de-DE" sz="3600" dirty="0">
              <a:latin typeface="Calibri Light"/>
            </a:endParaRPr>
          </a:p>
        </p:txBody>
      </p:sp>
      <p:sp>
        <p:nvSpPr>
          <p:cNvPr id="3" name="Inhaltsplatzhalter 2"/>
          <p:cNvSpPr>
            <a:spLocks noGrp="1"/>
          </p:cNvSpPr>
          <p:nvPr>
            <p:ph idx="1"/>
          </p:nvPr>
        </p:nvSpPr>
        <p:spPr>
          <a:xfrm>
            <a:off x="408955" y="2204864"/>
            <a:ext cx="7315200" cy="4248000"/>
          </a:xfrm>
        </p:spPr>
        <p:txBody>
          <a:bodyPr>
            <a:noAutofit/>
          </a:bodyPr>
          <a:lstStyle/>
          <a:p>
            <a:pPr>
              <a:defRPr/>
            </a:pPr>
            <a:r>
              <a:rPr lang="en-US" sz="2400" dirty="0" err="1">
                <a:solidFill>
                  <a:srgbClr val="004992"/>
                </a:solidFill>
              </a:rPr>
              <a:t>Apakah</a:t>
            </a:r>
            <a:r>
              <a:rPr lang="en-US" sz="2400" dirty="0">
                <a:solidFill>
                  <a:srgbClr val="004992"/>
                </a:solidFill>
              </a:rPr>
              <a:t> </a:t>
            </a:r>
            <a:r>
              <a:rPr lang="en-US" sz="2400" dirty="0" err="1">
                <a:solidFill>
                  <a:srgbClr val="004992"/>
                </a:solidFill>
              </a:rPr>
              <a:t>saudara</a:t>
            </a:r>
            <a:r>
              <a:rPr lang="en-US" sz="2400" dirty="0">
                <a:solidFill>
                  <a:srgbClr val="004992"/>
                </a:solidFill>
              </a:rPr>
              <a:t> </a:t>
            </a:r>
            <a:r>
              <a:rPr lang="en-US" sz="2400" dirty="0" err="1">
                <a:solidFill>
                  <a:srgbClr val="004992"/>
                </a:solidFill>
              </a:rPr>
              <a:t>perlu</a:t>
            </a:r>
            <a:r>
              <a:rPr lang="en-US" sz="2400" dirty="0">
                <a:solidFill>
                  <a:srgbClr val="004992"/>
                </a:solidFill>
              </a:rPr>
              <a:t> </a:t>
            </a:r>
            <a:r>
              <a:rPr lang="en-US" sz="2400" dirty="0" err="1">
                <a:solidFill>
                  <a:srgbClr val="004992"/>
                </a:solidFill>
              </a:rPr>
              <a:t>menceritakan</a:t>
            </a:r>
            <a:r>
              <a:rPr lang="en-US" sz="2400" dirty="0">
                <a:solidFill>
                  <a:srgbClr val="004992"/>
                </a:solidFill>
              </a:rPr>
              <a:t> </a:t>
            </a:r>
            <a:r>
              <a:rPr lang="en-US" sz="2400" dirty="0" err="1">
                <a:solidFill>
                  <a:srgbClr val="004992"/>
                </a:solidFill>
              </a:rPr>
              <a:t>bahwa</a:t>
            </a:r>
            <a:r>
              <a:rPr lang="en-US" sz="2400" dirty="0">
                <a:solidFill>
                  <a:srgbClr val="004992"/>
                </a:solidFill>
              </a:rPr>
              <a:t> </a:t>
            </a:r>
            <a:r>
              <a:rPr lang="en-US" sz="2400" dirty="0" err="1">
                <a:solidFill>
                  <a:srgbClr val="004992"/>
                </a:solidFill>
              </a:rPr>
              <a:t>saudara</a:t>
            </a:r>
            <a:r>
              <a:rPr lang="en-US" sz="2400" dirty="0">
                <a:solidFill>
                  <a:srgbClr val="004992"/>
                </a:solidFill>
              </a:rPr>
              <a:t> </a:t>
            </a:r>
            <a:r>
              <a:rPr lang="en-US" sz="2400" dirty="0" err="1">
                <a:solidFill>
                  <a:srgbClr val="004992"/>
                </a:solidFill>
              </a:rPr>
              <a:t>terdiagnosa</a:t>
            </a:r>
            <a:r>
              <a:rPr lang="en-US" sz="2400" dirty="0">
                <a:solidFill>
                  <a:srgbClr val="004992"/>
                </a:solidFill>
              </a:rPr>
              <a:t> </a:t>
            </a:r>
            <a:r>
              <a:rPr lang="en-US" sz="2400" dirty="0" err="1">
                <a:solidFill>
                  <a:srgbClr val="004992"/>
                </a:solidFill>
              </a:rPr>
              <a:t>psikosis</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defRPr/>
            </a:pPr>
            <a:r>
              <a:rPr lang="en-US" sz="2400" dirty="0">
                <a:solidFill>
                  <a:srgbClr val="333333"/>
                </a:solidFill>
              </a:rPr>
              <a:t>Diagnosis </a:t>
            </a:r>
            <a:r>
              <a:rPr lang="en-US" sz="2400" dirty="0" err="1">
                <a:solidFill>
                  <a:srgbClr val="333333"/>
                </a:solidFill>
              </a:rPr>
              <a:t>psikosis</a:t>
            </a:r>
            <a:r>
              <a:rPr lang="en-US" sz="2400" dirty="0">
                <a:solidFill>
                  <a:srgbClr val="333333"/>
                </a:solidFill>
              </a:rPr>
              <a:t> </a:t>
            </a:r>
            <a:r>
              <a:rPr lang="en-US" sz="2400" dirty="0" err="1">
                <a:solidFill>
                  <a:srgbClr val="333333"/>
                </a:solidFill>
              </a:rPr>
              <a:t>atau</a:t>
            </a:r>
            <a:r>
              <a:rPr lang="en-US" sz="2400" dirty="0">
                <a:solidFill>
                  <a:srgbClr val="333333"/>
                </a:solidFill>
              </a:rPr>
              <a:t> </a:t>
            </a:r>
            <a:r>
              <a:rPr lang="en-US" sz="2400" dirty="0" err="1">
                <a:solidFill>
                  <a:srgbClr val="333333"/>
                </a:solidFill>
              </a:rPr>
              <a:t>skizofrenia</a:t>
            </a:r>
            <a:r>
              <a:rPr lang="en-US" sz="2400" dirty="0">
                <a:solidFill>
                  <a:srgbClr val="333333"/>
                </a:solidFill>
              </a:rPr>
              <a:t> (</a:t>
            </a:r>
            <a:r>
              <a:rPr lang="en-US" sz="2400" dirty="0" err="1">
                <a:solidFill>
                  <a:srgbClr val="333333"/>
                </a:solidFill>
              </a:rPr>
              <a:t>seperti</a:t>
            </a:r>
            <a:r>
              <a:rPr lang="en-US" sz="2400" dirty="0">
                <a:solidFill>
                  <a:srgbClr val="333333"/>
                </a:solidFill>
              </a:rPr>
              <a:t> </a:t>
            </a:r>
            <a:r>
              <a:rPr lang="en-US" sz="2400" dirty="0" err="1">
                <a:solidFill>
                  <a:srgbClr val="333333"/>
                </a:solidFill>
              </a:rPr>
              <a:t>diagnosa</a:t>
            </a:r>
            <a:r>
              <a:rPr lang="en-US" sz="2400" dirty="0">
                <a:solidFill>
                  <a:srgbClr val="333333"/>
                </a:solidFill>
              </a:rPr>
              <a:t> </a:t>
            </a:r>
            <a:r>
              <a:rPr lang="en-US" sz="2400" dirty="0" err="1">
                <a:solidFill>
                  <a:srgbClr val="333333"/>
                </a:solidFill>
              </a:rPr>
              <a:t>gangguan</a:t>
            </a:r>
            <a:r>
              <a:rPr lang="en-US" sz="2400" dirty="0">
                <a:solidFill>
                  <a:srgbClr val="333333"/>
                </a:solidFill>
              </a:rPr>
              <a:t> mental </a:t>
            </a:r>
            <a:r>
              <a:rPr lang="en-US" sz="2400" dirty="0" err="1">
                <a:solidFill>
                  <a:srgbClr val="333333"/>
                </a:solidFill>
              </a:rPr>
              <a:t>lainnya</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harus</a:t>
            </a:r>
            <a:r>
              <a:rPr lang="en-US" sz="2400" dirty="0">
                <a:solidFill>
                  <a:srgbClr val="333333"/>
                </a:solidFill>
              </a:rPr>
              <a:t> </a:t>
            </a:r>
            <a:r>
              <a:rPr lang="en-US" sz="2400" dirty="0" err="1">
                <a:solidFill>
                  <a:srgbClr val="333333"/>
                </a:solidFill>
              </a:rPr>
              <a:t>diberitahukan</a:t>
            </a:r>
            <a:r>
              <a:rPr lang="en-US" sz="2400" dirty="0">
                <a:solidFill>
                  <a:srgbClr val="333333"/>
                </a:solidFill>
              </a:rPr>
              <a:t> </a:t>
            </a:r>
            <a:r>
              <a:rPr lang="en-US" sz="2400" dirty="0" err="1">
                <a:solidFill>
                  <a:srgbClr val="333333"/>
                </a:solidFill>
              </a:rPr>
              <a:t>ke</a:t>
            </a:r>
            <a:r>
              <a:rPr lang="en-US" sz="2400" dirty="0">
                <a:solidFill>
                  <a:srgbClr val="333333"/>
                </a:solidFill>
              </a:rPr>
              <a:t> </a:t>
            </a:r>
            <a:r>
              <a:rPr lang="en-US" sz="2400" dirty="0" err="1">
                <a:solidFill>
                  <a:srgbClr val="333333"/>
                </a:solidFill>
              </a:rPr>
              <a:t>orang</a:t>
            </a:r>
            <a:r>
              <a:rPr lang="en-US" sz="2400" dirty="0">
                <a:solidFill>
                  <a:srgbClr val="333333"/>
                </a:solidFill>
              </a:rPr>
              <a:t> lain, </a:t>
            </a:r>
            <a:r>
              <a:rPr lang="en-US" sz="2400" dirty="0" err="1">
                <a:solidFill>
                  <a:srgbClr val="333333"/>
                </a:solidFill>
              </a:rPr>
              <a:t>sehingga</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harus</a:t>
            </a:r>
            <a:r>
              <a:rPr lang="en-US" sz="2400" dirty="0">
                <a:solidFill>
                  <a:srgbClr val="333333"/>
                </a:solidFill>
              </a:rPr>
              <a:t> </a:t>
            </a:r>
            <a:r>
              <a:rPr lang="en-US" sz="2400" dirty="0" err="1">
                <a:solidFill>
                  <a:srgbClr val="333333"/>
                </a:solidFill>
              </a:rPr>
              <a:t>diperlihatkan</a:t>
            </a:r>
            <a:r>
              <a:rPr lang="en-US" sz="2400" dirty="0">
                <a:solidFill>
                  <a:srgbClr val="333333"/>
                </a:solidFill>
              </a:rPr>
              <a:t>.</a:t>
            </a:r>
            <a:endParaRPr lang="de-DE" sz="2400" dirty="0">
              <a:solidFill>
                <a:srgbClr val="333333"/>
              </a:solidFill>
            </a:endParaRPr>
          </a:p>
          <a:p>
            <a:pPr>
              <a:defRPr/>
            </a:pPr>
            <a:r>
              <a:rPr lang="en-US" sz="2400" b="1" dirty="0" err="1">
                <a:solidFill>
                  <a:srgbClr val="333333"/>
                </a:solidFill>
              </a:rPr>
              <a:t>Terserah</a:t>
            </a:r>
            <a:r>
              <a:rPr lang="en-US" sz="2400" b="1" dirty="0">
                <a:solidFill>
                  <a:srgbClr val="333333"/>
                </a:solidFill>
              </a:rPr>
              <a:t> </a:t>
            </a:r>
            <a:r>
              <a:rPr lang="en-US" sz="2400" b="1" dirty="0" err="1">
                <a:solidFill>
                  <a:srgbClr val="333333"/>
                </a:solidFill>
              </a:rPr>
              <a:t>kepada</a:t>
            </a:r>
            <a:r>
              <a:rPr lang="en-US" sz="2400" b="1" dirty="0">
                <a:solidFill>
                  <a:srgbClr val="333333"/>
                </a:solidFill>
              </a:rPr>
              <a:t> </a:t>
            </a:r>
            <a:r>
              <a:rPr lang="en-US" sz="2400" b="1" dirty="0" err="1">
                <a:solidFill>
                  <a:srgbClr val="333333"/>
                </a:solidFill>
              </a:rPr>
              <a:t>saudara</a:t>
            </a:r>
            <a:r>
              <a:rPr lang="en-US" sz="2400" b="1" dirty="0">
                <a:solidFill>
                  <a:srgbClr val="333333"/>
                </a:solidFill>
              </a:rPr>
              <a:t> </a:t>
            </a:r>
            <a:r>
              <a:rPr lang="en-US" sz="2400" b="1" dirty="0" err="1">
                <a:solidFill>
                  <a:srgbClr val="333333"/>
                </a:solidFill>
              </a:rPr>
              <a:t>untuk</a:t>
            </a:r>
            <a:r>
              <a:rPr lang="en-US" sz="2400" b="1" dirty="0">
                <a:solidFill>
                  <a:srgbClr val="333333"/>
                </a:solidFill>
              </a:rPr>
              <a:t> </a:t>
            </a:r>
            <a:r>
              <a:rPr lang="en-US" sz="2400" b="1" dirty="0" err="1">
                <a:solidFill>
                  <a:srgbClr val="333333"/>
                </a:solidFill>
              </a:rPr>
              <a:t>memberitahukannya</a:t>
            </a:r>
            <a:r>
              <a:rPr lang="en-US" sz="2400" b="1" dirty="0">
                <a:solidFill>
                  <a:srgbClr val="333333"/>
                </a:solidFill>
              </a:rPr>
              <a:t> </a:t>
            </a:r>
            <a:r>
              <a:rPr lang="en-US" sz="2400" b="1" dirty="0" err="1">
                <a:solidFill>
                  <a:srgbClr val="333333"/>
                </a:solidFill>
              </a:rPr>
              <a:t>atau</a:t>
            </a:r>
            <a:r>
              <a:rPr lang="en-US" sz="2400" b="1" dirty="0">
                <a:solidFill>
                  <a:srgbClr val="333333"/>
                </a:solidFill>
              </a:rPr>
              <a:t> </a:t>
            </a:r>
            <a:r>
              <a:rPr lang="en-US" sz="2400" b="1" dirty="0" err="1">
                <a:solidFill>
                  <a:srgbClr val="333333"/>
                </a:solidFill>
              </a:rPr>
              <a:t>tidak</a:t>
            </a:r>
            <a:r>
              <a:rPr lang="en-US" sz="2400" b="1" dirty="0">
                <a:solidFill>
                  <a:srgbClr val="333333"/>
                </a:solidFill>
              </a:rPr>
              <a:t>.</a:t>
            </a:r>
            <a:endParaRPr lang="de-DE" sz="2400" b="1" dirty="0">
              <a:solidFill>
                <a:srgbClr val="333333"/>
              </a:solidFill>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47</a:t>
            </a:fld>
            <a:endParaRPr lang="de-DE"/>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extLst>
      <p:ext uri="{BB962C8B-B14F-4D97-AF65-F5344CB8AC3E}">
        <p14:creationId xmlns:p14="http://schemas.microsoft.com/office/powerpoint/2010/main" val="29559481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Apakah saya seharusnya menceritakan gangguan mental saya… dan bagaimana?</a:t>
            </a:r>
            <a:endParaRPr lang="de-DE" sz="3600" dirty="0">
              <a:latin typeface="Calibri Light"/>
            </a:endParaRPr>
          </a:p>
        </p:txBody>
      </p:sp>
      <p:sp>
        <p:nvSpPr>
          <p:cNvPr id="3" name="Inhaltsplatzhalter 2"/>
          <p:cNvSpPr>
            <a:spLocks noGrp="1"/>
          </p:cNvSpPr>
          <p:nvPr>
            <p:ph idx="1"/>
          </p:nvPr>
        </p:nvSpPr>
        <p:spPr>
          <a:xfrm>
            <a:off x="408955" y="2204864"/>
            <a:ext cx="7315200" cy="4248000"/>
          </a:xfrm>
        </p:spPr>
        <p:txBody>
          <a:bodyPr>
            <a:noAutofit/>
          </a:bodyPr>
          <a:lstStyle/>
          <a:p>
            <a:pPr>
              <a:defRPr/>
            </a:pPr>
            <a:r>
              <a:rPr lang="en-US" sz="2400" dirty="0" err="1">
                <a:solidFill>
                  <a:srgbClr val="004992"/>
                </a:solidFill>
              </a:rPr>
              <a:t>Apakah</a:t>
            </a:r>
            <a:r>
              <a:rPr lang="en-US" sz="2400" dirty="0">
                <a:solidFill>
                  <a:srgbClr val="004992"/>
                </a:solidFill>
              </a:rPr>
              <a:t> </a:t>
            </a:r>
            <a:r>
              <a:rPr lang="en-US" sz="2400" dirty="0" err="1">
                <a:solidFill>
                  <a:srgbClr val="004992"/>
                </a:solidFill>
              </a:rPr>
              <a:t>saudara</a:t>
            </a:r>
            <a:r>
              <a:rPr lang="en-US" sz="2400" dirty="0">
                <a:solidFill>
                  <a:srgbClr val="004992"/>
                </a:solidFill>
              </a:rPr>
              <a:t> </a:t>
            </a:r>
            <a:r>
              <a:rPr lang="en-US" sz="2400" dirty="0" err="1">
                <a:solidFill>
                  <a:srgbClr val="004992"/>
                </a:solidFill>
              </a:rPr>
              <a:t>perlu</a:t>
            </a:r>
            <a:r>
              <a:rPr lang="en-US" sz="2400" dirty="0">
                <a:solidFill>
                  <a:srgbClr val="004992"/>
                </a:solidFill>
              </a:rPr>
              <a:t> </a:t>
            </a:r>
            <a:r>
              <a:rPr lang="en-US" sz="2400" dirty="0" err="1">
                <a:solidFill>
                  <a:srgbClr val="004992"/>
                </a:solidFill>
              </a:rPr>
              <a:t>menceritakan</a:t>
            </a:r>
            <a:r>
              <a:rPr lang="en-US" sz="2400" dirty="0">
                <a:solidFill>
                  <a:srgbClr val="004992"/>
                </a:solidFill>
              </a:rPr>
              <a:t> </a:t>
            </a:r>
            <a:r>
              <a:rPr lang="en-US" sz="2400" dirty="0" err="1">
                <a:solidFill>
                  <a:srgbClr val="004992"/>
                </a:solidFill>
              </a:rPr>
              <a:t>bahwa</a:t>
            </a:r>
            <a:r>
              <a:rPr lang="en-US" sz="2400" dirty="0">
                <a:solidFill>
                  <a:srgbClr val="004992"/>
                </a:solidFill>
              </a:rPr>
              <a:t> </a:t>
            </a:r>
            <a:r>
              <a:rPr lang="en-US" sz="2400" dirty="0" err="1">
                <a:solidFill>
                  <a:srgbClr val="004992"/>
                </a:solidFill>
              </a:rPr>
              <a:t>saudara</a:t>
            </a:r>
            <a:r>
              <a:rPr lang="en-US" sz="2400" dirty="0">
                <a:solidFill>
                  <a:srgbClr val="004992"/>
                </a:solidFill>
              </a:rPr>
              <a:t> </a:t>
            </a:r>
            <a:r>
              <a:rPr lang="en-US" sz="2400" dirty="0" err="1">
                <a:solidFill>
                  <a:srgbClr val="004992"/>
                </a:solidFill>
              </a:rPr>
              <a:t>terdiagnosa</a:t>
            </a:r>
            <a:r>
              <a:rPr lang="en-US" sz="2400" dirty="0">
                <a:solidFill>
                  <a:srgbClr val="004992"/>
                </a:solidFill>
              </a:rPr>
              <a:t> </a:t>
            </a:r>
            <a:r>
              <a:rPr lang="en-US" sz="2400" dirty="0" err="1">
                <a:solidFill>
                  <a:srgbClr val="004992"/>
                </a:solidFill>
              </a:rPr>
              <a:t>psikosis</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defRPr/>
            </a:pPr>
            <a:r>
              <a:rPr lang="en-US" sz="2400" dirty="0" err="1">
                <a:solidFill>
                  <a:srgbClr val="333333"/>
                </a:solidFill>
              </a:rPr>
              <a:t>Tetapi</a:t>
            </a:r>
            <a:r>
              <a:rPr lang="en-US" sz="2400" dirty="0">
                <a:solidFill>
                  <a:srgbClr val="333333"/>
                </a:solidFill>
              </a:rPr>
              <a:t> </a:t>
            </a:r>
            <a:r>
              <a:rPr lang="en-US" sz="2400" dirty="0" err="1">
                <a:solidFill>
                  <a:srgbClr val="333333"/>
                </a:solidFill>
              </a:rPr>
              <a:t>penting</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menceritakannya</a:t>
            </a:r>
            <a:r>
              <a:rPr lang="en-US" sz="2400" dirty="0">
                <a:solidFill>
                  <a:srgbClr val="333333"/>
                </a:solidFill>
              </a:rPr>
              <a:t> </a:t>
            </a:r>
            <a:r>
              <a:rPr lang="en-US" sz="2400" dirty="0" err="1">
                <a:solidFill>
                  <a:srgbClr val="333333"/>
                </a:solidFill>
              </a:rPr>
              <a:t>kepada</a:t>
            </a:r>
            <a:r>
              <a:rPr lang="en-US" sz="2400" dirty="0">
                <a:solidFill>
                  <a:srgbClr val="333333"/>
                </a:solidFill>
              </a:rPr>
              <a:t> orang yang </a:t>
            </a:r>
            <a:r>
              <a:rPr lang="en-US" sz="2400" dirty="0" err="1">
                <a:solidFill>
                  <a:srgbClr val="333333"/>
                </a:solidFill>
              </a:rPr>
              <a:t>kamu</a:t>
            </a:r>
            <a:r>
              <a:rPr lang="en-US" sz="2400" dirty="0">
                <a:solidFill>
                  <a:srgbClr val="333333"/>
                </a:solidFill>
              </a:rPr>
              <a:t> </a:t>
            </a:r>
            <a:r>
              <a:rPr lang="en-US" sz="2400" dirty="0" err="1">
                <a:solidFill>
                  <a:srgbClr val="333333"/>
                </a:solidFill>
              </a:rPr>
              <a:t>percaya</a:t>
            </a:r>
            <a:r>
              <a:rPr lang="en-US" sz="2400" dirty="0">
                <a:solidFill>
                  <a:srgbClr val="333333"/>
                </a:solidFill>
              </a:rPr>
              <a:t>, </a:t>
            </a:r>
            <a:r>
              <a:rPr lang="en-US" sz="2400" dirty="0" err="1">
                <a:solidFill>
                  <a:srgbClr val="333333"/>
                </a:solidFill>
              </a:rPr>
              <a:t>karena</a:t>
            </a:r>
            <a:r>
              <a:rPr lang="en-US" sz="2400" dirty="0">
                <a:solidFill>
                  <a:srgbClr val="333333"/>
                </a:solidFill>
              </a:rPr>
              <a:t>…</a:t>
            </a:r>
            <a:endParaRPr lang="de-DE" sz="2400" dirty="0">
              <a:solidFill>
                <a:srgbClr val="333333"/>
              </a:solidFill>
              <a:sym typeface="Wingdings" panose="05000000000000000000" pitchFamily="2" charset="2"/>
            </a:endParaRPr>
          </a:p>
          <a:p>
            <a:pPr marL="342900" indent="-342900">
              <a:buClr>
                <a:srgbClr val="333333"/>
              </a:buClr>
              <a:buFont typeface="WingDings"/>
              <a:buChar char=""/>
              <a:defRPr/>
            </a:pPr>
            <a:r>
              <a:rPr lang="en-US" sz="2400" dirty="0">
                <a:solidFill>
                  <a:srgbClr val="333333"/>
                </a:solidFill>
              </a:rPr>
              <a:t>Orang yang </a:t>
            </a:r>
            <a:r>
              <a:rPr lang="en-US" sz="2400" dirty="0" err="1">
                <a:solidFill>
                  <a:srgbClr val="333333"/>
                </a:solidFill>
              </a:rPr>
              <a:t>kamu</a:t>
            </a:r>
            <a:r>
              <a:rPr lang="en-US" sz="2400" dirty="0">
                <a:solidFill>
                  <a:srgbClr val="333333"/>
                </a:solidFill>
              </a:rPr>
              <a:t> </a:t>
            </a:r>
            <a:r>
              <a:rPr lang="en-US" sz="2400" dirty="0" err="1">
                <a:solidFill>
                  <a:srgbClr val="333333"/>
                </a:solidFill>
              </a:rPr>
              <a:t>percaya</a:t>
            </a:r>
            <a:r>
              <a:rPr lang="en-US" sz="2400" dirty="0">
                <a:solidFill>
                  <a:srgbClr val="333333"/>
                </a:solidFill>
              </a:rPr>
              <a:t> </a:t>
            </a:r>
            <a:r>
              <a:rPr lang="en-US" sz="2400" dirty="0" err="1">
                <a:solidFill>
                  <a:srgbClr val="333333"/>
                </a:solidFill>
              </a:rPr>
              <a:t>entah</a:t>
            </a:r>
            <a:r>
              <a:rPr lang="en-US" sz="2400" dirty="0">
                <a:solidFill>
                  <a:srgbClr val="333333"/>
                </a:solidFill>
              </a:rPr>
              <a:t> </a:t>
            </a:r>
            <a:r>
              <a:rPr lang="en-US" sz="2400" dirty="0" err="1">
                <a:solidFill>
                  <a:srgbClr val="333333"/>
                </a:solidFill>
              </a:rPr>
              <a:t>itu</a:t>
            </a:r>
            <a:r>
              <a:rPr lang="en-US" sz="2400" dirty="0">
                <a:solidFill>
                  <a:srgbClr val="333333"/>
                </a:solidFill>
              </a:rPr>
              <a:t> </a:t>
            </a:r>
            <a:r>
              <a:rPr lang="en-US" sz="2400" dirty="0" err="1">
                <a:solidFill>
                  <a:srgbClr val="333333"/>
                </a:solidFill>
              </a:rPr>
              <a:t>teman</a:t>
            </a:r>
            <a:r>
              <a:rPr lang="en-US" sz="2400" dirty="0">
                <a:solidFill>
                  <a:srgbClr val="333333"/>
                </a:solidFill>
              </a:rPr>
              <a:t> </a:t>
            </a:r>
            <a:r>
              <a:rPr lang="en-US" sz="2400" dirty="0" err="1">
                <a:solidFill>
                  <a:srgbClr val="333333"/>
                </a:solidFill>
              </a:rPr>
              <a:t>atau</a:t>
            </a:r>
            <a:r>
              <a:rPr lang="en-US" sz="2400" dirty="0">
                <a:solidFill>
                  <a:srgbClr val="333333"/>
                </a:solidFill>
              </a:rPr>
              <a:t> </a:t>
            </a:r>
            <a:r>
              <a:rPr lang="en-US" sz="2400" dirty="0" err="1">
                <a:solidFill>
                  <a:srgbClr val="333333"/>
                </a:solidFill>
              </a:rPr>
              <a:t>keluarga</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terlebih</a:t>
            </a:r>
            <a:r>
              <a:rPr lang="en-US" sz="2400" dirty="0">
                <a:solidFill>
                  <a:srgbClr val="333333"/>
                </a:solidFill>
              </a:rPr>
              <a:t> </a:t>
            </a:r>
            <a:r>
              <a:rPr lang="en-US" sz="2400" dirty="0" err="1">
                <a:solidFill>
                  <a:srgbClr val="333333"/>
                </a:solidFill>
              </a:rPr>
              <a:t>dulu</a:t>
            </a:r>
            <a:r>
              <a:rPr lang="en-US" sz="2400" dirty="0">
                <a:solidFill>
                  <a:srgbClr val="333333"/>
                </a:solidFill>
              </a:rPr>
              <a:t> </a:t>
            </a:r>
            <a:r>
              <a:rPr lang="en-US" sz="2400" dirty="0" err="1">
                <a:solidFill>
                  <a:srgbClr val="333333"/>
                </a:solidFill>
              </a:rPr>
              <a:t>melihat</a:t>
            </a:r>
            <a:r>
              <a:rPr lang="en-US" sz="2400" dirty="0">
                <a:solidFill>
                  <a:srgbClr val="333333"/>
                </a:solidFill>
              </a:rPr>
              <a:t> </a:t>
            </a:r>
            <a:r>
              <a:rPr lang="en-US" sz="2400" dirty="0" err="1">
                <a:solidFill>
                  <a:srgbClr val="333333"/>
                </a:solidFill>
              </a:rPr>
              <a:t>gejala</a:t>
            </a:r>
            <a:r>
              <a:rPr lang="en-US" sz="2400" dirty="0">
                <a:solidFill>
                  <a:srgbClr val="333333"/>
                </a:solidFill>
              </a:rPr>
              <a:t> </a:t>
            </a:r>
            <a:r>
              <a:rPr lang="en-US" sz="2400" dirty="0" err="1">
                <a:solidFill>
                  <a:srgbClr val="333333"/>
                </a:solidFill>
              </a:rPr>
              <a:t>awal</a:t>
            </a:r>
            <a:r>
              <a:rPr lang="en-US" sz="2400" dirty="0">
                <a:solidFill>
                  <a:srgbClr val="333333"/>
                </a:solidFill>
              </a:rPr>
              <a:t> </a:t>
            </a:r>
            <a:r>
              <a:rPr lang="en-US" sz="2400" dirty="0" err="1">
                <a:solidFill>
                  <a:srgbClr val="333333"/>
                </a:solidFill>
              </a:rPr>
              <a:t>psikotik</a:t>
            </a:r>
            <a:r>
              <a:rPr lang="en-US" sz="2400" dirty="0">
                <a:solidFill>
                  <a:srgbClr val="333333"/>
                </a:solidFill>
              </a:rPr>
              <a:t> </a:t>
            </a:r>
            <a:r>
              <a:rPr lang="en-US" sz="2400" dirty="0" err="1">
                <a:solidFill>
                  <a:srgbClr val="333333"/>
                </a:solidFill>
              </a:rPr>
              <a:t>atau</a:t>
            </a:r>
            <a:r>
              <a:rPr lang="en-US" sz="2400" dirty="0">
                <a:solidFill>
                  <a:srgbClr val="333333"/>
                </a:solidFill>
              </a:rPr>
              <a:t> </a:t>
            </a:r>
            <a:r>
              <a:rPr lang="en-US" sz="2400" dirty="0" err="1">
                <a:solidFill>
                  <a:srgbClr val="333333"/>
                </a:solidFill>
              </a:rPr>
              <a:t>kekambuhan</a:t>
            </a:r>
            <a:r>
              <a:rPr lang="en-US" sz="2400" dirty="0">
                <a:solidFill>
                  <a:srgbClr val="333333"/>
                </a:solidFill>
              </a:rPr>
              <a:t> </a:t>
            </a:r>
            <a:r>
              <a:rPr lang="en-US" sz="2400" dirty="0" err="1">
                <a:solidFill>
                  <a:srgbClr val="333333"/>
                </a:solidFill>
              </a:rPr>
              <a:t>daripada</a:t>
            </a:r>
            <a:r>
              <a:rPr lang="en-US" sz="2400" dirty="0">
                <a:solidFill>
                  <a:srgbClr val="333333"/>
                </a:solidFill>
              </a:rPr>
              <a:t> </a:t>
            </a:r>
            <a:r>
              <a:rPr lang="en-US" sz="2400" dirty="0" err="1">
                <a:solidFill>
                  <a:srgbClr val="333333"/>
                </a:solidFill>
              </a:rPr>
              <a:t>saudara</a:t>
            </a:r>
            <a:r>
              <a:rPr lang="en-US" sz="2400" dirty="0">
                <a:solidFill>
                  <a:srgbClr val="333333"/>
                </a:solidFill>
              </a:rPr>
              <a:t> </a:t>
            </a:r>
            <a:r>
              <a:rPr lang="en-US" sz="2400" dirty="0" err="1">
                <a:solidFill>
                  <a:srgbClr val="333333"/>
                </a:solidFill>
              </a:rPr>
              <a:t>sendiri</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48</a:t>
            </a:fld>
            <a:endParaRPr lang="de-DE"/>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extLst>
      <p:ext uri="{BB962C8B-B14F-4D97-AF65-F5344CB8AC3E}">
        <p14:creationId xmlns:p14="http://schemas.microsoft.com/office/powerpoint/2010/main" val="33880669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Bagaimana saya dapat mengkomunikasikan tentang gangguan yang saya alami?</a:t>
            </a:r>
            <a:endParaRPr lang="de-DE" sz="3600" dirty="0">
              <a:latin typeface="Calibri Light"/>
            </a:endParaRPr>
          </a:p>
        </p:txBody>
      </p:sp>
      <p:sp>
        <p:nvSpPr>
          <p:cNvPr id="3" name="Inhaltsplatzhalter 2"/>
          <p:cNvSpPr>
            <a:spLocks noGrp="1"/>
          </p:cNvSpPr>
          <p:nvPr>
            <p:ph idx="1"/>
          </p:nvPr>
        </p:nvSpPr>
        <p:spPr/>
        <p:txBody>
          <a:bodyPr>
            <a:noAutofit/>
          </a:bodyPr>
          <a:lstStyle/>
          <a:p>
            <a:pPr>
              <a:defRPr/>
            </a:pPr>
            <a:r>
              <a:rPr lang="en-US" sz="2400" dirty="0">
                <a:solidFill>
                  <a:srgbClr val="004992"/>
                </a:solidFill>
              </a:rPr>
              <a:t>Saran: </a:t>
            </a:r>
            <a:r>
              <a:rPr lang="en-US" sz="2400" dirty="0" err="1">
                <a:solidFill>
                  <a:srgbClr val="004992"/>
                </a:solidFill>
              </a:rPr>
              <a:t>Menjelaskan</a:t>
            </a:r>
            <a:r>
              <a:rPr lang="en-US" sz="2400" dirty="0">
                <a:solidFill>
                  <a:srgbClr val="004992"/>
                </a:solidFill>
              </a:rPr>
              <a:t> </a:t>
            </a:r>
            <a:r>
              <a:rPr lang="en-US" sz="2400" dirty="0" err="1">
                <a:solidFill>
                  <a:srgbClr val="004992"/>
                </a:solidFill>
              </a:rPr>
              <a:t>gejala</a:t>
            </a:r>
            <a:r>
              <a:rPr lang="en-US" sz="2400" dirty="0">
                <a:solidFill>
                  <a:srgbClr val="004992"/>
                </a:solidFill>
              </a:rPr>
              <a:t> yang </a:t>
            </a:r>
            <a:r>
              <a:rPr lang="en-US" sz="2400" dirty="0" err="1">
                <a:solidFill>
                  <a:srgbClr val="004992"/>
                </a:solidFill>
              </a:rPr>
              <a:t>saudara</a:t>
            </a:r>
            <a:r>
              <a:rPr lang="en-US" sz="2400" dirty="0">
                <a:solidFill>
                  <a:srgbClr val="004992"/>
                </a:solidFill>
              </a:rPr>
              <a:t> </a:t>
            </a:r>
            <a:r>
              <a:rPr lang="en-US" sz="2400" dirty="0" err="1">
                <a:solidFill>
                  <a:srgbClr val="004992"/>
                </a:solidFill>
              </a:rPr>
              <a:t>alami</a:t>
            </a:r>
            <a:r>
              <a:rPr lang="en-US" sz="2400" dirty="0">
                <a:solidFill>
                  <a:srgbClr val="004992"/>
                </a:solidFill>
              </a:rPr>
              <a:t> </a:t>
            </a:r>
            <a:r>
              <a:rPr lang="en-US" sz="2400" dirty="0" err="1">
                <a:solidFill>
                  <a:srgbClr val="004992"/>
                </a:solidFill>
              </a:rPr>
              <a:t>daripada</a:t>
            </a:r>
            <a:r>
              <a:rPr lang="en-US" sz="2400" dirty="0">
                <a:solidFill>
                  <a:srgbClr val="004992"/>
                </a:solidFill>
              </a:rPr>
              <a:t> </a:t>
            </a:r>
            <a:r>
              <a:rPr lang="en-US" sz="2400" dirty="0" err="1">
                <a:solidFill>
                  <a:srgbClr val="004992"/>
                </a:solidFill>
              </a:rPr>
              <a:t>mengatakan</a:t>
            </a:r>
            <a:r>
              <a:rPr lang="en-US" sz="2400" dirty="0">
                <a:solidFill>
                  <a:srgbClr val="004992"/>
                </a:solidFill>
              </a:rPr>
              <a:t> </a:t>
            </a:r>
            <a:r>
              <a:rPr lang="en-US" sz="2400" dirty="0" err="1">
                <a:solidFill>
                  <a:srgbClr val="004992"/>
                </a:solidFill>
              </a:rPr>
              <a:t>diagnosa</a:t>
            </a:r>
            <a:r>
              <a:rPr lang="en-US" sz="2400" dirty="0">
                <a:solidFill>
                  <a:srgbClr val="004992"/>
                </a:solidFill>
              </a:rPr>
              <a:t> </a:t>
            </a:r>
            <a:r>
              <a:rPr lang="en-US" sz="2400" dirty="0" err="1">
                <a:solidFill>
                  <a:srgbClr val="004992"/>
                </a:solidFill>
              </a:rPr>
              <a:t>medis</a:t>
            </a:r>
            <a:r>
              <a:rPr lang="en-US" sz="2400" dirty="0">
                <a:solidFill>
                  <a:srgbClr val="004992"/>
                </a:solidFill>
              </a:rPr>
              <a:t> </a:t>
            </a:r>
            <a:r>
              <a:rPr lang="en-US" sz="2400" dirty="0" err="1">
                <a:solidFill>
                  <a:srgbClr val="004992"/>
                </a:solidFill>
              </a:rPr>
              <a:t>saudara</a:t>
            </a:r>
            <a:r>
              <a:rPr lang="en-US" sz="2400" dirty="0">
                <a:solidFill>
                  <a:srgbClr val="004992"/>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49</a:t>
            </a:fld>
            <a:endParaRPr lang="de-DE"/>
          </a:p>
        </p:txBody>
      </p:sp>
    </p:spTree>
    <p:extLst>
      <p:ext uri="{BB962C8B-B14F-4D97-AF65-F5344CB8AC3E}">
        <p14:creationId xmlns:p14="http://schemas.microsoft.com/office/powerpoint/2010/main" val="4126434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Bagaimana saya dapat mengkomunikasikan tentang gangguan yang saya alami?</a:t>
            </a:r>
            <a:endParaRPr lang="de-DE" sz="3600" dirty="0">
              <a:latin typeface="Calibri Light"/>
            </a:endParaRPr>
          </a:p>
        </p:txBody>
      </p:sp>
      <p:sp>
        <p:nvSpPr>
          <p:cNvPr id="3" name="Inhaltsplatzhalter 2"/>
          <p:cNvSpPr>
            <a:spLocks noGrp="1"/>
          </p:cNvSpPr>
          <p:nvPr>
            <p:ph idx="1"/>
          </p:nvPr>
        </p:nvSpPr>
        <p:spPr/>
        <p:txBody>
          <a:bodyPr>
            <a:noAutofit/>
          </a:bodyPr>
          <a:lstStyle/>
          <a:p>
            <a:pPr>
              <a:defRPr/>
            </a:pPr>
            <a:r>
              <a:rPr lang="en-US" sz="2400" dirty="0">
                <a:solidFill>
                  <a:srgbClr val="004992"/>
                </a:solidFill>
              </a:rPr>
              <a:t>Saran: </a:t>
            </a:r>
            <a:r>
              <a:rPr lang="en-US" sz="2400" dirty="0" err="1">
                <a:solidFill>
                  <a:srgbClr val="004992"/>
                </a:solidFill>
              </a:rPr>
              <a:t>Menjelaskan</a:t>
            </a:r>
            <a:r>
              <a:rPr lang="en-US" sz="2400" dirty="0">
                <a:solidFill>
                  <a:srgbClr val="004992"/>
                </a:solidFill>
              </a:rPr>
              <a:t> </a:t>
            </a:r>
            <a:r>
              <a:rPr lang="en-US" sz="2400" dirty="0" err="1">
                <a:solidFill>
                  <a:srgbClr val="004992"/>
                </a:solidFill>
              </a:rPr>
              <a:t>gejala</a:t>
            </a:r>
            <a:r>
              <a:rPr lang="en-US" sz="2400" dirty="0">
                <a:solidFill>
                  <a:srgbClr val="004992"/>
                </a:solidFill>
              </a:rPr>
              <a:t> yang </a:t>
            </a:r>
            <a:r>
              <a:rPr lang="en-US" sz="2400" dirty="0" err="1">
                <a:solidFill>
                  <a:srgbClr val="004992"/>
                </a:solidFill>
              </a:rPr>
              <a:t>saudara</a:t>
            </a:r>
            <a:r>
              <a:rPr lang="en-US" sz="2400" dirty="0">
                <a:solidFill>
                  <a:srgbClr val="004992"/>
                </a:solidFill>
              </a:rPr>
              <a:t> </a:t>
            </a:r>
            <a:r>
              <a:rPr lang="en-US" sz="2400" dirty="0" err="1">
                <a:solidFill>
                  <a:srgbClr val="004992"/>
                </a:solidFill>
              </a:rPr>
              <a:t>alami</a:t>
            </a:r>
            <a:r>
              <a:rPr lang="en-US" sz="2400" dirty="0">
                <a:solidFill>
                  <a:srgbClr val="004992"/>
                </a:solidFill>
              </a:rPr>
              <a:t> </a:t>
            </a:r>
            <a:r>
              <a:rPr lang="en-US" sz="2400" dirty="0" err="1">
                <a:solidFill>
                  <a:srgbClr val="004992"/>
                </a:solidFill>
              </a:rPr>
              <a:t>daripada</a:t>
            </a:r>
            <a:r>
              <a:rPr lang="en-US" sz="2400" dirty="0">
                <a:solidFill>
                  <a:srgbClr val="004992"/>
                </a:solidFill>
              </a:rPr>
              <a:t> </a:t>
            </a:r>
            <a:r>
              <a:rPr lang="en-US" sz="2400" dirty="0" err="1">
                <a:solidFill>
                  <a:srgbClr val="004992"/>
                </a:solidFill>
              </a:rPr>
              <a:t>mengatakan</a:t>
            </a:r>
            <a:r>
              <a:rPr lang="en-US" sz="2400" dirty="0">
                <a:solidFill>
                  <a:srgbClr val="004992"/>
                </a:solidFill>
              </a:rPr>
              <a:t> </a:t>
            </a:r>
            <a:r>
              <a:rPr lang="en-US" sz="2400" dirty="0" err="1">
                <a:solidFill>
                  <a:srgbClr val="004992"/>
                </a:solidFill>
              </a:rPr>
              <a:t>diagnosa</a:t>
            </a:r>
            <a:r>
              <a:rPr lang="en-US" sz="2400" dirty="0">
                <a:solidFill>
                  <a:srgbClr val="004992"/>
                </a:solidFill>
              </a:rPr>
              <a:t> </a:t>
            </a:r>
            <a:r>
              <a:rPr lang="en-US" sz="2400" dirty="0" err="1">
                <a:solidFill>
                  <a:srgbClr val="004992"/>
                </a:solidFill>
              </a:rPr>
              <a:t>medis</a:t>
            </a:r>
            <a:r>
              <a:rPr lang="en-US" sz="2400" dirty="0">
                <a:solidFill>
                  <a:srgbClr val="004992"/>
                </a:solidFill>
              </a:rPr>
              <a:t> </a:t>
            </a:r>
            <a:r>
              <a:rPr lang="en-US" sz="2400" dirty="0" err="1">
                <a:solidFill>
                  <a:srgbClr val="004992"/>
                </a:solidFill>
              </a:rPr>
              <a:t>saudara</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defRPr/>
            </a:pPr>
            <a:r>
              <a:rPr lang="en-US" sz="2400" dirty="0" err="1">
                <a:solidFill>
                  <a:srgbClr val="333333"/>
                </a:solidFill>
              </a:rPr>
              <a:t>Khususnya</a:t>
            </a:r>
            <a:r>
              <a:rPr lang="en-US" sz="2400" dirty="0">
                <a:solidFill>
                  <a:srgbClr val="333333"/>
                </a:solidFill>
              </a:rPr>
              <a:t>, </a:t>
            </a:r>
            <a:r>
              <a:rPr lang="en-US" sz="2400" dirty="0" err="1">
                <a:solidFill>
                  <a:srgbClr val="333333"/>
                </a:solidFill>
              </a:rPr>
              <a:t>ketika</a:t>
            </a:r>
            <a:r>
              <a:rPr lang="en-US" sz="2400" dirty="0">
                <a:solidFill>
                  <a:srgbClr val="333333"/>
                </a:solidFill>
              </a:rPr>
              <a:t> </a:t>
            </a:r>
            <a:r>
              <a:rPr lang="en-US" sz="2400" dirty="0" err="1">
                <a:solidFill>
                  <a:srgbClr val="333333"/>
                </a:solidFill>
              </a:rPr>
              <a:t>bertemu</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orang</a:t>
            </a:r>
            <a:r>
              <a:rPr lang="en-US" sz="2400" dirty="0">
                <a:solidFill>
                  <a:srgbClr val="333333"/>
                </a:solidFill>
              </a:rPr>
              <a:t> lain, </a:t>
            </a:r>
            <a:r>
              <a:rPr lang="en-US" sz="2400" dirty="0" err="1">
                <a:solidFill>
                  <a:srgbClr val="333333"/>
                </a:solidFill>
              </a:rPr>
              <a:t>disarankan</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menggambarkan</a:t>
            </a:r>
            <a:r>
              <a:rPr lang="en-US" sz="2400" dirty="0">
                <a:solidFill>
                  <a:srgbClr val="333333"/>
                </a:solidFill>
              </a:rPr>
              <a:t> </a:t>
            </a:r>
            <a:r>
              <a:rPr lang="en-US" sz="2400" dirty="0" err="1">
                <a:solidFill>
                  <a:srgbClr val="333333"/>
                </a:solidFill>
              </a:rPr>
              <a:t>gejala</a:t>
            </a:r>
            <a:r>
              <a:rPr lang="en-US" sz="2400" dirty="0">
                <a:solidFill>
                  <a:srgbClr val="333333"/>
                </a:solidFill>
              </a:rPr>
              <a:t> yang </a:t>
            </a:r>
            <a:r>
              <a:rPr lang="en-US" sz="2400" dirty="0" err="1">
                <a:solidFill>
                  <a:srgbClr val="333333"/>
                </a:solidFill>
              </a:rPr>
              <a:t>anda</a:t>
            </a:r>
            <a:r>
              <a:rPr lang="en-US" sz="2400" dirty="0">
                <a:solidFill>
                  <a:srgbClr val="333333"/>
                </a:solidFill>
              </a:rPr>
              <a:t> </a:t>
            </a:r>
            <a:r>
              <a:rPr lang="en-US" sz="2400" dirty="0" err="1">
                <a:solidFill>
                  <a:srgbClr val="333333"/>
                </a:solidFill>
              </a:rPr>
              <a:t>alami</a:t>
            </a:r>
            <a:r>
              <a:rPr lang="en-US" sz="2400" dirty="0">
                <a:solidFill>
                  <a:srgbClr val="333333"/>
                </a:solidFill>
              </a:rPr>
              <a:t> </a:t>
            </a:r>
            <a:r>
              <a:rPr lang="en-US" sz="2400" dirty="0" err="1">
                <a:solidFill>
                  <a:srgbClr val="333333"/>
                </a:solidFill>
              </a:rPr>
              <a:t>daripada</a:t>
            </a:r>
            <a:r>
              <a:rPr lang="en-US" sz="2400" dirty="0">
                <a:solidFill>
                  <a:srgbClr val="333333"/>
                </a:solidFill>
              </a:rPr>
              <a:t> </a:t>
            </a:r>
            <a:r>
              <a:rPr lang="en-US" sz="2400" dirty="0" err="1">
                <a:solidFill>
                  <a:srgbClr val="333333"/>
                </a:solidFill>
              </a:rPr>
              <a:t>menceritakan</a:t>
            </a:r>
            <a:r>
              <a:rPr lang="en-US" sz="2400" dirty="0">
                <a:solidFill>
                  <a:srgbClr val="333333"/>
                </a:solidFill>
              </a:rPr>
              <a:t> </a:t>
            </a:r>
            <a:r>
              <a:rPr lang="en-US" sz="2400" dirty="0" err="1">
                <a:solidFill>
                  <a:srgbClr val="333333"/>
                </a:solidFill>
              </a:rPr>
              <a:t>istilah</a:t>
            </a:r>
            <a:r>
              <a:rPr lang="en-US" sz="2400" dirty="0">
                <a:solidFill>
                  <a:srgbClr val="333333"/>
                </a:solidFill>
              </a:rPr>
              <a:t> yang (</a:t>
            </a:r>
            <a:r>
              <a:rPr lang="en-US" sz="2400" dirty="0" err="1">
                <a:solidFill>
                  <a:srgbClr val="333333"/>
                </a:solidFill>
              </a:rPr>
              <a:t>ambigu</a:t>
            </a:r>
            <a:r>
              <a:rPr lang="en-US" sz="2400" dirty="0">
                <a:solidFill>
                  <a:srgbClr val="333333"/>
                </a:solidFill>
              </a:rPr>
              <a:t>) </a:t>
            </a:r>
            <a:r>
              <a:rPr lang="en-US" sz="2400" dirty="0" err="1">
                <a:solidFill>
                  <a:srgbClr val="333333"/>
                </a:solidFill>
              </a:rPr>
              <a:t>misalnya</a:t>
            </a:r>
            <a:r>
              <a:rPr lang="en-US" sz="2400" dirty="0">
                <a:solidFill>
                  <a:srgbClr val="333333"/>
                </a:solidFill>
              </a:rPr>
              <a:t> (</a:t>
            </a:r>
            <a:r>
              <a:rPr lang="en-US" sz="2400" dirty="0" err="1">
                <a:solidFill>
                  <a:srgbClr val="333333"/>
                </a:solidFill>
              </a:rPr>
              <a:t>skizofrenia</a:t>
            </a:r>
            <a:r>
              <a:rPr lang="en-US" sz="2400" dirty="0">
                <a:solidFill>
                  <a:srgbClr val="333333"/>
                </a:solidFill>
              </a:rPr>
              <a:t>, </a:t>
            </a:r>
            <a:r>
              <a:rPr lang="en-US" sz="2400" err="1">
                <a:solidFill>
                  <a:srgbClr val="333333"/>
                </a:solidFill>
              </a:rPr>
              <a:t>psikosis</a:t>
            </a:r>
            <a:r>
              <a:rPr lang="en-US"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50</a:t>
            </a:fld>
            <a:endParaRPr lang="de-DE"/>
          </a:p>
        </p:txBody>
      </p:sp>
    </p:spTree>
    <p:extLst>
      <p:ext uri="{BB962C8B-B14F-4D97-AF65-F5344CB8AC3E}">
        <p14:creationId xmlns:p14="http://schemas.microsoft.com/office/powerpoint/2010/main" val="27915695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Bagaimana saya dapat mengkomunikasikan tentang gangguan yang saya alami?</a:t>
            </a:r>
            <a:endParaRPr lang="de-DE" sz="3600" dirty="0">
              <a:latin typeface="Calibri Light"/>
            </a:endParaRPr>
          </a:p>
        </p:txBody>
      </p:sp>
      <p:sp>
        <p:nvSpPr>
          <p:cNvPr id="3" name="Inhaltsplatzhalter 2"/>
          <p:cNvSpPr>
            <a:spLocks noGrp="1"/>
          </p:cNvSpPr>
          <p:nvPr>
            <p:ph idx="1"/>
          </p:nvPr>
        </p:nvSpPr>
        <p:spPr/>
        <p:txBody>
          <a:bodyPr>
            <a:noAutofit/>
          </a:bodyPr>
          <a:lstStyle/>
          <a:p>
            <a:pPr>
              <a:defRPr/>
            </a:pPr>
            <a:r>
              <a:rPr lang="en-US" sz="2400" dirty="0">
                <a:solidFill>
                  <a:srgbClr val="004992"/>
                </a:solidFill>
              </a:rPr>
              <a:t>Saran: </a:t>
            </a:r>
            <a:r>
              <a:rPr lang="en-US" sz="2400" dirty="0" err="1">
                <a:solidFill>
                  <a:srgbClr val="004992"/>
                </a:solidFill>
              </a:rPr>
              <a:t>Menjelaskan</a:t>
            </a:r>
            <a:r>
              <a:rPr lang="en-US" sz="2400" dirty="0">
                <a:solidFill>
                  <a:srgbClr val="004992"/>
                </a:solidFill>
              </a:rPr>
              <a:t> </a:t>
            </a:r>
            <a:r>
              <a:rPr lang="en-US" sz="2400" dirty="0" err="1">
                <a:solidFill>
                  <a:srgbClr val="004992"/>
                </a:solidFill>
              </a:rPr>
              <a:t>gejala</a:t>
            </a:r>
            <a:r>
              <a:rPr lang="en-US" sz="2400" dirty="0">
                <a:solidFill>
                  <a:srgbClr val="004992"/>
                </a:solidFill>
              </a:rPr>
              <a:t> yang </a:t>
            </a:r>
            <a:r>
              <a:rPr lang="en-US" sz="2400" dirty="0" err="1">
                <a:solidFill>
                  <a:srgbClr val="004992"/>
                </a:solidFill>
              </a:rPr>
              <a:t>saudara</a:t>
            </a:r>
            <a:r>
              <a:rPr lang="en-US" sz="2400" dirty="0">
                <a:solidFill>
                  <a:srgbClr val="004992"/>
                </a:solidFill>
              </a:rPr>
              <a:t> </a:t>
            </a:r>
            <a:r>
              <a:rPr lang="en-US" sz="2400" dirty="0" err="1">
                <a:solidFill>
                  <a:srgbClr val="004992"/>
                </a:solidFill>
              </a:rPr>
              <a:t>alami</a:t>
            </a:r>
            <a:r>
              <a:rPr lang="en-US" sz="2400" dirty="0">
                <a:solidFill>
                  <a:srgbClr val="004992"/>
                </a:solidFill>
              </a:rPr>
              <a:t> </a:t>
            </a:r>
            <a:r>
              <a:rPr lang="en-US" sz="2400" dirty="0" err="1">
                <a:solidFill>
                  <a:srgbClr val="004992"/>
                </a:solidFill>
              </a:rPr>
              <a:t>daripada</a:t>
            </a:r>
            <a:r>
              <a:rPr lang="en-US" sz="2400" dirty="0">
                <a:solidFill>
                  <a:srgbClr val="004992"/>
                </a:solidFill>
              </a:rPr>
              <a:t> </a:t>
            </a:r>
            <a:r>
              <a:rPr lang="en-US" sz="2400" dirty="0" err="1">
                <a:solidFill>
                  <a:srgbClr val="004992"/>
                </a:solidFill>
              </a:rPr>
              <a:t>mengatakan</a:t>
            </a:r>
            <a:r>
              <a:rPr lang="en-US" sz="2400" dirty="0">
                <a:solidFill>
                  <a:srgbClr val="004992"/>
                </a:solidFill>
              </a:rPr>
              <a:t> </a:t>
            </a:r>
            <a:r>
              <a:rPr lang="en-US" sz="2400" dirty="0" err="1">
                <a:solidFill>
                  <a:srgbClr val="004992"/>
                </a:solidFill>
              </a:rPr>
              <a:t>diagnosa</a:t>
            </a:r>
            <a:r>
              <a:rPr lang="en-US" sz="2400" dirty="0">
                <a:solidFill>
                  <a:srgbClr val="004992"/>
                </a:solidFill>
              </a:rPr>
              <a:t> </a:t>
            </a:r>
            <a:r>
              <a:rPr lang="en-US" sz="2400" dirty="0" err="1">
                <a:solidFill>
                  <a:srgbClr val="004992"/>
                </a:solidFill>
              </a:rPr>
              <a:t>medis</a:t>
            </a:r>
            <a:r>
              <a:rPr lang="en-US" sz="2400" dirty="0">
                <a:solidFill>
                  <a:srgbClr val="004992"/>
                </a:solidFill>
              </a:rPr>
              <a:t> </a:t>
            </a:r>
            <a:r>
              <a:rPr lang="en-US" sz="2400" dirty="0" err="1">
                <a:solidFill>
                  <a:srgbClr val="004992"/>
                </a:solidFill>
              </a:rPr>
              <a:t>saudara</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defRPr/>
            </a:pPr>
            <a:r>
              <a:rPr lang="en-US" sz="2400" dirty="0" err="1">
                <a:solidFill>
                  <a:srgbClr val="333333"/>
                </a:solidFill>
              </a:rPr>
              <a:t>Khususnya</a:t>
            </a:r>
            <a:r>
              <a:rPr lang="en-US" sz="2400" dirty="0">
                <a:solidFill>
                  <a:srgbClr val="333333"/>
                </a:solidFill>
              </a:rPr>
              <a:t>, </a:t>
            </a:r>
            <a:r>
              <a:rPr lang="en-US" sz="2400" dirty="0" err="1">
                <a:solidFill>
                  <a:srgbClr val="333333"/>
                </a:solidFill>
              </a:rPr>
              <a:t>ketika</a:t>
            </a:r>
            <a:r>
              <a:rPr lang="en-US" sz="2400" dirty="0">
                <a:solidFill>
                  <a:srgbClr val="333333"/>
                </a:solidFill>
              </a:rPr>
              <a:t> </a:t>
            </a:r>
            <a:r>
              <a:rPr lang="en-US" sz="2400" dirty="0" err="1">
                <a:solidFill>
                  <a:srgbClr val="333333"/>
                </a:solidFill>
              </a:rPr>
              <a:t>bertemu</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orang</a:t>
            </a:r>
            <a:r>
              <a:rPr lang="en-US" sz="2400" dirty="0">
                <a:solidFill>
                  <a:srgbClr val="333333"/>
                </a:solidFill>
              </a:rPr>
              <a:t> lain, </a:t>
            </a:r>
            <a:r>
              <a:rPr lang="en-US" sz="2400" dirty="0" err="1">
                <a:solidFill>
                  <a:srgbClr val="333333"/>
                </a:solidFill>
              </a:rPr>
              <a:t>disarankan</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menggambarkan</a:t>
            </a:r>
            <a:r>
              <a:rPr lang="en-US" sz="2400" dirty="0">
                <a:solidFill>
                  <a:srgbClr val="333333"/>
                </a:solidFill>
              </a:rPr>
              <a:t> </a:t>
            </a:r>
            <a:r>
              <a:rPr lang="en-US" sz="2400" dirty="0" err="1">
                <a:solidFill>
                  <a:srgbClr val="333333"/>
                </a:solidFill>
              </a:rPr>
              <a:t>gejala</a:t>
            </a:r>
            <a:r>
              <a:rPr lang="en-US" sz="2400" dirty="0">
                <a:solidFill>
                  <a:srgbClr val="333333"/>
                </a:solidFill>
              </a:rPr>
              <a:t> yang </a:t>
            </a:r>
            <a:r>
              <a:rPr lang="en-US" sz="2400" dirty="0" err="1">
                <a:solidFill>
                  <a:srgbClr val="333333"/>
                </a:solidFill>
              </a:rPr>
              <a:t>anda</a:t>
            </a:r>
            <a:r>
              <a:rPr lang="en-US" sz="2400" dirty="0">
                <a:solidFill>
                  <a:srgbClr val="333333"/>
                </a:solidFill>
              </a:rPr>
              <a:t> </a:t>
            </a:r>
            <a:r>
              <a:rPr lang="en-US" sz="2400" dirty="0" err="1">
                <a:solidFill>
                  <a:srgbClr val="333333"/>
                </a:solidFill>
              </a:rPr>
              <a:t>alami</a:t>
            </a:r>
            <a:r>
              <a:rPr lang="en-US" sz="2400" dirty="0">
                <a:solidFill>
                  <a:srgbClr val="333333"/>
                </a:solidFill>
              </a:rPr>
              <a:t> </a:t>
            </a:r>
            <a:r>
              <a:rPr lang="en-US" sz="2400" dirty="0" err="1">
                <a:solidFill>
                  <a:srgbClr val="333333"/>
                </a:solidFill>
              </a:rPr>
              <a:t>daripada</a:t>
            </a:r>
            <a:r>
              <a:rPr lang="en-US" sz="2400" dirty="0">
                <a:solidFill>
                  <a:srgbClr val="333333"/>
                </a:solidFill>
              </a:rPr>
              <a:t> </a:t>
            </a:r>
            <a:r>
              <a:rPr lang="en-US" sz="2400" dirty="0" err="1">
                <a:solidFill>
                  <a:srgbClr val="333333"/>
                </a:solidFill>
              </a:rPr>
              <a:t>menceritakan</a:t>
            </a:r>
            <a:r>
              <a:rPr lang="en-US" sz="2400" dirty="0">
                <a:solidFill>
                  <a:srgbClr val="333333"/>
                </a:solidFill>
              </a:rPr>
              <a:t> </a:t>
            </a:r>
            <a:r>
              <a:rPr lang="en-US" sz="2400" dirty="0" err="1">
                <a:solidFill>
                  <a:srgbClr val="333333"/>
                </a:solidFill>
              </a:rPr>
              <a:t>istilah</a:t>
            </a:r>
            <a:r>
              <a:rPr lang="en-US" sz="2400" dirty="0">
                <a:solidFill>
                  <a:srgbClr val="333333"/>
                </a:solidFill>
              </a:rPr>
              <a:t> yang (</a:t>
            </a:r>
            <a:r>
              <a:rPr lang="en-US" sz="2400" dirty="0" err="1">
                <a:solidFill>
                  <a:srgbClr val="333333"/>
                </a:solidFill>
              </a:rPr>
              <a:t>ambigu</a:t>
            </a:r>
            <a:r>
              <a:rPr lang="en-US" sz="2400" dirty="0">
                <a:solidFill>
                  <a:srgbClr val="333333"/>
                </a:solidFill>
              </a:rPr>
              <a:t>) </a:t>
            </a:r>
            <a:r>
              <a:rPr lang="en-US" sz="2400" dirty="0" err="1">
                <a:solidFill>
                  <a:srgbClr val="333333"/>
                </a:solidFill>
              </a:rPr>
              <a:t>misalnya</a:t>
            </a:r>
            <a:r>
              <a:rPr lang="en-US" sz="2400" dirty="0">
                <a:solidFill>
                  <a:srgbClr val="333333"/>
                </a:solidFill>
              </a:rPr>
              <a:t> (</a:t>
            </a:r>
            <a:r>
              <a:rPr lang="en-US" sz="2400" dirty="0" err="1">
                <a:solidFill>
                  <a:srgbClr val="333333"/>
                </a:solidFill>
              </a:rPr>
              <a:t>skizofrenia</a:t>
            </a:r>
            <a:r>
              <a:rPr lang="en-US" sz="2400" dirty="0">
                <a:solidFill>
                  <a:srgbClr val="333333"/>
                </a:solidFill>
              </a:rPr>
              <a:t>, </a:t>
            </a:r>
            <a:r>
              <a:rPr lang="en-US" sz="2400" dirty="0" err="1">
                <a:solidFill>
                  <a:srgbClr val="333333"/>
                </a:solidFill>
              </a:rPr>
              <a:t>psikosis</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defRPr/>
            </a:pPr>
            <a:r>
              <a:rPr lang="en-US" sz="2400" dirty="0">
                <a:solidFill>
                  <a:srgbClr val="333333"/>
                </a:solidFill>
              </a:rPr>
              <a:t>Agar </a:t>
            </a:r>
            <a:r>
              <a:rPr lang="en-US" sz="2400" dirty="0" err="1">
                <a:solidFill>
                  <a:srgbClr val="333333"/>
                </a:solidFill>
              </a:rPr>
              <a:t>dapat</a:t>
            </a:r>
            <a:r>
              <a:rPr lang="en-US" sz="2400" dirty="0">
                <a:solidFill>
                  <a:srgbClr val="333333"/>
                </a:solidFill>
              </a:rPr>
              <a:t> </a:t>
            </a:r>
            <a:r>
              <a:rPr lang="en-US" sz="2400" dirty="0" err="1">
                <a:solidFill>
                  <a:srgbClr val="333333"/>
                </a:solidFill>
              </a:rPr>
              <a:t>menjelaskan</a:t>
            </a:r>
            <a:r>
              <a:rPr lang="en-US" sz="2400" dirty="0">
                <a:solidFill>
                  <a:srgbClr val="333333"/>
                </a:solidFill>
              </a:rPr>
              <a:t> </a:t>
            </a:r>
            <a:r>
              <a:rPr lang="en-US" sz="2400" dirty="0" err="1">
                <a:solidFill>
                  <a:srgbClr val="333333"/>
                </a:solidFill>
              </a:rPr>
              <a:t>tentang</a:t>
            </a:r>
            <a:r>
              <a:rPr lang="en-US" sz="2400" dirty="0">
                <a:solidFill>
                  <a:srgbClr val="333333"/>
                </a:solidFill>
              </a:rPr>
              <a:t> </a:t>
            </a:r>
            <a:r>
              <a:rPr lang="en-US" sz="2400" dirty="0" err="1">
                <a:solidFill>
                  <a:srgbClr val="333333"/>
                </a:solidFill>
              </a:rPr>
              <a:t>gangguan</a:t>
            </a:r>
            <a:r>
              <a:rPr lang="en-US" sz="2400" dirty="0">
                <a:solidFill>
                  <a:srgbClr val="333333"/>
                </a:solidFill>
              </a:rPr>
              <a:t> mental yang </a:t>
            </a:r>
            <a:r>
              <a:rPr lang="en-US" sz="2400" dirty="0" err="1">
                <a:solidFill>
                  <a:srgbClr val="333333"/>
                </a:solidFill>
              </a:rPr>
              <a:t>dialami</a:t>
            </a:r>
            <a:r>
              <a:rPr lang="en-US" sz="2400" dirty="0">
                <a:solidFill>
                  <a:srgbClr val="333333"/>
                </a:solidFill>
              </a:rPr>
              <a:t>, </a:t>
            </a:r>
            <a:r>
              <a:rPr lang="en-US" sz="2400" dirty="0" err="1">
                <a:solidFill>
                  <a:srgbClr val="333333"/>
                </a:solidFill>
              </a:rPr>
              <a:t>maka</a:t>
            </a:r>
            <a:r>
              <a:rPr lang="en-US" sz="2400" dirty="0">
                <a:solidFill>
                  <a:srgbClr val="333333"/>
                </a:solidFill>
              </a:rPr>
              <a:t> </a:t>
            </a:r>
            <a:r>
              <a:rPr lang="en-US" sz="2400" dirty="0" err="1">
                <a:solidFill>
                  <a:srgbClr val="333333"/>
                </a:solidFill>
              </a:rPr>
              <a:t>saudara</a:t>
            </a:r>
            <a:r>
              <a:rPr lang="en-US" sz="2400" dirty="0">
                <a:solidFill>
                  <a:srgbClr val="333333"/>
                </a:solidFill>
              </a:rPr>
              <a:t> </a:t>
            </a:r>
            <a:r>
              <a:rPr lang="en-US" sz="2400" dirty="0" err="1">
                <a:solidFill>
                  <a:srgbClr val="333333"/>
                </a:solidFill>
              </a:rPr>
              <a:t>perlu</a:t>
            </a:r>
            <a:r>
              <a:rPr lang="en-US" sz="2400" dirty="0">
                <a:solidFill>
                  <a:srgbClr val="333333"/>
                </a:solidFill>
              </a:rPr>
              <a:t> </a:t>
            </a:r>
            <a:r>
              <a:rPr lang="en-US" sz="2400" dirty="0" err="1">
                <a:solidFill>
                  <a:srgbClr val="333333"/>
                </a:solidFill>
              </a:rPr>
              <a:t>mencari</a:t>
            </a:r>
            <a:r>
              <a:rPr lang="en-US" sz="2400" dirty="0">
                <a:solidFill>
                  <a:srgbClr val="333333"/>
                </a:solidFill>
              </a:rPr>
              <a:t> </a:t>
            </a:r>
            <a:r>
              <a:rPr lang="en-US" sz="2400" dirty="0" err="1">
                <a:solidFill>
                  <a:srgbClr val="333333"/>
                </a:solidFill>
              </a:rPr>
              <a:t>tahu</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menguasainya</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51</a:t>
            </a:fld>
            <a:endParaRPr lang="de-DE"/>
          </a:p>
        </p:txBody>
      </p:sp>
    </p:spTree>
    <p:extLst>
      <p:ext uri="{BB962C8B-B14F-4D97-AF65-F5344CB8AC3E}">
        <p14:creationId xmlns:p14="http://schemas.microsoft.com/office/powerpoint/2010/main" val="39520073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Bagaimana saya dapat mengkomunikasikan tentang gangguan yang saya alami?</a:t>
            </a:r>
            <a:endParaRPr lang="de-DE" sz="3600" dirty="0">
              <a:latin typeface="Calibri Light"/>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000" dirty="0" err="1">
                <a:solidFill>
                  <a:srgbClr val="004992"/>
                </a:solidFill>
              </a:rPr>
              <a:t>Gejala</a:t>
            </a:r>
            <a:r>
              <a:rPr lang="en-US" sz="2000" dirty="0">
                <a:solidFill>
                  <a:srgbClr val="004992"/>
                </a:solidFill>
              </a:rPr>
              <a:t> </a:t>
            </a:r>
            <a:r>
              <a:rPr lang="en-US" sz="2000" dirty="0" err="1">
                <a:solidFill>
                  <a:srgbClr val="004992"/>
                </a:solidFill>
              </a:rPr>
              <a:t>Utama</a:t>
            </a:r>
            <a:r>
              <a:rPr lang="en-US" sz="2000" dirty="0">
                <a:solidFill>
                  <a:srgbClr val="004992"/>
                </a:solidFill>
              </a:rPr>
              <a:t> </a:t>
            </a:r>
            <a:r>
              <a:rPr lang="en-US" sz="2000" dirty="0" err="1">
                <a:solidFill>
                  <a:srgbClr val="004992"/>
                </a:solidFill>
              </a:rPr>
              <a:t>Psikosis</a:t>
            </a:r>
            <a:r>
              <a:rPr lang="en-US" sz="2000" dirty="0">
                <a:solidFill>
                  <a:srgbClr val="004992"/>
                </a:solidFill>
              </a:rPr>
              <a:t> </a:t>
            </a:r>
            <a:r>
              <a:rPr lang="en-US" sz="2000" dirty="0" err="1">
                <a:solidFill>
                  <a:srgbClr val="004992"/>
                </a:solidFill>
              </a:rPr>
              <a:t>dan</a:t>
            </a:r>
            <a:r>
              <a:rPr lang="en-US" sz="2000" dirty="0">
                <a:solidFill>
                  <a:srgbClr val="004992"/>
                </a:solidFill>
              </a:rPr>
              <a:t> </a:t>
            </a:r>
            <a:r>
              <a:rPr lang="en-US" sz="2000" dirty="0" err="1">
                <a:solidFill>
                  <a:srgbClr val="004992"/>
                </a:solidFill>
              </a:rPr>
              <a:t>Skizofrenia</a:t>
            </a:r>
            <a:r>
              <a:rPr lang="en-US" sz="2000" dirty="0">
                <a:solidFill>
                  <a:srgbClr val="004992"/>
                </a:solidFill>
              </a:rPr>
              <a:t>:</a:t>
            </a:r>
          </a:p>
          <a:p>
            <a:pPr lvl="0" defTabSz="914400" eaLnBrk="0" fontAlgn="base" hangingPunct="0">
              <a:lnSpc>
                <a:spcPct val="100000"/>
              </a:lnSpc>
              <a:spcBef>
                <a:spcPts val="1200"/>
              </a:spcBef>
              <a:buClr>
                <a:srgbClr val="006699"/>
              </a:buClr>
              <a:tabLst>
                <a:tab pos="84138" algn="l"/>
              </a:tabLst>
            </a:pPr>
            <a:r>
              <a:rPr lang="en-US" sz="2000" b="1" kern="0" dirty="0">
                <a:solidFill>
                  <a:srgbClr val="333333"/>
                </a:solidFill>
              </a:rPr>
              <a:t>???</a:t>
            </a:r>
            <a:endParaRPr lang="de-DE" sz="2000" b="1" dirty="0">
              <a:solidFill>
                <a:srgbClr val="333333"/>
              </a:solidFill>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52</a:t>
            </a:fld>
            <a:endParaRPr 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Bagaimana saya dapat mengkomunikasikan tentang gangguan yang saya alami?</a:t>
            </a:r>
            <a:endParaRPr lang="de-DE" sz="3600" dirty="0">
              <a:latin typeface="Calibri Light"/>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000" dirty="0" err="1">
                <a:solidFill>
                  <a:srgbClr val="004992"/>
                </a:solidFill>
              </a:rPr>
              <a:t>Gejala</a:t>
            </a:r>
            <a:r>
              <a:rPr lang="en-US" sz="2000" dirty="0">
                <a:solidFill>
                  <a:srgbClr val="004992"/>
                </a:solidFill>
              </a:rPr>
              <a:t> </a:t>
            </a:r>
            <a:r>
              <a:rPr lang="en-US" sz="2000" dirty="0" err="1">
                <a:solidFill>
                  <a:srgbClr val="004992"/>
                </a:solidFill>
              </a:rPr>
              <a:t>Utama</a:t>
            </a:r>
            <a:r>
              <a:rPr lang="en-US" sz="2000" dirty="0">
                <a:solidFill>
                  <a:srgbClr val="004992"/>
                </a:solidFill>
              </a:rPr>
              <a:t> </a:t>
            </a:r>
            <a:r>
              <a:rPr lang="en-US" sz="2000" dirty="0" err="1">
                <a:solidFill>
                  <a:srgbClr val="004992"/>
                </a:solidFill>
              </a:rPr>
              <a:t>Psikosis</a:t>
            </a:r>
            <a:r>
              <a:rPr lang="en-US" sz="2000" dirty="0">
                <a:solidFill>
                  <a:srgbClr val="004992"/>
                </a:solidFill>
              </a:rPr>
              <a:t> </a:t>
            </a:r>
            <a:r>
              <a:rPr lang="en-US" sz="2000" dirty="0" err="1">
                <a:solidFill>
                  <a:srgbClr val="004992"/>
                </a:solidFill>
              </a:rPr>
              <a:t>dan</a:t>
            </a:r>
            <a:r>
              <a:rPr lang="en-US" sz="2000" dirty="0">
                <a:solidFill>
                  <a:srgbClr val="004992"/>
                </a:solidFill>
              </a:rPr>
              <a:t> </a:t>
            </a:r>
            <a:r>
              <a:rPr lang="en-US" sz="2000" dirty="0" err="1">
                <a:solidFill>
                  <a:srgbClr val="004992"/>
                </a:solidFill>
              </a:rPr>
              <a:t>Skizofrenia</a:t>
            </a:r>
            <a:r>
              <a:rPr lang="en-US" sz="2000" dirty="0">
                <a:solidFill>
                  <a:srgbClr val="004992"/>
                </a:solidFill>
              </a:rPr>
              <a:t>:</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de-DE" sz="2000" b="1" dirty="0">
                <a:solidFill>
                  <a:srgbClr val="333333"/>
                </a:solidFill>
              </a:rPr>
              <a:t>Halusinasi</a:t>
            </a:r>
          </a:p>
          <a:p>
            <a:pPr marL="342900" indent="-342900">
              <a:lnSpc>
                <a:spcPct val="100000"/>
              </a:lnSpc>
              <a:spcBef>
                <a:spcPts val="1200"/>
              </a:spcBef>
              <a:buClr>
                <a:srgbClr val="333333"/>
              </a:buClr>
              <a:buFont typeface="WingDings"/>
              <a:buChar char=""/>
            </a:pPr>
            <a:r>
              <a:rPr lang="en-US" sz="2000" b="1" dirty="0" err="1">
                <a:solidFill>
                  <a:srgbClr val="333333"/>
                </a:solidFill>
              </a:rPr>
              <a:t>Waham</a:t>
            </a:r>
            <a:endParaRPr lang="en-US" sz="2000" b="1" dirty="0">
              <a:solidFill>
                <a:srgbClr val="333333"/>
              </a:solidFill>
            </a:endParaRPr>
          </a:p>
          <a:p>
            <a:pPr marL="342900" indent="-342900">
              <a:lnSpc>
                <a:spcPct val="100000"/>
              </a:lnSpc>
              <a:spcBef>
                <a:spcPts val="1200"/>
              </a:spcBef>
              <a:buClr>
                <a:srgbClr val="333333"/>
              </a:buClr>
              <a:buFont typeface="WingDings"/>
              <a:buChar char=""/>
            </a:pPr>
            <a:r>
              <a:rPr lang="en-US" sz="2000" b="1" dirty="0" err="1">
                <a:solidFill>
                  <a:srgbClr val="333333"/>
                </a:solidFill>
              </a:rPr>
              <a:t>Gejala</a:t>
            </a:r>
            <a:r>
              <a:rPr lang="en-US" sz="2000" b="1" dirty="0">
                <a:solidFill>
                  <a:srgbClr val="333333"/>
                </a:solidFill>
              </a:rPr>
              <a:t> </a:t>
            </a:r>
            <a:r>
              <a:rPr lang="en-US" sz="2000" b="1" dirty="0" err="1">
                <a:solidFill>
                  <a:srgbClr val="333333"/>
                </a:solidFill>
              </a:rPr>
              <a:t>lainnya</a:t>
            </a:r>
            <a:r>
              <a:rPr lang="en-US" sz="2000" b="1" dirty="0">
                <a:solidFill>
                  <a:srgbClr val="333333"/>
                </a:solidFill>
              </a:rPr>
              <a:t> (yang </a:t>
            </a:r>
            <a:r>
              <a:rPr lang="en-US" sz="2000" b="1" dirty="0" err="1">
                <a:solidFill>
                  <a:srgbClr val="333333"/>
                </a:solidFill>
              </a:rPr>
              <a:t>tidak</a:t>
            </a:r>
            <a:r>
              <a:rPr lang="en-US" sz="2000" b="1" dirty="0">
                <a:solidFill>
                  <a:srgbClr val="333333"/>
                </a:solidFill>
              </a:rPr>
              <a:t> </a:t>
            </a:r>
            <a:r>
              <a:rPr lang="en-US" sz="2000" b="1" dirty="0" err="1">
                <a:solidFill>
                  <a:srgbClr val="333333"/>
                </a:solidFill>
              </a:rPr>
              <a:t>spesifik</a:t>
            </a:r>
            <a:r>
              <a:rPr lang="en-US" sz="2000" b="1" dirty="0">
                <a:solidFill>
                  <a:srgbClr val="333333"/>
                </a:solidFill>
              </a:rPr>
              <a:t>) </a:t>
            </a:r>
            <a:r>
              <a:rPr lang="en-US" sz="2000" b="1" dirty="0" err="1">
                <a:solidFill>
                  <a:srgbClr val="333333"/>
                </a:solidFill>
              </a:rPr>
              <a:t>misalnya</a:t>
            </a:r>
            <a:r>
              <a:rPr lang="en-US" sz="2000" b="1" dirty="0">
                <a:solidFill>
                  <a:srgbClr val="333333"/>
                </a:solidFill>
              </a:rPr>
              <a:t> </a:t>
            </a:r>
            <a:r>
              <a:rPr lang="en-US" sz="2000" b="1" dirty="0" err="1">
                <a:solidFill>
                  <a:srgbClr val="333333"/>
                </a:solidFill>
              </a:rPr>
              <a:t>depresi</a:t>
            </a:r>
            <a:r>
              <a:rPr lang="en-US" sz="2000" b="1" dirty="0">
                <a:solidFill>
                  <a:srgbClr val="333333"/>
                </a:solidFill>
              </a:rPr>
              <a:t> (</a:t>
            </a:r>
            <a:r>
              <a:rPr lang="en-US" sz="2000" b="1" dirty="0" err="1">
                <a:solidFill>
                  <a:srgbClr val="333333"/>
                </a:solidFill>
              </a:rPr>
              <a:t>hal</a:t>
            </a:r>
            <a:r>
              <a:rPr lang="en-US" sz="2000" b="1" dirty="0">
                <a:solidFill>
                  <a:srgbClr val="333333"/>
                </a:solidFill>
              </a:rPr>
              <a:t> </a:t>
            </a:r>
            <a:r>
              <a:rPr lang="en-US" sz="2000" b="1" dirty="0" err="1">
                <a:solidFill>
                  <a:srgbClr val="333333"/>
                </a:solidFill>
              </a:rPr>
              <a:t>ini</a:t>
            </a:r>
            <a:r>
              <a:rPr lang="en-US" sz="2000" b="1" dirty="0">
                <a:solidFill>
                  <a:srgbClr val="333333"/>
                </a:solidFill>
              </a:rPr>
              <a:t> </a:t>
            </a:r>
            <a:r>
              <a:rPr lang="en-US" sz="2000" b="1" dirty="0" err="1">
                <a:solidFill>
                  <a:srgbClr val="333333"/>
                </a:solidFill>
              </a:rPr>
              <a:t>dapat</a:t>
            </a:r>
            <a:r>
              <a:rPr lang="en-US" sz="2000" b="1" dirty="0">
                <a:solidFill>
                  <a:srgbClr val="333333"/>
                </a:solidFill>
              </a:rPr>
              <a:t> juga </a:t>
            </a:r>
            <a:r>
              <a:rPr lang="en-US" sz="2000" b="1" dirty="0" err="1">
                <a:solidFill>
                  <a:srgbClr val="333333"/>
                </a:solidFill>
              </a:rPr>
              <a:t>terjadi</a:t>
            </a:r>
            <a:r>
              <a:rPr lang="en-US" sz="2000" b="1" dirty="0">
                <a:solidFill>
                  <a:srgbClr val="333333"/>
                </a:solidFill>
              </a:rPr>
              <a:t> </a:t>
            </a:r>
            <a:r>
              <a:rPr lang="en-US" sz="2000" b="1" dirty="0" err="1">
                <a:solidFill>
                  <a:srgbClr val="333333"/>
                </a:solidFill>
              </a:rPr>
              <a:t>pada</a:t>
            </a:r>
            <a:r>
              <a:rPr lang="en-US" sz="2000" b="1" dirty="0">
                <a:solidFill>
                  <a:srgbClr val="333333"/>
                </a:solidFill>
              </a:rPr>
              <a:t> </a:t>
            </a:r>
            <a:r>
              <a:rPr lang="en-US" sz="2000" b="1" dirty="0" err="1">
                <a:solidFill>
                  <a:srgbClr val="333333"/>
                </a:solidFill>
              </a:rPr>
              <a:t>gangguan</a:t>
            </a:r>
            <a:r>
              <a:rPr lang="en-US" sz="2000" b="1" dirty="0">
                <a:solidFill>
                  <a:srgbClr val="333333"/>
                </a:solidFill>
              </a:rPr>
              <a:t> mental lain)</a:t>
            </a: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53</a:t>
            </a:fld>
            <a:endParaRPr 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Bagaimana saya dapat mengkomunikasikan tentang gangguan yang saya alami?</a:t>
            </a:r>
            <a:endParaRPr lang="de-DE" sz="3600" dirty="0">
              <a:latin typeface="Calibri Light"/>
            </a:endParaRPr>
          </a:p>
        </p:txBody>
      </p:sp>
      <p:sp>
        <p:nvSpPr>
          <p:cNvPr id="3" name="Inhaltsplatzhalter 2"/>
          <p:cNvSpPr>
            <a:spLocks noGrp="1"/>
          </p:cNvSpPr>
          <p:nvPr>
            <p:ph idx="1"/>
          </p:nvPr>
        </p:nvSpPr>
        <p:spPr/>
        <p:txBody>
          <a:bodyPr>
            <a:noAutofit/>
          </a:bodyPr>
          <a:lstStyle/>
          <a:p>
            <a:pPr lvl="0">
              <a:lnSpc>
                <a:spcPct val="100000"/>
              </a:lnSpc>
              <a:spcBef>
                <a:spcPts val="1200"/>
              </a:spcBef>
            </a:pPr>
            <a:r>
              <a:rPr lang="en-US" sz="2000" dirty="0" err="1">
                <a:solidFill>
                  <a:srgbClr val="004992"/>
                </a:solidFill>
              </a:rPr>
              <a:t>Gejala</a:t>
            </a:r>
            <a:r>
              <a:rPr lang="en-US" sz="2000" dirty="0">
                <a:solidFill>
                  <a:srgbClr val="004992"/>
                </a:solidFill>
              </a:rPr>
              <a:t> </a:t>
            </a:r>
            <a:r>
              <a:rPr lang="en-US" sz="2000" dirty="0" err="1">
                <a:solidFill>
                  <a:srgbClr val="004992"/>
                </a:solidFill>
              </a:rPr>
              <a:t>Utama</a:t>
            </a:r>
            <a:r>
              <a:rPr lang="en-US" sz="2000" dirty="0">
                <a:solidFill>
                  <a:srgbClr val="004992"/>
                </a:solidFill>
              </a:rPr>
              <a:t> </a:t>
            </a:r>
            <a:r>
              <a:rPr lang="en-US" sz="2000" dirty="0" err="1">
                <a:solidFill>
                  <a:srgbClr val="004992"/>
                </a:solidFill>
              </a:rPr>
              <a:t>Psikosis</a:t>
            </a:r>
            <a:r>
              <a:rPr lang="en-US" sz="2000" dirty="0">
                <a:solidFill>
                  <a:srgbClr val="004992"/>
                </a:solidFill>
              </a:rPr>
              <a:t> </a:t>
            </a:r>
            <a:r>
              <a:rPr lang="en-US" sz="2000" dirty="0" err="1">
                <a:solidFill>
                  <a:srgbClr val="004992"/>
                </a:solidFill>
              </a:rPr>
              <a:t>dan</a:t>
            </a:r>
            <a:r>
              <a:rPr lang="en-US" sz="2000" dirty="0">
                <a:solidFill>
                  <a:srgbClr val="004992"/>
                </a:solidFill>
              </a:rPr>
              <a:t> </a:t>
            </a:r>
            <a:r>
              <a:rPr lang="en-US" sz="2000" dirty="0" err="1">
                <a:solidFill>
                  <a:srgbClr val="004992"/>
                </a:solidFill>
              </a:rPr>
              <a:t>Skizofrenia</a:t>
            </a:r>
            <a:r>
              <a:rPr lang="en-US" sz="2000" dirty="0">
                <a:solidFill>
                  <a:srgbClr val="004992"/>
                </a:solidFill>
              </a:rPr>
              <a:t>:</a:t>
            </a:r>
            <a:endParaRPr lang="de-DE" sz="2000" dirty="0">
              <a:solidFill>
                <a:srgbClr val="004992"/>
              </a:solidFill>
            </a:endParaRPr>
          </a:p>
          <a:p>
            <a:pPr marL="342900" lvl="0" indent="-342900">
              <a:lnSpc>
                <a:spcPct val="100000"/>
              </a:lnSpc>
              <a:spcBef>
                <a:spcPts val="1200"/>
              </a:spcBef>
              <a:buClr>
                <a:srgbClr val="333333"/>
              </a:buClr>
              <a:buFont typeface="WingDings"/>
              <a:buChar char=""/>
            </a:pPr>
            <a:r>
              <a:rPr lang="de-DE" sz="2000" b="1" dirty="0" err="1">
                <a:solidFill>
                  <a:srgbClr val="333333"/>
                </a:solidFill>
              </a:rPr>
              <a:t>Halusinasi</a:t>
            </a:r>
            <a:r>
              <a:rPr lang="de-DE" sz="2000" b="1" dirty="0">
                <a:solidFill>
                  <a:srgbClr val="333333"/>
                </a:solidFill>
              </a:rPr>
              <a:t>: </a:t>
            </a:r>
            <a:r>
              <a:rPr lang="de-DE" sz="2000" dirty="0" err="1">
                <a:solidFill>
                  <a:srgbClr val="333333"/>
                </a:solidFill>
              </a:rPr>
              <a:t>mendengar</a:t>
            </a:r>
            <a:r>
              <a:rPr lang="de-DE" sz="2000" dirty="0">
                <a:solidFill>
                  <a:srgbClr val="333333"/>
                </a:solidFill>
              </a:rPr>
              <a:t>, </a:t>
            </a:r>
            <a:r>
              <a:rPr lang="de-DE" sz="2000" dirty="0" err="1">
                <a:solidFill>
                  <a:srgbClr val="333333"/>
                </a:solidFill>
              </a:rPr>
              <a:t>melihat</a:t>
            </a:r>
            <a:r>
              <a:rPr lang="de-DE" sz="2000" dirty="0">
                <a:solidFill>
                  <a:srgbClr val="333333"/>
                </a:solidFill>
              </a:rPr>
              <a:t>, </a:t>
            </a:r>
            <a:r>
              <a:rPr lang="de-DE" sz="2000" dirty="0" err="1">
                <a:solidFill>
                  <a:srgbClr val="333333"/>
                </a:solidFill>
              </a:rPr>
              <a:t>merasakan</a:t>
            </a:r>
            <a:r>
              <a:rPr lang="de-DE" sz="2000" dirty="0">
                <a:solidFill>
                  <a:srgbClr val="333333"/>
                </a:solidFill>
              </a:rPr>
              <a:t> </a:t>
            </a:r>
            <a:r>
              <a:rPr lang="de-DE" sz="2000" dirty="0" err="1">
                <a:solidFill>
                  <a:srgbClr val="333333"/>
                </a:solidFill>
              </a:rPr>
              <a:t>sesuatu</a:t>
            </a:r>
            <a:r>
              <a:rPr lang="de-DE" sz="2000" dirty="0">
                <a:solidFill>
                  <a:srgbClr val="333333"/>
                </a:solidFill>
              </a:rPr>
              <a:t> </a:t>
            </a:r>
            <a:r>
              <a:rPr lang="de-DE" sz="2000" dirty="0" err="1">
                <a:solidFill>
                  <a:srgbClr val="333333"/>
                </a:solidFill>
              </a:rPr>
              <a:t>padahal</a:t>
            </a:r>
            <a:r>
              <a:rPr lang="de-DE" sz="2000" dirty="0">
                <a:solidFill>
                  <a:srgbClr val="333333"/>
                </a:solidFill>
              </a:rPr>
              <a:t> </a:t>
            </a:r>
            <a:r>
              <a:rPr lang="de-DE" sz="2000" dirty="0" err="1">
                <a:solidFill>
                  <a:srgbClr val="333333"/>
                </a:solidFill>
              </a:rPr>
              <a:t>tidak</a:t>
            </a:r>
            <a:r>
              <a:rPr lang="de-DE" sz="2000" dirty="0">
                <a:solidFill>
                  <a:srgbClr val="333333"/>
                </a:solidFill>
              </a:rPr>
              <a:t> </a:t>
            </a:r>
            <a:r>
              <a:rPr lang="de-DE" sz="2000" dirty="0" err="1">
                <a:solidFill>
                  <a:srgbClr val="333333"/>
                </a:solidFill>
              </a:rPr>
              <a:t>ada</a:t>
            </a:r>
            <a:r>
              <a:rPr lang="de-DE" sz="2000" dirty="0">
                <a:solidFill>
                  <a:srgbClr val="333333"/>
                </a:solidFill>
              </a:rPr>
              <a:t> </a:t>
            </a:r>
            <a:r>
              <a:rPr lang="de-DE" sz="2000" dirty="0" err="1">
                <a:solidFill>
                  <a:srgbClr val="333333"/>
                </a:solidFill>
              </a:rPr>
              <a:t>apa</a:t>
            </a:r>
            <a:r>
              <a:rPr lang="de-DE" sz="2000" dirty="0">
                <a:solidFill>
                  <a:srgbClr val="333333"/>
                </a:solidFill>
              </a:rPr>
              <a:t> </a:t>
            </a:r>
            <a:r>
              <a:rPr lang="de-DE" sz="2000" dirty="0" err="1">
                <a:solidFill>
                  <a:srgbClr val="333333"/>
                </a:solidFill>
              </a:rPr>
              <a:t>apa</a:t>
            </a:r>
            <a:r>
              <a:rPr lang="de-DE" sz="2000" dirty="0">
                <a:solidFill>
                  <a:srgbClr val="333333"/>
                </a:solidFill>
              </a:rPr>
              <a:t> </a:t>
            </a:r>
            <a:r>
              <a:rPr lang="de-DE" sz="2000" dirty="0" err="1">
                <a:solidFill>
                  <a:srgbClr val="333333"/>
                </a:solidFill>
              </a:rPr>
              <a:t>diluar</a:t>
            </a:r>
            <a:r>
              <a:rPr lang="de-DE" sz="2000" dirty="0">
                <a:solidFill>
                  <a:srgbClr val="333333"/>
                </a:solidFill>
              </a:rPr>
              <a:t> </a:t>
            </a:r>
            <a:r>
              <a:rPr lang="de-DE" sz="2000" dirty="0" err="1">
                <a:solidFill>
                  <a:srgbClr val="333333"/>
                </a:solidFill>
              </a:rPr>
              <a:t>sana</a:t>
            </a:r>
            <a:r>
              <a:rPr lang="de-DE" sz="2000" dirty="0">
                <a:solidFill>
                  <a:srgbClr val="333333"/>
                </a:solidFill>
              </a:rPr>
              <a:t> </a:t>
            </a:r>
            <a:r>
              <a:rPr lang="en-US" sz="2000" dirty="0">
                <a:solidFill>
                  <a:srgbClr val="333333"/>
                </a:solidFill>
              </a:rPr>
              <a:t>(</a:t>
            </a:r>
            <a:r>
              <a:rPr lang="en-US" sz="2000" dirty="0" err="1">
                <a:solidFill>
                  <a:srgbClr val="333333"/>
                </a:solidFill>
              </a:rPr>
              <a:t>misalnya</a:t>
            </a:r>
            <a:r>
              <a:rPr lang="en-US" sz="2000" dirty="0">
                <a:solidFill>
                  <a:srgbClr val="333333"/>
                </a:solidFill>
              </a:rPr>
              <a:t>, </a:t>
            </a:r>
            <a:r>
              <a:rPr lang="en-US" sz="2000" dirty="0" err="1">
                <a:solidFill>
                  <a:srgbClr val="333333"/>
                </a:solidFill>
              </a:rPr>
              <a:t>mendengar</a:t>
            </a:r>
            <a:r>
              <a:rPr lang="en-US" sz="2000" dirty="0">
                <a:solidFill>
                  <a:srgbClr val="333333"/>
                </a:solidFill>
              </a:rPr>
              <a:t> </a:t>
            </a:r>
            <a:r>
              <a:rPr lang="en-US" sz="2000" dirty="0" err="1">
                <a:solidFill>
                  <a:srgbClr val="333333"/>
                </a:solidFill>
              </a:rPr>
              <a:t>suara</a:t>
            </a:r>
            <a:r>
              <a:rPr lang="en-US" sz="2000" dirty="0">
                <a:solidFill>
                  <a:srgbClr val="333333"/>
                </a:solidFill>
              </a:rPr>
              <a:t> yang </a:t>
            </a:r>
            <a:r>
              <a:rPr lang="en-US" sz="2000" dirty="0" err="1">
                <a:solidFill>
                  <a:srgbClr val="333333"/>
                </a:solidFill>
              </a:rPr>
              <a:t>berupa</a:t>
            </a:r>
            <a:r>
              <a:rPr lang="en-US" sz="2000" dirty="0">
                <a:solidFill>
                  <a:srgbClr val="333333"/>
                </a:solidFill>
              </a:rPr>
              <a:t> </a:t>
            </a:r>
            <a:r>
              <a:rPr lang="en-US" sz="2000" dirty="0" err="1">
                <a:solidFill>
                  <a:srgbClr val="333333"/>
                </a:solidFill>
              </a:rPr>
              <a:t>ancaman</a:t>
            </a:r>
            <a:r>
              <a:rPr lang="en-US" sz="20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54</a:t>
            </a:fld>
            <a:endParaRPr lang="de-DE"/>
          </a:p>
        </p:txBody>
      </p:sp>
    </p:spTree>
    <p:extLst>
      <p:ext uri="{BB962C8B-B14F-4D97-AF65-F5344CB8AC3E}">
        <p14:creationId xmlns:p14="http://schemas.microsoft.com/office/powerpoint/2010/main" val="12836953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Bagaimana saya dapat mengkomunikasikan tentang gangguan yang saya alami?</a:t>
            </a:r>
            <a:endParaRPr lang="de-DE" sz="3600" dirty="0">
              <a:latin typeface="Calibri Light"/>
            </a:endParaRPr>
          </a:p>
        </p:txBody>
      </p:sp>
      <p:sp>
        <p:nvSpPr>
          <p:cNvPr id="3" name="Inhaltsplatzhalter 2"/>
          <p:cNvSpPr>
            <a:spLocks noGrp="1"/>
          </p:cNvSpPr>
          <p:nvPr>
            <p:ph idx="1"/>
          </p:nvPr>
        </p:nvSpPr>
        <p:spPr/>
        <p:txBody>
          <a:bodyPr>
            <a:noAutofit/>
          </a:bodyPr>
          <a:lstStyle/>
          <a:p>
            <a:pPr lvl="0">
              <a:lnSpc>
                <a:spcPct val="100000"/>
              </a:lnSpc>
              <a:spcBef>
                <a:spcPts val="1200"/>
              </a:spcBef>
            </a:pPr>
            <a:r>
              <a:rPr lang="en-US" sz="2000" dirty="0" err="1">
                <a:solidFill>
                  <a:srgbClr val="004992"/>
                </a:solidFill>
              </a:rPr>
              <a:t>Gejala</a:t>
            </a:r>
            <a:r>
              <a:rPr lang="en-US" sz="2000" dirty="0">
                <a:solidFill>
                  <a:srgbClr val="004992"/>
                </a:solidFill>
              </a:rPr>
              <a:t> </a:t>
            </a:r>
            <a:r>
              <a:rPr lang="en-US" sz="2000" dirty="0" err="1">
                <a:solidFill>
                  <a:srgbClr val="004992"/>
                </a:solidFill>
              </a:rPr>
              <a:t>Utama</a:t>
            </a:r>
            <a:r>
              <a:rPr lang="en-US" sz="2000" dirty="0">
                <a:solidFill>
                  <a:srgbClr val="004992"/>
                </a:solidFill>
              </a:rPr>
              <a:t> </a:t>
            </a:r>
            <a:r>
              <a:rPr lang="en-US" sz="2000" dirty="0" err="1">
                <a:solidFill>
                  <a:srgbClr val="004992"/>
                </a:solidFill>
              </a:rPr>
              <a:t>Psikosis</a:t>
            </a:r>
            <a:r>
              <a:rPr lang="en-US" sz="2000" dirty="0">
                <a:solidFill>
                  <a:srgbClr val="004992"/>
                </a:solidFill>
              </a:rPr>
              <a:t> </a:t>
            </a:r>
            <a:r>
              <a:rPr lang="en-US" sz="2000" dirty="0" err="1">
                <a:solidFill>
                  <a:srgbClr val="004992"/>
                </a:solidFill>
              </a:rPr>
              <a:t>dan</a:t>
            </a:r>
            <a:r>
              <a:rPr lang="en-US" sz="2000" dirty="0">
                <a:solidFill>
                  <a:srgbClr val="004992"/>
                </a:solidFill>
              </a:rPr>
              <a:t> </a:t>
            </a:r>
            <a:r>
              <a:rPr lang="en-US" sz="2000" dirty="0" err="1">
                <a:solidFill>
                  <a:srgbClr val="004992"/>
                </a:solidFill>
              </a:rPr>
              <a:t>Skizofrenia</a:t>
            </a:r>
            <a:r>
              <a:rPr lang="en-US" sz="2000" dirty="0">
                <a:solidFill>
                  <a:srgbClr val="004992"/>
                </a:solidFill>
              </a:rPr>
              <a:t>:</a:t>
            </a:r>
            <a:endParaRPr lang="de-DE" sz="2000" dirty="0">
              <a:solidFill>
                <a:srgbClr val="004992"/>
              </a:solidFill>
            </a:endParaRPr>
          </a:p>
          <a:p>
            <a:pPr marL="342900" lvl="0" indent="-342900">
              <a:lnSpc>
                <a:spcPct val="100000"/>
              </a:lnSpc>
              <a:spcBef>
                <a:spcPts val="1200"/>
              </a:spcBef>
              <a:buClr>
                <a:srgbClr val="333333"/>
              </a:buClr>
              <a:buFont typeface="WingDings"/>
              <a:buChar char=""/>
            </a:pPr>
            <a:r>
              <a:rPr lang="de-DE" sz="2000" b="1" dirty="0" err="1">
                <a:solidFill>
                  <a:srgbClr val="333333"/>
                </a:solidFill>
              </a:rPr>
              <a:t>Halusinasi</a:t>
            </a:r>
            <a:r>
              <a:rPr lang="de-DE" sz="2000" b="1" dirty="0">
                <a:solidFill>
                  <a:srgbClr val="333333"/>
                </a:solidFill>
              </a:rPr>
              <a:t>: </a:t>
            </a:r>
            <a:r>
              <a:rPr lang="de-DE" sz="2000" dirty="0" err="1">
                <a:solidFill>
                  <a:srgbClr val="333333"/>
                </a:solidFill>
              </a:rPr>
              <a:t>mendengar</a:t>
            </a:r>
            <a:r>
              <a:rPr lang="de-DE" sz="2000" dirty="0">
                <a:solidFill>
                  <a:srgbClr val="333333"/>
                </a:solidFill>
              </a:rPr>
              <a:t>, </a:t>
            </a:r>
            <a:r>
              <a:rPr lang="de-DE" sz="2000" dirty="0" err="1">
                <a:solidFill>
                  <a:srgbClr val="333333"/>
                </a:solidFill>
              </a:rPr>
              <a:t>melihat</a:t>
            </a:r>
            <a:r>
              <a:rPr lang="de-DE" sz="2000" dirty="0">
                <a:solidFill>
                  <a:srgbClr val="333333"/>
                </a:solidFill>
              </a:rPr>
              <a:t>, </a:t>
            </a:r>
            <a:r>
              <a:rPr lang="de-DE" sz="2000" dirty="0" err="1">
                <a:solidFill>
                  <a:srgbClr val="333333"/>
                </a:solidFill>
              </a:rPr>
              <a:t>merasakan</a:t>
            </a:r>
            <a:r>
              <a:rPr lang="de-DE" sz="2000" dirty="0">
                <a:solidFill>
                  <a:srgbClr val="333333"/>
                </a:solidFill>
              </a:rPr>
              <a:t> </a:t>
            </a:r>
            <a:r>
              <a:rPr lang="de-DE" sz="2000" dirty="0" err="1">
                <a:solidFill>
                  <a:srgbClr val="333333"/>
                </a:solidFill>
              </a:rPr>
              <a:t>sesuatu</a:t>
            </a:r>
            <a:r>
              <a:rPr lang="de-DE" sz="2000" dirty="0">
                <a:solidFill>
                  <a:srgbClr val="333333"/>
                </a:solidFill>
              </a:rPr>
              <a:t> </a:t>
            </a:r>
            <a:r>
              <a:rPr lang="de-DE" sz="2000" dirty="0" err="1">
                <a:solidFill>
                  <a:srgbClr val="333333"/>
                </a:solidFill>
              </a:rPr>
              <a:t>padahal</a:t>
            </a:r>
            <a:r>
              <a:rPr lang="de-DE" sz="2000" dirty="0">
                <a:solidFill>
                  <a:srgbClr val="333333"/>
                </a:solidFill>
              </a:rPr>
              <a:t> </a:t>
            </a:r>
            <a:r>
              <a:rPr lang="de-DE" sz="2000" dirty="0" err="1">
                <a:solidFill>
                  <a:srgbClr val="333333"/>
                </a:solidFill>
              </a:rPr>
              <a:t>tidak</a:t>
            </a:r>
            <a:r>
              <a:rPr lang="de-DE" sz="2000" dirty="0">
                <a:solidFill>
                  <a:srgbClr val="333333"/>
                </a:solidFill>
              </a:rPr>
              <a:t> </a:t>
            </a:r>
            <a:r>
              <a:rPr lang="de-DE" sz="2000" dirty="0" err="1">
                <a:solidFill>
                  <a:srgbClr val="333333"/>
                </a:solidFill>
              </a:rPr>
              <a:t>ada</a:t>
            </a:r>
            <a:r>
              <a:rPr lang="de-DE" sz="2000" dirty="0">
                <a:solidFill>
                  <a:srgbClr val="333333"/>
                </a:solidFill>
              </a:rPr>
              <a:t> </a:t>
            </a:r>
            <a:r>
              <a:rPr lang="de-DE" sz="2000" dirty="0" err="1">
                <a:solidFill>
                  <a:srgbClr val="333333"/>
                </a:solidFill>
              </a:rPr>
              <a:t>apa</a:t>
            </a:r>
            <a:r>
              <a:rPr lang="de-DE" sz="2000" dirty="0">
                <a:solidFill>
                  <a:srgbClr val="333333"/>
                </a:solidFill>
              </a:rPr>
              <a:t> </a:t>
            </a:r>
            <a:r>
              <a:rPr lang="de-DE" sz="2000" dirty="0" err="1">
                <a:solidFill>
                  <a:srgbClr val="333333"/>
                </a:solidFill>
              </a:rPr>
              <a:t>apa</a:t>
            </a:r>
            <a:r>
              <a:rPr lang="de-DE" sz="2000" dirty="0">
                <a:solidFill>
                  <a:srgbClr val="333333"/>
                </a:solidFill>
              </a:rPr>
              <a:t> </a:t>
            </a:r>
            <a:r>
              <a:rPr lang="de-DE" sz="2000" dirty="0" err="1">
                <a:solidFill>
                  <a:srgbClr val="333333"/>
                </a:solidFill>
              </a:rPr>
              <a:t>diluar</a:t>
            </a:r>
            <a:r>
              <a:rPr lang="de-DE" sz="2000" dirty="0">
                <a:solidFill>
                  <a:srgbClr val="333333"/>
                </a:solidFill>
              </a:rPr>
              <a:t> </a:t>
            </a:r>
            <a:r>
              <a:rPr lang="de-DE" sz="2000" dirty="0" err="1">
                <a:solidFill>
                  <a:srgbClr val="333333"/>
                </a:solidFill>
              </a:rPr>
              <a:t>sana</a:t>
            </a:r>
            <a:r>
              <a:rPr lang="de-DE" sz="2000" dirty="0">
                <a:solidFill>
                  <a:srgbClr val="333333"/>
                </a:solidFill>
              </a:rPr>
              <a:t> </a:t>
            </a:r>
            <a:r>
              <a:rPr lang="en-US" sz="2000" dirty="0">
                <a:solidFill>
                  <a:srgbClr val="333333"/>
                </a:solidFill>
              </a:rPr>
              <a:t>(</a:t>
            </a:r>
            <a:r>
              <a:rPr lang="en-US" sz="2000" dirty="0" err="1">
                <a:solidFill>
                  <a:srgbClr val="333333"/>
                </a:solidFill>
              </a:rPr>
              <a:t>misalnya</a:t>
            </a:r>
            <a:r>
              <a:rPr lang="en-US" sz="2000" dirty="0">
                <a:solidFill>
                  <a:srgbClr val="333333"/>
                </a:solidFill>
              </a:rPr>
              <a:t>, </a:t>
            </a:r>
            <a:r>
              <a:rPr lang="en-US" sz="2000" dirty="0" err="1">
                <a:solidFill>
                  <a:srgbClr val="333333"/>
                </a:solidFill>
              </a:rPr>
              <a:t>mendengar</a:t>
            </a:r>
            <a:r>
              <a:rPr lang="en-US" sz="2000" dirty="0">
                <a:solidFill>
                  <a:srgbClr val="333333"/>
                </a:solidFill>
              </a:rPr>
              <a:t> </a:t>
            </a:r>
            <a:r>
              <a:rPr lang="en-US" sz="2000" dirty="0" err="1">
                <a:solidFill>
                  <a:srgbClr val="333333"/>
                </a:solidFill>
              </a:rPr>
              <a:t>suara</a:t>
            </a:r>
            <a:r>
              <a:rPr lang="en-US" sz="2000" dirty="0">
                <a:solidFill>
                  <a:srgbClr val="333333"/>
                </a:solidFill>
              </a:rPr>
              <a:t> yang </a:t>
            </a:r>
            <a:r>
              <a:rPr lang="en-US" sz="2000" dirty="0" err="1">
                <a:solidFill>
                  <a:srgbClr val="333333"/>
                </a:solidFill>
              </a:rPr>
              <a:t>berupa</a:t>
            </a:r>
            <a:r>
              <a:rPr lang="en-US" sz="2000" dirty="0">
                <a:solidFill>
                  <a:srgbClr val="333333"/>
                </a:solidFill>
              </a:rPr>
              <a:t> </a:t>
            </a:r>
            <a:r>
              <a:rPr lang="en-US" sz="2000" dirty="0" err="1">
                <a:solidFill>
                  <a:srgbClr val="333333"/>
                </a:solidFill>
              </a:rPr>
              <a:t>ancaman</a:t>
            </a:r>
            <a:r>
              <a:rPr lang="en-US" sz="2000" dirty="0">
                <a:solidFill>
                  <a:srgbClr val="333333"/>
                </a:solidFill>
              </a:rPr>
              <a:t>)</a:t>
            </a:r>
          </a:p>
          <a:p>
            <a:pPr>
              <a:lnSpc>
                <a:spcPct val="100000"/>
              </a:lnSpc>
              <a:spcBef>
                <a:spcPts val="1200"/>
              </a:spcBef>
            </a:pPr>
            <a:r>
              <a:rPr lang="de-DE" sz="2000" dirty="0">
                <a:solidFill>
                  <a:srgbClr val="333333"/>
                </a:solidFill>
              </a:rPr>
              <a:t>Contoh:</a:t>
            </a:r>
          </a:p>
          <a:p>
            <a:pPr>
              <a:lnSpc>
                <a:spcPct val="100000"/>
              </a:lnSpc>
              <a:spcBef>
                <a:spcPts val="1200"/>
              </a:spcBef>
            </a:pPr>
            <a:r>
              <a:rPr lang="en-US" sz="2000">
                <a:solidFill>
                  <a:srgbClr val="333333"/>
                </a:solidFill>
              </a:rPr>
              <a:t>“</a:t>
            </a:r>
            <a:r>
              <a:rPr lang="en-US" sz="2000" i="1">
                <a:solidFill>
                  <a:srgbClr val="333333"/>
                </a:solidFill>
              </a:rPr>
              <a:t>Mendekati </a:t>
            </a:r>
            <a:r>
              <a:rPr lang="en-US" sz="2000" i="1" dirty="0">
                <a:solidFill>
                  <a:srgbClr val="333333"/>
                </a:solidFill>
              </a:rPr>
              <a:t>15% </a:t>
            </a:r>
            <a:r>
              <a:rPr lang="en-US" sz="2000" i="1" dirty="0" err="1">
                <a:solidFill>
                  <a:srgbClr val="333333"/>
                </a:solidFill>
              </a:rPr>
              <a:t>dari</a:t>
            </a:r>
            <a:r>
              <a:rPr lang="en-US" sz="2000" i="1" dirty="0">
                <a:solidFill>
                  <a:srgbClr val="333333"/>
                </a:solidFill>
              </a:rPr>
              <a:t> </a:t>
            </a:r>
            <a:r>
              <a:rPr lang="en-US" sz="2000" i="1" dirty="0" err="1">
                <a:solidFill>
                  <a:srgbClr val="333333"/>
                </a:solidFill>
              </a:rPr>
              <a:t>populasi</a:t>
            </a:r>
            <a:r>
              <a:rPr lang="en-US" sz="2000" i="1" dirty="0">
                <a:solidFill>
                  <a:srgbClr val="333333"/>
                </a:solidFill>
              </a:rPr>
              <a:t> </a:t>
            </a:r>
            <a:r>
              <a:rPr lang="en-US" sz="2000" i="1" dirty="0" err="1">
                <a:solidFill>
                  <a:srgbClr val="333333"/>
                </a:solidFill>
              </a:rPr>
              <a:t>pernah</a:t>
            </a:r>
            <a:r>
              <a:rPr lang="en-US" sz="2000" i="1" dirty="0">
                <a:solidFill>
                  <a:srgbClr val="333333"/>
                </a:solidFill>
              </a:rPr>
              <a:t> </a:t>
            </a:r>
            <a:r>
              <a:rPr lang="en-US" sz="2000" i="1" dirty="0" err="1">
                <a:solidFill>
                  <a:srgbClr val="333333"/>
                </a:solidFill>
              </a:rPr>
              <a:t>mengalami</a:t>
            </a:r>
            <a:r>
              <a:rPr lang="en-US" sz="2000" i="1" dirty="0">
                <a:solidFill>
                  <a:srgbClr val="333333"/>
                </a:solidFill>
              </a:rPr>
              <a:t> </a:t>
            </a:r>
            <a:r>
              <a:rPr lang="en-US" sz="2000" i="1" dirty="0" err="1">
                <a:solidFill>
                  <a:srgbClr val="333333"/>
                </a:solidFill>
              </a:rPr>
              <a:t>mendengar</a:t>
            </a:r>
            <a:r>
              <a:rPr lang="en-US" sz="2000" i="1" dirty="0">
                <a:solidFill>
                  <a:srgbClr val="333333"/>
                </a:solidFill>
              </a:rPr>
              <a:t> </a:t>
            </a:r>
            <a:r>
              <a:rPr lang="en-US" sz="2000" i="1" dirty="0" err="1">
                <a:solidFill>
                  <a:srgbClr val="333333"/>
                </a:solidFill>
              </a:rPr>
              <a:t>suara</a:t>
            </a:r>
            <a:r>
              <a:rPr lang="en-US" sz="2000" i="1" dirty="0">
                <a:solidFill>
                  <a:srgbClr val="333333"/>
                </a:solidFill>
              </a:rPr>
              <a:t> </a:t>
            </a:r>
            <a:r>
              <a:rPr lang="en-US" sz="2000" i="1" dirty="0" err="1">
                <a:solidFill>
                  <a:srgbClr val="333333"/>
                </a:solidFill>
              </a:rPr>
              <a:t>seperti</a:t>
            </a:r>
            <a:r>
              <a:rPr lang="en-US" sz="2000" i="1" dirty="0">
                <a:solidFill>
                  <a:srgbClr val="333333"/>
                </a:solidFill>
              </a:rPr>
              <a:t> </a:t>
            </a:r>
            <a:r>
              <a:rPr lang="en-US" sz="2000" i="1" dirty="0" err="1">
                <a:solidFill>
                  <a:srgbClr val="333333"/>
                </a:solidFill>
              </a:rPr>
              <a:t>halusinasi</a:t>
            </a:r>
            <a:r>
              <a:rPr lang="en-US" sz="2000" i="1" dirty="0">
                <a:solidFill>
                  <a:srgbClr val="333333"/>
                </a:solidFill>
              </a:rPr>
              <a:t> </a:t>
            </a:r>
            <a:r>
              <a:rPr lang="en-US" sz="2000" i="1" dirty="0" err="1">
                <a:solidFill>
                  <a:srgbClr val="333333"/>
                </a:solidFill>
              </a:rPr>
              <a:t>tanpa</a:t>
            </a:r>
            <a:r>
              <a:rPr lang="en-US" sz="2000" i="1" dirty="0">
                <a:solidFill>
                  <a:srgbClr val="333333"/>
                </a:solidFill>
              </a:rPr>
              <a:t> </a:t>
            </a:r>
            <a:r>
              <a:rPr lang="en-US" sz="2000" i="1" dirty="0" err="1">
                <a:solidFill>
                  <a:srgbClr val="333333"/>
                </a:solidFill>
              </a:rPr>
              <a:t>mengalami</a:t>
            </a:r>
            <a:r>
              <a:rPr lang="en-US" sz="2000" i="1" dirty="0">
                <a:solidFill>
                  <a:srgbClr val="333333"/>
                </a:solidFill>
              </a:rPr>
              <a:t> </a:t>
            </a:r>
            <a:r>
              <a:rPr lang="en-US" sz="2000" i="1" dirty="0" err="1">
                <a:solidFill>
                  <a:srgbClr val="333333"/>
                </a:solidFill>
              </a:rPr>
              <a:t>gangguan</a:t>
            </a:r>
            <a:r>
              <a:rPr lang="en-US" sz="2000" i="1" dirty="0">
                <a:solidFill>
                  <a:srgbClr val="333333"/>
                </a:solidFill>
              </a:rPr>
              <a:t> mental. </a:t>
            </a:r>
            <a:r>
              <a:rPr lang="en-US" sz="2000" i="1" dirty="0" err="1">
                <a:solidFill>
                  <a:srgbClr val="333333"/>
                </a:solidFill>
              </a:rPr>
              <a:t>Dapatkah</a:t>
            </a:r>
            <a:r>
              <a:rPr lang="en-US" sz="2000" i="1" dirty="0">
                <a:solidFill>
                  <a:srgbClr val="333333"/>
                </a:solidFill>
              </a:rPr>
              <a:t> </a:t>
            </a:r>
            <a:r>
              <a:rPr lang="en-US" sz="2000" i="1" dirty="0" err="1">
                <a:solidFill>
                  <a:srgbClr val="333333"/>
                </a:solidFill>
              </a:rPr>
              <a:t>saudara</a:t>
            </a:r>
            <a:r>
              <a:rPr lang="en-US" sz="2000" i="1" dirty="0">
                <a:solidFill>
                  <a:srgbClr val="333333"/>
                </a:solidFill>
              </a:rPr>
              <a:t> </a:t>
            </a:r>
            <a:r>
              <a:rPr lang="en-US" sz="2000" i="1" dirty="0" err="1">
                <a:solidFill>
                  <a:srgbClr val="333333"/>
                </a:solidFill>
              </a:rPr>
              <a:t>menjelaskannya</a:t>
            </a:r>
            <a:r>
              <a:rPr lang="en-US" sz="2000" i="1" dirty="0">
                <a:solidFill>
                  <a:srgbClr val="333333"/>
                </a:solidFill>
              </a:rPr>
              <a:t>? Hal </a:t>
            </a:r>
            <a:r>
              <a:rPr lang="en-US" sz="2000" i="1" dirty="0" err="1">
                <a:solidFill>
                  <a:srgbClr val="333333"/>
                </a:solidFill>
              </a:rPr>
              <a:t>ini</a:t>
            </a:r>
            <a:r>
              <a:rPr lang="en-US" sz="2000" i="1" dirty="0">
                <a:solidFill>
                  <a:srgbClr val="333333"/>
                </a:solidFill>
              </a:rPr>
              <a:t> </a:t>
            </a:r>
            <a:r>
              <a:rPr lang="en-US" sz="2000" i="1" dirty="0" err="1">
                <a:solidFill>
                  <a:srgbClr val="333333"/>
                </a:solidFill>
              </a:rPr>
              <a:t>dapat</a:t>
            </a:r>
            <a:r>
              <a:rPr lang="en-US" sz="2000" i="1" dirty="0">
                <a:solidFill>
                  <a:srgbClr val="333333"/>
                </a:solidFill>
              </a:rPr>
              <a:t> </a:t>
            </a:r>
            <a:r>
              <a:rPr lang="en-US" sz="2000" i="1" dirty="0" err="1">
                <a:solidFill>
                  <a:srgbClr val="333333"/>
                </a:solidFill>
              </a:rPr>
              <a:t>sebanding</a:t>
            </a:r>
            <a:r>
              <a:rPr lang="en-US" sz="2000" i="1" dirty="0">
                <a:solidFill>
                  <a:srgbClr val="333333"/>
                </a:solidFill>
              </a:rPr>
              <a:t> </a:t>
            </a:r>
            <a:r>
              <a:rPr lang="en-US" sz="2000" i="1" dirty="0" err="1">
                <a:solidFill>
                  <a:srgbClr val="333333"/>
                </a:solidFill>
              </a:rPr>
              <a:t>dengan</a:t>
            </a:r>
            <a:r>
              <a:rPr lang="en-US" sz="2000" i="1" dirty="0">
                <a:solidFill>
                  <a:srgbClr val="333333"/>
                </a:solidFill>
              </a:rPr>
              <a:t> </a:t>
            </a:r>
            <a:r>
              <a:rPr lang="en-US" sz="2000" i="1" dirty="0" err="1">
                <a:solidFill>
                  <a:srgbClr val="333333"/>
                </a:solidFill>
              </a:rPr>
              <a:t>saat</a:t>
            </a:r>
            <a:r>
              <a:rPr lang="en-US" sz="2000" i="1" dirty="0">
                <a:solidFill>
                  <a:srgbClr val="333333"/>
                </a:solidFill>
              </a:rPr>
              <a:t> </a:t>
            </a:r>
            <a:r>
              <a:rPr lang="en-US" sz="2000" i="1" dirty="0" err="1">
                <a:solidFill>
                  <a:srgbClr val="333333"/>
                </a:solidFill>
              </a:rPr>
              <a:t>terfikir</a:t>
            </a:r>
            <a:r>
              <a:rPr lang="en-US" sz="2000" i="1" dirty="0">
                <a:solidFill>
                  <a:srgbClr val="333333"/>
                </a:solidFill>
              </a:rPr>
              <a:t> </a:t>
            </a:r>
            <a:r>
              <a:rPr lang="en-US" sz="2000" i="1" dirty="0" err="1">
                <a:solidFill>
                  <a:srgbClr val="333333"/>
                </a:solidFill>
              </a:rPr>
              <a:t>tentang</a:t>
            </a:r>
            <a:r>
              <a:rPr lang="en-US" sz="2000" i="1" dirty="0">
                <a:solidFill>
                  <a:srgbClr val="333333"/>
                </a:solidFill>
              </a:rPr>
              <a:t> </a:t>
            </a:r>
            <a:r>
              <a:rPr lang="en-US" sz="2000" i="1" dirty="0" err="1">
                <a:solidFill>
                  <a:srgbClr val="333333"/>
                </a:solidFill>
              </a:rPr>
              <a:t>sebuah</a:t>
            </a:r>
            <a:r>
              <a:rPr lang="en-US" sz="2000" i="1" dirty="0">
                <a:solidFill>
                  <a:srgbClr val="333333"/>
                </a:solidFill>
              </a:rPr>
              <a:t> nada </a:t>
            </a:r>
            <a:r>
              <a:rPr lang="en-US" sz="2000" i="1" dirty="0" err="1">
                <a:solidFill>
                  <a:srgbClr val="333333"/>
                </a:solidFill>
              </a:rPr>
              <a:t>lagu</a:t>
            </a:r>
            <a:r>
              <a:rPr lang="en-US" sz="2000" i="1" dirty="0">
                <a:solidFill>
                  <a:srgbClr val="333333"/>
                </a:solidFill>
              </a:rPr>
              <a:t> </a:t>
            </a:r>
            <a:r>
              <a:rPr lang="en-US" sz="2000" i="1" dirty="0" err="1">
                <a:solidFill>
                  <a:srgbClr val="333333"/>
                </a:solidFill>
              </a:rPr>
              <a:t>tetapi</a:t>
            </a:r>
            <a:r>
              <a:rPr lang="en-US" sz="2000" i="1" dirty="0">
                <a:solidFill>
                  <a:srgbClr val="333333"/>
                </a:solidFill>
              </a:rPr>
              <a:t> </a:t>
            </a:r>
            <a:r>
              <a:rPr lang="en-US" sz="2000" i="1" dirty="0" err="1">
                <a:solidFill>
                  <a:srgbClr val="333333"/>
                </a:solidFill>
              </a:rPr>
              <a:t>lebih</a:t>
            </a:r>
            <a:r>
              <a:rPr lang="en-US" sz="2000" i="1" dirty="0">
                <a:solidFill>
                  <a:srgbClr val="333333"/>
                </a:solidFill>
              </a:rPr>
              <a:t> </a:t>
            </a:r>
            <a:r>
              <a:rPr lang="en-US" sz="2000" i="1" dirty="0" err="1">
                <a:solidFill>
                  <a:srgbClr val="333333"/>
                </a:solidFill>
              </a:rPr>
              <a:t>kuat</a:t>
            </a:r>
            <a:r>
              <a:rPr lang="en-US" sz="2000" i="1" dirty="0">
                <a:solidFill>
                  <a:srgbClr val="333333"/>
                </a:solidFill>
              </a:rPr>
              <a:t>, </a:t>
            </a:r>
            <a:r>
              <a:rPr lang="en-US" sz="2000" i="1" dirty="0" err="1">
                <a:solidFill>
                  <a:srgbClr val="333333"/>
                </a:solidFill>
              </a:rPr>
              <a:t>sehingga</a:t>
            </a:r>
            <a:r>
              <a:rPr lang="en-US" sz="2000" i="1" dirty="0">
                <a:solidFill>
                  <a:srgbClr val="333333"/>
                </a:solidFill>
              </a:rPr>
              <a:t> </a:t>
            </a:r>
            <a:r>
              <a:rPr lang="en-US" sz="2000" i="1" dirty="0" err="1">
                <a:solidFill>
                  <a:srgbClr val="333333"/>
                </a:solidFill>
              </a:rPr>
              <a:t>saudara</a:t>
            </a:r>
            <a:r>
              <a:rPr lang="en-US" sz="2000" i="1" dirty="0">
                <a:solidFill>
                  <a:srgbClr val="333333"/>
                </a:solidFill>
              </a:rPr>
              <a:t> </a:t>
            </a:r>
            <a:r>
              <a:rPr lang="en-US" sz="2000" i="1" dirty="0" err="1">
                <a:solidFill>
                  <a:srgbClr val="333333"/>
                </a:solidFill>
              </a:rPr>
              <a:t>merasa</a:t>
            </a:r>
            <a:r>
              <a:rPr lang="en-US" sz="2000" i="1" dirty="0">
                <a:solidFill>
                  <a:srgbClr val="333333"/>
                </a:solidFill>
              </a:rPr>
              <a:t> </a:t>
            </a:r>
            <a:r>
              <a:rPr lang="en-US" sz="2000" i="1" dirty="0" err="1">
                <a:solidFill>
                  <a:srgbClr val="333333"/>
                </a:solidFill>
              </a:rPr>
              <a:t>itu</a:t>
            </a:r>
            <a:r>
              <a:rPr lang="en-US" sz="2000" i="1" dirty="0">
                <a:solidFill>
                  <a:srgbClr val="333333"/>
                </a:solidFill>
              </a:rPr>
              <a:t> </a:t>
            </a:r>
            <a:r>
              <a:rPr lang="en-US" sz="2000" i="1" dirty="0" err="1">
                <a:solidFill>
                  <a:srgbClr val="333333"/>
                </a:solidFill>
              </a:rPr>
              <a:t>nyata</a:t>
            </a:r>
            <a:r>
              <a:rPr lang="en-US" sz="2000" i="1" dirty="0">
                <a:solidFill>
                  <a:srgbClr val="333333"/>
                </a:solidFill>
              </a:rPr>
              <a:t>, </a:t>
            </a:r>
            <a:r>
              <a:rPr lang="en-US" sz="2000" i="1" dirty="0" err="1">
                <a:solidFill>
                  <a:srgbClr val="333333"/>
                </a:solidFill>
              </a:rPr>
              <a:t>atau</a:t>
            </a:r>
            <a:r>
              <a:rPr lang="en-US" sz="2000" i="1" dirty="0">
                <a:solidFill>
                  <a:srgbClr val="333333"/>
                </a:solidFill>
              </a:rPr>
              <a:t> yang </a:t>
            </a:r>
            <a:r>
              <a:rPr lang="en-US" sz="2000" i="1" dirty="0" err="1">
                <a:solidFill>
                  <a:srgbClr val="333333"/>
                </a:solidFill>
              </a:rPr>
              <a:t>lainnya</a:t>
            </a:r>
            <a:r>
              <a:rPr lang="en-US" sz="2000" i="1" dirty="0">
                <a:solidFill>
                  <a:srgbClr val="333333"/>
                </a:solidFill>
              </a:rPr>
              <a:t> </a:t>
            </a:r>
            <a:r>
              <a:rPr lang="en-US" sz="2000" i="1" dirty="0" err="1">
                <a:solidFill>
                  <a:srgbClr val="333333"/>
                </a:solidFill>
              </a:rPr>
              <a:t>seperti</a:t>
            </a:r>
            <a:r>
              <a:rPr lang="en-US" sz="2000" i="1" dirty="0">
                <a:solidFill>
                  <a:srgbClr val="333333"/>
                </a:solidFill>
              </a:rPr>
              <a:t> </a:t>
            </a:r>
            <a:r>
              <a:rPr lang="en-US" sz="2000" i="1" dirty="0" err="1">
                <a:solidFill>
                  <a:srgbClr val="333333"/>
                </a:solidFill>
              </a:rPr>
              <a:t>mendengar</a:t>
            </a:r>
            <a:r>
              <a:rPr lang="en-US" sz="2000" i="1" dirty="0">
                <a:solidFill>
                  <a:srgbClr val="333333"/>
                </a:solidFill>
              </a:rPr>
              <a:t> </a:t>
            </a:r>
            <a:r>
              <a:rPr lang="en-US" sz="2000" i="1" dirty="0" err="1">
                <a:solidFill>
                  <a:srgbClr val="333333"/>
                </a:solidFill>
              </a:rPr>
              <a:t>ketukan</a:t>
            </a:r>
            <a:r>
              <a:rPr lang="en-US" sz="2000" i="1" dirty="0">
                <a:solidFill>
                  <a:srgbClr val="333333"/>
                </a:solidFill>
              </a:rPr>
              <a:t> </a:t>
            </a:r>
            <a:r>
              <a:rPr lang="en-US" sz="2000" i="1" dirty="0" err="1">
                <a:solidFill>
                  <a:srgbClr val="333333"/>
                </a:solidFill>
              </a:rPr>
              <a:t>pintu</a:t>
            </a:r>
            <a:r>
              <a:rPr lang="en-US" sz="2000" i="1" dirty="0">
                <a:solidFill>
                  <a:srgbClr val="333333"/>
                </a:solidFill>
              </a:rPr>
              <a:t> </a:t>
            </a:r>
            <a:r>
              <a:rPr lang="en-US" sz="2000" i="1" dirty="0" err="1">
                <a:solidFill>
                  <a:srgbClr val="333333"/>
                </a:solidFill>
              </a:rPr>
              <a:t>saat</a:t>
            </a:r>
            <a:r>
              <a:rPr lang="en-US" sz="2000" i="1" dirty="0">
                <a:solidFill>
                  <a:srgbClr val="333333"/>
                </a:solidFill>
              </a:rPr>
              <a:t> </a:t>
            </a:r>
            <a:r>
              <a:rPr lang="en-US" sz="2000" i="1" dirty="0" err="1">
                <a:solidFill>
                  <a:srgbClr val="333333"/>
                </a:solidFill>
              </a:rPr>
              <a:t>kita</a:t>
            </a:r>
            <a:r>
              <a:rPr lang="en-US" sz="2000" i="1" dirty="0">
                <a:solidFill>
                  <a:srgbClr val="333333"/>
                </a:solidFill>
              </a:rPr>
              <a:t> </a:t>
            </a:r>
            <a:r>
              <a:rPr lang="en-US" sz="2000" i="1" dirty="0" err="1">
                <a:solidFill>
                  <a:srgbClr val="333333"/>
                </a:solidFill>
              </a:rPr>
              <a:t>tidak</a:t>
            </a:r>
            <a:r>
              <a:rPr lang="en-US" sz="2000" i="1" dirty="0">
                <a:solidFill>
                  <a:srgbClr val="333333"/>
                </a:solidFill>
              </a:rPr>
              <a:t> </a:t>
            </a:r>
            <a:r>
              <a:rPr lang="en-US" sz="2000" i="1" dirty="0" err="1">
                <a:solidFill>
                  <a:srgbClr val="333333"/>
                </a:solidFill>
              </a:rPr>
              <a:t>sabar</a:t>
            </a:r>
            <a:r>
              <a:rPr lang="en-US" sz="2000" i="1" dirty="0">
                <a:solidFill>
                  <a:srgbClr val="333333"/>
                </a:solidFill>
              </a:rPr>
              <a:t> </a:t>
            </a:r>
            <a:r>
              <a:rPr lang="en-US" sz="2000" i="1" dirty="0" err="1">
                <a:solidFill>
                  <a:srgbClr val="333333"/>
                </a:solidFill>
              </a:rPr>
              <a:t>menunggu</a:t>
            </a:r>
            <a:r>
              <a:rPr lang="en-US" sz="2000" i="1" dirty="0">
                <a:solidFill>
                  <a:srgbClr val="333333"/>
                </a:solidFill>
              </a:rPr>
              <a:t> </a:t>
            </a:r>
            <a:r>
              <a:rPr lang="en-US" sz="2000" i="1" dirty="0" err="1">
                <a:solidFill>
                  <a:srgbClr val="333333"/>
                </a:solidFill>
              </a:rPr>
              <a:t>seseorang</a:t>
            </a:r>
            <a:r>
              <a:rPr lang="en-US" sz="2000" i="1" dirty="0">
                <a:solidFill>
                  <a:srgbClr val="333333"/>
                </a:solidFill>
              </a:rPr>
              <a:t> </a:t>
            </a:r>
            <a:r>
              <a:rPr lang="en-US" sz="2000" i="1" dirty="0" err="1">
                <a:solidFill>
                  <a:srgbClr val="333333"/>
                </a:solidFill>
              </a:rPr>
              <a:t>padahal</a:t>
            </a:r>
            <a:r>
              <a:rPr lang="en-US" sz="2000" i="1" dirty="0">
                <a:solidFill>
                  <a:srgbClr val="333333"/>
                </a:solidFill>
              </a:rPr>
              <a:t> </a:t>
            </a:r>
            <a:r>
              <a:rPr lang="en-US" sz="2000" i="1" dirty="0" err="1">
                <a:solidFill>
                  <a:srgbClr val="333333"/>
                </a:solidFill>
              </a:rPr>
              <a:t>tidak</a:t>
            </a:r>
            <a:r>
              <a:rPr lang="en-US" sz="2000" i="1" dirty="0">
                <a:solidFill>
                  <a:srgbClr val="333333"/>
                </a:solidFill>
              </a:rPr>
              <a:t> </a:t>
            </a:r>
            <a:r>
              <a:rPr lang="en-US" sz="2000" i="1" dirty="0" err="1">
                <a:solidFill>
                  <a:srgbClr val="333333"/>
                </a:solidFill>
              </a:rPr>
              <a:t>seorangpun</a:t>
            </a:r>
            <a:r>
              <a:rPr lang="en-US" sz="2000" i="1" dirty="0">
                <a:solidFill>
                  <a:srgbClr val="333333"/>
                </a:solidFill>
              </a:rPr>
              <a:t> </a:t>
            </a:r>
            <a:r>
              <a:rPr lang="en-US" sz="2000" i="1" err="1">
                <a:solidFill>
                  <a:srgbClr val="333333"/>
                </a:solidFill>
              </a:rPr>
              <a:t>disana</a:t>
            </a:r>
            <a:r>
              <a:rPr lang="en-US" sz="2000" i="1">
                <a:solidFill>
                  <a:srgbClr val="333333"/>
                </a:solidFill>
              </a:rPr>
              <a:t>.</a:t>
            </a:r>
            <a:r>
              <a:rPr lang="en-US" sz="2000">
                <a:solidFill>
                  <a:srgbClr val="333333"/>
                </a:solidFill>
              </a:rPr>
              <a:t>”</a:t>
            </a:r>
            <a:endParaRPr lang="de-DE" sz="2000" i="1" dirty="0">
              <a:solidFill>
                <a:srgbClr val="333333"/>
              </a:solidFill>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55</a:t>
            </a:fld>
            <a:endParaRPr lang="de-DE"/>
          </a:p>
        </p:txBody>
      </p:sp>
    </p:spTree>
    <p:extLst>
      <p:ext uri="{BB962C8B-B14F-4D97-AF65-F5344CB8AC3E}">
        <p14:creationId xmlns:p14="http://schemas.microsoft.com/office/powerpoint/2010/main" val="16850090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Bagaimana saya dapat mengkomunikasikan tentang gangguan yang saya alami?</a:t>
            </a:r>
            <a:endParaRPr lang="de-DE" sz="3600" dirty="0">
              <a:latin typeface="Calibri Light"/>
            </a:endParaRPr>
          </a:p>
        </p:txBody>
      </p:sp>
      <p:sp>
        <p:nvSpPr>
          <p:cNvPr id="10" name="Inhaltsplatzhalter 2"/>
          <p:cNvSpPr>
            <a:spLocks noGrp="1"/>
          </p:cNvSpPr>
          <p:nvPr>
            <p:ph idx="1"/>
          </p:nvPr>
        </p:nvSpPr>
        <p:spPr/>
        <p:txBody>
          <a:bodyPr>
            <a:noAutofit/>
          </a:bodyPr>
          <a:lstStyle/>
          <a:p>
            <a:pPr lvl="0">
              <a:lnSpc>
                <a:spcPct val="100000"/>
              </a:lnSpc>
              <a:spcBef>
                <a:spcPts val="1200"/>
              </a:spcBef>
            </a:pPr>
            <a:r>
              <a:rPr lang="en-US" sz="2000" dirty="0" err="1">
                <a:solidFill>
                  <a:srgbClr val="004992"/>
                </a:solidFill>
              </a:rPr>
              <a:t>Gejala</a:t>
            </a:r>
            <a:r>
              <a:rPr lang="en-US" sz="2000" dirty="0">
                <a:solidFill>
                  <a:srgbClr val="004992"/>
                </a:solidFill>
              </a:rPr>
              <a:t> </a:t>
            </a:r>
            <a:r>
              <a:rPr lang="en-US" sz="2000" dirty="0" err="1">
                <a:solidFill>
                  <a:srgbClr val="004992"/>
                </a:solidFill>
              </a:rPr>
              <a:t>Utama</a:t>
            </a:r>
            <a:r>
              <a:rPr lang="en-US" sz="2000" dirty="0">
                <a:solidFill>
                  <a:srgbClr val="004992"/>
                </a:solidFill>
              </a:rPr>
              <a:t> </a:t>
            </a:r>
            <a:r>
              <a:rPr lang="en-US" sz="2000" dirty="0" err="1">
                <a:solidFill>
                  <a:srgbClr val="004992"/>
                </a:solidFill>
              </a:rPr>
              <a:t>Psikosis</a:t>
            </a:r>
            <a:r>
              <a:rPr lang="en-US" sz="2000" dirty="0">
                <a:solidFill>
                  <a:srgbClr val="004992"/>
                </a:solidFill>
              </a:rPr>
              <a:t> </a:t>
            </a:r>
            <a:r>
              <a:rPr lang="en-US" sz="2000" dirty="0" err="1">
                <a:solidFill>
                  <a:srgbClr val="004992"/>
                </a:solidFill>
              </a:rPr>
              <a:t>dan</a:t>
            </a:r>
            <a:r>
              <a:rPr lang="en-US" sz="2000" dirty="0">
                <a:solidFill>
                  <a:srgbClr val="004992"/>
                </a:solidFill>
              </a:rPr>
              <a:t> </a:t>
            </a:r>
            <a:r>
              <a:rPr lang="en-US" sz="2000" dirty="0" err="1">
                <a:solidFill>
                  <a:srgbClr val="004992"/>
                </a:solidFill>
              </a:rPr>
              <a:t>Skizofrenia</a:t>
            </a:r>
            <a:r>
              <a:rPr lang="en-US" sz="2000" dirty="0">
                <a:solidFill>
                  <a:srgbClr val="004992"/>
                </a:solidFill>
              </a:rPr>
              <a:t>:</a:t>
            </a:r>
            <a:endParaRPr lang="de-DE" sz="2000" dirty="0">
              <a:solidFill>
                <a:srgbClr val="004992"/>
              </a:solidFill>
            </a:endParaRPr>
          </a:p>
          <a:p>
            <a:pPr marL="342900" lvl="0" indent="-342900">
              <a:lnSpc>
                <a:spcPct val="100000"/>
              </a:lnSpc>
              <a:spcBef>
                <a:spcPts val="1200"/>
              </a:spcBef>
              <a:buClr>
                <a:srgbClr val="333333"/>
              </a:buClr>
              <a:buFont typeface="WingDings"/>
              <a:buChar char=""/>
            </a:pPr>
            <a:r>
              <a:rPr lang="en-US" sz="2000" b="1" dirty="0" err="1">
                <a:solidFill>
                  <a:srgbClr val="333333"/>
                </a:solidFill>
              </a:rPr>
              <a:t>Waham</a:t>
            </a:r>
            <a:r>
              <a:rPr lang="en-US" sz="2000" b="1" dirty="0">
                <a:solidFill>
                  <a:srgbClr val="333333"/>
                </a:solidFill>
              </a:rPr>
              <a:t>: </a:t>
            </a:r>
            <a:r>
              <a:rPr lang="en-US" sz="2000" dirty="0" err="1">
                <a:solidFill>
                  <a:srgbClr val="333333"/>
                </a:solidFill>
              </a:rPr>
              <a:t>Berkeyakinan</a:t>
            </a:r>
            <a:r>
              <a:rPr lang="en-US" sz="2000" dirty="0">
                <a:solidFill>
                  <a:srgbClr val="333333"/>
                </a:solidFill>
              </a:rPr>
              <a:t> </a:t>
            </a:r>
            <a:r>
              <a:rPr lang="en-US" sz="2000" dirty="0" err="1">
                <a:solidFill>
                  <a:srgbClr val="333333"/>
                </a:solidFill>
              </a:rPr>
              <a:t>tentang</a:t>
            </a:r>
            <a:r>
              <a:rPr lang="en-US" sz="2000" dirty="0">
                <a:solidFill>
                  <a:srgbClr val="333333"/>
                </a:solidFill>
              </a:rPr>
              <a:t> </a:t>
            </a:r>
            <a:r>
              <a:rPr lang="en-US" sz="2000" dirty="0" err="1">
                <a:solidFill>
                  <a:srgbClr val="333333"/>
                </a:solidFill>
              </a:rPr>
              <a:t>sesuatu</a:t>
            </a:r>
            <a:r>
              <a:rPr lang="en-US" sz="2000" dirty="0">
                <a:solidFill>
                  <a:srgbClr val="333333"/>
                </a:solidFill>
              </a:rPr>
              <a:t> yang </a:t>
            </a:r>
            <a:r>
              <a:rPr lang="en-US" sz="2000" dirty="0" err="1">
                <a:solidFill>
                  <a:srgbClr val="333333"/>
                </a:solidFill>
              </a:rPr>
              <a:t>tidak</a:t>
            </a:r>
            <a:r>
              <a:rPr lang="en-US" sz="2000" dirty="0">
                <a:solidFill>
                  <a:srgbClr val="333333"/>
                </a:solidFill>
              </a:rPr>
              <a:t> </a:t>
            </a:r>
            <a:r>
              <a:rPr lang="en-US" sz="2000" dirty="0" err="1">
                <a:solidFill>
                  <a:srgbClr val="333333"/>
                </a:solidFill>
              </a:rPr>
              <a:t>benar</a:t>
            </a:r>
            <a:r>
              <a:rPr lang="en-US" sz="2000" dirty="0">
                <a:solidFill>
                  <a:srgbClr val="333333"/>
                </a:solidFill>
              </a:rPr>
              <a:t> </a:t>
            </a:r>
            <a:r>
              <a:rPr lang="en-US" sz="2000" dirty="0" err="1">
                <a:solidFill>
                  <a:srgbClr val="333333"/>
                </a:solidFill>
              </a:rPr>
              <a:t>dan</a:t>
            </a:r>
            <a:r>
              <a:rPr lang="en-US" sz="2000" dirty="0">
                <a:solidFill>
                  <a:srgbClr val="333333"/>
                </a:solidFill>
              </a:rPr>
              <a:t> </a:t>
            </a:r>
            <a:r>
              <a:rPr lang="en-US" sz="2000" dirty="0" err="1">
                <a:solidFill>
                  <a:srgbClr val="333333"/>
                </a:solidFill>
              </a:rPr>
              <a:t>nyata</a:t>
            </a:r>
            <a:r>
              <a:rPr lang="en-US" sz="2000" dirty="0">
                <a:solidFill>
                  <a:srgbClr val="333333"/>
                </a:solidFill>
              </a:rPr>
              <a:t> (</a:t>
            </a:r>
            <a:r>
              <a:rPr lang="en-US" sz="2000" dirty="0" err="1">
                <a:solidFill>
                  <a:srgbClr val="333333"/>
                </a:solidFill>
              </a:rPr>
              <a:t>misalnya</a:t>
            </a:r>
            <a:r>
              <a:rPr lang="en-US" sz="2000" dirty="0">
                <a:solidFill>
                  <a:srgbClr val="333333"/>
                </a:solidFill>
              </a:rPr>
              <a:t> </a:t>
            </a:r>
            <a:r>
              <a:rPr lang="en-US" sz="2000" dirty="0" err="1">
                <a:solidFill>
                  <a:srgbClr val="333333"/>
                </a:solidFill>
              </a:rPr>
              <a:t>keyakinan</a:t>
            </a:r>
            <a:r>
              <a:rPr lang="en-US" sz="2000" dirty="0">
                <a:solidFill>
                  <a:srgbClr val="333333"/>
                </a:solidFill>
              </a:rPr>
              <a:t> </a:t>
            </a:r>
            <a:r>
              <a:rPr lang="en-US" sz="2000" dirty="0" err="1">
                <a:solidFill>
                  <a:srgbClr val="333333"/>
                </a:solidFill>
              </a:rPr>
              <a:t>menjadi</a:t>
            </a:r>
            <a:r>
              <a:rPr lang="en-US" sz="2000" dirty="0">
                <a:solidFill>
                  <a:srgbClr val="333333"/>
                </a:solidFill>
              </a:rPr>
              <a:t> orang </a:t>
            </a:r>
            <a:r>
              <a:rPr lang="en-US" sz="2000" dirty="0" err="1">
                <a:solidFill>
                  <a:srgbClr val="333333"/>
                </a:solidFill>
              </a:rPr>
              <a:t>pilihan</a:t>
            </a:r>
            <a:r>
              <a:rPr lang="en-US" sz="2000" dirty="0">
                <a:solidFill>
                  <a:srgbClr val="333333"/>
                </a:solidFill>
              </a:rPr>
              <a:t> yang </a:t>
            </a:r>
            <a:r>
              <a:rPr lang="en-US" sz="2000" dirty="0" err="1">
                <a:solidFill>
                  <a:srgbClr val="333333"/>
                </a:solidFill>
              </a:rPr>
              <a:t>bertugas</a:t>
            </a:r>
            <a:r>
              <a:rPr lang="en-US" sz="2000" dirty="0">
                <a:solidFill>
                  <a:srgbClr val="333333"/>
                </a:solidFill>
              </a:rPr>
              <a:t> </a:t>
            </a:r>
            <a:r>
              <a:rPr lang="en-US" sz="2000" dirty="0" err="1">
                <a:solidFill>
                  <a:srgbClr val="333333"/>
                </a:solidFill>
              </a:rPr>
              <a:t>menyelamatkan</a:t>
            </a:r>
            <a:r>
              <a:rPr lang="en-US" sz="2000" dirty="0">
                <a:solidFill>
                  <a:srgbClr val="333333"/>
                </a:solidFill>
              </a:rPr>
              <a:t> </a:t>
            </a:r>
            <a:r>
              <a:rPr lang="en-US" sz="2000" dirty="0" err="1">
                <a:solidFill>
                  <a:srgbClr val="333333"/>
                </a:solidFill>
              </a:rPr>
              <a:t>dunia</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menjadi</a:t>
            </a:r>
            <a:r>
              <a:rPr lang="en-US" sz="2000" dirty="0">
                <a:solidFill>
                  <a:srgbClr val="333333"/>
                </a:solidFill>
              </a:rPr>
              <a:t> </a:t>
            </a:r>
            <a:r>
              <a:rPr lang="en-US" sz="2000" dirty="0" err="1">
                <a:solidFill>
                  <a:srgbClr val="333333"/>
                </a:solidFill>
              </a:rPr>
              <a:t>agen</a:t>
            </a:r>
            <a:r>
              <a:rPr lang="en-US" sz="2000" dirty="0">
                <a:solidFill>
                  <a:srgbClr val="333333"/>
                </a:solidFill>
              </a:rPr>
              <a:t> </a:t>
            </a:r>
            <a:r>
              <a:rPr lang="en-US" sz="2000" dirty="0" err="1">
                <a:solidFill>
                  <a:srgbClr val="333333"/>
                </a:solidFill>
              </a:rPr>
              <a:t>rahasia</a:t>
            </a:r>
            <a:r>
              <a:rPr lang="en-US" sz="2000" dirty="0">
                <a:solidFill>
                  <a:srgbClr val="333333"/>
                </a:solidFill>
              </a:rPr>
              <a:t>)</a:t>
            </a:r>
            <a:endParaRPr lang="en-US" sz="2000" b="1" dirty="0">
              <a:solidFill>
                <a:srgbClr val="333333"/>
              </a:solidFill>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56</a:t>
            </a:fld>
            <a:endParaRPr lang="de-DE"/>
          </a:p>
        </p:txBody>
      </p:sp>
    </p:spTree>
    <p:extLst>
      <p:ext uri="{BB962C8B-B14F-4D97-AF65-F5344CB8AC3E}">
        <p14:creationId xmlns:p14="http://schemas.microsoft.com/office/powerpoint/2010/main" val="959842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Bagaimana saya dapat mengkomunikasikan tentang gangguan yang saya alami?</a:t>
            </a:r>
            <a:endParaRPr lang="de-DE" sz="3600" dirty="0">
              <a:latin typeface="Calibri Light"/>
            </a:endParaRPr>
          </a:p>
        </p:txBody>
      </p:sp>
      <p:sp>
        <p:nvSpPr>
          <p:cNvPr id="10" name="Inhaltsplatzhalter 2"/>
          <p:cNvSpPr>
            <a:spLocks noGrp="1"/>
          </p:cNvSpPr>
          <p:nvPr>
            <p:ph idx="1"/>
          </p:nvPr>
        </p:nvSpPr>
        <p:spPr/>
        <p:txBody>
          <a:bodyPr>
            <a:noAutofit/>
          </a:bodyPr>
          <a:lstStyle/>
          <a:p>
            <a:pPr lvl="0">
              <a:lnSpc>
                <a:spcPct val="100000"/>
              </a:lnSpc>
              <a:spcBef>
                <a:spcPts val="1200"/>
              </a:spcBef>
            </a:pPr>
            <a:r>
              <a:rPr lang="en-US" sz="2000" dirty="0" err="1">
                <a:solidFill>
                  <a:srgbClr val="004992"/>
                </a:solidFill>
              </a:rPr>
              <a:t>Gejala</a:t>
            </a:r>
            <a:r>
              <a:rPr lang="en-US" sz="2000" dirty="0">
                <a:solidFill>
                  <a:srgbClr val="004992"/>
                </a:solidFill>
              </a:rPr>
              <a:t> </a:t>
            </a:r>
            <a:r>
              <a:rPr lang="en-US" sz="2000" dirty="0" err="1">
                <a:solidFill>
                  <a:srgbClr val="004992"/>
                </a:solidFill>
              </a:rPr>
              <a:t>Utama</a:t>
            </a:r>
            <a:r>
              <a:rPr lang="en-US" sz="2000" dirty="0">
                <a:solidFill>
                  <a:srgbClr val="004992"/>
                </a:solidFill>
              </a:rPr>
              <a:t> </a:t>
            </a:r>
            <a:r>
              <a:rPr lang="en-US" sz="2000" dirty="0" err="1">
                <a:solidFill>
                  <a:srgbClr val="004992"/>
                </a:solidFill>
              </a:rPr>
              <a:t>Psikosis</a:t>
            </a:r>
            <a:r>
              <a:rPr lang="en-US" sz="2000" dirty="0">
                <a:solidFill>
                  <a:srgbClr val="004992"/>
                </a:solidFill>
              </a:rPr>
              <a:t> </a:t>
            </a:r>
            <a:r>
              <a:rPr lang="en-US" sz="2000" dirty="0" err="1">
                <a:solidFill>
                  <a:srgbClr val="004992"/>
                </a:solidFill>
              </a:rPr>
              <a:t>dan</a:t>
            </a:r>
            <a:r>
              <a:rPr lang="en-US" sz="2000" dirty="0">
                <a:solidFill>
                  <a:srgbClr val="004992"/>
                </a:solidFill>
              </a:rPr>
              <a:t> </a:t>
            </a:r>
            <a:r>
              <a:rPr lang="en-US" sz="2000" dirty="0" err="1">
                <a:solidFill>
                  <a:srgbClr val="004992"/>
                </a:solidFill>
              </a:rPr>
              <a:t>Skizofrenia</a:t>
            </a:r>
            <a:r>
              <a:rPr lang="en-US" sz="2000" dirty="0">
                <a:solidFill>
                  <a:srgbClr val="004992"/>
                </a:solidFill>
              </a:rPr>
              <a:t>:</a:t>
            </a:r>
            <a:endParaRPr lang="de-DE" sz="2000" dirty="0">
              <a:solidFill>
                <a:srgbClr val="004992"/>
              </a:solidFill>
            </a:endParaRPr>
          </a:p>
          <a:p>
            <a:pPr marL="342900" lvl="0" indent="-342900">
              <a:lnSpc>
                <a:spcPct val="100000"/>
              </a:lnSpc>
              <a:spcBef>
                <a:spcPts val="1200"/>
              </a:spcBef>
              <a:buClr>
                <a:srgbClr val="333333"/>
              </a:buClr>
              <a:buFont typeface="WingDings"/>
              <a:buChar char=""/>
            </a:pPr>
            <a:r>
              <a:rPr lang="en-US" sz="2000" b="1" dirty="0" err="1">
                <a:solidFill>
                  <a:srgbClr val="333333"/>
                </a:solidFill>
              </a:rPr>
              <a:t>Waham</a:t>
            </a:r>
            <a:r>
              <a:rPr lang="en-US" sz="2000" b="1" dirty="0">
                <a:solidFill>
                  <a:srgbClr val="333333"/>
                </a:solidFill>
              </a:rPr>
              <a:t>: </a:t>
            </a:r>
            <a:r>
              <a:rPr lang="en-US" sz="2000" dirty="0" err="1">
                <a:solidFill>
                  <a:srgbClr val="333333"/>
                </a:solidFill>
              </a:rPr>
              <a:t>Berkeyakinan</a:t>
            </a:r>
            <a:r>
              <a:rPr lang="en-US" sz="2000" dirty="0">
                <a:solidFill>
                  <a:srgbClr val="333333"/>
                </a:solidFill>
              </a:rPr>
              <a:t> </a:t>
            </a:r>
            <a:r>
              <a:rPr lang="en-US" sz="2000" dirty="0" err="1">
                <a:solidFill>
                  <a:srgbClr val="333333"/>
                </a:solidFill>
              </a:rPr>
              <a:t>tentang</a:t>
            </a:r>
            <a:r>
              <a:rPr lang="en-US" sz="2000" dirty="0">
                <a:solidFill>
                  <a:srgbClr val="333333"/>
                </a:solidFill>
              </a:rPr>
              <a:t> </a:t>
            </a:r>
            <a:r>
              <a:rPr lang="en-US" sz="2000" dirty="0" err="1">
                <a:solidFill>
                  <a:srgbClr val="333333"/>
                </a:solidFill>
              </a:rPr>
              <a:t>sesuatu</a:t>
            </a:r>
            <a:r>
              <a:rPr lang="en-US" sz="2000" dirty="0">
                <a:solidFill>
                  <a:srgbClr val="333333"/>
                </a:solidFill>
              </a:rPr>
              <a:t> yang </a:t>
            </a:r>
            <a:r>
              <a:rPr lang="en-US" sz="2000" dirty="0" err="1">
                <a:solidFill>
                  <a:srgbClr val="333333"/>
                </a:solidFill>
              </a:rPr>
              <a:t>tidak</a:t>
            </a:r>
            <a:r>
              <a:rPr lang="en-US" sz="2000" dirty="0">
                <a:solidFill>
                  <a:srgbClr val="333333"/>
                </a:solidFill>
              </a:rPr>
              <a:t> </a:t>
            </a:r>
            <a:r>
              <a:rPr lang="en-US" sz="2000" dirty="0" err="1">
                <a:solidFill>
                  <a:srgbClr val="333333"/>
                </a:solidFill>
              </a:rPr>
              <a:t>benar</a:t>
            </a:r>
            <a:r>
              <a:rPr lang="en-US" sz="2000" dirty="0">
                <a:solidFill>
                  <a:srgbClr val="333333"/>
                </a:solidFill>
              </a:rPr>
              <a:t> </a:t>
            </a:r>
            <a:r>
              <a:rPr lang="en-US" sz="2000" dirty="0" err="1">
                <a:solidFill>
                  <a:srgbClr val="333333"/>
                </a:solidFill>
              </a:rPr>
              <a:t>dan</a:t>
            </a:r>
            <a:r>
              <a:rPr lang="en-US" sz="2000" dirty="0">
                <a:solidFill>
                  <a:srgbClr val="333333"/>
                </a:solidFill>
              </a:rPr>
              <a:t> </a:t>
            </a:r>
            <a:r>
              <a:rPr lang="en-US" sz="2000" dirty="0" err="1">
                <a:solidFill>
                  <a:srgbClr val="333333"/>
                </a:solidFill>
              </a:rPr>
              <a:t>nyata</a:t>
            </a:r>
            <a:r>
              <a:rPr lang="en-US" sz="2000" dirty="0">
                <a:solidFill>
                  <a:srgbClr val="333333"/>
                </a:solidFill>
              </a:rPr>
              <a:t> (</a:t>
            </a:r>
            <a:r>
              <a:rPr lang="en-US" sz="2000" dirty="0" err="1">
                <a:solidFill>
                  <a:srgbClr val="333333"/>
                </a:solidFill>
              </a:rPr>
              <a:t>misalnya</a:t>
            </a:r>
            <a:r>
              <a:rPr lang="en-US" sz="2000" dirty="0">
                <a:solidFill>
                  <a:srgbClr val="333333"/>
                </a:solidFill>
              </a:rPr>
              <a:t> </a:t>
            </a:r>
            <a:r>
              <a:rPr lang="en-US" sz="2000" dirty="0" err="1">
                <a:solidFill>
                  <a:srgbClr val="333333"/>
                </a:solidFill>
              </a:rPr>
              <a:t>keyakinan</a:t>
            </a:r>
            <a:r>
              <a:rPr lang="en-US" sz="2000" dirty="0">
                <a:solidFill>
                  <a:srgbClr val="333333"/>
                </a:solidFill>
              </a:rPr>
              <a:t> </a:t>
            </a:r>
            <a:r>
              <a:rPr lang="en-US" sz="2000" dirty="0" err="1">
                <a:solidFill>
                  <a:srgbClr val="333333"/>
                </a:solidFill>
              </a:rPr>
              <a:t>menjadi</a:t>
            </a:r>
            <a:r>
              <a:rPr lang="en-US" sz="2000" dirty="0">
                <a:solidFill>
                  <a:srgbClr val="333333"/>
                </a:solidFill>
              </a:rPr>
              <a:t> orang </a:t>
            </a:r>
            <a:r>
              <a:rPr lang="en-US" sz="2000" dirty="0" err="1">
                <a:solidFill>
                  <a:srgbClr val="333333"/>
                </a:solidFill>
              </a:rPr>
              <a:t>pilihan</a:t>
            </a:r>
            <a:r>
              <a:rPr lang="en-US" sz="2000" dirty="0">
                <a:solidFill>
                  <a:srgbClr val="333333"/>
                </a:solidFill>
              </a:rPr>
              <a:t> yang </a:t>
            </a:r>
            <a:r>
              <a:rPr lang="en-US" sz="2000" dirty="0" err="1">
                <a:solidFill>
                  <a:srgbClr val="333333"/>
                </a:solidFill>
              </a:rPr>
              <a:t>bertugas</a:t>
            </a:r>
            <a:r>
              <a:rPr lang="en-US" sz="2000" dirty="0">
                <a:solidFill>
                  <a:srgbClr val="333333"/>
                </a:solidFill>
              </a:rPr>
              <a:t> </a:t>
            </a:r>
            <a:r>
              <a:rPr lang="en-US" sz="2000" dirty="0" err="1">
                <a:solidFill>
                  <a:srgbClr val="333333"/>
                </a:solidFill>
              </a:rPr>
              <a:t>menyelamatkan</a:t>
            </a:r>
            <a:r>
              <a:rPr lang="en-US" sz="2000" dirty="0">
                <a:solidFill>
                  <a:srgbClr val="333333"/>
                </a:solidFill>
              </a:rPr>
              <a:t> </a:t>
            </a:r>
            <a:r>
              <a:rPr lang="en-US" sz="2000" dirty="0" err="1">
                <a:solidFill>
                  <a:srgbClr val="333333"/>
                </a:solidFill>
              </a:rPr>
              <a:t>dunia</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menjadi</a:t>
            </a:r>
            <a:r>
              <a:rPr lang="en-US" sz="2000" dirty="0">
                <a:solidFill>
                  <a:srgbClr val="333333"/>
                </a:solidFill>
              </a:rPr>
              <a:t> </a:t>
            </a:r>
            <a:r>
              <a:rPr lang="en-US" sz="2000" dirty="0" err="1">
                <a:solidFill>
                  <a:srgbClr val="333333"/>
                </a:solidFill>
              </a:rPr>
              <a:t>agen</a:t>
            </a:r>
            <a:r>
              <a:rPr lang="en-US" sz="2000" dirty="0">
                <a:solidFill>
                  <a:srgbClr val="333333"/>
                </a:solidFill>
              </a:rPr>
              <a:t> </a:t>
            </a:r>
            <a:r>
              <a:rPr lang="en-US" sz="2000" dirty="0" err="1">
                <a:solidFill>
                  <a:srgbClr val="333333"/>
                </a:solidFill>
              </a:rPr>
              <a:t>rahasia</a:t>
            </a:r>
            <a:r>
              <a:rPr lang="en-US" sz="2000" dirty="0">
                <a:solidFill>
                  <a:srgbClr val="333333"/>
                </a:solidFill>
              </a:rPr>
              <a:t>)</a:t>
            </a:r>
            <a:endParaRPr lang="en-US" sz="2000" b="1" dirty="0">
              <a:solidFill>
                <a:srgbClr val="333333"/>
              </a:solidFill>
            </a:endParaRPr>
          </a:p>
          <a:p>
            <a:pPr lvl="0">
              <a:lnSpc>
                <a:spcPct val="100000"/>
              </a:lnSpc>
              <a:spcBef>
                <a:spcPts val="1200"/>
              </a:spcBef>
            </a:pPr>
            <a:r>
              <a:rPr lang="de-DE" sz="2000" dirty="0">
                <a:solidFill>
                  <a:srgbClr val="333333"/>
                </a:solidFill>
              </a:rPr>
              <a:t>Contoh:</a:t>
            </a:r>
          </a:p>
          <a:p>
            <a:pPr lvl="0">
              <a:lnSpc>
                <a:spcPct val="100000"/>
              </a:lnSpc>
              <a:spcBef>
                <a:spcPts val="1200"/>
              </a:spcBef>
            </a:pPr>
            <a:r>
              <a:rPr lang="en-US" sz="2000">
                <a:solidFill>
                  <a:srgbClr val="333333"/>
                </a:solidFill>
              </a:rPr>
              <a:t>“</a:t>
            </a:r>
            <a:r>
              <a:rPr lang="en-US" sz="2000" i="1">
                <a:solidFill>
                  <a:srgbClr val="333333"/>
                </a:solidFill>
              </a:rPr>
              <a:t>Hampir </a:t>
            </a:r>
            <a:r>
              <a:rPr lang="en-US" sz="2000" i="1" dirty="0" err="1">
                <a:solidFill>
                  <a:srgbClr val="333333"/>
                </a:solidFill>
              </a:rPr>
              <a:t>semua</a:t>
            </a:r>
            <a:r>
              <a:rPr lang="en-US" sz="2000" i="1" dirty="0">
                <a:solidFill>
                  <a:srgbClr val="333333"/>
                </a:solidFill>
              </a:rPr>
              <a:t> orang </a:t>
            </a:r>
            <a:r>
              <a:rPr lang="en-US" sz="2000" i="1" dirty="0" err="1">
                <a:solidFill>
                  <a:srgbClr val="333333"/>
                </a:solidFill>
              </a:rPr>
              <a:t>tahu</a:t>
            </a:r>
            <a:r>
              <a:rPr lang="en-US" sz="2000" i="1" dirty="0">
                <a:solidFill>
                  <a:srgbClr val="333333"/>
                </a:solidFill>
              </a:rPr>
              <a:t> </a:t>
            </a:r>
            <a:r>
              <a:rPr lang="en-US" sz="2000" i="1" dirty="0" err="1">
                <a:solidFill>
                  <a:srgbClr val="333333"/>
                </a:solidFill>
              </a:rPr>
              <a:t>bahwa</a:t>
            </a:r>
            <a:r>
              <a:rPr lang="en-US" sz="2000" i="1" dirty="0">
                <a:solidFill>
                  <a:srgbClr val="333333"/>
                </a:solidFill>
              </a:rPr>
              <a:t> </a:t>
            </a:r>
            <a:r>
              <a:rPr lang="en-US" sz="2000" i="1" dirty="0" err="1">
                <a:solidFill>
                  <a:srgbClr val="333333"/>
                </a:solidFill>
              </a:rPr>
              <a:t>saat</a:t>
            </a:r>
            <a:r>
              <a:rPr lang="en-US" sz="2000" i="1" dirty="0">
                <a:solidFill>
                  <a:srgbClr val="333333"/>
                </a:solidFill>
              </a:rPr>
              <a:t> </a:t>
            </a:r>
            <a:r>
              <a:rPr lang="en-US" sz="2000" i="1" dirty="0" err="1">
                <a:solidFill>
                  <a:srgbClr val="333333"/>
                </a:solidFill>
              </a:rPr>
              <a:t>kita</a:t>
            </a:r>
            <a:r>
              <a:rPr lang="en-US" sz="2000" i="1" dirty="0">
                <a:solidFill>
                  <a:srgbClr val="333333"/>
                </a:solidFill>
              </a:rPr>
              <a:t> </a:t>
            </a:r>
            <a:r>
              <a:rPr lang="en-US" sz="2000" i="1" dirty="0" err="1">
                <a:solidFill>
                  <a:srgbClr val="333333"/>
                </a:solidFill>
              </a:rPr>
              <a:t>merasa</a:t>
            </a:r>
            <a:r>
              <a:rPr lang="en-US" sz="2000" i="1" dirty="0">
                <a:solidFill>
                  <a:srgbClr val="333333"/>
                </a:solidFill>
              </a:rPr>
              <a:t> </a:t>
            </a:r>
            <a:r>
              <a:rPr lang="en-US" sz="2000" i="1" dirty="0" err="1">
                <a:solidFill>
                  <a:srgbClr val="333333"/>
                </a:solidFill>
              </a:rPr>
              <a:t>terpojok</a:t>
            </a:r>
            <a:r>
              <a:rPr lang="en-US" sz="2000" i="1" dirty="0">
                <a:solidFill>
                  <a:srgbClr val="333333"/>
                </a:solidFill>
              </a:rPr>
              <a:t>, </a:t>
            </a:r>
            <a:r>
              <a:rPr lang="en-US" sz="2000" i="1" dirty="0" err="1">
                <a:solidFill>
                  <a:srgbClr val="333333"/>
                </a:solidFill>
              </a:rPr>
              <a:t>kita</a:t>
            </a:r>
            <a:r>
              <a:rPr lang="en-US" sz="2000" i="1" dirty="0">
                <a:solidFill>
                  <a:srgbClr val="333333"/>
                </a:solidFill>
              </a:rPr>
              <a:t> </a:t>
            </a:r>
            <a:r>
              <a:rPr lang="en-US" sz="2000" i="1" dirty="0" err="1">
                <a:solidFill>
                  <a:srgbClr val="333333"/>
                </a:solidFill>
              </a:rPr>
              <a:t>merasa</a:t>
            </a:r>
            <a:r>
              <a:rPr lang="en-US" sz="2000" i="1" dirty="0">
                <a:solidFill>
                  <a:srgbClr val="333333"/>
                </a:solidFill>
              </a:rPr>
              <a:t> </a:t>
            </a:r>
            <a:r>
              <a:rPr lang="en-US" sz="2000" i="1" dirty="0" err="1">
                <a:solidFill>
                  <a:srgbClr val="333333"/>
                </a:solidFill>
              </a:rPr>
              <a:t>seluruh</a:t>
            </a:r>
            <a:r>
              <a:rPr lang="en-US" sz="2000" i="1" dirty="0">
                <a:solidFill>
                  <a:srgbClr val="333333"/>
                </a:solidFill>
              </a:rPr>
              <a:t> </a:t>
            </a:r>
            <a:r>
              <a:rPr lang="en-US" sz="2000" i="1" dirty="0" err="1">
                <a:solidFill>
                  <a:srgbClr val="333333"/>
                </a:solidFill>
              </a:rPr>
              <a:t>dunia</a:t>
            </a:r>
            <a:r>
              <a:rPr lang="en-US" sz="2000" i="1" dirty="0">
                <a:solidFill>
                  <a:srgbClr val="333333"/>
                </a:solidFill>
              </a:rPr>
              <a:t> </a:t>
            </a:r>
            <a:r>
              <a:rPr lang="en-US" sz="2000" i="1" dirty="0" err="1">
                <a:solidFill>
                  <a:srgbClr val="333333"/>
                </a:solidFill>
              </a:rPr>
              <a:t>ingin</a:t>
            </a:r>
            <a:r>
              <a:rPr lang="en-US" sz="2000" i="1" dirty="0">
                <a:solidFill>
                  <a:srgbClr val="333333"/>
                </a:solidFill>
              </a:rPr>
              <a:t> </a:t>
            </a:r>
            <a:r>
              <a:rPr lang="en-US" sz="2000" i="1" dirty="0" err="1">
                <a:solidFill>
                  <a:srgbClr val="333333"/>
                </a:solidFill>
              </a:rPr>
              <a:t>memusuhi</a:t>
            </a:r>
            <a:r>
              <a:rPr lang="en-US" sz="2000" i="1" dirty="0">
                <a:solidFill>
                  <a:srgbClr val="333333"/>
                </a:solidFill>
              </a:rPr>
              <a:t>. </a:t>
            </a:r>
            <a:r>
              <a:rPr lang="en-US" sz="2000" i="1" dirty="0" err="1">
                <a:solidFill>
                  <a:srgbClr val="333333"/>
                </a:solidFill>
              </a:rPr>
              <a:t>Atau</a:t>
            </a:r>
            <a:r>
              <a:rPr lang="en-US" sz="2000" i="1" dirty="0">
                <a:solidFill>
                  <a:srgbClr val="333333"/>
                </a:solidFill>
              </a:rPr>
              <a:t> </a:t>
            </a:r>
            <a:r>
              <a:rPr lang="en-US" sz="2000" i="1" dirty="0" err="1">
                <a:solidFill>
                  <a:srgbClr val="333333"/>
                </a:solidFill>
              </a:rPr>
              <a:t>mungkin</a:t>
            </a:r>
            <a:r>
              <a:rPr lang="en-US" sz="2000" i="1" dirty="0">
                <a:solidFill>
                  <a:srgbClr val="333333"/>
                </a:solidFill>
              </a:rPr>
              <a:t> </a:t>
            </a:r>
            <a:r>
              <a:rPr lang="en-US" sz="2000" i="1" dirty="0" err="1">
                <a:solidFill>
                  <a:srgbClr val="333333"/>
                </a:solidFill>
              </a:rPr>
              <a:t>saat</a:t>
            </a:r>
            <a:r>
              <a:rPr lang="en-US" sz="2000" i="1" dirty="0">
                <a:solidFill>
                  <a:srgbClr val="333333"/>
                </a:solidFill>
              </a:rPr>
              <a:t> </a:t>
            </a:r>
            <a:r>
              <a:rPr lang="en-US" sz="2000" i="1" dirty="0" err="1">
                <a:solidFill>
                  <a:srgbClr val="333333"/>
                </a:solidFill>
              </a:rPr>
              <a:t>orang</a:t>
            </a:r>
            <a:r>
              <a:rPr lang="en-US" sz="2000" i="1" dirty="0">
                <a:solidFill>
                  <a:srgbClr val="333333"/>
                </a:solidFill>
              </a:rPr>
              <a:t> </a:t>
            </a:r>
            <a:r>
              <a:rPr lang="en-US" sz="2000" i="1" dirty="0" err="1">
                <a:solidFill>
                  <a:srgbClr val="333333"/>
                </a:solidFill>
              </a:rPr>
              <a:t>melihatmu</a:t>
            </a:r>
            <a:r>
              <a:rPr lang="en-US" sz="2000" i="1" dirty="0">
                <a:solidFill>
                  <a:srgbClr val="333333"/>
                </a:solidFill>
              </a:rPr>
              <a:t> </a:t>
            </a:r>
            <a:r>
              <a:rPr lang="en-US" sz="2000" i="1" dirty="0" err="1">
                <a:solidFill>
                  <a:srgbClr val="333333"/>
                </a:solidFill>
              </a:rPr>
              <a:t>kemudian</a:t>
            </a:r>
            <a:r>
              <a:rPr lang="en-US" sz="2000" i="1" dirty="0">
                <a:solidFill>
                  <a:srgbClr val="333333"/>
                </a:solidFill>
              </a:rPr>
              <a:t> </a:t>
            </a:r>
            <a:r>
              <a:rPr lang="en-US" sz="2000" i="1" dirty="0" err="1">
                <a:solidFill>
                  <a:srgbClr val="333333"/>
                </a:solidFill>
              </a:rPr>
              <a:t>kulit</a:t>
            </a:r>
            <a:r>
              <a:rPr lang="en-US" sz="2000" i="1" dirty="0">
                <a:solidFill>
                  <a:srgbClr val="333333"/>
                </a:solidFill>
              </a:rPr>
              <a:t> </a:t>
            </a:r>
            <a:r>
              <a:rPr lang="en-US" sz="2000" i="1" dirty="0" err="1">
                <a:solidFill>
                  <a:srgbClr val="333333"/>
                </a:solidFill>
              </a:rPr>
              <a:t>kita</a:t>
            </a:r>
            <a:r>
              <a:rPr lang="en-US" sz="2000" i="1" dirty="0">
                <a:solidFill>
                  <a:srgbClr val="333333"/>
                </a:solidFill>
              </a:rPr>
              <a:t> </a:t>
            </a:r>
            <a:r>
              <a:rPr lang="en-US" sz="2000" i="1" dirty="0" err="1">
                <a:solidFill>
                  <a:srgbClr val="333333"/>
                </a:solidFill>
              </a:rPr>
              <a:t>terasa</a:t>
            </a:r>
            <a:r>
              <a:rPr lang="en-US" sz="2000" i="1" dirty="0">
                <a:solidFill>
                  <a:srgbClr val="333333"/>
                </a:solidFill>
              </a:rPr>
              <a:t> </a:t>
            </a:r>
            <a:r>
              <a:rPr lang="en-US" sz="2000" i="1" dirty="0" err="1">
                <a:solidFill>
                  <a:srgbClr val="333333"/>
                </a:solidFill>
              </a:rPr>
              <a:t>merinding</a:t>
            </a:r>
            <a:r>
              <a:rPr lang="en-US" sz="2000" i="1" dirty="0">
                <a:solidFill>
                  <a:srgbClr val="333333"/>
                </a:solidFill>
              </a:rPr>
              <a:t>, </a:t>
            </a:r>
            <a:r>
              <a:rPr lang="en-US" sz="2000" i="1" dirty="0" err="1">
                <a:solidFill>
                  <a:srgbClr val="333333"/>
                </a:solidFill>
              </a:rPr>
              <a:t>kita</a:t>
            </a:r>
            <a:r>
              <a:rPr lang="en-US" sz="2000" i="1" dirty="0">
                <a:solidFill>
                  <a:srgbClr val="333333"/>
                </a:solidFill>
              </a:rPr>
              <a:t> </a:t>
            </a:r>
            <a:r>
              <a:rPr lang="en-US" sz="2000" i="1" dirty="0" err="1">
                <a:solidFill>
                  <a:srgbClr val="333333"/>
                </a:solidFill>
              </a:rPr>
              <a:t>merasa</a:t>
            </a:r>
            <a:r>
              <a:rPr lang="en-US" sz="2000" i="1" dirty="0">
                <a:solidFill>
                  <a:srgbClr val="333333"/>
                </a:solidFill>
              </a:rPr>
              <a:t> </a:t>
            </a:r>
            <a:r>
              <a:rPr lang="en-US" sz="2000" i="1" dirty="0" err="1">
                <a:solidFill>
                  <a:srgbClr val="333333"/>
                </a:solidFill>
              </a:rPr>
              <a:t>tidak</a:t>
            </a:r>
            <a:r>
              <a:rPr lang="en-US" sz="2000" i="1" dirty="0">
                <a:solidFill>
                  <a:srgbClr val="333333"/>
                </a:solidFill>
              </a:rPr>
              <a:t> </a:t>
            </a:r>
            <a:r>
              <a:rPr lang="en-US" sz="2000" i="1" dirty="0" err="1">
                <a:solidFill>
                  <a:srgbClr val="333333"/>
                </a:solidFill>
              </a:rPr>
              <a:t>nyaman</a:t>
            </a:r>
            <a:r>
              <a:rPr lang="en-US" sz="2000" i="1" dirty="0">
                <a:solidFill>
                  <a:srgbClr val="333333"/>
                </a:solidFill>
              </a:rPr>
              <a:t> </a:t>
            </a:r>
            <a:r>
              <a:rPr lang="en-US" sz="2000" i="1" dirty="0" err="1">
                <a:solidFill>
                  <a:srgbClr val="333333"/>
                </a:solidFill>
              </a:rPr>
              <a:t>dengan</a:t>
            </a:r>
            <a:r>
              <a:rPr lang="en-US" sz="2000" i="1" dirty="0">
                <a:solidFill>
                  <a:srgbClr val="333333"/>
                </a:solidFill>
              </a:rPr>
              <a:t> </a:t>
            </a:r>
            <a:r>
              <a:rPr lang="en-US" sz="2000" i="1" dirty="0" err="1">
                <a:solidFill>
                  <a:srgbClr val="333333"/>
                </a:solidFill>
              </a:rPr>
              <a:t>situasi</a:t>
            </a:r>
            <a:r>
              <a:rPr lang="en-US" sz="2000" i="1" dirty="0">
                <a:solidFill>
                  <a:srgbClr val="333333"/>
                </a:solidFill>
              </a:rPr>
              <a:t> </a:t>
            </a:r>
            <a:r>
              <a:rPr lang="en-US" sz="2000" i="1" dirty="0" err="1">
                <a:solidFill>
                  <a:srgbClr val="333333"/>
                </a:solidFill>
              </a:rPr>
              <a:t>tersebut</a:t>
            </a:r>
            <a:r>
              <a:rPr lang="en-US" sz="2000" i="1" dirty="0">
                <a:solidFill>
                  <a:srgbClr val="333333"/>
                </a:solidFill>
              </a:rPr>
              <a:t>. </a:t>
            </a:r>
            <a:r>
              <a:rPr lang="en-US" sz="2000" i="1" dirty="0" err="1">
                <a:solidFill>
                  <a:srgbClr val="333333"/>
                </a:solidFill>
              </a:rPr>
              <a:t>Bagi</a:t>
            </a:r>
            <a:r>
              <a:rPr lang="en-US" sz="2000" i="1" dirty="0">
                <a:solidFill>
                  <a:srgbClr val="333333"/>
                </a:solidFill>
              </a:rPr>
              <a:t> </a:t>
            </a:r>
            <a:r>
              <a:rPr lang="en-US" sz="2000" i="1" dirty="0" err="1">
                <a:solidFill>
                  <a:srgbClr val="333333"/>
                </a:solidFill>
              </a:rPr>
              <a:t>saya</a:t>
            </a:r>
            <a:r>
              <a:rPr lang="en-US" sz="2000" i="1" dirty="0">
                <a:solidFill>
                  <a:srgbClr val="333333"/>
                </a:solidFill>
              </a:rPr>
              <a:t> </a:t>
            </a:r>
            <a:r>
              <a:rPr lang="en-US" sz="2000" i="1" dirty="0" err="1">
                <a:solidFill>
                  <a:srgbClr val="333333"/>
                </a:solidFill>
              </a:rPr>
              <a:t>perasaan</a:t>
            </a:r>
            <a:r>
              <a:rPr lang="en-US" sz="2000" i="1" dirty="0">
                <a:solidFill>
                  <a:srgbClr val="333333"/>
                </a:solidFill>
              </a:rPr>
              <a:t> </a:t>
            </a:r>
            <a:r>
              <a:rPr lang="en-US" sz="2000" i="1" dirty="0" err="1">
                <a:solidFill>
                  <a:srgbClr val="333333"/>
                </a:solidFill>
              </a:rPr>
              <a:t>perasaan</a:t>
            </a:r>
            <a:r>
              <a:rPr lang="en-US" sz="2000" i="1" dirty="0">
                <a:solidFill>
                  <a:srgbClr val="333333"/>
                </a:solidFill>
              </a:rPr>
              <a:t> </a:t>
            </a:r>
            <a:r>
              <a:rPr lang="en-US" sz="2000" i="1" dirty="0" err="1">
                <a:solidFill>
                  <a:srgbClr val="333333"/>
                </a:solidFill>
              </a:rPr>
              <a:t>tadi</a:t>
            </a:r>
            <a:r>
              <a:rPr lang="en-US" sz="2000" i="1" dirty="0">
                <a:solidFill>
                  <a:srgbClr val="333333"/>
                </a:solidFill>
              </a:rPr>
              <a:t> </a:t>
            </a:r>
            <a:r>
              <a:rPr lang="en-US" sz="2000" i="1" dirty="0" err="1">
                <a:solidFill>
                  <a:srgbClr val="333333"/>
                </a:solidFill>
              </a:rPr>
              <a:t>begitu</a:t>
            </a:r>
            <a:r>
              <a:rPr lang="en-US" sz="2000" i="1" dirty="0">
                <a:solidFill>
                  <a:srgbClr val="333333"/>
                </a:solidFill>
              </a:rPr>
              <a:t> </a:t>
            </a:r>
            <a:r>
              <a:rPr lang="en-US" sz="2000" i="1" dirty="0" err="1">
                <a:solidFill>
                  <a:srgbClr val="333333"/>
                </a:solidFill>
              </a:rPr>
              <a:t>kuatnya</a:t>
            </a:r>
            <a:r>
              <a:rPr lang="en-US" sz="2000" i="1" dirty="0">
                <a:solidFill>
                  <a:srgbClr val="333333"/>
                </a:solidFill>
              </a:rPr>
              <a:t> </a:t>
            </a:r>
            <a:r>
              <a:rPr lang="en-US" sz="2000" i="1" dirty="0" err="1">
                <a:solidFill>
                  <a:srgbClr val="333333"/>
                </a:solidFill>
              </a:rPr>
              <a:t>sampai</a:t>
            </a:r>
            <a:r>
              <a:rPr lang="en-US" sz="2000" i="1" dirty="0">
                <a:solidFill>
                  <a:srgbClr val="333333"/>
                </a:solidFill>
              </a:rPr>
              <a:t> </a:t>
            </a:r>
            <a:r>
              <a:rPr lang="en-US" sz="2000" i="1" dirty="0" err="1">
                <a:solidFill>
                  <a:srgbClr val="333333"/>
                </a:solidFill>
              </a:rPr>
              <a:t>saya</a:t>
            </a:r>
            <a:r>
              <a:rPr lang="en-US" sz="2000" i="1" dirty="0">
                <a:solidFill>
                  <a:srgbClr val="333333"/>
                </a:solidFill>
              </a:rPr>
              <a:t> </a:t>
            </a:r>
            <a:r>
              <a:rPr lang="en-US" sz="2000" i="1" dirty="0" err="1">
                <a:solidFill>
                  <a:srgbClr val="333333"/>
                </a:solidFill>
              </a:rPr>
              <a:t>yakin</a:t>
            </a:r>
            <a:r>
              <a:rPr lang="en-US" sz="2000" i="1" dirty="0">
                <a:solidFill>
                  <a:srgbClr val="333333"/>
                </a:solidFill>
              </a:rPr>
              <a:t> 100% </a:t>
            </a:r>
            <a:r>
              <a:rPr lang="en-US" sz="2000" i="1" dirty="0" err="1">
                <a:solidFill>
                  <a:srgbClr val="333333"/>
                </a:solidFill>
              </a:rPr>
              <a:t>jika</a:t>
            </a:r>
            <a:r>
              <a:rPr lang="en-US" sz="2000" i="1" dirty="0">
                <a:solidFill>
                  <a:srgbClr val="333333"/>
                </a:solidFill>
              </a:rPr>
              <a:t> </a:t>
            </a:r>
            <a:r>
              <a:rPr lang="en-US" sz="2000" i="1" dirty="0" err="1">
                <a:solidFill>
                  <a:srgbClr val="333333"/>
                </a:solidFill>
              </a:rPr>
              <a:t>ada</a:t>
            </a:r>
            <a:r>
              <a:rPr lang="en-US" sz="2000" i="1" dirty="0">
                <a:solidFill>
                  <a:srgbClr val="333333"/>
                </a:solidFill>
              </a:rPr>
              <a:t> </a:t>
            </a:r>
            <a:r>
              <a:rPr lang="en-US" sz="2000" i="1" dirty="0" err="1">
                <a:solidFill>
                  <a:srgbClr val="333333"/>
                </a:solidFill>
              </a:rPr>
              <a:t>orang</a:t>
            </a:r>
            <a:r>
              <a:rPr lang="en-US" sz="2000" i="1" dirty="0">
                <a:solidFill>
                  <a:srgbClr val="333333"/>
                </a:solidFill>
              </a:rPr>
              <a:t> yang </a:t>
            </a:r>
            <a:r>
              <a:rPr lang="en-US" sz="2000" i="1" dirty="0" err="1">
                <a:solidFill>
                  <a:srgbClr val="333333"/>
                </a:solidFill>
              </a:rPr>
              <a:t>ingin</a:t>
            </a:r>
            <a:r>
              <a:rPr lang="en-US" sz="2000" i="1" dirty="0">
                <a:solidFill>
                  <a:srgbClr val="333333"/>
                </a:solidFill>
              </a:rPr>
              <a:t> </a:t>
            </a:r>
            <a:r>
              <a:rPr lang="en-US" sz="2000" i="1" dirty="0" err="1">
                <a:solidFill>
                  <a:srgbClr val="333333"/>
                </a:solidFill>
              </a:rPr>
              <a:t>membuntuti</a:t>
            </a:r>
            <a:r>
              <a:rPr lang="en-US" sz="2000" i="1" dirty="0">
                <a:solidFill>
                  <a:srgbClr val="333333"/>
                </a:solidFill>
              </a:rPr>
              <a:t> </a:t>
            </a:r>
            <a:r>
              <a:rPr lang="en-US" sz="2000" i="1" dirty="0" err="1">
                <a:solidFill>
                  <a:srgbClr val="333333"/>
                </a:solidFill>
              </a:rPr>
              <a:t>saya</a:t>
            </a:r>
            <a:r>
              <a:rPr lang="en-US" sz="2000" i="1" dirty="0">
                <a:solidFill>
                  <a:srgbClr val="333333"/>
                </a:solidFill>
              </a:rPr>
              <a:t>. </a:t>
            </a:r>
            <a:r>
              <a:rPr lang="en-US" sz="2000" i="1" dirty="0" err="1">
                <a:solidFill>
                  <a:srgbClr val="333333"/>
                </a:solidFill>
              </a:rPr>
              <a:t>Tetapi</a:t>
            </a:r>
            <a:r>
              <a:rPr lang="en-US" sz="2000" i="1" dirty="0">
                <a:solidFill>
                  <a:srgbClr val="333333"/>
                </a:solidFill>
              </a:rPr>
              <a:t> </a:t>
            </a:r>
            <a:r>
              <a:rPr lang="en-US" sz="2000" i="1" dirty="0" err="1">
                <a:solidFill>
                  <a:srgbClr val="333333"/>
                </a:solidFill>
              </a:rPr>
              <a:t>sekarang</a:t>
            </a:r>
            <a:r>
              <a:rPr lang="en-US" sz="2000" i="1" dirty="0">
                <a:solidFill>
                  <a:srgbClr val="333333"/>
                </a:solidFill>
              </a:rPr>
              <a:t> </a:t>
            </a:r>
            <a:r>
              <a:rPr lang="en-US" sz="2000" i="1" dirty="0" err="1">
                <a:solidFill>
                  <a:srgbClr val="333333"/>
                </a:solidFill>
              </a:rPr>
              <a:t>sudah</a:t>
            </a:r>
            <a:r>
              <a:rPr lang="en-US" sz="2000" i="1" dirty="0">
                <a:solidFill>
                  <a:srgbClr val="333333"/>
                </a:solidFill>
              </a:rPr>
              <a:t> </a:t>
            </a:r>
            <a:r>
              <a:rPr lang="en-US" sz="2000" i="1" dirty="0" err="1">
                <a:solidFill>
                  <a:srgbClr val="333333"/>
                </a:solidFill>
              </a:rPr>
              <a:t>ada</a:t>
            </a:r>
            <a:r>
              <a:rPr lang="en-US" sz="2000" i="1" dirty="0">
                <a:solidFill>
                  <a:srgbClr val="333333"/>
                </a:solidFill>
              </a:rPr>
              <a:t> </a:t>
            </a:r>
            <a:r>
              <a:rPr lang="en-US" sz="2000" i="1" dirty="0" err="1">
                <a:solidFill>
                  <a:srgbClr val="333333"/>
                </a:solidFill>
              </a:rPr>
              <a:t>perbedaan</a:t>
            </a:r>
            <a:r>
              <a:rPr lang="en-US" sz="2000" i="1" dirty="0">
                <a:solidFill>
                  <a:srgbClr val="333333"/>
                </a:solidFill>
              </a:rPr>
              <a:t> </a:t>
            </a:r>
            <a:r>
              <a:rPr lang="en-US" sz="2000" i="1" dirty="0" err="1">
                <a:solidFill>
                  <a:srgbClr val="333333"/>
                </a:solidFill>
              </a:rPr>
              <a:t>tentang</a:t>
            </a:r>
            <a:r>
              <a:rPr lang="en-US" sz="2000" i="1" dirty="0">
                <a:solidFill>
                  <a:srgbClr val="333333"/>
                </a:solidFill>
              </a:rPr>
              <a:t> </a:t>
            </a:r>
            <a:r>
              <a:rPr lang="en-US" sz="2000" i="1" dirty="0" err="1">
                <a:solidFill>
                  <a:srgbClr val="333333"/>
                </a:solidFill>
              </a:rPr>
              <a:t>apa</a:t>
            </a:r>
            <a:r>
              <a:rPr lang="en-US" sz="2000" i="1" dirty="0">
                <a:solidFill>
                  <a:srgbClr val="333333"/>
                </a:solidFill>
              </a:rPr>
              <a:t> yang </a:t>
            </a:r>
            <a:r>
              <a:rPr lang="en-US" sz="2000" i="1" dirty="0" err="1">
                <a:solidFill>
                  <a:srgbClr val="333333"/>
                </a:solidFill>
              </a:rPr>
              <a:t>saya</a:t>
            </a:r>
            <a:r>
              <a:rPr lang="en-US" sz="2000" i="1" dirty="0">
                <a:solidFill>
                  <a:srgbClr val="333333"/>
                </a:solidFill>
              </a:rPr>
              <a:t> </a:t>
            </a:r>
            <a:r>
              <a:rPr lang="en-US" sz="2000" i="1" dirty="0" err="1">
                <a:solidFill>
                  <a:srgbClr val="333333"/>
                </a:solidFill>
              </a:rPr>
              <a:t>alami</a:t>
            </a:r>
            <a:r>
              <a:rPr lang="en-US" sz="2000" i="1" dirty="0">
                <a:solidFill>
                  <a:srgbClr val="333333"/>
                </a:solidFill>
              </a:rPr>
              <a:t> </a:t>
            </a:r>
            <a:r>
              <a:rPr lang="en-US" sz="2000" i="1" dirty="0" err="1">
                <a:solidFill>
                  <a:srgbClr val="333333"/>
                </a:solidFill>
              </a:rPr>
              <a:t>dulu</a:t>
            </a:r>
            <a:r>
              <a:rPr lang="en-US" sz="2000" i="1" dirty="0">
                <a:solidFill>
                  <a:srgbClr val="333333"/>
                </a:solidFill>
              </a:rPr>
              <a:t> </a:t>
            </a:r>
            <a:r>
              <a:rPr lang="en-US" sz="2000" i="1" dirty="0" err="1">
                <a:solidFill>
                  <a:srgbClr val="333333"/>
                </a:solidFill>
              </a:rPr>
              <a:t>dengan</a:t>
            </a:r>
            <a:r>
              <a:rPr lang="en-US" sz="2000" i="1" dirty="0">
                <a:solidFill>
                  <a:srgbClr val="333333"/>
                </a:solidFill>
              </a:rPr>
              <a:t> </a:t>
            </a:r>
            <a:r>
              <a:rPr lang="en-US" sz="2000" i="1" dirty="0" err="1">
                <a:solidFill>
                  <a:srgbClr val="333333"/>
                </a:solidFill>
              </a:rPr>
              <a:t>saat</a:t>
            </a:r>
            <a:r>
              <a:rPr lang="en-US" sz="2000" i="1" dirty="0">
                <a:solidFill>
                  <a:srgbClr val="333333"/>
                </a:solidFill>
              </a:rPr>
              <a:t> </a:t>
            </a:r>
            <a:r>
              <a:rPr lang="en-US" sz="2000" i="1" err="1">
                <a:solidFill>
                  <a:srgbClr val="333333"/>
                </a:solidFill>
              </a:rPr>
              <a:t>ini</a:t>
            </a:r>
            <a:r>
              <a:rPr lang="en-US" sz="2000" i="1">
                <a:solidFill>
                  <a:srgbClr val="333333"/>
                </a:solidFill>
              </a:rPr>
              <a:t>.</a:t>
            </a:r>
            <a:r>
              <a:rPr lang="en-US" sz="2000">
                <a:solidFill>
                  <a:srgbClr val="333333"/>
                </a:solidFill>
              </a:rPr>
              <a:t>”</a:t>
            </a:r>
            <a:endParaRPr lang="en-US" sz="2000" i="1" dirty="0">
              <a:solidFill>
                <a:srgbClr val="333333"/>
              </a:solidFill>
            </a:endParaRPr>
          </a:p>
          <a:p>
            <a:pPr lvl="0">
              <a:lnSpc>
                <a:spcPct val="100000"/>
              </a:lnSpc>
              <a:spcBef>
                <a:spcPts val="1200"/>
              </a:spcBef>
            </a:pPr>
            <a:r>
              <a:rPr lang="en-US" sz="2000">
                <a:solidFill>
                  <a:srgbClr val="333333"/>
                </a:solidFill>
              </a:rPr>
              <a:t>“</a:t>
            </a:r>
            <a:r>
              <a:rPr lang="en-US" sz="2000" i="1" kern="1200">
                <a:solidFill>
                  <a:srgbClr val="333333"/>
                </a:solidFill>
              </a:rPr>
              <a:t>Hampir </a:t>
            </a:r>
            <a:r>
              <a:rPr lang="en-US" sz="2000" i="1" kern="1200" dirty="0" err="1">
                <a:solidFill>
                  <a:srgbClr val="333333"/>
                </a:solidFill>
              </a:rPr>
              <a:t>setiap</a:t>
            </a:r>
            <a:r>
              <a:rPr lang="en-US" sz="2000" i="1" kern="1200" dirty="0">
                <a:solidFill>
                  <a:srgbClr val="333333"/>
                </a:solidFill>
              </a:rPr>
              <a:t> orang </a:t>
            </a:r>
            <a:r>
              <a:rPr lang="en-US" sz="2000" i="1" kern="1200" dirty="0" err="1">
                <a:solidFill>
                  <a:srgbClr val="333333"/>
                </a:solidFill>
              </a:rPr>
              <a:t>pernah</a:t>
            </a:r>
            <a:r>
              <a:rPr lang="en-US" sz="2000" i="1" kern="1200" dirty="0">
                <a:solidFill>
                  <a:srgbClr val="333333"/>
                </a:solidFill>
              </a:rPr>
              <a:t> </a:t>
            </a:r>
            <a:r>
              <a:rPr lang="en-US" sz="2000" i="1" kern="1200" dirty="0" err="1">
                <a:solidFill>
                  <a:srgbClr val="333333"/>
                </a:solidFill>
              </a:rPr>
              <a:t>mengalami</a:t>
            </a:r>
            <a:r>
              <a:rPr lang="en-US" sz="2000" i="1" kern="1200" dirty="0">
                <a:solidFill>
                  <a:srgbClr val="333333"/>
                </a:solidFill>
              </a:rPr>
              <a:t> </a:t>
            </a:r>
            <a:r>
              <a:rPr lang="en-US" sz="2000" i="1" kern="1200" dirty="0" err="1">
                <a:solidFill>
                  <a:srgbClr val="333333"/>
                </a:solidFill>
              </a:rPr>
              <a:t>perasaan</a:t>
            </a:r>
            <a:r>
              <a:rPr lang="en-US" sz="2000" i="1" kern="1200" dirty="0">
                <a:solidFill>
                  <a:srgbClr val="333333"/>
                </a:solidFill>
              </a:rPr>
              <a:t> </a:t>
            </a:r>
            <a:r>
              <a:rPr lang="en-US" sz="2000" i="1" kern="1200" dirty="0" err="1">
                <a:solidFill>
                  <a:srgbClr val="333333"/>
                </a:solidFill>
              </a:rPr>
              <a:t>siap</a:t>
            </a:r>
            <a:r>
              <a:rPr lang="en-US" sz="2000" i="1" kern="1200" dirty="0">
                <a:solidFill>
                  <a:srgbClr val="333333"/>
                </a:solidFill>
              </a:rPr>
              <a:t> </a:t>
            </a:r>
            <a:r>
              <a:rPr lang="en-US" sz="2000" i="1" kern="1200" dirty="0" err="1">
                <a:solidFill>
                  <a:srgbClr val="333333"/>
                </a:solidFill>
              </a:rPr>
              <a:t>untuk</a:t>
            </a:r>
            <a:r>
              <a:rPr lang="en-US" sz="2000" i="1" kern="1200" dirty="0">
                <a:solidFill>
                  <a:srgbClr val="333333"/>
                </a:solidFill>
              </a:rPr>
              <a:t> </a:t>
            </a:r>
            <a:r>
              <a:rPr lang="en-US" sz="2000" i="1" kern="1200" dirty="0" err="1">
                <a:solidFill>
                  <a:srgbClr val="333333"/>
                </a:solidFill>
              </a:rPr>
              <a:t>menyelesaikan</a:t>
            </a:r>
            <a:r>
              <a:rPr lang="en-US" sz="2000" i="1" kern="1200" dirty="0">
                <a:solidFill>
                  <a:srgbClr val="333333"/>
                </a:solidFill>
              </a:rPr>
              <a:t> </a:t>
            </a:r>
            <a:r>
              <a:rPr lang="en-US" sz="2000" i="1" kern="1200" dirty="0" err="1">
                <a:solidFill>
                  <a:srgbClr val="333333"/>
                </a:solidFill>
              </a:rPr>
              <a:t>sesuatu</a:t>
            </a:r>
            <a:r>
              <a:rPr lang="en-US" sz="2000" i="1" kern="1200" dirty="0">
                <a:solidFill>
                  <a:srgbClr val="333333"/>
                </a:solidFill>
              </a:rPr>
              <a:t> </a:t>
            </a:r>
            <a:r>
              <a:rPr lang="en-US" sz="2000" i="1" kern="1200" dirty="0" err="1">
                <a:solidFill>
                  <a:srgbClr val="333333"/>
                </a:solidFill>
              </a:rPr>
              <a:t>dan</a:t>
            </a:r>
            <a:r>
              <a:rPr lang="en-US" sz="2000" i="1" kern="1200" dirty="0">
                <a:solidFill>
                  <a:srgbClr val="333333"/>
                </a:solidFill>
              </a:rPr>
              <a:t> </a:t>
            </a:r>
            <a:r>
              <a:rPr lang="en-US" sz="2000" i="1" kern="1200" dirty="0" err="1">
                <a:solidFill>
                  <a:srgbClr val="333333"/>
                </a:solidFill>
              </a:rPr>
              <a:t>tidak</a:t>
            </a:r>
            <a:r>
              <a:rPr lang="en-US" sz="2000" i="1" kern="1200" dirty="0">
                <a:solidFill>
                  <a:srgbClr val="333333"/>
                </a:solidFill>
              </a:rPr>
              <a:t> </a:t>
            </a:r>
            <a:r>
              <a:rPr lang="en-US" sz="2000" i="1" kern="1200" dirty="0" err="1">
                <a:solidFill>
                  <a:srgbClr val="333333"/>
                </a:solidFill>
              </a:rPr>
              <a:t>seorangpun</a:t>
            </a:r>
            <a:r>
              <a:rPr lang="en-US" sz="2000" i="1" kern="1200" dirty="0">
                <a:solidFill>
                  <a:srgbClr val="333333"/>
                </a:solidFill>
              </a:rPr>
              <a:t> </a:t>
            </a:r>
            <a:r>
              <a:rPr lang="en-US" sz="2000" i="1" kern="1200" dirty="0" err="1">
                <a:solidFill>
                  <a:srgbClr val="333333"/>
                </a:solidFill>
              </a:rPr>
              <a:t>dapat</a:t>
            </a:r>
            <a:r>
              <a:rPr lang="en-US" sz="2000" i="1" kern="1200" dirty="0">
                <a:solidFill>
                  <a:srgbClr val="333333"/>
                </a:solidFill>
              </a:rPr>
              <a:t> </a:t>
            </a:r>
            <a:r>
              <a:rPr lang="en-US" sz="2000" i="1" kern="1200" dirty="0" err="1">
                <a:solidFill>
                  <a:srgbClr val="333333"/>
                </a:solidFill>
              </a:rPr>
              <a:t>melakukannya</a:t>
            </a:r>
            <a:r>
              <a:rPr lang="en-US" sz="2000" i="1" kern="1200" dirty="0">
                <a:solidFill>
                  <a:srgbClr val="333333"/>
                </a:solidFill>
              </a:rPr>
              <a:t> </a:t>
            </a:r>
            <a:r>
              <a:rPr lang="en-US" sz="2000" i="1" kern="1200" dirty="0" err="1">
                <a:solidFill>
                  <a:srgbClr val="333333"/>
                </a:solidFill>
              </a:rPr>
              <a:t>dengan</a:t>
            </a:r>
            <a:r>
              <a:rPr lang="en-US" sz="2000" i="1" kern="1200" dirty="0">
                <a:solidFill>
                  <a:srgbClr val="333333"/>
                </a:solidFill>
              </a:rPr>
              <a:t> </a:t>
            </a:r>
            <a:r>
              <a:rPr lang="en-US" sz="2000" i="1" kern="1200" dirty="0" err="1">
                <a:solidFill>
                  <a:srgbClr val="333333"/>
                </a:solidFill>
              </a:rPr>
              <a:t>lebih</a:t>
            </a:r>
            <a:r>
              <a:rPr lang="en-US" sz="2000" i="1" kern="1200" dirty="0">
                <a:solidFill>
                  <a:srgbClr val="333333"/>
                </a:solidFill>
              </a:rPr>
              <a:t> </a:t>
            </a:r>
            <a:r>
              <a:rPr lang="en-US" sz="2000" i="1" kern="1200" dirty="0" err="1">
                <a:solidFill>
                  <a:srgbClr val="333333"/>
                </a:solidFill>
              </a:rPr>
              <a:t>baik</a:t>
            </a:r>
            <a:r>
              <a:rPr lang="en-US" sz="2000" i="1" kern="1200" dirty="0">
                <a:solidFill>
                  <a:srgbClr val="333333"/>
                </a:solidFill>
              </a:rPr>
              <a:t> </a:t>
            </a:r>
            <a:r>
              <a:rPr lang="en-US" sz="2000" i="1" kern="1200" dirty="0" err="1">
                <a:solidFill>
                  <a:srgbClr val="333333"/>
                </a:solidFill>
              </a:rPr>
              <a:t>daripada</a:t>
            </a:r>
            <a:r>
              <a:rPr lang="en-US" sz="2000" i="1" kern="1200" dirty="0">
                <a:solidFill>
                  <a:srgbClr val="333333"/>
                </a:solidFill>
              </a:rPr>
              <a:t> yang </a:t>
            </a:r>
            <a:r>
              <a:rPr lang="en-US" sz="2000" i="1" kern="1200" dirty="0" err="1">
                <a:solidFill>
                  <a:srgbClr val="333333"/>
                </a:solidFill>
              </a:rPr>
              <a:t>mereka</a:t>
            </a:r>
            <a:r>
              <a:rPr lang="en-US" sz="2000" i="1" kern="1200" dirty="0">
                <a:solidFill>
                  <a:srgbClr val="333333"/>
                </a:solidFill>
              </a:rPr>
              <a:t> </a:t>
            </a:r>
            <a:r>
              <a:rPr lang="en-US" sz="2000" i="1" kern="1200" dirty="0" err="1">
                <a:solidFill>
                  <a:srgbClr val="333333"/>
                </a:solidFill>
              </a:rPr>
              <a:t>lakukan</a:t>
            </a:r>
            <a:r>
              <a:rPr lang="en-US" sz="2000" i="1" kern="1200" dirty="0">
                <a:solidFill>
                  <a:srgbClr val="333333"/>
                </a:solidFill>
              </a:rPr>
              <a:t>. </a:t>
            </a:r>
            <a:r>
              <a:rPr lang="en-US" sz="2000" i="1" kern="1200" dirty="0" err="1">
                <a:solidFill>
                  <a:srgbClr val="333333"/>
                </a:solidFill>
              </a:rPr>
              <a:t>Bagi</a:t>
            </a:r>
            <a:r>
              <a:rPr lang="en-US" sz="2000" i="1" kern="1200" dirty="0">
                <a:solidFill>
                  <a:srgbClr val="333333"/>
                </a:solidFill>
              </a:rPr>
              <a:t> </a:t>
            </a:r>
            <a:r>
              <a:rPr lang="en-US" sz="2000" i="1" kern="1200" dirty="0" err="1">
                <a:solidFill>
                  <a:srgbClr val="333333"/>
                </a:solidFill>
              </a:rPr>
              <a:t>saya</a:t>
            </a:r>
            <a:r>
              <a:rPr lang="en-US" sz="2000" i="1" kern="1200" dirty="0">
                <a:solidFill>
                  <a:srgbClr val="333333"/>
                </a:solidFill>
              </a:rPr>
              <a:t> </a:t>
            </a:r>
            <a:r>
              <a:rPr lang="en-US" sz="2000" i="1" kern="1200" dirty="0" err="1">
                <a:solidFill>
                  <a:srgbClr val="333333"/>
                </a:solidFill>
              </a:rPr>
              <a:t>cara</a:t>
            </a:r>
            <a:r>
              <a:rPr lang="en-US" sz="2000" i="1" kern="1200" dirty="0">
                <a:solidFill>
                  <a:srgbClr val="333333"/>
                </a:solidFill>
              </a:rPr>
              <a:t> </a:t>
            </a:r>
            <a:r>
              <a:rPr lang="en-US" sz="2000" i="1" kern="1200" dirty="0" err="1">
                <a:solidFill>
                  <a:srgbClr val="333333"/>
                </a:solidFill>
              </a:rPr>
              <a:t>berpikir</a:t>
            </a:r>
            <a:r>
              <a:rPr lang="en-US" sz="2000" i="1" kern="1200" dirty="0">
                <a:solidFill>
                  <a:srgbClr val="333333"/>
                </a:solidFill>
              </a:rPr>
              <a:t> </a:t>
            </a:r>
            <a:r>
              <a:rPr lang="en-US" sz="2000" i="1" kern="1200" dirty="0" err="1">
                <a:solidFill>
                  <a:srgbClr val="333333"/>
                </a:solidFill>
              </a:rPr>
              <a:t>seperti</a:t>
            </a:r>
            <a:r>
              <a:rPr lang="en-US" sz="2000" i="1" kern="1200" dirty="0">
                <a:solidFill>
                  <a:srgbClr val="333333"/>
                </a:solidFill>
              </a:rPr>
              <a:t> </a:t>
            </a:r>
            <a:r>
              <a:rPr lang="en-US" sz="2000" i="1" kern="1200" dirty="0" err="1">
                <a:solidFill>
                  <a:srgbClr val="333333"/>
                </a:solidFill>
              </a:rPr>
              <a:t>ini</a:t>
            </a:r>
            <a:r>
              <a:rPr lang="en-US" sz="2000" i="1" kern="1200" dirty="0">
                <a:solidFill>
                  <a:srgbClr val="333333"/>
                </a:solidFill>
              </a:rPr>
              <a:t> </a:t>
            </a:r>
            <a:r>
              <a:rPr lang="en-US" sz="2000" i="1" kern="1200" dirty="0" err="1">
                <a:solidFill>
                  <a:srgbClr val="333333"/>
                </a:solidFill>
              </a:rPr>
              <a:t>tidak</a:t>
            </a:r>
            <a:r>
              <a:rPr lang="en-US" sz="2000" i="1" kern="1200" dirty="0">
                <a:solidFill>
                  <a:srgbClr val="333333"/>
                </a:solidFill>
              </a:rPr>
              <a:t> </a:t>
            </a:r>
            <a:r>
              <a:rPr lang="en-US" sz="2000" i="1" kern="1200" dirty="0" err="1">
                <a:solidFill>
                  <a:srgbClr val="333333"/>
                </a:solidFill>
              </a:rPr>
              <a:t>akan</a:t>
            </a:r>
            <a:r>
              <a:rPr lang="en-US" sz="2000" i="1" kern="1200" dirty="0">
                <a:solidFill>
                  <a:srgbClr val="333333"/>
                </a:solidFill>
              </a:rPr>
              <a:t> </a:t>
            </a:r>
            <a:r>
              <a:rPr lang="en-US" sz="2000" i="1" kern="1200" dirty="0" err="1">
                <a:solidFill>
                  <a:srgbClr val="333333"/>
                </a:solidFill>
              </a:rPr>
              <a:t>bertahan</a:t>
            </a:r>
            <a:r>
              <a:rPr lang="en-US" sz="2000" i="1" kern="1200" dirty="0">
                <a:solidFill>
                  <a:srgbClr val="333333"/>
                </a:solidFill>
              </a:rPr>
              <a:t> lama </a:t>
            </a:r>
            <a:r>
              <a:rPr lang="en-US" sz="2000" i="1" kern="1200" dirty="0" err="1">
                <a:solidFill>
                  <a:srgbClr val="333333"/>
                </a:solidFill>
              </a:rPr>
              <a:t>dan</a:t>
            </a:r>
            <a:r>
              <a:rPr lang="en-US" sz="2000" i="1" kern="1200" dirty="0">
                <a:solidFill>
                  <a:srgbClr val="333333"/>
                </a:solidFill>
              </a:rPr>
              <a:t> </a:t>
            </a:r>
            <a:r>
              <a:rPr lang="en-US" sz="2000" i="1" kern="1200" dirty="0" err="1">
                <a:solidFill>
                  <a:srgbClr val="333333"/>
                </a:solidFill>
              </a:rPr>
              <a:t>akan</a:t>
            </a:r>
            <a:r>
              <a:rPr lang="en-US" sz="2000" i="1" kern="1200" dirty="0">
                <a:solidFill>
                  <a:srgbClr val="333333"/>
                </a:solidFill>
              </a:rPr>
              <a:t> </a:t>
            </a:r>
            <a:r>
              <a:rPr lang="en-US" sz="2000" i="1" kern="1200" dirty="0" err="1">
                <a:solidFill>
                  <a:srgbClr val="333333"/>
                </a:solidFill>
              </a:rPr>
              <a:t>mengarah</a:t>
            </a:r>
            <a:r>
              <a:rPr lang="en-US" sz="2000" i="1" kern="1200" dirty="0">
                <a:solidFill>
                  <a:srgbClr val="333333"/>
                </a:solidFill>
              </a:rPr>
              <a:t> </a:t>
            </a:r>
            <a:r>
              <a:rPr lang="en-US" sz="2000" i="1" kern="1200" dirty="0" err="1">
                <a:solidFill>
                  <a:srgbClr val="333333"/>
                </a:solidFill>
              </a:rPr>
              <a:t>pada</a:t>
            </a:r>
            <a:r>
              <a:rPr lang="en-US" sz="2000" i="1" kern="1200" dirty="0">
                <a:solidFill>
                  <a:srgbClr val="333333"/>
                </a:solidFill>
              </a:rPr>
              <a:t> </a:t>
            </a:r>
            <a:r>
              <a:rPr lang="en-US" sz="2000" i="1" kern="1200" dirty="0" err="1">
                <a:solidFill>
                  <a:srgbClr val="333333"/>
                </a:solidFill>
              </a:rPr>
              <a:t>masalah</a:t>
            </a:r>
            <a:r>
              <a:rPr lang="en-US" sz="2000" i="1" kern="1200" dirty="0">
                <a:solidFill>
                  <a:srgbClr val="333333"/>
                </a:solidFill>
              </a:rPr>
              <a:t>, </a:t>
            </a:r>
            <a:r>
              <a:rPr lang="en-US" sz="2000" i="1" kern="1200" dirty="0" err="1">
                <a:solidFill>
                  <a:srgbClr val="333333"/>
                </a:solidFill>
              </a:rPr>
              <a:t>misalnya</a:t>
            </a:r>
            <a:r>
              <a:rPr lang="en-US" sz="2000" i="1" kern="1200" dirty="0">
                <a:solidFill>
                  <a:srgbClr val="333333"/>
                </a:solidFill>
              </a:rPr>
              <a:t> di </a:t>
            </a:r>
            <a:r>
              <a:rPr lang="en-US" sz="2000" i="1" kern="1200" dirty="0" err="1">
                <a:solidFill>
                  <a:srgbClr val="333333"/>
                </a:solidFill>
              </a:rPr>
              <a:t>tempat</a:t>
            </a:r>
            <a:r>
              <a:rPr lang="en-US" sz="2000" i="1" kern="1200" dirty="0">
                <a:solidFill>
                  <a:srgbClr val="333333"/>
                </a:solidFill>
              </a:rPr>
              <a:t> </a:t>
            </a:r>
            <a:r>
              <a:rPr lang="en-US" sz="2000" i="1" kern="1200" err="1">
                <a:solidFill>
                  <a:srgbClr val="333333"/>
                </a:solidFill>
              </a:rPr>
              <a:t>kerja</a:t>
            </a:r>
            <a:r>
              <a:rPr lang="en-US" sz="2000" i="1">
                <a:solidFill>
                  <a:srgbClr val="333333"/>
                </a:solidFill>
              </a:rPr>
              <a:t>...</a:t>
            </a:r>
            <a:r>
              <a:rPr lang="en-US" sz="200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57</a:t>
            </a:fld>
            <a:endParaRPr lang="de-DE"/>
          </a:p>
        </p:txBody>
      </p:sp>
    </p:spTree>
    <p:extLst>
      <p:ext uri="{BB962C8B-B14F-4D97-AF65-F5344CB8AC3E}">
        <p14:creationId xmlns:p14="http://schemas.microsoft.com/office/powerpoint/2010/main" val="1020596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Bagaimana saya dapat mengkomunikasikan tentang gangguan yang saya alami?</a:t>
            </a:r>
            <a:endParaRPr lang="de-DE" sz="3600" dirty="0">
              <a:latin typeface="Calibri Light"/>
            </a:endParaRPr>
          </a:p>
        </p:txBody>
      </p:sp>
      <p:sp>
        <p:nvSpPr>
          <p:cNvPr id="3" name="Inhaltsplatzhalter 2"/>
          <p:cNvSpPr>
            <a:spLocks noGrp="1"/>
          </p:cNvSpPr>
          <p:nvPr>
            <p:ph idx="1"/>
          </p:nvPr>
        </p:nvSpPr>
        <p:spPr/>
        <p:txBody>
          <a:bodyPr>
            <a:noAutofit/>
          </a:bodyPr>
          <a:lstStyle/>
          <a:p>
            <a:pPr lvl="0">
              <a:lnSpc>
                <a:spcPct val="100000"/>
              </a:lnSpc>
              <a:spcBef>
                <a:spcPts val="1200"/>
              </a:spcBef>
            </a:pPr>
            <a:r>
              <a:rPr lang="en-US" sz="2000" dirty="0" err="1">
                <a:solidFill>
                  <a:srgbClr val="004992"/>
                </a:solidFill>
              </a:rPr>
              <a:t>Gejala</a:t>
            </a:r>
            <a:r>
              <a:rPr lang="en-US" sz="2000" dirty="0">
                <a:solidFill>
                  <a:srgbClr val="004992"/>
                </a:solidFill>
              </a:rPr>
              <a:t> </a:t>
            </a:r>
            <a:r>
              <a:rPr lang="en-US" sz="2000" dirty="0" err="1">
                <a:solidFill>
                  <a:srgbClr val="004992"/>
                </a:solidFill>
              </a:rPr>
              <a:t>Utama</a:t>
            </a:r>
            <a:r>
              <a:rPr lang="en-US" sz="2000" dirty="0">
                <a:solidFill>
                  <a:srgbClr val="004992"/>
                </a:solidFill>
              </a:rPr>
              <a:t> </a:t>
            </a:r>
            <a:r>
              <a:rPr lang="en-US" sz="2000" dirty="0" err="1">
                <a:solidFill>
                  <a:srgbClr val="004992"/>
                </a:solidFill>
              </a:rPr>
              <a:t>Psikosis</a:t>
            </a:r>
            <a:r>
              <a:rPr lang="en-US" sz="2000" dirty="0">
                <a:solidFill>
                  <a:srgbClr val="004992"/>
                </a:solidFill>
              </a:rPr>
              <a:t> </a:t>
            </a:r>
            <a:r>
              <a:rPr lang="en-US" sz="2000" dirty="0" err="1">
                <a:solidFill>
                  <a:srgbClr val="004992"/>
                </a:solidFill>
              </a:rPr>
              <a:t>dan</a:t>
            </a:r>
            <a:r>
              <a:rPr lang="en-US" sz="2000" dirty="0">
                <a:solidFill>
                  <a:srgbClr val="004992"/>
                </a:solidFill>
              </a:rPr>
              <a:t> </a:t>
            </a:r>
            <a:r>
              <a:rPr lang="en-US" sz="2000" dirty="0" err="1">
                <a:solidFill>
                  <a:srgbClr val="004992"/>
                </a:solidFill>
              </a:rPr>
              <a:t>Skizofrenia</a:t>
            </a:r>
            <a:r>
              <a:rPr lang="en-US" sz="2000" dirty="0">
                <a:solidFill>
                  <a:srgbClr val="004992"/>
                </a:solidFill>
              </a:rPr>
              <a:t>:</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en-US" sz="2000" b="1" dirty="0" err="1">
                <a:solidFill>
                  <a:srgbClr val="333333"/>
                </a:solidFill>
              </a:rPr>
              <a:t>Gejala</a:t>
            </a:r>
            <a:r>
              <a:rPr lang="en-US" sz="2000" b="1" dirty="0">
                <a:solidFill>
                  <a:srgbClr val="333333"/>
                </a:solidFill>
              </a:rPr>
              <a:t> lain yang </a:t>
            </a:r>
            <a:r>
              <a:rPr lang="en-US" sz="2000" b="1" dirty="0" err="1">
                <a:solidFill>
                  <a:srgbClr val="333333"/>
                </a:solidFill>
              </a:rPr>
              <a:t>tidak</a:t>
            </a:r>
            <a:r>
              <a:rPr lang="en-US" sz="2000" b="1" dirty="0">
                <a:solidFill>
                  <a:srgbClr val="333333"/>
                </a:solidFill>
              </a:rPr>
              <a:t> </a:t>
            </a:r>
            <a:r>
              <a:rPr lang="en-US" sz="2000" b="1" dirty="0" err="1">
                <a:solidFill>
                  <a:srgbClr val="333333"/>
                </a:solidFill>
              </a:rPr>
              <a:t>spesifik</a:t>
            </a:r>
            <a:r>
              <a:rPr lang="en-US" sz="2000" b="1" dirty="0">
                <a:solidFill>
                  <a:srgbClr val="333333"/>
                </a:solidFill>
              </a:rPr>
              <a:t>: </a:t>
            </a:r>
            <a:r>
              <a:rPr lang="en-US" sz="2000" dirty="0" err="1">
                <a:solidFill>
                  <a:srgbClr val="333333"/>
                </a:solidFill>
              </a:rPr>
              <a:t>misalnya</a:t>
            </a:r>
            <a:r>
              <a:rPr lang="en-US" sz="2000" dirty="0">
                <a:solidFill>
                  <a:srgbClr val="333333"/>
                </a:solidFill>
              </a:rPr>
              <a:t> </a:t>
            </a:r>
            <a:r>
              <a:rPr lang="en-US" sz="2000" dirty="0" err="1">
                <a:solidFill>
                  <a:srgbClr val="333333"/>
                </a:solidFill>
              </a:rPr>
              <a:t>depresi</a:t>
            </a:r>
            <a:r>
              <a:rPr lang="en-US" sz="2000" dirty="0">
                <a:solidFill>
                  <a:srgbClr val="333333"/>
                </a:solidFill>
              </a:rPr>
              <a:t>, </a:t>
            </a:r>
            <a:r>
              <a:rPr lang="en-US" sz="2000" dirty="0" err="1">
                <a:solidFill>
                  <a:srgbClr val="333333"/>
                </a:solidFill>
              </a:rPr>
              <a:t>gangguan</a:t>
            </a:r>
            <a:r>
              <a:rPr lang="en-US" sz="2000" dirty="0">
                <a:solidFill>
                  <a:srgbClr val="333333"/>
                </a:solidFill>
              </a:rPr>
              <a:t> </a:t>
            </a:r>
            <a:r>
              <a:rPr lang="en-US" sz="2000" dirty="0" err="1">
                <a:solidFill>
                  <a:srgbClr val="333333"/>
                </a:solidFill>
              </a:rPr>
              <a:t>bicara</a:t>
            </a:r>
            <a:r>
              <a:rPr lang="en-US" sz="2000" dirty="0">
                <a:solidFill>
                  <a:srgbClr val="333333"/>
                </a:solidFill>
              </a:rPr>
              <a:t> </a:t>
            </a:r>
            <a:r>
              <a:rPr lang="en-US" sz="2000" dirty="0" err="1">
                <a:solidFill>
                  <a:srgbClr val="333333"/>
                </a:solidFill>
              </a:rPr>
              <a:t>dan</a:t>
            </a:r>
            <a:r>
              <a:rPr lang="en-US" sz="2000" dirty="0">
                <a:solidFill>
                  <a:srgbClr val="333333"/>
                </a:solidFill>
              </a:rPr>
              <a:t> </a:t>
            </a:r>
            <a:r>
              <a:rPr lang="en-US" sz="2000" dirty="0" err="1">
                <a:solidFill>
                  <a:srgbClr val="333333"/>
                </a:solidFill>
              </a:rPr>
              <a:t>gangguan</a:t>
            </a:r>
            <a:r>
              <a:rPr lang="en-US" sz="2000" dirty="0">
                <a:solidFill>
                  <a:srgbClr val="333333"/>
                </a:solidFill>
              </a:rPr>
              <a:t> </a:t>
            </a:r>
            <a:r>
              <a:rPr lang="en-US" sz="2000" dirty="0" err="1">
                <a:solidFill>
                  <a:srgbClr val="333333"/>
                </a:solidFill>
              </a:rPr>
              <a:t>pemusatan</a:t>
            </a:r>
            <a:r>
              <a:rPr lang="en-US" sz="20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58</a:t>
            </a:fld>
            <a:endParaRPr lang="de-DE"/>
          </a:p>
        </p:txBody>
      </p:sp>
    </p:spTree>
    <p:extLst>
      <p:ext uri="{BB962C8B-B14F-4D97-AF65-F5344CB8AC3E}">
        <p14:creationId xmlns:p14="http://schemas.microsoft.com/office/powerpoint/2010/main" val="7378590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Bagaimana saya dapat mengkomunikasikan tentang gangguan yang saya alami?</a:t>
            </a:r>
            <a:endParaRPr lang="de-DE" sz="3600" dirty="0">
              <a:latin typeface="Calibri Light"/>
            </a:endParaRPr>
          </a:p>
        </p:txBody>
      </p:sp>
      <p:sp>
        <p:nvSpPr>
          <p:cNvPr id="3" name="Inhaltsplatzhalter 2"/>
          <p:cNvSpPr>
            <a:spLocks noGrp="1"/>
          </p:cNvSpPr>
          <p:nvPr>
            <p:ph idx="1"/>
          </p:nvPr>
        </p:nvSpPr>
        <p:spPr/>
        <p:txBody>
          <a:bodyPr>
            <a:noAutofit/>
          </a:bodyPr>
          <a:lstStyle/>
          <a:p>
            <a:pPr lvl="0">
              <a:lnSpc>
                <a:spcPct val="100000"/>
              </a:lnSpc>
              <a:spcBef>
                <a:spcPts val="1200"/>
              </a:spcBef>
            </a:pPr>
            <a:r>
              <a:rPr lang="en-US" sz="2000" dirty="0" err="1">
                <a:solidFill>
                  <a:srgbClr val="004992"/>
                </a:solidFill>
              </a:rPr>
              <a:t>Gejala</a:t>
            </a:r>
            <a:r>
              <a:rPr lang="en-US" sz="2000" dirty="0">
                <a:solidFill>
                  <a:srgbClr val="004992"/>
                </a:solidFill>
              </a:rPr>
              <a:t> </a:t>
            </a:r>
            <a:r>
              <a:rPr lang="en-US" sz="2000" dirty="0" err="1">
                <a:solidFill>
                  <a:srgbClr val="004992"/>
                </a:solidFill>
              </a:rPr>
              <a:t>Utama</a:t>
            </a:r>
            <a:r>
              <a:rPr lang="en-US" sz="2000" dirty="0">
                <a:solidFill>
                  <a:srgbClr val="004992"/>
                </a:solidFill>
              </a:rPr>
              <a:t> </a:t>
            </a:r>
            <a:r>
              <a:rPr lang="en-US" sz="2000" dirty="0" err="1">
                <a:solidFill>
                  <a:srgbClr val="004992"/>
                </a:solidFill>
              </a:rPr>
              <a:t>Psikosis</a:t>
            </a:r>
            <a:r>
              <a:rPr lang="en-US" sz="2000" dirty="0">
                <a:solidFill>
                  <a:srgbClr val="004992"/>
                </a:solidFill>
              </a:rPr>
              <a:t> </a:t>
            </a:r>
            <a:r>
              <a:rPr lang="en-US" sz="2000" dirty="0" err="1">
                <a:solidFill>
                  <a:srgbClr val="004992"/>
                </a:solidFill>
              </a:rPr>
              <a:t>dan</a:t>
            </a:r>
            <a:r>
              <a:rPr lang="en-US" sz="2000" dirty="0">
                <a:solidFill>
                  <a:srgbClr val="004992"/>
                </a:solidFill>
              </a:rPr>
              <a:t> </a:t>
            </a:r>
            <a:r>
              <a:rPr lang="en-US" sz="2000" dirty="0" err="1">
                <a:solidFill>
                  <a:srgbClr val="004992"/>
                </a:solidFill>
              </a:rPr>
              <a:t>Skizofrenia</a:t>
            </a:r>
            <a:r>
              <a:rPr lang="en-US" sz="2000" dirty="0">
                <a:solidFill>
                  <a:srgbClr val="004992"/>
                </a:solidFill>
              </a:rPr>
              <a:t>:</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en-US" sz="2000" b="1" dirty="0" err="1">
                <a:solidFill>
                  <a:srgbClr val="333333"/>
                </a:solidFill>
              </a:rPr>
              <a:t>Gejala</a:t>
            </a:r>
            <a:r>
              <a:rPr lang="en-US" sz="2000" b="1" dirty="0">
                <a:solidFill>
                  <a:srgbClr val="333333"/>
                </a:solidFill>
              </a:rPr>
              <a:t> lain yang </a:t>
            </a:r>
            <a:r>
              <a:rPr lang="en-US" sz="2000" b="1" dirty="0" err="1">
                <a:solidFill>
                  <a:srgbClr val="333333"/>
                </a:solidFill>
              </a:rPr>
              <a:t>tidak</a:t>
            </a:r>
            <a:r>
              <a:rPr lang="en-US" sz="2000" b="1" dirty="0">
                <a:solidFill>
                  <a:srgbClr val="333333"/>
                </a:solidFill>
              </a:rPr>
              <a:t> </a:t>
            </a:r>
            <a:r>
              <a:rPr lang="en-US" sz="2000" b="1" dirty="0" err="1">
                <a:solidFill>
                  <a:srgbClr val="333333"/>
                </a:solidFill>
              </a:rPr>
              <a:t>spesifik</a:t>
            </a:r>
            <a:r>
              <a:rPr lang="en-US" sz="2000" b="1" dirty="0">
                <a:solidFill>
                  <a:srgbClr val="333333"/>
                </a:solidFill>
              </a:rPr>
              <a:t>: </a:t>
            </a:r>
            <a:r>
              <a:rPr lang="en-US" sz="2000" dirty="0" err="1">
                <a:solidFill>
                  <a:srgbClr val="333333"/>
                </a:solidFill>
              </a:rPr>
              <a:t>misalnya</a:t>
            </a:r>
            <a:r>
              <a:rPr lang="en-US" sz="2000" dirty="0">
                <a:solidFill>
                  <a:srgbClr val="333333"/>
                </a:solidFill>
              </a:rPr>
              <a:t> </a:t>
            </a:r>
            <a:r>
              <a:rPr lang="en-US" sz="2000" dirty="0" err="1">
                <a:solidFill>
                  <a:srgbClr val="333333"/>
                </a:solidFill>
              </a:rPr>
              <a:t>depresi</a:t>
            </a:r>
            <a:r>
              <a:rPr lang="en-US" sz="2000" dirty="0">
                <a:solidFill>
                  <a:srgbClr val="333333"/>
                </a:solidFill>
              </a:rPr>
              <a:t>, </a:t>
            </a:r>
            <a:r>
              <a:rPr lang="en-US" sz="2000" dirty="0" err="1">
                <a:solidFill>
                  <a:srgbClr val="333333"/>
                </a:solidFill>
              </a:rPr>
              <a:t>gangguan</a:t>
            </a:r>
            <a:r>
              <a:rPr lang="en-US" sz="2000" dirty="0">
                <a:solidFill>
                  <a:srgbClr val="333333"/>
                </a:solidFill>
              </a:rPr>
              <a:t> </a:t>
            </a:r>
            <a:r>
              <a:rPr lang="en-US" sz="2000" dirty="0" err="1">
                <a:solidFill>
                  <a:srgbClr val="333333"/>
                </a:solidFill>
              </a:rPr>
              <a:t>bicara</a:t>
            </a:r>
            <a:r>
              <a:rPr lang="en-US" sz="2000" dirty="0">
                <a:solidFill>
                  <a:srgbClr val="333333"/>
                </a:solidFill>
              </a:rPr>
              <a:t> </a:t>
            </a:r>
            <a:r>
              <a:rPr lang="en-US" sz="2000" dirty="0" err="1">
                <a:solidFill>
                  <a:srgbClr val="333333"/>
                </a:solidFill>
              </a:rPr>
              <a:t>dan</a:t>
            </a:r>
            <a:r>
              <a:rPr lang="en-US" sz="2000" dirty="0">
                <a:solidFill>
                  <a:srgbClr val="333333"/>
                </a:solidFill>
              </a:rPr>
              <a:t> </a:t>
            </a:r>
            <a:r>
              <a:rPr lang="en-US" sz="2000" dirty="0" err="1">
                <a:solidFill>
                  <a:srgbClr val="333333"/>
                </a:solidFill>
              </a:rPr>
              <a:t>gangguan</a:t>
            </a:r>
            <a:r>
              <a:rPr lang="en-US" sz="2000" dirty="0">
                <a:solidFill>
                  <a:srgbClr val="333333"/>
                </a:solidFill>
              </a:rPr>
              <a:t> </a:t>
            </a:r>
            <a:r>
              <a:rPr lang="en-US" sz="2000" dirty="0" err="1">
                <a:solidFill>
                  <a:srgbClr val="333333"/>
                </a:solidFill>
              </a:rPr>
              <a:t>pemusatan</a:t>
            </a:r>
            <a:r>
              <a:rPr lang="en-US" sz="2000" dirty="0">
                <a:solidFill>
                  <a:srgbClr val="333333"/>
                </a:solidFill>
              </a:rPr>
              <a:t>.</a:t>
            </a:r>
          </a:p>
          <a:p>
            <a:pPr lvl="0">
              <a:lnSpc>
                <a:spcPct val="100000"/>
              </a:lnSpc>
              <a:spcBef>
                <a:spcPts val="1200"/>
              </a:spcBef>
            </a:pPr>
            <a:r>
              <a:rPr lang="de-DE" sz="2000" dirty="0">
                <a:solidFill>
                  <a:srgbClr val="333333"/>
                </a:solidFill>
              </a:rPr>
              <a:t>Contoh:</a:t>
            </a:r>
          </a:p>
          <a:p>
            <a:pPr lvl="0">
              <a:lnSpc>
                <a:spcPct val="100000"/>
              </a:lnSpc>
              <a:spcBef>
                <a:spcPts val="1200"/>
              </a:spcBef>
            </a:pPr>
            <a:r>
              <a:rPr lang="en-US" sz="2000">
                <a:solidFill>
                  <a:srgbClr val="333333"/>
                </a:solidFill>
              </a:rPr>
              <a:t>“</a:t>
            </a:r>
            <a:r>
              <a:rPr lang="en-US" sz="2000" i="1">
                <a:solidFill>
                  <a:srgbClr val="333333"/>
                </a:solidFill>
              </a:rPr>
              <a:t>Setiap </a:t>
            </a:r>
            <a:r>
              <a:rPr lang="en-US" sz="2000" i="1" dirty="0">
                <a:solidFill>
                  <a:srgbClr val="333333"/>
                </a:solidFill>
              </a:rPr>
              <a:t>orang </a:t>
            </a:r>
            <a:r>
              <a:rPr lang="en-US" sz="2000" i="1" dirty="0" err="1">
                <a:solidFill>
                  <a:srgbClr val="333333"/>
                </a:solidFill>
              </a:rPr>
              <a:t>pernah</a:t>
            </a:r>
            <a:r>
              <a:rPr lang="en-US" sz="2000" i="1" dirty="0">
                <a:solidFill>
                  <a:srgbClr val="333333"/>
                </a:solidFill>
              </a:rPr>
              <a:t> </a:t>
            </a:r>
            <a:r>
              <a:rPr lang="en-US" sz="2000" i="1" dirty="0" err="1">
                <a:solidFill>
                  <a:srgbClr val="333333"/>
                </a:solidFill>
              </a:rPr>
              <a:t>mengalami</a:t>
            </a:r>
            <a:r>
              <a:rPr lang="en-US" sz="2000" i="1" dirty="0">
                <a:solidFill>
                  <a:srgbClr val="333333"/>
                </a:solidFill>
              </a:rPr>
              <a:t> </a:t>
            </a:r>
            <a:r>
              <a:rPr lang="en-US" sz="2000" i="1" dirty="0" err="1">
                <a:solidFill>
                  <a:srgbClr val="333333"/>
                </a:solidFill>
              </a:rPr>
              <a:t>kesedihan</a:t>
            </a:r>
            <a:r>
              <a:rPr lang="en-US" sz="2000" i="1" dirty="0">
                <a:solidFill>
                  <a:srgbClr val="333333"/>
                </a:solidFill>
              </a:rPr>
              <a:t>, </a:t>
            </a:r>
            <a:r>
              <a:rPr lang="en-US" sz="2000" i="1" dirty="0" err="1">
                <a:solidFill>
                  <a:srgbClr val="333333"/>
                </a:solidFill>
              </a:rPr>
              <a:t>tidak</a:t>
            </a:r>
            <a:r>
              <a:rPr lang="en-US" sz="2000" i="1" dirty="0">
                <a:solidFill>
                  <a:srgbClr val="333333"/>
                </a:solidFill>
              </a:rPr>
              <a:t> </a:t>
            </a:r>
            <a:r>
              <a:rPr lang="en-US" sz="2000" i="1" dirty="0" err="1">
                <a:solidFill>
                  <a:srgbClr val="333333"/>
                </a:solidFill>
              </a:rPr>
              <a:t>ingin</a:t>
            </a:r>
            <a:r>
              <a:rPr lang="en-US" sz="2000" i="1" dirty="0">
                <a:solidFill>
                  <a:srgbClr val="333333"/>
                </a:solidFill>
              </a:rPr>
              <a:t> </a:t>
            </a:r>
            <a:r>
              <a:rPr lang="en-US" sz="2000" i="1" dirty="0" err="1">
                <a:solidFill>
                  <a:srgbClr val="333333"/>
                </a:solidFill>
              </a:rPr>
              <a:t>melakukan</a:t>
            </a:r>
            <a:r>
              <a:rPr lang="en-US" sz="2000" i="1" dirty="0">
                <a:solidFill>
                  <a:srgbClr val="333333"/>
                </a:solidFill>
              </a:rPr>
              <a:t> </a:t>
            </a:r>
            <a:r>
              <a:rPr lang="en-US" sz="2000" i="1" dirty="0" err="1">
                <a:solidFill>
                  <a:srgbClr val="333333"/>
                </a:solidFill>
              </a:rPr>
              <a:t>apa</a:t>
            </a:r>
            <a:r>
              <a:rPr lang="en-US" sz="2000" i="1" dirty="0">
                <a:solidFill>
                  <a:srgbClr val="333333"/>
                </a:solidFill>
              </a:rPr>
              <a:t> </a:t>
            </a:r>
            <a:r>
              <a:rPr lang="en-US" sz="2000" i="1" dirty="0" err="1">
                <a:solidFill>
                  <a:srgbClr val="333333"/>
                </a:solidFill>
              </a:rPr>
              <a:t>apa</a:t>
            </a:r>
            <a:r>
              <a:rPr lang="en-US" sz="2000" i="1" dirty="0">
                <a:solidFill>
                  <a:srgbClr val="333333"/>
                </a:solidFill>
              </a:rPr>
              <a:t> </a:t>
            </a:r>
            <a:r>
              <a:rPr lang="en-US" sz="2000" i="1" dirty="0" err="1">
                <a:solidFill>
                  <a:srgbClr val="333333"/>
                </a:solidFill>
              </a:rPr>
              <a:t>dan</a:t>
            </a:r>
            <a:r>
              <a:rPr lang="en-US" sz="2000" i="1" dirty="0">
                <a:solidFill>
                  <a:srgbClr val="333333"/>
                </a:solidFill>
              </a:rPr>
              <a:t> </a:t>
            </a:r>
            <a:r>
              <a:rPr lang="en-US" sz="2000" i="1" dirty="0" err="1">
                <a:solidFill>
                  <a:srgbClr val="333333"/>
                </a:solidFill>
              </a:rPr>
              <a:t>tidak</a:t>
            </a:r>
            <a:r>
              <a:rPr lang="en-US" sz="2000" i="1" dirty="0">
                <a:solidFill>
                  <a:srgbClr val="333333"/>
                </a:solidFill>
              </a:rPr>
              <a:t> </a:t>
            </a:r>
            <a:r>
              <a:rPr lang="en-US" sz="2000" i="1" dirty="0" err="1">
                <a:solidFill>
                  <a:srgbClr val="333333"/>
                </a:solidFill>
              </a:rPr>
              <a:t>ingin</a:t>
            </a:r>
            <a:r>
              <a:rPr lang="en-US" sz="2000" i="1" dirty="0">
                <a:solidFill>
                  <a:srgbClr val="333333"/>
                </a:solidFill>
              </a:rPr>
              <a:t> </a:t>
            </a:r>
            <a:r>
              <a:rPr lang="en-US" sz="2000" i="1" dirty="0" err="1">
                <a:solidFill>
                  <a:srgbClr val="333333"/>
                </a:solidFill>
              </a:rPr>
              <a:t>mencari</a:t>
            </a:r>
            <a:r>
              <a:rPr lang="en-US" sz="2000" i="1" dirty="0">
                <a:solidFill>
                  <a:srgbClr val="333333"/>
                </a:solidFill>
              </a:rPr>
              <a:t> </a:t>
            </a:r>
            <a:r>
              <a:rPr lang="en-US" sz="2000" i="1" dirty="0" err="1">
                <a:solidFill>
                  <a:srgbClr val="333333"/>
                </a:solidFill>
              </a:rPr>
              <a:t>bantuan.Hal</a:t>
            </a:r>
            <a:r>
              <a:rPr lang="en-US" sz="2000" i="1" dirty="0">
                <a:solidFill>
                  <a:srgbClr val="333333"/>
                </a:solidFill>
              </a:rPr>
              <a:t> </a:t>
            </a:r>
            <a:r>
              <a:rPr lang="en-US" sz="2000" i="1" dirty="0" err="1">
                <a:solidFill>
                  <a:srgbClr val="333333"/>
                </a:solidFill>
              </a:rPr>
              <a:t>ini</a:t>
            </a:r>
            <a:r>
              <a:rPr lang="en-US" sz="2000" i="1" dirty="0">
                <a:solidFill>
                  <a:srgbClr val="333333"/>
                </a:solidFill>
              </a:rPr>
              <a:t> </a:t>
            </a:r>
            <a:r>
              <a:rPr lang="en-US" sz="2000" i="1" dirty="0" err="1">
                <a:solidFill>
                  <a:srgbClr val="333333"/>
                </a:solidFill>
              </a:rPr>
              <a:t>sama</a:t>
            </a:r>
            <a:r>
              <a:rPr lang="en-US" sz="2000" i="1" dirty="0">
                <a:solidFill>
                  <a:srgbClr val="333333"/>
                </a:solidFill>
              </a:rPr>
              <a:t> </a:t>
            </a:r>
            <a:r>
              <a:rPr lang="en-US" sz="2000" i="1" dirty="0" err="1">
                <a:solidFill>
                  <a:srgbClr val="333333"/>
                </a:solidFill>
              </a:rPr>
              <a:t>dengan</a:t>
            </a:r>
            <a:r>
              <a:rPr lang="en-US" sz="2000" i="1" dirty="0">
                <a:solidFill>
                  <a:srgbClr val="333333"/>
                </a:solidFill>
              </a:rPr>
              <a:t> </a:t>
            </a:r>
            <a:r>
              <a:rPr lang="en-US" sz="2000" i="1" dirty="0" err="1">
                <a:solidFill>
                  <a:srgbClr val="333333"/>
                </a:solidFill>
              </a:rPr>
              <a:t>saya</a:t>
            </a:r>
            <a:r>
              <a:rPr lang="en-US" sz="2000" i="1" dirty="0">
                <a:solidFill>
                  <a:srgbClr val="333333"/>
                </a:solidFill>
              </a:rPr>
              <a:t>- </a:t>
            </a:r>
            <a:r>
              <a:rPr lang="en-US" sz="2000" i="1" dirty="0" err="1">
                <a:solidFill>
                  <a:srgbClr val="333333"/>
                </a:solidFill>
              </a:rPr>
              <a:t>kecuali</a:t>
            </a:r>
            <a:r>
              <a:rPr lang="en-US" sz="2000" i="1" dirty="0">
                <a:solidFill>
                  <a:srgbClr val="333333"/>
                </a:solidFill>
              </a:rPr>
              <a:t> </a:t>
            </a:r>
            <a:r>
              <a:rPr lang="en-US" sz="2000" i="1" dirty="0" err="1">
                <a:solidFill>
                  <a:srgbClr val="333333"/>
                </a:solidFill>
              </a:rPr>
              <a:t>kesedihan</a:t>
            </a:r>
            <a:r>
              <a:rPr lang="en-US" sz="2000" i="1" dirty="0">
                <a:solidFill>
                  <a:srgbClr val="333333"/>
                </a:solidFill>
              </a:rPr>
              <a:t> </a:t>
            </a:r>
            <a:r>
              <a:rPr lang="en-US" sz="2000" i="1" dirty="0" err="1">
                <a:solidFill>
                  <a:srgbClr val="333333"/>
                </a:solidFill>
              </a:rPr>
              <a:t>saya</a:t>
            </a:r>
            <a:r>
              <a:rPr lang="en-US" sz="2000" i="1" dirty="0">
                <a:solidFill>
                  <a:srgbClr val="333333"/>
                </a:solidFill>
              </a:rPr>
              <a:t> </a:t>
            </a:r>
            <a:r>
              <a:rPr lang="en-US" sz="2000" i="1" dirty="0" err="1">
                <a:solidFill>
                  <a:srgbClr val="333333"/>
                </a:solidFill>
              </a:rPr>
              <a:t>berlangsung</a:t>
            </a:r>
            <a:r>
              <a:rPr lang="en-US" sz="2000" i="1" dirty="0">
                <a:solidFill>
                  <a:srgbClr val="333333"/>
                </a:solidFill>
              </a:rPr>
              <a:t> </a:t>
            </a:r>
            <a:r>
              <a:rPr lang="en-US" sz="2000" i="1" dirty="0" err="1">
                <a:solidFill>
                  <a:srgbClr val="333333"/>
                </a:solidFill>
              </a:rPr>
              <a:t>selama</a:t>
            </a:r>
            <a:r>
              <a:rPr lang="en-US" sz="2000" i="1" dirty="0">
                <a:solidFill>
                  <a:srgbClr val="333333"/>
                </a:solidFill>
              </a:rPr>
              <a:t> </a:t>
            </a:r>
            <a:r>
              <a:rPr lang="en-US" sz="2000" i="1" dirty="0" err="1">
                <a:solidFill>
                  <a:srgbClr val="333333"/>
                </a:solidFill>
              </a:rPr>
              <a:t>berminggu</a:t>
            </a:r>
            <a:r>
              <a:rPr lang="en-US" sz="2000" i="1" dirty="0">
                <a:solidFill>
                  <a:srgbClr val="333333"/>
                </a:solidFill>
              </a:rPr>
              <a:t> </a:t>
            </a:r>
            <a:r>
              <a:rPr lang="en-US" sz="2000" i="1" dirty="0" err="1">
                <a:solidFill>
                  <a:srgbClr val="333333"/>
                </a:solidFill>
              </a:rPr>
              <a:t>minggu</a:t>
            </a:r>
            <a:r>
              <a:rPr lang="en-US" sz="2000" i="1" dirty="0">
                <a:solidFill>
                  <a:srgbClr val="333333"/>
                </a:solidFill>
              </a:rPr>
              <a:t> </a:t>
            </a:r>
            <a:r>
              <a:rPr lang="en-US" sz="2000" i="1" dirty="0" err="1">
                <a:solidFill>
                  <a:srgbClr val="333333"/>
                </a:solidFill>
              </a:rPr>
              <a:t>dan</a:t>
            </a:r>
            <a:r>
              <a:rPr lang="en-US" sz="2000" i="1" dirty="0">
                <a:solidFill>
                  <a:srgbClr val="333333"/>
                </a:solidFill>
              </a:rPr>
              <a:t> </a:t>
            </a:r>
            <a:r>
              <a:rPr lang="en-US" sz="2000" i="1" dirty="0" err="1">
                <a:solidFill>
                  <a:srgbClr val="333333"/>
                </a:solidFill>
              </a:rPr>
              <a:t>tidak</a:t>
            </a:r>
            <a:r>
              <a:rPr lang="en-US" sz="2000" i="1" dirty="0">
                <a:solidFill>
                  <a:srgbClr val="333333"/>
                </a:solidFill>
              </a:rPr>
              <a:t> </a:t>
            </a:r>
            <a:r>
              <a:rPr lang="en-US" sz="2000" i="1" dirty="0" err="1">
                <a:solidFill>
                  <a:srgbClr val="333333"/>
                </a:solidFill>
              </a:rPr>
              <a:t>ada</a:t>
            </a:r>
            <a:r>
              <a:rPr lang="en-US" sz="2000" i="1" dirty="0">
                <a:solidFill>
                  <a:srgbClr val="333333"/>
                </a:solidFill>
              </a:rPr>
              <a:t> yang </a:t>
            </a:r>
            <a:r>
              <a:rPr lang="en-US" sz="2000" i="1" dirty="0" err="1">
                <a:solidFill>
                  <a:srgbClr val="333333"/>
                </a:solidFill>
              </a:rPr>
              <a:t>dapat</a:t>
            </a:r>
            <a:r>
              <a:rPr lang="en-US" sz="2000" i="1" dirty="0">
                <a:solidFill>
                  <a:srgbClr val="333333"/>
                </a:solidFill>
              </a:rPr>
              <a:t> </a:t>
            </a:r>
            <a:r>
              <a:rPr lang="en-US" sz="2000" i="1" dirty="0" err="1">
                <a:solidFill>
                  <a:srgbClr val="333333"/>
                </a:solidFill>
              </a:rPr>
              <a:t>membuat</a:t>
            </a:r>
            <a:r>
              <a:rPr lang="en-US" sz="2000" i="1" dirty="0">
                <a:solidFill>
                  <a:srgbClr val="333333"/>
                </a:solidFill>
              </a:rPr>
              <a:t> </a:t>
            </a:r>
            <a:r>
              <a:rPr lang="en-US" sz="2000" i="1" dirty="0" err="1">
                <a:solidFill>
                  <a:srgbClr val="333333"/>
                </a:solidFill>
              </a:rPr>
              <a:t>saya</a:t>
            </a:r>
            <a:r>
              <a:rPr lang="en-US" sz="2000" i="1" dirty="0">
                <a:solidFill>
                  <a:srgbClr val="333333"/>
                </a:solidFill>
              </a:rPr>
              <a:t> </a:t>
            </a:r>
            <a:r>
              <a:rPr lang="en-US" sz="2000" i="1" dirty="0" err="1">
                <a:solidFill>
                  <a:srgbClr val="333333"/>
                </a:solidFill>
              </a:rPr>
              <a:t>bahagia</a:t>
            </a:r>
            <a:r>
              <a:rPr lang="en-US" sz="2000" i="1" dirty="0">
                <a:solidFill>
                  <a:srgbClr val="333333"/>
                </a:solidFill>
              </a:rPr>
              <a:t>. </a:t>
            </a:r>
            <a:r>
              <a:rPr lang="en-US" sz="2000" i="1" dirty="0" err="1">
                <a:solidFill>
                  <a:srgbClr val="333333"/>
                </a:solidFill>
              </a:rPr>
              <a:t>Saya</a:t>
            </a:r>
            <a:r>
              <a:rPr lang="en-US" sz="2000" i="1" dirty="0">
                <a:solidFill>
                  <a:srgbClr val="333333"/>
                </a:solidFill>
              </a:rPr>
              <a:t> </a:t>
            </a:r>
            <a:r>
              <a:rPr lang="en-US" sz="2000" i="1" dirty="0" err="1">
                <a:solidFill>
                  <a:srgbClr val="333333"/>
                </a:solidFill>
              </a:rPr>
              <a:t>tidak</a:t>
            </a:r>
            <a:r>
              <a:rPr lang="en-US" sz="2000" i="1" dirty="0">
                <a:solidFill>
                  <a:srgbClr val="333333"/>
                </a:solidFill>
              </a:rPr>
              <a:t> </a:t>
            </a:r>
            <a:r>
              <a:rPr lang="en-US" sz="2000" i="1" dirty="0" err="1">
                <a:solidFill>
                  <a:srgbClr val="333333"/>
                </a:solidFill>
              </a:rPr>
              <a:t>hanya</a:t>
            </a:r>
            <a:r>
              <a:rPr lang="en-US" sz="2000" i="1" dirty="0">
                <a:solidFill>
                  <a:srgbClr val="333333"/>
                </a:solidFill>
              </a:rPr>
              <a:t> </a:t>
            </a:r>
            <a:r>
              <a:rPr lang="en-US" sz="2000" i="1" dirty="0" err="1">
                <a:solidFill>
                  <a:srgbClr val="333333"/>
                </a:solidFill>
              </a:rPr>
              <a:t>merasa</a:t>
            </a:r>
            <a:r>
              <a:rPr lang="en-US" sz="2000" i="1" dirty="0">
                <a:solidFill>
                  <a:srgbClr val="333333"/>
                </a:solidFill>
              </a:rPr>
              <a:t> </a:t>
            </a:r>
            <a:r>
              <a:rPr lang="en-US" sz="2000" i="1" dirty="0" err="1">
                <a:solidFill>
                  <a:srgbClr val="333333"/>
                </a:solidFill>
              </a:rPr>
              <a:t>sedih</a:t>
            </a:r>
            <a:r>
              <a:rPr lang="en-US" sz="2000" i="1" dirty="0">
                <a:solidFill>
                  <a:srgbClr val="333333"/>
                </a:solidFill>
              </a:rPr>
              <a:t> </a:t>
            </a:r>
            <a:r>
              <a:rPr lang="en-US" sz="2000" i="1" dirty="0" err="1">
                <a:solidFill>
                  <a:srgbClr val="333333"/>
                </a:solidFill>
              </a:rPr>
              <a:t>tetapi</a:t>
            </a:r>
            <a:r>
              <a:rPr lang="en-US" sz="2000" i="1" dirty="0">
                <a:solidFill>
                  <a:srgbClr val="333333"/>
                </a:solidFill>
              </a:rPr>
              <a:t> </a:t>
            </a:r>
            <a:r>
              <a:rPr lang="en-US" sz="2000" i="1" dirty="0" err="1">
                <a:solidFill>
                  <a:srgbClr val="333333"/>
                </a:solidFill>
              </a:rPr>
              <a:t>juga</a:t>
            </a:r>
            <a:r>
              <a:rPr lang="en-US" sz="2000" i="1" dirty="0">
                <a:solidFill>
                  <a:srgbClr val="333333"/>
                </a:solidFill>
              </a:rPr>
              <a:t> </a:t>
            </a:r>
            <a:r>
              <a:rPr lang="en-US" sz="2000" i="1" dirty="0" err="1">
                <a:solidFill>
                  <a:srgbClr val="333333"/>
                </a:solidFill>
              </a:rPr>
              <a:t>benar</a:t>
            </a:r>
            <a:r>
              <a:rPr lang="en-US" sz="2000" i="1" dirty="0">
                <a:solidFill>
                  <a:srgbClr val="333333"/>
                </a:solidFill>
              </a:rPr>
              <a:t> </a:t>
            </a:r>
            <a:r>
              <a:rPr lang="en-US" sz="2000" i="1" dirty="0" err="1">
                <a:solidFill>
                  <a:srgbClr val="333333"/>
                </a:solidFill>
              </a:rPr>
              <a:t>benar</a:t>
            </a:r>
            <a:r>
              <a:rPr lang="en-US" sz="2000" i="1" dirty="0">
                <a:solidFill>
                  <a:srgbClr val="333333"/>
                </a:solidFill>
              </a:rPr>
              <a:t> </a:t>
            </a:r>
            <a:r>
              <a:rPr lang="en-US" sz="2000" i="1" dirty="0" err="1">
                <a:solidFill>
                  <a:srgbClr val="333333"/>
                </a:solidFill>
              </a:rPr>
              <a:t>tidak</a:t>
            </a:r>
            <a:r>
              <a:rPr lang="en-US" sz="2000" i="1" dirty="0">
                <a:solidFill>
                  <a:srgbClr val="333333"/>
                </a:solidFill>
              </a:rPr>
              <a:t> </a:t>
            </a:r>
            <a:r>
              <a:rPr lang="en-US" sz="2000" i="1" dirty="0" err="1">
                <a:solidFill>
                  <a:srgbClr val="333333"/>
                </a:solidFill>
              </a:rPr>
              <a:t>berdaya</a:t>
            </a:r>
            <a:r>
              <a:rPr lang="en-US" sz="2000" i="1" dirty="0">
                <a:solidFill>
                  <a:srgbClr val="333333"/>
                </a:solidFill>
              </a:rPr>
              <a:t> </a:t>
            </a:r>
            <a:r>
              <a:rPr lang="en-US" sz="2000" i="1" dirty="0" err="1">
                <a:solidFill>
                  <a:srgbClr val="333333"/>
                </a:solidFill>
              </a:rPr>
              <a:t>dan</a:t>
            </a:r>
            <a:r>
              <a:rPr lang="en-US" sz="2000" i="1" dirty="0">
                <a:solidFill>
                  <a:srgbClr val="333333"/>
                </a:solidFill>
              </a:rPr>
              <a:t> </a:t>
            </a:r>
            <a:r>
              <a:rPr lang="en-US" sz="2000" i="1" dirty="0" err="1">
                <a:solidFill>
                  <a:srgbClr val="333333"/>
                </a:solidFill>
              </a:rPr>
              <a:t>putus</a:t>
            </a:r>
            <a:r>
              <a:rPr lang="en-US" sz="2000" i="1" dirty="0">
                <a:solidFill>
                  <a:srgbClr val="333333"/>
                </a:solidFill>
              </a:rPr>
              <a:t> </a:t>
            </a:r>
            <a:r>
              <a:rPr lang="en-US" sz="2000" i="1" dirty="0" err="1">
                <a:solidFill>
                  <a:srgbClr val="333333"/>
                </a:solidFill>
              </a:rPr>
              <a:t>asa</a:t>
            </a:r>
            <a:r>
              <a:rPr lang="en-US" sz="2000" i="1" dirty="0">
                <a:solidFill>
                  <a:srgbClr val="333333"/>
                </a:solidFill>
              </a:rPr>
              <a:t>. </a:t>
            </a:r>
            <a:r>
              <a:rPr lang="en-US" sz="2000" i="1" dirty="0" err="1">
                <a:solidFill>
                  <a:srgbClr val="333333"/>
                </a:solidFill>
              </a:rPr>
              <a:t>Pada</a:t>
            </a:r>
            <a:r>
              <a:rPr lang="en-US" sz="2000" i="1" dirty="0">
                <a:solidFill>
                  <a:srgbClr val="333333"/>
                </a:solidFill>
              </a:rPr>
              <a:t> </a:t>
            </a:r>
            <a:r>
              <a:rPr lang="en-US" sz="2000" i="1" dirty="0" err="1">
                <a:solidFill>
                  <a:srgbClr val="333333"/>
                </a:solidFill>
              </a:rPr>
              <a:t>saat</a:t>
            </a:r>
            <a:r>
              <a:rPr lang="en-US" sz="2000" i="1" dirty="0">
                <a:solidFill>
                  <a:srgbClr val="333333"/>
                </a:solidFill>
              </a:rPr>
              <a:t> </a:t>
            </a:r>
            <a:r>
              <a:rPr lang="en-US" sz="2000" i="1" dirty="0" err="1">
                <a:solidFill>
                  <a:srgbClr val="333333"/>
                </a:solidFill>
              </a:rPr>
              <a:t>tertentu</a:t>
            </a:r>
            <a:r>
              <a:rPr lang="en-US" sz="2000" i="1" dirty="0">
                <a:solidFill>
                  <a:srgbClr val="333333"/>
                </a:solidFill>
              </a:rPr>
              <a:t> </a:t>
            </a:r>
            <a:r>
              <a:rPr lang="en-US" sz="2000" i="1" dirty="0" err="1">
                <a:solidFill>
                  <a:srgbClr val="333333"/>
                </a:solidFill>
              </a:rPr>
              <a:t>itu</a:t>
            </a:r>
            <a:r>
              <a:rPr lang="en-US" sz="2000" i="1" dirty="0">
                <a:solidFill>
                  <a:srgbClr val="333333"/>
                </a:solidFill>
              </a:rPr>
              <a:t> </a:t>
            </a:r>
            <a:r>
              <a:rPr lang="en-US" sz="2000" i="1" dirty="0" err="1">
                <a:solidFill>
                  <a:srgbClr val="333333"/>
                </a:solidFill>
              </a:rPr>
              <a:t>tidak</a:t>
            </a:r>
            <a:r>
              <a:rPr lang="en-US" sz="2000" i="1" dirty="0">
                <a:solidFill>
                  <a:srgbClr val="333333"/>
                </a:solidFill>
              </a:rPr>
              <a:t> </a:t>
            </a:r>
            <a:r>
              <a:rPr lang="en-US" sz="2000" i="1" dirty="0" err="1">
                <a:solidFill>
                  <a:srgbClr val="333333"/>
                </a:solidFill>
              </a:rPr>
              <a:t>bisa</a:t>
            </a:r>
            <a:r>
              <a:rPr lang="en-US" sz="2000" i="1" dirty="0">
                <a:solidFill>
                  <a:srgbClr val="333333"/>
                </a:solidFill>
              </a:rPr>
              <a:t> </a:t>
            </a:r>
            <a:r>
              <a:rPr lang="en-US" sz="2000" i="1" dirty="0" err="1">
                <a:solidFill>
                  <a:srgbClr val="333333"/>
                </a:solidFill>
              </a:rPr>
              <a:t>hilang</a:t>
            </a:r>
            <a:r>
              <a:rPr lang="en-US" sz="2000" i="1" dirty="0">
                <a:solidFill>
                  <a:srgbClr val="333333"/>
                </a:solidFill>
              </a:rPr>
              <a:t> </a:t>
            </a:r>
            <a:r>
              <a:rPr lang="en-US" sz="2000" i="1" dirty="0" err="1">
                <a:solidFill>
                  <a:srgbClr val="333333"/>
                </a:solidFill>
              </a:rPr>
              <a:t>dan</a:t>
            </a:r>
            <a:r>
              <a:rPr lang="en-US" sz="2000" i="1" dirty="0">
                <a:solidFill>
                  <a:srgbClr val="333333"/>
                </a:solidFill>
              </a:rPr>
              <a:t> </a:t>
            </a:r>
            <a:r>
              <a:rPr lang="en-US" sz="2000" i="1" dirty="0" err="1">
                <a:solidFill>
                  <a:srgbClr val="333333"/>
                </a:solidFill>
              </a:rPr>
              <a:t>akan</a:t>
            </a:r>
            <a:r>
              <a:rPr lang="en-US" sz="2000" i="1" dirty="0">
                <a:solidFill>
                  <a:srgbClr val="333333"/>
                </a:solidFill>
              </a:rPr>
              <a:t> </a:t>
            </a:r>
            <a:r>
              <a:rPr lang="en-US" sz="2000" i="1" dirty="0" err="1">
                <a:solidFill>
                  <a:srgbClr val="333333"/>
                </a:solidFill>
              </a:rPr>
              <a:t>selalu</a:t>
            </a:r>
            <a:r>
              <a:rPr lang="en-US" sz="2000" i="1" dirty="0">
                <a:solidFill>
                  <a:srgbClr val="333333"/>
                </a:solidFill>
              </a:rPr>
              <a:t> </a:t>
            </a:r>
            <a:r>
              <a:rPr lang="en-US" sz="2000" i="1" dirty="0" err="1">
                <a:solidFill>
                  <a:srgbClr val="333333"/>
                </a:solidFill>
              </a:rPr>
              <a:t>seperti</a:t>
            </a:r>
            <a:r>
              <a:rPr lang="en-US" sz="2000" i="1" dirty="0">
                <a:solidFill>
                  <a:srgbClr val="333333"/>
                </a:solidFill>
              </a:rPr>
              <a:t> </a:t>
            </a:r>
            <a:r>
              <a:rPr lang="en-US" sz="2000" i="1" dirty="0" err="1">
                <a:solidFill>
                  <a:srgbClr val="333333"/>
                </a:solidFill>
              </a:rPr>
              <a:t>ini</a:t>
            </a:r>
            <a:r>
              <a:rPr lang="en-US" sz="2000" i="1" dirty="0">
                <a:solidFill>
                  <a:srgbClr val="333333"/>
                </a:solidFill>
              </a:rPr>
              <a:t>. </a:t>
            </a:r>
            <a:r>
              <a:rPr lang="en-US" sz="2000" i="1" dirty="0" err="1">
                <a:solidFill>
                  <a:srgbClr val="333333"/>
                </a:solidFill>
              </a:rPr>
              <a:t>Tetapi</a:t>
            </a:r>
            <a:r>
              <a:rPr lang="en-US" sz="2000" i="1" dirty="0">
                <a:solidFill>
                  <a:srgbClr val="333333"/>
                </a:solidFill>
              </a:rPr>
              <a:t> </a:t>
            </a:r>
            <a:r>
              <a:rPr lang="en-US" sz="2000" i="1" dirty="0" err="1">
                <a:solidFill>
                  <a:srgbClr val="333333"/>
                </a:solidFill>
              </a:rPr>
              <a:t>kemudian</a:t>
            </a:r>
            <a:r>
              <a:rPr lang="en-US" sz="2000" i="1" dirty="0">
                <a:solidFill>
                  <a:srgbClr val="333333"/>
                </a:solidFill>
              </a:rPr>
              <a:t> </a:t>
            </a:r>
            <a:r>
              <a:rPr lang="en-US" sz="2000" i="1" dirty="0" err="1">
                <a:solidFill>
                  <a:srgbClr val="333333"/>
                </a:solidFill>
              </a:rPr>
              <a:t>pada</a:t>
            </a:r>
            <a:r>
              <a:rPr lang="en-US" sz="2000" i="1" dirty="0">
                <a:solidFill>
                  <a:srgbClr val="333333"/>
                </a:solidFill>
              </a:rPr>
              <a:t> </a:t>
            </a:r>
            <a:r>
              <a:rPr lang="en-US" sz="2000" i="1" dirty="0" err="1">
                <a:solidFill>
                  <a:srgbClr val="333333"/>
                </a:solidFill>
              </a:rPr>
              <a:t>akhirnya</a:t>
            </a:r>
            <a:r>
              <a:rPr lang="en-US" sz="2000" i="1" dirty="0">
                <a:solidFill>
                  <a:srgbClr val="333333"/>
                </a:solidFill>
              </a:rPr>
              <a:t>, </a:t>
            </a:r>
            <a:r>
              <a:rPr lang="en-US" sz="2000" i="1" dirty="0" err="1">
                <a:solidFill>
                  <a:srgbClr val="333333"/>
                </a:solidFill>
              </a:rPr>
              <a:t>kesedihan</a:t>
            </a:r>
            <a:r>
              <a:rPr lang="en-US" sz="2000" i="1" dirty="0">
                <a:solidFill>
                  <a:srgbClr val="333333"/>
                </a:solidFill>
              </a:rPr>
              <a:t> </a:t>
            </a:r>
            <a:r>
              <a:rPr lang="en-US" sz="2000" i="1" dirty="0" err="1">
                <a:solidFill>
                  <a:srgbClr val="333333"/>
                </a:solidFill>
              </a:rPr>
              <a:t>itu</a:t>
            </a:r>
            <a:r>
              <a:rPr lang="en-US" sz="2000" i="1" dirty="0">
                <a:solidFill>
                  <a:srgbClr val="333333"/>
                </a:solidFill>
              </a:rPr>
              <a:t> </a:t>
            </a:r>
            <a:r>
              <a:rPr lang="en-US" sz="2000" i="1" dirty="0" err="1">
                <a:solidFill>
                  <a:srgbClr val="333333"/>
                </a:solidFill>
              </a:rPr>
              <a:t>mulai</a:t>
            </a:r>
            <a:r>
              <a:rPr lang="en-US" sz="2000" i="1" dirty="0">
                <a:solidFill>
                  <a:srgbClr val="333333"/>
                </a:solidFill>
              </a:rPr>
              <a:t> </a:t>
            </a:r>
            <a:r>
              <a:rPr lang="en-US" sz="2000" i="1" err="1">
                <a:solidFill>
                  <a:srgbClr val="333333"/>
                </a:solidFill>
              </a:rPr>
              <a:t>hilang</a:t>
            </a:r>
            <a:r>
              <a:rPr lang="en-US" sz="2000" i="1">
                <a:solidFill>
                  <a:srgbClr val="333333"/>
                </a:solidFill>
              </a:rPr>
              <a:t>...</a:t>
            </a:r>
            <a:r>
              <a:rPr lang="en-US" sz="2000">
                <a:solidFill>
                  <a:srgbClr val="333333"/>
                </a:solidFill>
              </a:rPr>
              <a:t>”</a:t>
            </a:r>
            <a:endParaRPr lang="de-DE" sz="2000" i="1" dirty="0">
              <a:solidFill>
                <a:srgbClr val="333333"/>
              </a:solidFill>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59</a:t>
            </a:fld>
            <a:endParaRPr lang="de-DE"/>
          </a:p>
        </p:txBody>
      </p:sp>
    </p:spTree>
    <p:extLst>
      <p:ext uri="{BB962C8B-B14F-4D97-AF65-F5344CB8AC3E}">
        <p14:creationId xmlns:p14="http://schemas.microsoft.com/office/powerpoint/2010/main" val="30393689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Bagaimana saya dapat mengkomunikasikan tentang gangguan yang saya alami?</a:t>
            </a:r>
            <a:endParaRPr lang="de-DE" sz="3600" dirty="0">
              <a:latin typeface="Calibri Light"/>
            </a:endParaRPr>
          </a:p>
        </p:txBody>
      </p:sp>
      <p:sp>
        <p:nvSpPr>
          <p:cNvPr id="117762" name="Inhaltsplatzhalter 2"/>
          <p:cNvSpPr>
            <a:spLocks noGrp="1"/>
          </p:cNvSpPr>
          <p:nvPr>
            <p:ph idx="1"/>
          </p:nvPr>
        </p:nvSpPr>
        <p:spPr/>
        <p:txBody>
          <a:bodyPr>
            <a:noAutofit/>
          </a:bodyPr>
          <a:lstStyle/>
          <a:p>
            <a:r>
              <a:rPr lang="en-US" sz="2400" dirty="0" err="1">
                <a:solidFill>
                  <a:srgbClr val="333333"/>
                </a:solidFill>
              </a:rPr>
              <a:t>Mencari</a:t>
            </a:r>
            <a:r>
              <a:rPr lang="en-US" sz="2400" dirty="0">
                <a:solidFill>
                  <a:srgbClr val="333333"/>
                </a:solidFill>
              </a:rPr>
              <a:t> </a:t>
            </a:r>
            <a:r>
              <a:rPr lang="en-US" sz="2400" dirty="0" err="1">
                <a:solidFill>
                  <a:srgbClr val="333333"/>
                </a:solidFill>
              </a:rPr>
              <a:t>tahu</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mendapatkan</a:t>
            </a:r>
            <a:r>
              <a:rPr lang="en-US" sz="2400" dirty="0">
                <a:solidFill>
                  <a:srgbClr val="333333"/>
                </a:solidFill>
              </a:rPr>
              <a:t> </a:t>
            </a:r>
            <a:r>
              <a:rPr lang="en-US" sz="2400" dirty="0" err="1">
                <a:solidFill>
                  <a:srgbClr val="333333"/>
                </a:solidFill>
              </a:rPr>
              <a:t>informasi</a:t>
            </a:r>
            <a:r>
              <a:rPr lang="en-US" sz="2400" dirty="0">
                <a:solidFill>
                  <a:srgbClr val="333333"/>
                </a:solidFill>
              </a:rPr>
              <a:t> </a:t>
            </a:r>
            <a:r>
              <a:rPr lang="en-US" sz="2400" dirty="0" err="1">
                <a:solidFill>
                  <a:srgbClr val="333333"/>
                </a:solidFill>
              </a:rPr>
              <a:t>sebanyak</a:t>
            </a:r>
            <a:r>
              <a:rPr lang="en-US" sz="2400" dirty="0">
                <a:solidFill>
                  <a:srgbClr val="333333"/>
                </a:solidFill>
              </a:rPr>
              <a:t> </a:t>
            </a:r>
            <a:r>
              <a:rPr lang="en-US" sz="2400" dirty="0" err="1">
                <a:solidFill>
                  <a:srgbClr val="333333"/>
                </a:solidFill>
              </a:rPr>
              <a:t>mungkin</a:t>
            </a:r>
            <a:r>
              <a:rPr lang="en-US" sz="2400" dirty="0">
                <a:solidFill>
                  <a:srgbClr val="333333"/>
                </a:solidFill>
              </a:rPr>
              <a:t> </a:t>
            </a:r>
            <a:r>
              <a:rPr lang="en-US" sz="2400" dirty="0" err="1">
                <a:solidFill>
                  <a:srgbClr val="333333"/>
                </a:solidFill>
              </a:rPr>
              <a:t>tentang</a:t>
            </a:r>
            <a:r>
              <a:rPr lang="en-US" sz="2400" dirty="0">
                <a:solidFill>
                  <a:srgbClr val="333333"/>
                </a:solidFill>
              </a:rPr>
              <a:t> </a:t>
            </a:r>
            <a:r>
              <a:rPr lang="en-US" sz="2400" dirty="0" err="1">
                <a:solidFill>
                  <a:srgbClr val="333333"/>
                </a:solidFill>
              </a:rPr>
              <a:t>psikosis</a:t>
            </a:r>
            <a:r>
              <a:rPr lang="en-US" sz="2400" dirty="0">
                <a:solidFill>
                  <a:srgbClr val="333333"/>
                </a:solidFill>
              </a:rPr>
              <a:t>. Cara yang </a:t>
            </a:r>
            <a:r>
              <a:rPr lang="en-US" sz="2400" dirty="0" err="1">
                <a:solidFill>
                  <a:srgbClr val="333333"/>
                </a:solidFill>
              </a:rPr>
              <a:t>terbaik</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mengkoreksi</a:t>
            </a:r>
            <a:r>
              <a:rPr lang="en-US" sz="2400" dirty="0">
                <a:solidFill>
                  <a:srgbClr val="333333"/>
                </a:solidFill>
              </a:rPr>
              <a:t> </a:t>
            </a:r>
            <a:r>
              <a:rPr lang="en-US" sz="2400" dirty="0" err="1">
                <a:solidFill>
                  <a:srgbClr val="333333"/>
                </a:solidFill>
              </a:rPr>
              <a:t>pandangan</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pemahaman</a:t>
            </a:r>
            <a:r>
              <a:rPr lang="en-US" sz="2400" dirty="0">
                <a:solidFill>
                  <a:srgbClr val="333333"/>
                </a:solidFill>
              </a:rPr>
              <a:t> yang </a:t>
            </a:r>
            <a:r>
              <a:rPr lang="en-US" sz="2400" dirty="0" err="1">
                <a:solidFill>
                  <a:srgbClr val="333333"/>
                </a:solidFill>
              </a:rPr>
              <a:t>salah</a:t>
            </a:r>
            <a:r>
              <a:rPr lang="en-US" sz="2400" dirty="0">
                <a:solidFill>
                  <a:srgbClr val="333333"/>
                </a:solidFill>
              </a:rPr>
              <a:t> </a:t>
            </a:r>
            <a:r>
              <a:rPr lang="en-US" sz="2400" dirty="0" err="1">
                <a:solidFill>
                  <a:srgbClr val="333333"/>
                </a:solidFill>
              </a:rPr>
              <a:t>kepada</a:t>
            </a:r>
            <a:r>
              <a:rPr lang="en-US" sz="2400" dirty="0">
                <a:solidFill>
                  <a:srgbClr val="333333"/>
                </a:solidFill>
              </a:rPr>
              <a:t> orang lain </a:t>
            </a:r>
            <a:r>
              <a:rPr lang="en-US" sz="2400" dirty="0" err="1">
                <a:solidFill>
                  <a:srgbClr val="333333"/>
                </a:solidFill>
              </a:rPr>
              <a:t>adalah</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menyampaikan</a:t>
            </a:r>
            <a:r>
              <a:rPr lang="en-US" sz="2400" dirty="0">
                <a:solidFill>
                  <a:srgbClr val="333333"/>
                </a:solidFill>
              </a:rPr>
              <a:t> </a:t>
            </a:r>
            <a:r>
              <a:rPr lang="en-US" sz="2400" dirty="0" err="1">
                <a:solidFill>
                  <a:srgbClr val="333333"/>
                </a:solidFill>
              </a:rPr>
              <a:t>fakta</a:t>
            </a:r>
            <a:r>
              <a:rPr lang="en-US" sz="2400" dirty="0">
                <a:solidFill>
                  <a:srgbClr val="333333"/>
                </a:solidFill>
              </a:rPr>
              <a:t>/</a:t>
            </a:r>
            <a:r>
              <a:rPr lang="en-US" sz="2400" dirty="0" err="1">
                <a:solidFill>
                  <a:srgbClr val="333333"/>
                </a:solidFill>
              </a:rPr>
              <a:t>kenyataan</a:t>
            </a:r>
            <a:r>
              <a:rPr lang="en-US" sz="2400" dirty="0">
                <a:solidFill>
                  <a:srgbClr val="333333"/>
                </a:solidFill>
              </a:rPr>
              <a:t> yang </a:t>
            </a:r>
            <a:r>
              <a:rPr lang="en-US" sz="2400" dirty="0" err="1">
                <a:solidFill>
                  <a:srgbClr val="333333"/>
                </a:solidFill>
              </a:rPr>
              <a:t>benar</a:t>
            </a:r>
            <a:r>
              <a:rPr lang="en-US" sz="2400" dirty="0">
                <a:solidFill>
                  <a:srgbClr val="333333"/>
                </a:solidFill>
              </a:rPr>
              <a:t> </a:t>
            </a:r>
            <a:r>
              <a:rPr lang="en-US" sz="2400" dirty="0" err="1">
                <a:solidFill>
                  <a:srgbClr val="333333"/>
                </a:solidFill>
              </a:rPr>
              <a:t>tentang</a:t>
            </a:r>
            <a:r>
              <a:rPr lang="en-US" sz="2400" dirty="0">
                <a:solidFill>
                  <a:srgbClr val="333333"/>
                </a:solidFill>
              </a:rPr>
              <a:t> </a:t>
            </a:r>
            <a:r>
              <a:rPr lang="en-US" sz="2400" dirty="0" err="1">
                <a:solidFill>
                  <a:srgbClr val="333333"/>
                </a:solidFill>
              </a:rPr>
              <a:t>psikosis</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60</a:t>
            </a:fld>
            <a:endParaRPr 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solidFill>
                  <a:srgbClr val="004992"/>
                </a:solidFill>
                <a:latin typeface="+mn-lt"/>
                <a:ea typeface="+mn-ea"/>
                <a:cs typeface="+mn-cs"/>
              </a:rPr>
              <a:t>Praktek dalam kehidupan sehari hari</a:t>
            </a:r>
          </a:p>
        </p:txBody>
      </p:sp>
      <p:sp>
        <p:nvSpPr>
          <p:cNvPr id="3" name="Inhaltsplatzhalter 2"/>
          <p:cNvSpPr>
            <a:spLocks noGrp="1"/>
          </p:cNvSpPr>
          <p:nvPr>
            <p:ph idx="1"/>
          </p:nvPr>
        </p:nvSpPr>
        <p:spPr>
          <a:extLst>
            <a:ext uri="{FAA26D3D-D897-4be2-8F04-BA451C77F1D7}"/>
          </a:extLst>
        </p:spPr>
        <p:txBody>
          <a:bodyPr>
            <a:noAutofit/>
          </a:bodyPr>
          <a:lstStyle/>
          <a:p>
            <a:pPr>
              <a:lnSpc>
                <a:spcPct val="100000"/>
              </a:lnSpc>
              <a:spcBef>
                <a:spcPts val="1200"/>
              </a:spcBef>
              <a:defRPr/>
            </a:pPr>
            <a:r>
              <a:rPr lang="de-DE" sz="2000" b="1" dirty="0">
                <a:solidFill>
                  <a:srgbClr val="333333"/>
                </a:solidFill>
              </a:rPr>
              <a:t>Tujuan Pembelajaran:</a:t>
            </a:r>
          </a:p>
          <a:p>
            <a:pPr>
              <a:lnSpc>
                <a:spcPct val="100000"/>
              </a:lnSpc>
              <a:spcBef>
                <a:spcPts val="1200"/>
              </a:spcBef>
              <a:buClr>
                <a:srgbClr val="333333"/>
              </a:buClr>
              <a:defRPr/>
            </a:pPr>
            <a:r>
              <a:rPr lang="en-US" sz="2000" dirty="0" err="1">
                <a:solidFill>
                  <a:srgbClr val="333333"/>
                </a:solidFill>
              </a:rPr>
              <a:t>Untuk</a:t>
            </a:r>
            <a:r>
              <a:rPr lang="en-US" sz="2000" dirty="0">
                <a:solidFill>
                  <a:srgbClr val="333333"/>
                </a:solidFill>
              </a:rPr>
              <a:t> </a:t>
            </a:r>
            <a:r>
              <a:rPr lang="en-US" sz="2000" dirty="0" err="1">
                <a:solidFill>
                  <a:srgbClr val="333333"/>
                </a:solidFill>
              </a:rPr>
              <a:t>mencegah</a:t>
            </a:r>
            <a:r>
              <a:rPr lang="en-US" sz="2000" dirty="0">
                <a:solidFill>
                  <a:srgbClr val="333333"/>
                </a:solidFill>
              </a:rPr>
              <a:t> </a:t>
            </a:r>
            <a:r>
              <a:rPr lang="en-US" sz="2000" dirty="0" err="1">
                <a:solidFill>
                  <a:srgbClr val="333333"/>
                </a:solidFill>
              </a:rPr>
              <a:t>prasangka</a:t>
            </a:r>
            <a:r>
              <a:rPr lang="en-US" sz="2000" dirty="0">
                <a:solidFill>
                  <a:srgbClr val="333333"/>
                </a:solidFill>
              </a:rPr>
              <a:t> </a:t>
            </a:r>
            <a:r>
              <a:rPr lang="en-US" sz="2000" dirty="0" err="1">
                <a:solidFill>
                  <a:srgbClr val="333333"/>
                </a:solidFill>
              </a:rPr>
              <a:t>tanpa</a:t>
            </a:r>
            <a:r>
              <a:rPr lang="en-US" sz="2000" dirty="0">
                <a:solidFill>
                  <a:srgbClr val="333333"/>
                </a:solidFill>
              </a:rPr>
              <a:t> </a:t>
            </a:r>
            <a:r>
              <a:rPr lang="en-US" sz="2000" dirty="0" err="1">
                <a:solidFill>
                  <a:srgbClr val="333333"/>
                </a:solidFill>
              </a:rPr>
              <a:t>dasar</a:t>
            </a:r>
            <a:r>
              <a:rPr lang="en-US" sz="2000" dirty="0">
                <a:solidFill>
                  <a:srgbClr val="333333"/>
                </a:solidFill>
              </a:rPr>
              <a:t> </a:t>
            </a:r>
            <a:r>
              <a:rPr lang="en-US" sz="2000" dirty="0" err="1">
                <a:solidFill>
                  <a:srgbClr val="333333"/>
                </a:solidFill>
              </a:rPr>
              <a:t>dan</a:t>
            </a:r>
            <a:r>
              <a:rPr lang="en-US" sz="2000" dirty="0">
                <a:solidFill>
                  <a:srgbClr val="333333"/>
                </a:solidFill>
              </a:rPr>
              <a:t> stigma, </a:t>
            </a:r>
            <a:r>
              <a:rPr lang="en-US" sz="2000" dirty="0" err="1">
                <a:solidFill>
                  <a:srgbClr val="333333"/>
                </a:solidFill>
              </a:rPr>
              <a:t>penting</a:t>
            </a:r>
            <a:r>
              <a:rPr lang="en-US" sz="2000" dirty="0">
                <a:solidFill>
                  <a:srgbClr val="333333"/>
                </a:solidFill>
              </a:rPr>
              <a:t> </a:t>
            </a:r>
            <a:r>
              <a:rPr lang="en-US" sz="2000" dirty="0" err="1">
                <a:solidFill>
                  <a:srgbClr val="333333"/>
                </a:solidFill>
              </a:rPr>
              <a:t>untuk</a:t>
            </a:r>
            <a:r>
              <a:rPr lang="en-US" sz="2000" dirty="0">
                <a:solidFill>
                  <a:srgbClr val="333333"/>
                </a:solidFill>
              </a:rPr>
              <a:t> </a:t>
            </a:r>
            <a:r>
              <a:rPr lang="en-US" sz="2000" dirty="0" err="1">
                <a:solidFill>
                  <a:srgbClr val="333333"/>
                </a:solidFill>
              </a:rPr>
              <a:t>mengkomunikasikan</a:t>
            </a:r>
            <a:r>
              <a:rPr lang="en-US" sz="2000" dirty="0">
                <a:solidFill>
                  <a:srgbClr val="333333"/>
                </a:solidFill>
              </a:rPr>
              <a:t> </a:t>
            </a:r>
            <a:r>
              <a:rPr lang="en-US" sz="2000" dirty="0" err="1">
                <a:solidFill>
                  <a:srgbClr val="333333"/>
                </a:solidFill>
              </a:rPr>
              <a:t>secara</a:t>
            </a:r>
            <a:r>
              <a:rPr lang="en-US" sz="2000" dirty="0">
                <a:solidFill>
                  <a:srgbClr val="333333"/>
                </a:solidFill>
              </a:rPr>
              <a:t> </a:t>
            </a:r>
            <a:r>
              <a:rPr lang="en-US" sz="2000" dirty="0" err="1">
                <a:solidFill>
                  <a:srgbClr val="333333"/>
                </a:solidFill>
              </a:rPr>
              <a:t>tepat</a:t>
            </a:r>
            <a:r>
              <a:rPr lang="en-US" sz="2000" dirty="0">
                <a:solidFill>
                  <a:srgbClr val="333333"/>
                </a:solidFill>
              </a:rPr>
              <a:t> </a:t>
            </a:r>
            <a:r>
              <a:rPr lang="en-US" sz="2000" dirty="0" err="1">
                <a:solidFill>
                  <a:srgbClr val="333333"/>
                </a:solidFill>
              </a:rPr>
              <a:t>gangguan</a:t>
            </a:r>
            <a:r>
              <a:rPr lang="en-US" sz="2000" dirty="0">
                <a:solidFill>
                  <a:srgbClr val="333333"/>
                </a:solidFill>
              </a:rPr>
              <a:t> mental </a:t>
            </a:r>
            <a:r>
              <a:rPr lang="en-US" sz="2000" dirty="0" err="1">
                <a:solidFill>
                  <a:srgbClr val="333333"/>
                </a:solidFill>
              </a:rPr>
              <a:t>anda</a:t>
            </a:r>
            <a:r>
              <a:rPr lang="en-US" sz="2000" dirty="0">
                <a:solidFill>
                  <a:srgbClr val="333333"/>
                </a:solidFill>
              </a:rPr>
              <a:t> </a:t>
            </a:r>
            <a:r>
              <a:rPr lang="en-US" sz="2000" dirty="0" err="1">
                <a:solidFill>
                  <a:srgbClr val="333333"/>
                </a:solidFill>
              </a:rPr>
              <a:t>kepada</a:t>
            </a:r>
            <a:r>
              <a:rPr lang="en-US" sz="2000" dirty="0">
                <a:solidFill>
                  <a:srgbClr val="333333"/>
                </a:solidFill>
              </a:rPr>
              <a:t> orang lain.</a:t>
            </a:r>
            <a:endParaRPr lang="de-DE" sz="2000" dirty="0">
              <a:solidFill>
                <a:srgbClr val="333333"/>
              </a:solidFill>
            </a:endParaRPr>
          </a:p>
          <a:p>
            <a:pPr marL="342900" lvl="1" indent="-342900">
              <a:lnSpc>
                <a:spcPct val="100000"/>
              </a:lnSpc>
              <a:spcBef>
                <a:spcPts val="1200"/>
              </a:spcBef>
              <a:spcAft>
                <a:spcPts val="0"/>
              </a:spcAft>
              <a:buClr>
                <a:srgbClr val="333333"/>
              </a:buClr>
              <a:buFont typeface="WingDings"/>
              <a:buChar char=""/>
            </a:pPr>
            <a:r>
              <a:rPr lang="en-US" sz="2000" dirty="0" err="1">
                <a:solidFill>
                  <a:srgbClr val="333333"/>
                </a:solidFill>
                <a:latin typeface="+mn-lt"/>
              </a:rPr>
              <a:t>Gangguan</a:t>
            </a:r>
            <a:r>
              <a:rPr lang="en-US" sz="2000" dirty="0">
                <a:solidFill>
                  <a:srgbClr val="333333"/>
                </a:solidFill>
                <a:latin typeface="+mn-lt"/>
              </a:rPr>
              <a:t> mental </a:t>
            </a:r>
            <a:r>
              <a:rPr lang="en-US" sz="2000" dirty="0" err="1">
                <a:solidFill>
                  <a:srgbClr val="333333"/>
                </a:solidFill>
                <a:latin typeface="+mn-lt"/>
              </a:rPr>
              <a:t>adalah</a:t>
            </a:r>
            <a:r>
              <a:rPr lang="en-US" sz="2000" dirty="0">
                <a:solidFill>
                  <a:srgbClr val="333333"/>
                </a:solidFill>
                <a:latin typeface="+mn-lt"/>
              </a:rPr>
              <a:t> </a:t>
            </a:r>
            <a:r>
              <a:rPr lang="en-US" sz="2000" dirty="0" err="1">
                <a:solidFill>
                  <a:srgbClr val="333333"/>
                </a:solidFill>
                <a:latin typeface="+mn-lt"/>
              </a:rPr>
              <a:t>hal</a:t>
            </a:r>
            <a:r>
              <a:rPr lang="en-US" sz="2000" dirty="0">
                <a:solidFill>
                  <a:srgbClr val="333333"/>
                </a:solidFill>
                <a:latin typeface="+mn-lt"/>
              </a:rPr>
              <a:t> yang </a:t>
            </a:r>
            <a:r>
              <a:rPr lang="en-US" sz="2000" dirty="0" err="1">
                <a:solidFill>
                  <a:srgbClr val="333333"/>
                </a:solidFill>
                <a:latin typeface="+mn-lt"/>
              </a:rPr>
              <a:t>umum</a:t>
            </a:r>
            <a:r>
              <a:rPr lang="en-US" sz="2000" dirty="0">
                <a:solidFill>
                  <a:srgbClr val="333333"/>
                </a:solidFill>
                <a:latin typeface="+mn-lt"/>
              </a:rPr>
              <a:t> </a:t>
            </a:r>
            <a:r>
              <a:rPr lang="en-US" sz="2000" dirty="0" err="1">
                <a:solidFill>
                  <a:srgbClr val="333333"/>
                </a:solidFill>
                <a:latin typeface="+mn-lt"/>
              </a:rPr>
              <a:t>terjadi</a:t>
            </a:r>
            <a:r>
              <a:rPr lang="en-US" sz="2000" dirty="0">
                <a:solidFill>
                  <a:srgbClr val="333333"/>
                </a:solidFill>
                <a:latin typeface="+mn-lt"/>
              </a:rPr>
              <a:t>.</a:t>
            </a:r>
          </a:p>
          <a:p>
            <a:pPr marL="342900" lvl="1" indent="-342900">
              <a:lnSpc>
                <a:spcPct val="100000"/>
              </a:lnSpc>
              <a:spcBef>
                <a:spcPts val="1200"/>
              </a:spcBef>
              <a:spcAft>
                <a:spcPts val="0"/>
              </a:spcAft>
              <a:buClr>
                <a:srgbClr val="333333"/>
              </a:buClr>
              <a:buFont typeface="WingDings"/>
              <a:buChar char=""/>
            </a:pPr>
            <a:r>
              <a:rPr lang="en-US" sz="2000" dirty="0" err="1">
                <a:solidFill>
                  <a:srgbClr val="333333"/>
                </a:solidFill>
                <a:latin typeface="+mn-lt"/>
              </a:rPr>
              <a:t>Anda</a:t>
            </a:r>
            <a:r>
              <a:rPr lang="en-US" sz="2000" dirty="0">
                <a:solidFill>
                  <a:srgbClr val="333333"/>
                </a:solidFill>
                <a:latin typeface="+mn-lt"/>
              </a:rPr>
              <a:t> </a:t>
            </a:r>
            <a:r>
              <a:rPr lang="en-US" sz="2000" dirty="0" err="1">
                <a:solidFill>
                  <a:srgbClr val="333333"/>
                </a:solidFill>
                <a:latin typeface="+mn-lt"/>
              </a:rPr>
              <a:t>tidak</a:t>
            </a:r>
            <a:r>
              <a:rPr lang="en-US" sz="2000" dirty="0">
                <a:solidFill>
                  <a:srgbClr val="333333"/>
                </a:solidFill>
                <a:latin typeface="+mn-lt"/>
              </a:rPr>
              <a:t> </a:t>
            </a:r>
            <a:r>
              <a:rPr lang="en-US" sz="2000" dirty="0" err="1">
                <a:solidFill>
                  <a:srgbClr val="333333"/>
                </a:solidFill>
                <a:latin typeface="+mn-lt"/>
              </a:rPr>
              <a:t>berkewajiban</a:t>
            </a:r>
            <a:r>
              <a:rPr lang="en-US" sz="2000" dirty="0">
                <a:solidFill>
                  <a:srgbClr val="333333"/>
                </a:solidFill>
                <a:latin typeface="+mn-lt"/>
              </a:rPr>
              <a:t> </a:t>
            </a:r>
            <a:r>
              <a:rPr lang="en-US" sz="2000" dirty="0" err="1">
                <a:solidFill>
                  <a:srgbClr val="333333"/>
                </a:solidFill>
                <a:latin typeface="+mn-lt"/>
              </a:rPr>
              <a:t>untuk</a:t>
            </a:r>
            <a:r>
              <a:rPr lang="en-US" sz="2000" dirty="0">
                <a:solidFill>
                  <a:srgbClr val="333333"/>
                </a:solidFill>
                <a:latin typeface="+mn-lt"/>
              </a:rPr>
              <a:t> </a:t>
            </a:r>
            <a:r>
              <a:rPr lang="en-US" sz="2000" dirty="0" err="1">
                <a:solidFill>
                  <a:srgbClr val="333333"/>
                </a:solidFill>
                <a:latin typeface="+mn-lt"/>
              </a:rPr>
              <a:t>membagi</a:t>
            </a:r>
            <a:r>
              <a:rPr lang="en-US" sz="2000" dirty="0">
                <a:solidFill>
                  <a:srgbClr val="333333"/>
                </a:solidFill>
                <a:latin typeface="+mn-lt"/>
              </a:rPr>
              <a:t> </a:t>
            </a:r>
            <a:r>
              <a:rPr lang="en-US" sz="2000" dirty="0" err="1">
                <a:solidFill>
                  <a:srgbClr val="333333"/>
                </a:solidFill>
                <a:latin typeface="+mn-lt"/>
              </a:rPr>
              <a:t>secara</a:t>
            </a:r>
            <a:r>
              <a:rPr lang="en-US" sz="2000" dirty="0">
                <a:solidFill>
                  <a:srgbClr val="333333"/>
                </a:solidFill>
                <a:latin typeface="+mn-lt"/>
              </a:rPr>
              <a:t> detail </a:t>
            </a:r>
            <a:r>
              <a:rPr lang="en-US" sz="2000" dirty="0" err="1">
                <a:solidFill>
                  <a:srgbClr val="333333"/>
                </a:solidFill>
                <a:latin typeface="+mn-lt"/>
              </a:rPr>
              <a:t>informasi</a:t>
            </a:r>
            <a:r>
              <a:rPr lang="en-US" sz="2000" dirty="0">
                <a:solidFill>
                  <a:srgbClr val="333333"/>
                </a:solidFill>
                <a:latin typeface="+mn-lt"/>
              </a:rPr>
              <a:t> </a:t>
            </a:r>
            <a:r>
              <a:rPr lang="en-US" sz="2000" dirty="0" err="1">
                <a:solidFill>
                  <a:srgbClr val="333333"/>
                </a:solidFill>
                <a:latin typeface="+mn-lt"/>
              </a:rPr>
              <a:t>tentang</a:t>
            </a:r>
            <a:r>
              <a:rPr lang="en-US" sz="2000" dirty="0">
                <a:solidFill>
                  <a:srgbClr val="333333"/>
                </a:solidFill>
                <a:latin typeface="+mn-lt"/>
              </a:rPr>
              <a:t> </a:t>
            </a:r>
            <a:r>
              <a:rPr lang="en-US" sz="2000" dirty="0" err="1">
                <a:solidFill>
                  <a:srgbClr val="333333"/>
                </a:solidFill>
                <a:latin typeface="+mn-lt"/>
              </a:rPr>
              <a:t>kondisi</a:t>
            </a:r>
            <a:r>
              <a:rPr lang="en-US" sz="2000" dirty="0">
                <a:solidFill>
                  <a:srgbClr val="333333"/>
                </a:solidFill>
                <a:latin typeface="+mn-lt"/>
              </a:rPr>
              <a:t> </a:t>
            </a:r>
            <a:r>
              <a:rPr lang="en-US" sz="2000" dirty="0" err="1">
                <a:solidFill>
                  <a:srgbClr val="333333"/>
                </a:solidFill>
                <a:latin typeface="+mn-lt"/>
              </a:rPr>
              <a:t>medis</a:t>
            </a:r>
            <a:r>
              <a:rPr lang="en-US" sz="2000" dirty="0">
                <a:solidFill>
                  <a:srgbClr val="333333"/>
                </a:solidFill>
                <a:latin typeface="+mn-lt"/>
              </a:rPr>
              <a:t> yang </a:t>
            </a:r>
            <a:r>
              <a:rPr lang="en-US" sz="2000" dirty="0" err="1">
                <a:solidFill>
                  <a:srgbClr val="333333"/>
                </a:solidFill>
                <a:latin typeface="+mn-lt"/>
              </a:rPr>
              <a:t>anda</a:t>
            </a:r>
            <a:r>
              <a:rPr lang="en-US" sz="2000" dirty="0">
                <a:solidFill>
                  <a:srgbClr val="333333"/>
                </a:solidFill>
                <a:latin typeface="+mn-lt"/>
              </a:rPr>
              <a:t> </a:t>
            </a:r>
            <a:r>
              <a:rPr lang="en-US" sz="2000" dirty="0" err="1">
                <a:solidFill>
                  <a:srgbClr val="333333"/>
                </a:solidFill>
                <a:latin typeface="+mn-lt"/>
              </a:rPr>
              <a:t>alami</a:t>
            </a:r>
            <a:r>
              <a:rPr lang="en-US" sz="2000" dirty="0">
                <a:solidFill>
                  <a:srgbClr val="333333"/>
                </a:solidFill>
                <a:latin typeface="+mn-lt"/>
              </a:rPr>
              <a:t> </a:t>
            </a:r>
            <a:r>
              <a:rPr lang="en-US" sz="2000" dirty="0" err="1">
                <a:solidFill>
                  <a:srgbClr val="333333"/>
                </a:solidFill>
                <a:latin typeface="+mn-lt"/>
              </a:rPr>
              <a:t>jika</a:t>
            </a:r>
            <a:r>
              <a:rPr lang="en-US" sz="2000" dirty="0">
                <a:solidFill>
                  <a:srgbClr val="333333"/>
                </a:solidFill>
                <a:latin typeface="+mn-lt"/>
              </a:rPr>
              <a:t> </a:t>
            </a:r>
            <a:r>
              <a:rPr lang="en-US" sz="2000" dirty="0" err="1">
                <a:solidFill>
                  <a:srgbClr val="333333"/>
                </a:solidFill>
                <a:latin typeface="+mn-lt"/>
              </a:rPr>
              <a:t>merasa</a:t>
            </a:r>
            <a:r>
              <a:rPr lang="en-US" sz="2000" dirty="0">
                <a:solidFill>
                  <a:srgbClr val="333333"/>
                </a:solidFill>
                <a:latin typeface="+mn-lt"/>
              </a:rPr>
              <a:t> </a:t>
            </a:r>
            <a:r>
              <a:rPr lang="en-US" sz="2000" dirty="0" err="1">
                <a:solidFill>
                  <a:srgbClr val="333333"/>
                </a:solidFill>
                <a:latin typeface="+mn-lt"/>
              </a:rPr>
              <a:t>tidak</a:t>
            </a:r>
            <a:r>
              <a:rPr lang="en-US" sz="2000" dirty="0">
                <a:solidFill>
                  <a:srgbClr val="333333"/>
                </a:solidFill>
                <a:latin typeface="+mn-lt"/>
              </a:rPr>
              <a:t> </a:t>
            </a:r>
            <a:r>
              <a:rPr lang="en-US" sz="2000" dirty="0" err="1">
                <a:solidFill>
                  <a:srgbClr val="333333"/>
                </a:solidFill>
                <a:latin typeface="+mn-lt"/>
              </a:rPr>
              <a:t>nyaman</a:t>
            </a:r>
            <a:r>
              <a:rPr lang="en-US" sz="2000" dirty="0">
                <a:solidFill>
                  <a:srgbClr val="333333"/>
                </a:solidFill>
                <a:latin typeface="+mn-lt"/>
              </a:rPr>
              <a:t> </a:t>
            </a:r>
            <a:r>
              <a:rPr lang="en-US" sz="2000" dirty="0" err="1">
                <a:solidFill>
                  <a:srgbClr val="333333"/>
                </a:solidFill>
                <a:latin typeface="+mn-lt"/>
              </a:rPr>
              <a:t>untuk</a:t>
            </a:r>
            <a:r>
              <a:rPr lang="en-US" sz="2000" dirty="0">
                <a:solidFill>
                  <a:srgbClr val="333333"/>
                </a:solidFill>
                <a:latin typeface="+mn-lt"/>
              </a:rPr>
              <a:t> </a:t>
            </a:r>
            <a:r>
              <a:rPr lang="en-US" sz="2000" dirty="0" err="1">
                <a:solidFill>
                  <a:srgbClr val="333333"/>
                </a:solidFill>
                <a:latin typeface="+mn-lt"/>
              </a:rPr>
              <a:t>membicarakannya</a:t>
            </a:r>
            <a:r>
              <a:rPr lang="en-US" sz="2000" dirty="0">
                <a:solidFill>
                  <a:srgbClr val="333333"/>
                </a:solidFill>
                <a:latin typeface="+mn-lt"/>
              </a:rPr>
              <a:t>.</a:t>
            </a:r>
          </a:p>
          <a:p>
            <a:pPr marL="342900" lvl="1" indent="-342900">
              <a:lnSpc>
                <a:spcPct val="100000"/>
              </a:lnSpc>
              <a:spcBef>
                <a:spcPts val="1200"/>
              </a:spcBef>
              <a:spcAft>
                <a:spcPts val="0"/>
              </a:spcAft>
              <a:buClr>
                <a:srgbClr val="333333"/>
              </a:buClr>
              <a:buFont typeface="WingDings"/>
              <a:buChar char=""/>
            </a:pPr>
            <a:r>
              <a:rPr lang="en-US" sz="2000" dirty="0" err="1">
                <a:solidFill>
                  <a:srgbClr val="333333"/>
                </a:solidFill>
                <a:latin typeface="+mn-lt"/>
              </a:rPr>
              <a:t>Untuk</a:t>
            </a:r>
            <a:r>
              <a:rPr lang="en-US" sz="2000" dirty="0">
                <a:solidFill>
                  <a:srgbClr val="333333"/>
                </a:solidFill>
                <a:latin typeface="+mn-lt"/>
              </a:rPr>
              <a:t> </a:t>
            </a:r>
            <a:r>
              <a:rPr lang="en-US" sz="2000" dirty="0" err="1">
                <a:solidFill>
                  <a:srgbClr val="333333"/>
                </a:solidFill>
                <a:latin typeface="+mn-lt"/>
              </a:rPr>
              <a:t>mendapatkan</a:t>
            </a:r>
            <a:r>
              <a:rPr lang="en-US" sz="2000" dirty="0">
                <a:solidFill>
                  <a:srgbClr val="333333"/>
                </a:solidFill>
                <a:latin typeface="+mn-lt"/>
              </a:rPr>
              <a:t> </a:t>
            </a:r>
            <a:r>
              <a:rPr lang="en-US" sz="2000" dirty="0" err="1">
                <a:solidFill>
                  <a:srgbClr val="333333"/>
                </a:solidFill>
                <a:latin typeface="+mn-lt"/>
              </a:rPr>
              <a:t>dukungan</a:t>
            </a:r>
            <a:r>
              <a:rPr lang="en-US" sz="2000" dirty="0">
                <a:solidFill>
                  <a:srgbClr val="333333"/>
                </a:solidFill>
                <a:latin typeface="+mn-lt"/>
              </a:rPr>
              <a:t> </a:t>
            </a:r>
            <a:r>
              <a:rPr lang="en-US" sz="2000" dirty="0" err="1">
                <a:solidFill>
                  <a:srgbClr val="333333"/>
                </a:solidFill>
                <a:latin typeface="+mn-lt"/>
              </a:rPr>
              <a:t>baik</a:t>
            </a:r>
            <a:r>
              <a:rPr lang="en-US" sz="2000" dirty="0">
                <a:solidFill>
                  <a:srgbClr val="333333"/>
                </a:solidFill>
                <a:latin typeface="+mn-lt"/>
              </a:rPr>
              <a:t> </a:t>
            </a:r>
            <a:r>
              <a:rPr lang="en-US" sz="2000" dirty="0" err="1">
                <a:solidFill>
                  <a:srgbClr val="333333"/>
                </a:solidFill>
                <a:latin typeface="+mn-lt"/>
              </a:rPr>
              <a:t>dari</a:t>
            </a:r>
            <a:r>
              <a:rPr lang="en-US" sz="2000" dirty="0">
                <a:solidFill>
                  <a:srgbClr val="333333"/>
                </a:solidFill>
                <a:latin typeface="+mn-lt"/>
              </a:rPr>
              <a:t> </a:t>
            </a:r>
            <a:r>
              <a:rPr lang="en-US" sz="2000" dirty="0" err="1">
                <a:solidFill>
                  <a:srgbClr val="333333"/>
                </a:solidFill>
                <a:latin typeface="+mn-lt"/>
              </a:rPr>
              <a:t>keluarga</a:t>
            </a:r>
            <a:r>
              <a:rPr lang="en-US" sz="2000" dirty="0">
                <a:solidFill>
                  <a:srgbClr val="333333"/>
                </a:solidFill>
                <a:latin typeface="+mn-lt"/>
              </a:rPr>
              <a:t> </a:t>
            </a:r>
            <a:r>
              <a:rPr lang="en-US" sz="2000" dirty="0" err="1">
                <a:solidFill>
                  <a:srgbClr val="333333"/>
                </a:solidFill>
                <a:latin typeface="+mn-lt"/>
              </a:rPr>
              <a:t>maupun</a:t>
            </a:r>
            <a:r>
              <a:rPr lang="en-US" sz="2000" dirty="0">
                <a:solidFill>
                  <a:srgbClr val="333333"/>
                </a:solidFill>
                <a:latin typeface="+mn-lt"/>
              </a:rPr>
              <a:t> </a:t>
            </a:r>
            <a:r>
              <a:rPr lang="en-US" sz="2000" dirty="0" err="1">
                <a:solidFill>
                  <a:srgbClr val="333333"/>
                </a:solidFill>
                <a:latin typeface="+mn-lt"/>
              </a:rPr>
              <a:t>teman</a:t>
            </a:r>
            <a:r>
              <a:rPr lang="en-US" sz="2000" dirty="0">
                <a:solidFill>
                  <a:srgbClr val="333333"/>
                </a:solidFill>
                <a:latin typeface="+mn-lt"/>
              </a:rPr>
              <a:t> </a:t>
            </a:r>
            <a:r>
              <a:rPr lang="en-US" sz="2000" dirty="0" err="1">
                <a:solidFill>
                  <a:srgbClr val="333333"/>
                </a:solidFill>
                <a:latin typeface="+mn-lt"/>
              </a:rPr>
              <a:t>dan</a:t>
            </a:r>
            <a:r>
              <a:rPr lang="en-US" sz="2000" dirty="0">
                <a:solidFill>
                  <a:srgbClr val="333333"/>
                </a:solidFill>
                <a:latin typeface="+mn-lt"/>
              </a:rPr>
              <a:t> </a:t>
            </a:r>
            <a:r>
              <a:rPr lang="en-US" sz="2000" dirty="0" err="1">
                <a:solidFill>
                  <a:srgbClr val="333333"/>
                </a:solidFill>
                <a:latin typeface="+mn-lt"/>
              </a:rPr>
              <a:t>untuk</a:t>
            </a:r>
            <a:r>
              <a:rPr lang="en-US" sz="2000" dirty="0">
                <a:solidFill>
                  <a:srgbClr val="333333"/>
                </a:solidFill>
                <a:latin typeface="+mn-lt"/>
              </a:rPr>
              <a:t> </a:t>
            </a:r>
            <a:r>
              <a:rPr lang="en-US" sz="2000" dirty="0" err="1">
                <a:solidFill>
                  <a:srgbClr val="333333"/>
                </a:solidFill>
                <a:latin typeface="+mn-lt"/>
              </a:rPr>
              <a:t>mencegah</a:t>
            </a:r>
            <a:r>
              <a:rPr lang="en-US" sz="2000" dirty="0">
                <a:solidFill>
                  <a:srgbClr val="333333"/>
                </a:solidFill>
                <a:latin typeface="+mn-lt"/>
              </a:rPr>
              <a:t> </a:t>
            </a:r>
            <a:r>
              <a:rPr lang="en-US" sz="2000" dirty="0" err="1">
                <a:solidFill>
                  <a:srgbClr val="333333"/>
                </a:solidFill>
                <a:latin typeface="+mn-lt"/>
              </a:rPr>
              <a:t>kambuh</a:t>
            </a:r>
            <a:r>
              <a:rPr lang="en-US" sz="2000" dirty="0">
                <a:solidFill>
                  <a:srgbClr val="333333"/>
                </a:solidFill>
                <a:latin typeface="+mn-lt"/>
              </a:rPr>
              <a:t> </a:t>
            </a:r>
            <a:r>
              <a:rPr lang="en-US" sz="2000" dirty="0" err="1">
                <a:solidFill>
                  <a:srgbClr val="333333"/>
                </a:solidFill>
                <a:latin typeface="+mn-lt"/>
              </a:rPr>
              <a:t>kembali</a:t>
            </a:r>
            <a:r>
              <a:rPr lang="en-US" sz="2000" dirty="0">
                <a:solidFill>
                  <a:srgbClr val="333333"/>
                </a:solidFill>
                <a:latin typeface="+mn-lt"/>
              </a:rPr>
              <a:t>, </a:t>
            </a:r>
            <a:r>
              <a:rPr lang="en-US" sz="2000" dirty="0" err="1">
                <a:solidFill>
                  <a:srgbClr val="333333"/>
                </a:solidFill>
                <a:latin typeface="+mn-lt"/>
              </a:rPr>
              <a:t>akan</a:t>
            </a:r>
            <a:r>
              <a:rPr lang="en-US" sz="2000" dirty="0">
                <a:solidFill>
                  <a:srgbClr val="333333"/>
                </a:solidFill>
                <a:latin typeface="+mn-lt"/>
              </a:rPr>
              <a:t> </a:t>
            </a:r>
            <a:r>
              <a:rPr lang="en-US" sz="2000" dirty="0" err="1">
                <a:solidFill>
                  <a:srgbClr val="333333"/>
                </a:solidFill>
                <a:latin typeface="+mn-lt"/>
              </a:rPr>
              <a:t>sangat</a:t>
            </a:r>
            <a:r>
              <a:rPr lang="en-US" sz="2000" dirty="0">
                <a:solidFill>
                  <a:srgbClr val="333333"/>
                </a:solidFill>
                <a:latin typeface="+mn-lt"/>
              </a:rPr>
              <a:t> </a:t>
            </a:r>
            <a:r>
              <a:rPr lang="en-US" sz="2000" dirty="0" err="1">
                <a:solidFill>
                  <a:srgbClr val="333333"/>
                </a:solidFill>
                <a:latin typeface="+mn-lt"/>
              </a:rPr>
              <a:t>membantu</a:t>
            </a:r>
            <a:r>
              <a:rPr lang="en-US" sz="2000" dirty="0">
                <a:solidFill>
                  <a:srgbClr val="333333"/>
                </a:solidFill>
                <a:latin typeface="+mn-lt"/>
              </a:rPr>
              <a:t> </a:t>
            </a:r>
            <a:r>
              <a:rPr lang="en-US" sz="2000" dirty="0" err="1">
                <a:solidFill>
                  <a:srgbClr val="333333"/>
                </a:solidFill>
                <a:latin typeface="+mn-lt"/>
              </a:rPr>
              <a:t>dan</a:t>
            </a:r>
            <a:r>
              <a:rPr lang="en-US" sz="2000" dirty="0">
                <a:solidFill>
                  <a:srgbClr val="333333"/>
                </a:solidFill>
                <a:latin typeface="+mn-lt"/>
              </a:rPr>
              <a:t> </a:t>
            </a:r>
            <a:r>
              <a:rPr lang="en-US" sz="2000" dirty="0" err="1">
                <a:solidFill>
                  <a:srgbClr val="333333"/>
                </a:solidFill>
                <a:latin typeface="+mn-lt"/>
              </a:rPr>
              <a:t>merupakan</a:t>
            </a:r>
            <a:r>
              <a:rPr lang="en-US" sz="2000" dirty="0">
                <a:solidFill>
                  <a:srgbClr val="333333"/>
                </a:solidFill>
                <a:latin typeface="+mn-lt"/>
              </a:rPr>
              <a:t> </a:t>
            </a:r>
            <a:r>
              <a:rPr lang="en-US" sz="2000" dirty="0" err="1">
                <a:solidFill>
                  <a:srgbClr val="333333"/>
                </a:solidFill>
                <a:latin typeface="+mn-lt"/>
              </a:rPr>
              <a:t>hal</a:t>
            </a:r>
            <a:r>
              <a:rPr lang="en-US" sz="2000" dirty="0">
                <a:solidFill>
                  <a:srgbClr val="333333"/>
                </a:solidFill>
                <a:latin typeface="+mn-lt"/>
              </a:rPr>
              <a:t> </a:t>
            </a:r>
            <a:r>
              <a:rPr lang="en-US" sz="2000" dirty="0" err="1">
                <a:solidFill>
                  <a:srgbClr val="333333"/>
                </a:solidFill>
                <a:latin typeface="+mn-lt"/>
              </a:rPr>
              <a:t>penting</a:t>
            </a:r>
            <a:r>
              <a:rPr lang="en-US" sz="2000" dirty="0">
                <a:solidFill>
                  <a:srgbClr val="333333"/>
                </a:solidFill>
                <a:latin typeface="+mn-lt"/>
              </a:rPr>
              <a:t>, </a:t>
            </a:r>
            <a:r>
              <a:rPr lang="en-US" sz="2000" dirty="0" err="1">
                <a:solidFill>
                  <a:srgbClr val="333333"/>
                </a:solidFill>
                <a:latin typeface="+mn-lt"/>
              </a:rPr>
              <a:t>anda</a:t>
            </a:r>
            <a:r>
              <a:rPr lang="en-US" sz="2000" dirty="0">
                <a:solidFill>
                  <a:srgbClr val="333333"/>
                </a:solidFill>
                <a:latin typeface="+mn-lt"/>
              </a:rPr>
              <a:t> </a:t>
            </a:r>
            <a:r>
              <a:rPr lang="en-US" sz="2000" dirty="0" err="1">
                <a:solidFill>
                  <a:srgbClr val="333333"/>
                </a:solidFill>
                <a:latin typeface="+mn-lt"/>
              </a:rPr>
              <a:t>mengatakan</a:t>
            </a:r>
            <a:r>
              <a:rPr lang="en-US" sz="2000" dirty="0">
                <a:solidFill>
                  <a:srgbClr val="333333"/>
                </a:solidFill>
                <a:latin typeface="+mn-lt"/>
              </a:rPr>
              <a:t> </a:t>
            </a:r>
            <a:r>
              <a:rPr lang="en-US" sz="2000" dirty="0" err="1">
                <a:solidFill>
                  <a:srgbClr val="333333"/>
                </a:solidFill>
                <a:latin typeface="+mn-lt"/>
              </a:rPr>
              <a:t>kondisi</a:t>
            </a:r>
            <a:r>
              <a:rPr lang="en-US" sz="2000" dirty="0">
                <a:solidFill>
                  <a:srgbClr val="333333"/>
                </a:solidFill>
                <a:latin typeface="+mn-lt"/>
              </a:rPr>
              <a:t> </a:t>
            </a:r>
            <a:r>
              <a:rPr lang="en-US" sz="2000" dirty="0" err="1">
                <a:solidFill>
                  <a:srgbClr val="333333"/>
                </a:solidFill>
                <a:latin typeface="+mn-lt"/>
              </a:rPr>
              <a:t>medis</a:t>
            </a:r>
            <a:r>
              <a:rPr lang="en-US" sz="2000" dirty="0">
                <a:solidFill>
                  <a:srgbClr val="333333"/>
                </a:solidFill>
                <a:latin typeface="+mn-lt"/>
              </a:rPr>
              <a:t> </a:t>
            </a:r>
            <a:r>
              <a:rPr lang="en-US" sz="2000" dirty="0" err="1">
                <a:solidFill>
                  <a:srgbClr val="333333"/>
                </a:solidFill>
                <a:latin typeface="+mn-lt"/>
              </a:rPr>
              <a:t>pada</a:t>
            </a:r>
            <a:r>
              <a:rPr lang="en-US" sz="2000" dirty="0">
                <a:solidFill>
                  <a:srgbClr val="333333"/>
                </a:solidFill>
                <a:latin typeface="+mn-lt"/>
              </a:rPr>
              <a:t> orang yang </a:t>
            </a:r>
            <a:r>
              <a:rPr lang="en-US" sz="2000" dirty="0" err="1">
                <a:solidFill>
                  <a:srgbClr val="333333"/>
                </a:solidFill>
                <a:latin typeface="+mn-lt"/>
              </a:rPr>
              <a:t>anda</a:t>
            </a:r>
            <a:r>
              <a:rPr lang="en-US" sz="2000" dirty="0">
                <a:solidFill>
                  <a:srgbClr val="333333"/>
                </a:solidFill>
                <a:latin typeface="+mn-lt"/>
              </a:rPr>
              <a:t> </a:t>
            </a:r>
            <a:r>
              <a:rPr lang="en-US" sz="2000" dirty="0" err="1">
                <a:solidFill>
                  <a:srgbClr val="333333"/>
                </a:solidFill>
                <a:latin typeface="+mn-lt"/>
              </a:rPr>
              <a:t>percayai</a:t>
            </a:r>
            <a:r>
              <a:rPr lang="en-US" sz="2000" dirty="0">
                <a:solidFill>
                  <a:srgbClr val="333333"/>
                </a:solidFill>
                <a:latin typeface="+mn-lt"/>
              </a:rPr>
              <a:t>.</a:t>
            </a:r>
          </a:p>
          <a:p>
            <a:pPr marL="342900" lvl="1" indent="-342900">
              <a:lnSpc>
                <a:spcPct val="100000"/>
              </a:lnSpc>
              <a:spcBef>
                <a:spcPts val="1200"/>
              </a:spcBef>
              <a:spcAft>
                <a:spcPts val="0"/>
              </a:spcAft>
              <a:buClr>
                <a:srgbClr val="333333"/>
              </a:buClr>
              <a:buFont typeface="WingDings"/>
              <a:buChar char=""/>
            </a:pPr>
            <a:r>
              <a:rPr lang="en-US" sz="2000" dirty="0" err="1">
                <a:solidFill>
                  <a:srgbClr val="333333"/>
                </a:solidFill>
                <a:latin typeface="+mn-lt"/>
              </a:rPr>
              <a:t>Terkadang</a:t>
            </a:r>
            <a:r>
              <a:rPr lang="en-US" sz="2000" dirty="0">
                <a:solidFill>
                  <a:srgbClr val="333333"/>
                </a:solidFill>
                <a:latin typeface="+mn-lt"/>
              </a:rPr>
              <a:t>, orang lain </a:t>
            </a:r>
            <a:r>
              <a:rPr lang="en-US" sz="2000" dirty="0" err="1">
                <a:solidFill>
                  <a:srgbClr val="333333"/>
                </a:solidFill>
                <a:latin typeface="+mn-lt"/>
              </a:rPr>
              <a:t>memiliki</a:t>
            </a:r>
            <a:r>
              <a:rPr lang="en-US" sz="2000" dirty="0">
                <a:solidFill>
                  <a:srgbClr val="333333"/>
                </a:solidFill>
                <a:latin typeface="+mn-lt"/>
              </a:rPr>
              <a:t> </a:t>
            </a:r>
            <a:r>
              <a:rPr lang="en-US" sz="2000" dirty="0" err="1">
                <a:solidFill>
                  <a:srgbClr val="333333"/>
                </a:solidFill>
                <a:latin typeface="+mn-lt"/>
              </a:rPr>
              <a:t>keyakinan</a:t>
            </a:r>
            <a:r>
              <a:rPr lang="en-US" sz="2000" dirty="0">
                <a:solidFill>
                  <a:srgbClr val="333333"/>
                </a:solidFill>
                <a:latin typeface="+mn-lt"/>
              </a:rPr>
              <a:t> yang </a:t>
            </a:r>
            <a:r>
              <a:rPr lang="en-US" sz="2000" dirty="0" err="1">
                <a:solidFill>
                  <a:srgbClr val="333333"/>
                </a:solidFill>
                <a:latin typeface="+mn-lt"/>
              </a:rPr>
              <a:t>kurang</a:t>
            </a:r>
            <a:r>
              <a:rPr lang="en-US" sz="2000" dirty="0">
                <a:solidFill>
                  <a:srgbClr val="333333"/>
                </a:solidFill>
                <a:latin typeface="+mn-lt"/>
              </a:rPr>
              <a:t> </a:t>
            </a:r>
            <a:r>
              <a:rPr lang="en-US" sz="2000" dirty="0" err="1">
                <a:solidFill>
                  <a:srgbClr val="333333"/>
                </a:solidFill>
                <a:latin typeface="+mn-lt"/>
              </a:rPr>
              <a:t>tepat</a:t>
            </a:r>
            <a:r>
              <a:rPr lang="en-US" sz="2000" dirty="0">
                <a:solidFill>
                  <a:srgbClr val="333333"/>
                </a:solidFill>
                <a:latin typeface="+mn-lt"/>
              </a:rPr>
              <a:t> </a:t>
            </a:r>
            <a:r>
              <a:rPr lang="en-US" sz="2000" dirty="0" err="1">
                <a:solidFill>
                  <a:srgbClr val="333333"/>
                </a:solidFill>
                <a:latin typeface="+mn-lt"/>
              </a:rPr>
              <a:t>terhadap</a:t>
            </a:r>
            <a:r>
              <a:rPr lang="en-US" sz="2000" dirty="0">
                <a:solidFill>
                  <a:srgbClr val="333333"/>
                </a:solidFill>
                <a:latin typeface="+mn-lt"/>
              </a:rPr>
              <a:t> </a:t>
            </a:r>
            <a:r>
              <a:rPr lang="en-US" sz="2000" dirty="0" err="1">
                <a:solidFill>
                  <a:srgbClr val="333333"/>
                </a:solidFill>
                <a:latin typeface="+mn-lt"/>
              </a:rPr>
              <a:t>gangguan</a:t>
            </a:r>
            <a:r>
              <a:rPr lang="en-US" sz="2000" dirty="0">
                <a:solidFill>
                  <a:srgbClr val="333333"/>
                </a:solidFill>
                <a:latin typeface="+mn-lt"/>
              </a:rPr>
              <a:t> mental, </a:t>
            </a:r>
            <a:r>
              <a:rPr lang="en-US" sz="2000" dirty="0" err="1">
                <a:solidFill>
                  <a:srgbClr val="333333"/>
                </a:solidFill>
                <a:latin typeface="+mn-lt"/>
              </a:rPr>
              <a:t>dengan</a:t>
            </a:r>
            <a:r>
              <a:rPr lang="en-US" sz="2000" dirty="0">
                <a:solidFill>
                  <a:srgbClr val="333333"/>
                </a:solidFill>
                <a:latin typeface="+mn-lt"/>
              </a:rPr>
              <a:t> </a:t>
            </a:r>
            <a:r>
              <a:rPr lang="en-US" sz="2000" dirty="0" err="1">
                <a:solidFill>
                  <a:srgbClr val="333333"/>
                </a:solidFill>
                <a:latin typeface="+mn-lt"/>
              </a:rPr>
              <a:t>menjelaskan</a:t>
            </a:r>
            <a:r>
              <a:rPr lang="en-US" sz="2000" dirty="0">
                <a:solidFill>
                  <a:srgbClr val="333333"/>
                </a:solidFill>
                <a:latin typeface="+mn-lt"/>
              </a:rPr>
              <a:t> </a:t>
            </a:r>
            <a:r>
              <a:rPr lang="en-US" sz="2000" dirty="0" err="1">
                <a:solidFill>
                  <a:srgbClr val="333333"/>
                </a:solidFill>
                <a:latin typeface="+mn-lt"/>
              </a:rPr>
              <a:t>gejala</a:t>
            </a:r>
            <a:r>
              <a:rPr lang="en-US" sz="2000" dirty="0">
                <a:solidFill>
                  <a:srgbClr val="333333"/>
                </a:solidFill>
                <a:latin typeface="+mn-lt"/>
              </a:rPr>
              <a:t> yang </a:t>
            </a:r>
            <a:r>
              <a:rPr lang="en-US" sz="2000" dirty="0" err="1">
                <a:solidFill>
                  <a:srgbClr val="333333"/>
                </a:solidFill>
                <a:latin typeface="+mn-lt"/>
              </a:rPr>
              <a:t>anda</a:t>
            </a:r>
            <a:r>
              <a:rPr lang="en-US" sz="2000" dirty="0">
                <a:solidFill>
                  <a:srgbClr val="333333"/>
                </a:solidFill>
                <a:latin typeface="+mn-lt"/>
              </a:rPr>
              <a:t> </a:t>
            </a:r>
            <a:r>
              <a:rPr lang="en-US" sz="2000" dirty="0" err="1">
                <a:solidFill>
                  <a:srgbClr val="333333"/>
                </a:solidFill>
                <a:latin typeface="+mn-lt"/>
              </a:rPr>
              <a:t>alami</a:t>
            </a:r>
            <a:r>
              <a:rPr lang="en-US" sz="2000" dirty="0">
                <a:solidFill>
                  <a:srgbClr val="333333"/>
                </a:solidFill>
                <a:latin typeface="+mn-lt"/>
              </a:rPr>
              <a:t> </a:t>
            </a:r>
            <a:r>
              <a:rPr lang="en-US" sz="2000" dirty="0" err="1">
                <a:solidFill>
                  <a:srgbClr val="333333"/>
                </a:solidFill>
                <a:latin typeface="+mn-lt"/>
              </a:rPr>
              <a:t>akan</a:t>
            </a:r>
            <a:r>
              <a:rPr lang="en-US" sz="2000" dirty="0">
                <a:solidFill>
                  <a:srgbClr val="333333"/>
                </a:solidFill>
                <a:latin typeface="+mn-lt"/>
              </a:rPr>
              <a:t> </a:t>
            </a:r>
            <a:r>
              <a:rPr lang="en-US" sz="2000" dirty="0" err="1">
                <a:solidFill>
                  <a:srgbClr val="333333"/>
                </a:solidFill>
                <a:latin typeface="+mn-lt"/>
              </a:rPr>
              <a:t>sangat</a:t>
            </a:r>
            <a:r>
              <a:rPr lang="en-US" sz="2000" dirty="0">
                <a:solidFill>
                  <a:srgbClr val="333333"/>
                </a:solidFill>
                <a:latin typeface="+mn-lt"/>
              </a:rPr>
              <a:t> </a:t>
            </a:r>
            <a:r>
              <a:rPr lang="en-US" sz="2000" dirty="0" err="1">
                <a:solidFill>
                  <a:srgbClr val="333333"/>
                </a:solidFill>
                <a:latin typeface="+mn-lt"/>
              </a:rPr>
              <a:t>membantu</a:t>
            </a:r>
            <a:r>
              <a:rPr lang="en-US" sz="2000" dirty="0">
                <a:solidFill>
                  <a:srgbClr val="333333"/>
                </a:solidFill>
                <a:latin typeface="+mn-lt"/>
              </a:rPr>
              <a:t> </a:t>
            </a:r>
            <a:r>
              <a:rPr lang="en-US" sz="2000" dirty="0" err="1">
                <a:solidFill>
                  <a:srgbClr val="333333"/>
                </a:solidFill>
                <a:latin typeface="+mn-lt"/>
              </a:rPr>
              <a:t>daripada</a:t>
            </a:r>
            <a:r>
              <a:rPr lang="en-US" sz="2000" dirty="0">
                <a:solidFill>
                  <a:srgbClr val="333333"/>
                </a:solidFill>
                <a:latin typeface="+mn-lt"/>
              </a:rPr>
              <a:t> </a:t>
            </a:r>
            <a:r>
              <a:rPr lang="en-US" sz="2000" dirty="0" err="1">
                <a:solidFill>
                  <a:srgbClr val="333333"/>
                </a:solidFill>
                <a:latin typeface="+mn-lt"/>
              </a:rPr>
              <a:t>mengatakan</a:t>
            </a:r>
            <a:r>
              <a:rPr lang="en-US" sz="2000" dirty="0">
                <a:solidFill>
                  <a:srgbClr val="333333"/>
                </a:solidFill>
                <a:latin typeface="+mn-lt"/>
              </a:rPr>
              <a:t> </a:t>
            </a:r>
            <a:r>
              <a:rPr lang="en-US" sz="2000" dirty="0" err="1">
                <a:solidFill>
                  <a:srgbClr val="333333"/>
                </a:solidFill>
                <a:latin typeface="+mn-lt"/>
              </a:rPr>
              <a:t>diagnosa</a:t>
            </a:r>
            <a:r>
              <a:rPr lang="en-US" sz="2000" dirty="0">
                <a:solidFill>
                  <a:srgbClr val="333333"/>
                </a:solidFill>
                <a:latin typeface="+mn-lt"/>
              </a:rPr>
              <a:t> </a:t>
            </a:r>
            <a:r>
              <a:rPr lang="en-US" sz="2000" dirty="0" err="1">
                <a:solidFill>
                  <a:srgbClr val="333333"/>
                </a:solidFill>
                <a:latin typeface="+mn-lt"/>
              </a:rPr>
              <a:t>medis</a:t>
            </a:r>
            <a:r>
              <a:rPr lang="en-US" sz="2000" dirty="0">
                <a:solidFill>
                  <a:srgbClr val="333333"/>
                </a:solidFill>
                <a:latin typeface="+mn-lt"/>
              </a:rPr>
              <a:t> </a:t>
            </a:r>
            <a:r>
              <a:rPr lang="en-US" sz="2000" dirty="0" err="1">
                <a:solidFill>
                  <a:srgbClr val="333333"/>
                </a:solidFill>
                <a:latin typeface="+mn-lt"/>
              </a:rPr>
              <a:t>anda</a:t>
            </a:r>
            <a:r>
              <a:rPr lang="en-US" sz="2000" dirty="0">
                <a:solidFill>
                  <a:srgbClr val="333333"/>
                </a:solidFill>
                <a:latin typeface="+mn-lt"/>
              </a:rPr>
              <a:t> </a:t>
            </a:r>
            <a:r>
              <a:rPr lang="en-US" sz="2000" dirty="0" err="1">
                <a:solidFill>
                  <a:srgbClr val="333333"/>
                </a:solidFill>
                <a:latin typeface="+mn-lt"/>
              </a:rPr>
              <a:t>kepada</a:t>
            </a:r>
            <a:r>
              <a:rPr lang="en-US" sz="2000" dirty="0">
                <a:solidFill>
                  <a:srgbClr val="333333"/>
                </a:solidFill>
                <a:latin typeface="+mn-lt"/>
              </a:rPr>
              <a:t> orang lain.</a:t>
            </a: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61</a:t>
            </a:fld>
            <a:endParaRPr 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solidFill>
                  <a:srgbClr val="004992"/>
                </a:solidFill>
                <a:latin typeface="+mn-lt"/>
                <a:ea typeface="+mn-ea"/>
                <a:cs typeface="+mn-cs"/>
              </a:rPr>
              <a:t>Apa hubungannya dengan psikosis</a:t>
            </a:r>
          </a:p>
        </p:txBody>
      </p:sp>
      <p:sp>
        <p:nvSpPr>
          <p:cNvPr id="119810" name="Inhaltsplatzhalter 2"/>
          <p:cNvSpPr>
            <a:spLocks noGrp="1"/>
          </p:cNvSpPr>
          <p:nvPr>
            <p:ph idx="1"/>
          </p:nvPr>
        </p:nvSpPr>
        <p:spPr/>
        <p:txBody>
          <a:bodyPr>
            <a:noAutofit/>
          </a:bodyPr>
          <a:lstStyle/>
          <a:p>
            <a:pPr>
              <a:lnSpc>
                <a:spcPct val="100000"/>
              </a:lnSpc>
              <a:spcBef>
                <a:spcPts val="1200"/>
              </a:spcBef>
            </a:pPr>
            <a:r>
              <a:rPr lang="de-DE" sz="2000" dirty="0">
                <a:solidFill>
                  <a:srgbClr val="333333"/>
                </a:solidFill>
              </a:rPr>
              <a:t>Kebanyakan orang dengan </a:t>
            </a:r>
            <a:r>
              <a:rPr lang="de-DE" sz="2000" dirty="0" err="1">
                <a:solidFill>
                  <a:srgbClr val="333333"/>
                </a:solidFill>
              </a:rPr>
              <a:t>psikosis</a:t>
            </a:r>
            <a:r>
              <a:rPr lang="de-DE" sz="2000" dirty="0">
                <a:solidFill>
                  <a:srgbClr val="333333"/>
                </a:solidFill>
              </a:rPr>
              <a:t> (</a:t>
            </a:r>
            <a:r>
              <a:rPr lang="de-DE" sz="2000" dirty="0" err="1">
                <a:solidFill>
                  <a:srgbClr val="333333"/>
                </a:solidFill>
              </a:rPr>
              <a:t>tetapi</a:t>
            </a:r>
            <a:r>
              <a:rPr lang="de-DE" sz="2000" dirty="0">
                <a:solidFill>
                  <a:srgbClr val="333333"/>
                </a:solidFill>
              </a:rPr>
              <a:t> tidak </a:t>
            </a:r>
            <a:r>
              <a:rPr lang="de-DE" sz="2000" dirty="0" err="1">
                <a:solidFill>
                  <a:srgbClr val="333333"/>
                </a:solidFill>
              </a:rPr>
              <a:t>semuanya</a:t>
            </a:r>
            <a:r>
              <a:rPr lang="de-DE" sz="2000" dirty="0">
                <a:solidFill>
                  <a:srgbClr val="333333"/>
                </a:solidFill>
              </a:rPr>
              <a:t>!) berjuang menghadapi prasangka / stigma</a:t>
            </a:r>
            <a:r>
              <a:rPr lang="en-US" sz="2000" dirty="0">
                <a:solidFill>
                  <a:srgbClr val="333333"/>
                </a:solidFill>
              </a:rPr>
              <a:t>. </a:t>
            </a:r>
            <a:r>
              <a:rPr lang="en-US" sz="2000" dirty="0" err="1">
                <a:solidFill>
                  <a:srgbClr val="333333"/>
                </a:solidFill>
              </a:rPr>
              <a:t>Untuk</a:t>
            </a:r>
            <a:r>
              <a:rPr lang="en-US" sz="2000" dirty="0">
                <a:solidFill>
                  <a:srgbClr val="333333"/>
                </a:solidFill>
              </a:rPr>
              <a:t> </a:t>
            </a:r>
            <a:r>
              <a:rPr lang="en-US" sz="2000" dirty="0" err="1">
                <a:solidFill>
                  <a:srgbClr val="333333"/>
                </a:solidFill>
              </a:rPr>
              <a:t>mencegah</a:t>
            </a:r>
            <a:r>
              <a:rPr lang="en-US" sz="2000" dirty="0">
                <a:solidFill>
                  <a:srgbClr val="333333"/>
                </a:solidFill>
              </a:rPr>
              <a:t> </a:t>
            </a:r>
            <a:r>
              <a:rPr lang="en-US" sz="2000" dirty="0" err="1">
                <a:solidFill>
                  <a:srgbClr val="333333"/>
                </a:solidFill>
              </a:rPr>
              <a:t>prasangka</a:t>
            </a:r>
            <a:r>
              <a:rPr lang="en-US" sz="2000" dirty="0">
                <a:solidFill>
                  <a:srgbClr val="333333"/>
                </a:solidFill>
              </a:rPr>
              <a:t> </a:t>
            </a:r>
            <a:r>
              <a:rPr lang="en-US" sz="2000" dirty="0" err="1">
                <a:solidFill>
                  <a:srgbClr val="333333"/>
                </a:solidFill>
              </a:rPr>
              <a:t>tanpa</a:t>
            </a:r>
            <a:r>
              <a:rPr lang="en-US" sz="2000" dirty="0">
                <a:solidFill>
                  <a:srgbClr val="333333"/>
                </a:solidFill>
              </a:rPr>
              <a:t> </a:t>
            </a:r>
            <a:r>
              <a:rPr lang="en-US" sz="2000" dirty="0" err="1">
                <a:solidFill>
                  <a:srgbClr val="333333"/>
                </a:solidFill>
              </a:rPr>
              <a:t>dasar</a:t>
            </a:r>
            <a:r>
              <a:rPr lang="en-US" sz="2000" dirty="0">
                <a:solidFill>
                  <a:srgbClr val="333333"/>
                </a:solidFill>
              </a:rPr>
              <a:t> </a:t>
            </a:r>
            <a:r>
              <a:rPr lang="en-US" sz="2000" dirty="0" err="1">
                <a:solidFill>
                  <a:srgbClr val="333333"/>
                </a:solidFill>
              </a:rPr>
              <a:t>dan</a:t>
            </a:r>
            <a:r>
              <a:rPr lang="en-US" sz="2000" dirty="0">
                <a:solidFill>
                  <a:srgbClr val="333333"/>
                </a:solidFill>
              </a:rPr>
              <a:t> stigma, </a:t>
            </a:r>
            <a:r>
              <a:rPr lang="en-US" sz="2000" dirty="0" err="1">
                <a:solidFill>
                  <a:srgbClr val="333333"/>
                </a:solidFill>
              </a:rPr>
              <a:t>penting</a:t>
            </a:r>
            <a:r>
              <a:rPr lang="en-US" sz="2000" dirty="0">
                <a:solidFill>
                  <a:srgbClr val="333333"/>
                </a:solidFill>
              </a:rPr>
              <a:t> </a:t>
            </a:r>
            <a:r>
              <a:rPr lang="en-US" sz="2000" dirty="0" err="1">
                <a:solidFill>
                  <a:srgbClr val="333333"/>
                </a:solidFill>
              </a:rPr>
              <a:t>untuk</a:t>
            </a:r>
            <a:r>
              <a:rPr lang="en-US" sz="2000" dirty="0">
                <a:solidFill>
                  <a:srgbClr val="333333"/>
                </a:solidFill>
              </a:rPr>
              <a:t> </a:t>
            </a:r>
            <a:r>
              <a:rPr lang="en-US" sz="2000" dirty="0" err="1">
                <a:solidFill>
                  <a:srgbClr val="333333"/>
                </a:solidFill>
              </a:rPr>
              <a:t>mengkomunikasikan</a:t>
            </a:r>
            <a:r>
              <a:rPr lang="en-US" sz="2000" dirty="0">
                <a:solidFill>
                  <a:srgbClr val="333333"/>
                </a:solidFill>
              </a:rPr>
              <a:t> </a:t>
            </a:r>
            <a:r>
              <a:rPr lang="en-US" sz="2000" dirty="0" err="1">
                <a:solidFill>
                  <a:srgbClr val="333333"/>
                </a:solidFill>
              </a:rPr>
              <a:t>secara</a:t>
            </a:r>
            <a:r>
              <a:rPr lang="en-US" sz="2000" dirty="0">
                <a:solidFill>
                  <a:srgbClr val="333333"/>
                </a:solidFill>
              </a:rPr>
              <a:t> </a:t>
            </a:r>
            <a:r>
              <a:rPr lang="en-US" sz="2000" dirty="0" err="1">
                <a:solidFill>
                  <a:srgbClr val="333333"/>
                </a:solidFill>
              </a:rPr>
              <a:t>tepat</a:t>
            </a:r>
            <a:r>
              <a:rPr lang="en-US" sz="2000" dirty="0">
                <a:solidFill>
                  <a:srgbClr val="333333"/>
                </a:solidFill>
              </a:rPr>
              <a:t> </a:t>
            </a:r>
            <a:r>
              <a:rPr lang="en-US" sz="2000" dirty="0" err="1">
                <a:solidFill>
                  <a:srgbClr val="333333"/>
                </a:solidFill>
              </a:rPr>
              <a:t>gangguan</a:t>
            </a:r>
            <a:r>
              <a:rPr lang="en-US" sz="2000" dirty="0">
                <a:solidFill>
                  <a:srgbClr val="333333"/>
                </a:solidFill>
              </a:rPr>
              <a:t> mental </a:t>
            </a:r>
            <a:r>
              <a:rPr lang="en-US" sz="2000" dirty="0" err="1">
                <a:solidFill>
                  <a:srgbClr val="333333"/>
                </a:solidFill>
              </a:rPr>
              <a:t>saudara</a:t>
            </a:r>
            <a:r>
              <a:rPr lang="en-US" sz="2000" dirty="0">
                <a:solidFill>
                  <a:srgbClr val="333333"/>
                </a:solidFill>
              </a:rPr>
              <a:t> </a:t>
            </a:r>
            <a:r>
              <a:rPr lang="en-US" sz="2000" dirty="0" err="1">
                <a:solidFill>
                  <a:srgbClr val="333333"/>
                </a:solidFill>
              </a:rPr>
              <a:t>kepada</a:t>
            </a:r>
            <a:r>
              <a:rPr lang="en-US" sz="2000" dirty="0">
                <a:solidFill>
                  <a:srgbClr val="333333"/>
                </a:solidFill>
              </a:rPr>
              <a:t> </a:t>
            </a:r>
            <a:r>
              <a:rPr lang="en-US" sz="2000" dirty="0" err="1">
                <a:solidFill>
                  <a:srgbClr val="333333"/>
                </a:solidFill>
              </a:rPr>
              <a:t>orang</a:t>
            </a:r>
            <a:r>
              <a:rPr lang="en-US" sz="2000" dirty="0">
                <a:solidFill>
                  <a:srgbClr val="333333"/>
                </a:solidFill>
              </a:rPr>
              <a:t> lain.</a:t>
            </a:r>
          </a:p>
          <a:p>
            <a:pPr>
              <a:lnSpc>
                <a:spcPct val="100000"/>
              </a:lnSpc>
              <a:spcBef>
                <a:spcPts val="1200"/>
              </a:spcBef>
            </a:pPr>
            <a:r>
              <a:rPr lang="de-DE" sz="2000" dirty="0">
                <a:solidFill>
                  <a:srgbClr val="004992"/>
                </a:solidFill>
              </a:rPr>
              <a:t>Contoh:</a:t>
            </a:r>
            <a:r>
              <a:rPr lang="de-DE" sz="2000" dirty="0">
                <a:solidFill>
                  <a:srgbClr val="333333"/>
                </a:solidFill>
              </a:rPr>
              <a:t> </a:t>
            </a:r>
            <a:r>
              <a:rPr lang="en-US" sz="2000" dirty="0" err="1">
                <a:solidFill>
                  <a:srgbClr val="333333"/>
                </a:solidFill>
              </a:rPr>
              <a:t>Selama</a:t>
            </a:r>
            <a:r>
              <a:rPr lang="en-US" sz="2000" dirty="0">
                <a:solidFill>
                  <a:srgbClr val="333333"/>
                </a:solidFill>
              </a:rPr>
              <a:t> </a:t>
            </a:r>
            <a:r>
              <a:rPr lang="en-US" sz="2000" dirty="0" err="1">
                <a:solidFill>
                  <a:srgbClr val="333333"/>
                </a:solidFill>
              </a:rPr>
              <a:t>fase</a:t>
            </a:r>
            <a:r>
              <a:rPr lang="en-US" sz="2000" dirty="0">
                <a:solidFill>
                  <a:srgbClr val="333333"/>
                </a:solidFill>
              </a:rPr>
              <a:t> </a:t>
            </a:r>
            <a:r>
              <a:rPr lang="en-US" sz="2000" dirty="0" err="1">
                <a:solidFill>
                  <a:srgbClr val="333333"/>
                </a:solidFill>
              </a:rPr>
              <a:t>psikotik</a:t>
            </a:r>
            <a:r>
              <a:rPr lang="en-US" sz="2000" dirty="0">
                <a:solidFill>
                  <a:srgbClr val="333333"/>
                </a:solidFill>
              </a:rPr>
              <a:t> </a:t>
            </a:r>
            <a:r>
              <a:rPr lang="en-US" sz="2000" dirty="0" err="1">
                <a:solidFill>
                  <a:srgbClr val="333333"/>
                </a:solidFill>
              </a:rPr>
              <a:t>akut</a:t>
            </a:r>
            <a:r>
              <a:rPr lang="en-US" sz="2000" dirty="0">
                <a:solidFill>
                  <a:srgbClr val="333333"/>
                </a:solidFill>
              </a:rPr>
              <a:t>, Martin </a:t>
            </a:r>
            <a:r>
              <a:rPr lang="en-US" sz="2000" dirty="0" err="1">
                <a:solidFill>
                  <a:srgbClr val="333333"/>
                </a:solidFill>
              </a:rPr>
              <a:t>dirawat</a:t>
            </a:r>
            <a:r>
              <a:rPr lang="en-US" sz="2000" dirty="0">
                <a:solidFill>
                  <a:srgbClr val="333333"/>
                </a:solidFill>
              </a:rPr>
              <a:t> </a:t>
            </a:r>
            <a:r>
              <a:rPr lang="en-US" sz="2000" dirty="0" err="1">
                <a:solidFill>
                  <a:srgbClr val="333333"/>
                </a:solidFill>
              </a:rPr>
              <a:t>di</a:t>
            </a:r>
            <a:r>
              <a:rPr lang="en-US" sz="2000" dirty="0">
                <a:solidFill>
                  <a:srgbClr val="333333"/>
                </a:solidFill>
              </a:rPr>
              <a:t> </a:t>
            </a:r>
            <a:r>
              <a:rPr lang="en-US" sz="2000" dirty="0" err="1">
                <a:solidFill>
                  <a:srgbClr val="333333"/>
                </a:solidFill>
              </a:rPr>
              <a:t>rumah</a:t>
            </a:r>
            <a:r>
              <a:rPr lang="en-US" sz="2000" dirty="0">
                <a:solidFill>
                  <a:srgbClr val="333333"/>
                </a:solidFill>
              </a:rPr>
              <a:t> </a:t>
            </a:r>
            <a:r>
              <a:rPr lang="en-US" sz="2000" dirty="0" err="1">
                <a:solidFill>
                  <a:srgbClr val="333333"/>
                </a:solidFill>
              </a:rPr>
              <a:t>sakit</a:t>
            </a:r>
            <a:r>
              <a:rPr lang="en-US" sz="2000" dirty="0">
                <a:solidFill>
                  <a:srgbClr val="333333"/>
                </a:solidFill>
              </a:rPr>
              <a:t> </a:t>
            </a:r>
            <a:r>
              <a:rPr lang="en-US" sz="2000" dirty="0" err="1">
                <a:solidFill>
                  <a:srgbClr val="333333"/>
                </a:solidFill>
              </a:rPr>
              <a:t>selama</a:t>
            </a:r>
            <a:r>
              <a:rPr lang="en-US" sz="2000" dirty="0">
                <a:solidFill>
                  <a:srgbClr val="333333"/>
                </a:solidFill>
              </a:rPr>
              <a:t> </a:t>
            </a:r>
            <a:r>
              <a:rPr lang="en-US" sz="2000" dirty="0" err="1">
                <a:solidFill>
                  <a:srgbClr val="333333"/>
                </a:solidFill>
              </a:rPr>
              <a:t>beberapa</a:t>
            </a:r>
            <a:r>
              <a:rPr lang="en-US" sz="2000" dirty="0">
                <a:solidFill>
                  <a:srgbClr val="333333"/>
                </a:solidFill>
              </a:rPr>
              <a:t> </a:t>
            </a:r>
            <a:r>
              <a:rPr lang="en-US" sz="2000" dirty="0" err="1">
                <a:solidFill>
                  <a:srgbClr val="333333"/>
                </a:solidFill>
              </a:rPr>
              <a:t>minggu</a:t>
            </a:r>
            <a:r>
              <a:rPr lang="en-US" sz="2000" dirty="0">
                <a:solidFill>
                  <a:srgbClr val="333333"/>
                </a:solidFill>
              </a:rPr>
              <a:t>. </a:t>
            </a:r>
            <a:r>
              <a:rPr lang="en-US" sz="2000" dirty="0" err="1">
                <a:solidFill>
                  <a:srgbClr val="333333"/>
                </a:solidFill>
              </a:rPr>
              <a:t>Sejauh</a:t>
            </a:r>
            <a:r>
              <a:rPr lang="en-US" sz="2000" dirty="0">
                <a:solidFill>
                  <a:srgbClr val="333333"/>
                </a:solidFill>
              </a:rPr>
              <a:t> </a:t>
            </a:r>
            <a:r>
              <a:rPr lang="en-US" sz="2000" dirty="0" err="1">
                <a:solidFill>
                  <a:srgbClr val="333333"/>
                </a:solidFill>
              </a:rPr>
              <a:t>ini</a:t>
            </a:r>
            <a:r>
              <a:rPr lang="en-US" sz="2000" dirty="0">
                <a:solidFill>
                  <a:srgbClr val="333333"/>
                </a:solidFill>
              </a:rPr>
              <a:t>, </a:t>
            </a:r>
            <a:r>
              <a:rPr lang="en-US" sz="2000" dirty="0" err="1">
                <a:solidFill>
                  <a:srgbClr val="333333"/>
                </a:solidFill>
              </a:rPr>
              <a:t>dia</a:t>
            </a:r>
            <a:r>
              <a:rPr lang="en-US" sz="2000" dirty="0">
                <a:solidFill>
                  <a:srgbClr val="333333"/>
                </a:solidFill>
              </a:rPr>
              <a:t> </a:t>
            </a:r>
            <a:r>
              <a:rPr lang="en-US" sz="2000" dirty="0" err="1">
                <a:solidFill>
                  <a:srgbClr val="333333"/>
                </a:solidFill>
              </a:rPr>
              <a:t>tidak</a:t>
            </a:r>
            <a:r>
              <a:rPr lang="en-US" sz="2000" dirty="0">
                <a:solidFill>
                  <a:srgbClr val="333333"/>
                </a:solidFill>
              </a:rPr>
              <a:t> </a:t>
            </a:r>
            <a:r>
              <a:rPr lang="en-US" sz="2000" dirty="0" err="1">
                <a:solidFill>
                  <a:srgbClr val="333333"/>
                </a:solidFill>
              </a:rPr>
              <a:t>pernah</a:t>
            </a:r>
            <a:r>
              <a:rPr lang="en-US" sz="2000" dirty="0">
                <a:solidFill>
                  <a:srgbClr val="333333"/>
                </a:solidFill>
              </a:rPr>
              <a:t> </a:t>
            </a:r>
            <a:r>
              <a:rPr lang="en-US" sz="2000" dirty="0" err="1">
                <a:solidFill>
                  <a:srgbClr val="333333"/>
                </a:solidFill>
              </a:rPr>
              <a:t>mengatakan</a:t>
            </a:r>
            <a:r>
              <a:rPr lang="en-US" sz="2000" dirty="0">
                <a:solidFill>
                  <a:srgbClr val="333333"/>
                </a:solidFill>
              </a:rPr>
              <a:t> </a:t>
            </a:r>
            <a:r>
              <a:rPr lang="en-US" sz="2000" dirty="0" err="1">
                <a:solidFill>
                  <a:srgbClr val="333333"/>
                </a:solidFill>
              </a:rPr>
              <a:t>pada</a:t>
            </a:r>
            <a:r>
              <a:rPr lang="en-US" sz="2000" dirty="0">
                <a:solidFill>
                  <a:srgbClr val="333333"/>
                </a:solidFill>
              </a:rPr>
              <a:t> </a:t>
            </a:r>
            <a:r>
              <a:rPr lang="en-US" sz="2000" dirty="0" err="1">
                <a:solidFill>
                  <a:srgbClr val="333333"/>
                </a:solidFill>
              </a:rPr>
              <a:t>orang</a:t>
            </a:r>
            <a:r>
              <a:rPr lang="en-US" sz="2000" dirty="0">
                <a:solidFill>
                  <a:srgbClr val="333333"/>
                </a:solidFill>
              </a:rPr>
              <a:t> lain </a:t>
            </a:r>
            <a:r>
              <a:rPr lang="en-US" sz="2000" dirty="0" err="1">
                <a:solidFill>
                  <a:srgbClr val="333333"/>
                </a:solidFill>
              </a:rPr>
              <a:t>apa</a:t>
            </a:r>
            <a:r>
              <a:rPr lang="en-US" sz="2000" dirty="0">
                <a:solidFill>
                  <a:srgbClr val="333333"/>
                </a:solidFill>
              </a:rPr>
              <a:t> yang </a:t>
            </a:r>
            <a:r>
              <a:rPr lang="en-US" sz="2000" dirty="0" err="1">
                <a:solidFill>
                  <a:srgbClr val="333333"/>
                </a:solidFill>
              </a:rPr>
              <a:t>dialaminya</a:t>
            </a:r>
            <a:r>
              <a:rPr lang="en-US" sz="2000" dirty="0">
                <a:solidFill>
                  <a:srgbClr val="333333"/>
                </a:solidFill>
              </a:rPr>
              <a:t> </a:t>
            </a:r>
            <a:r>
              <a:rPr lang="en-US" sz="2000" dirty="0" err="1">
                <a:solidFill>
                  <a:srgbClr val="333333"/>
                </a:solidFill>
              </a:rPr>
              <a:t>dan</a:t>
            </a:r>
            <a:r>
              <a:rPr lang="en-US" sz="2000" dirty="0">
                <a:solidFill>
                  <a:srgbClr val="333333"/>
                </a:solidFill>
              </a:rPr>
              <a:t> </a:t>
            </a:r>
            <a:r>
              <a:rPr lang="en-US" sz="2000" dirty="0" err="1">
                <a:solidFill>
                  <a:srgbClr val="333333"/>
                </a:solidFill>
              </a:rPr>
              <a:t>di</a:t>
            </a:r>
            <a:r>
              <a:rPr lang="en-US" sz="2000" dirty="0">
                <a:solidFill>
                  <a:srgbClr val="333333"/>
                </a:solidFill>
              </a:rPr>
              <a:t> </a:t>
            </a:r>
            <a:r>
              <a:rPr lang="en-US" sz="2000" dirty="0" err="1">
                <a:solidFill>
                  <a:srgbClr val="333333"/>
                </a:solidFill>
              </a:rPr>
              <a:t>menarik</a:t>
            </a:r>
            <a:r>
              <a:rPr lang="en-US" sz="2000" dirty="0">
                <a:solidFill>
                  <a:srgbClr val="333333"/>
                </a:solidFill>
              </a:rPr>
              <a:t> </a:t>
            </a:r>
            <a:r>
              <a:rPr lang="en-US" sz="2000" dirty="0" err="1">
                <a:solidFill>
                  <a:srgbClr val="333333"/>
                </a:solidFill>
              </a:rPr>
              <a:t>diri</a:t>
            </a:r>
            <a:r>
              <a:rPr lang="en-US" sz="2000" dirty="0">
                <a:solidFill>
                  <a:srgbClr val="333333"/>
                </a:solidFill>
              </a:rPr>
              <a:t> </a:t>
            </a:r>
            <a:r>
              <a:rPr lang="en-US" sz="2000" dirty="0" err="1">
                <a:solidFill>
                  <a:srgbClr val="333333"/>
                </a:solidFill>
              </a:rPr>
              <a:t>dari</a:t>
            </a:r>
            <a:r>
              <a:rPr lang="en-US" sz="2000" dirty="0">
                <a:solidFill>
                  <a:srgbClr val="333333"/>
                </a:solidFill>
              </a:rPr>
              <a:t> </a:t>
            </a:r>
            <a:r>
              <a:rPr lang="en-US" sz="2000" dirty="0" err="1">
                <a:solidFill>
                  <a:srgbClr val="333333"/>
                </a:solidFill>
              </a:rPr>
              <a:t>pergaulan</a:t>
            </a:r>
            <a:r>
              <a:rPr lang="en-US" sz="2000" dirty="0">
                <a:solidFill>
                  <a:srgbClr val="333333"/>
                </a:solidFill>
              </a:rPr>
              <a:t>.</a:t>
            </a:r>
          </a:p>
          <a:p>
            <a:pPr>
              <a:lnSpc>
                <a:spcPct val="100000"/>
              </a:lnSpc>
              <a:spcBef>
                <a:spcPts val="1200"/>
              </a:spcBef>
            </a:pPr>
            <a:r>
              <a:rPr lang="de-DE" sz="2000" dirty="0">
                <a:solidFill>
                  <a:srgbClr val="004992"/>
                </a:solidFill>
              </a:rPr>
              <a:t>Latar belakang: </a:t>
            </a:r>
            <a:r>
              <a:rPr lang="de-DE" sz="2000" dirty="0">
                <a:solidFill>
                  <a:srgbClr val="333333"/>
                </a:solidFill>
              </a:rPr>
              <a:t>Di masa lalu, </a:t>
            </a:r>
            <a:r>
              <a:rPr lang="en-US" sz="2000" dirty="0">
                <a:solidFill>
                  <a:srgbClr val="333333"/>
                </a:solidFill>
              </a:rPr>
              <a:t>Martin </a:t>
            </a:r>
            <a:r>
              <a:rPr lang="en-US" sz="2000" dirty="0" err="1">
                <a:solidFill>
                  <a:srgbClr val="333333"/>
                </a:solidFill>
              </a:rPr>
              <a:t>pernah</a:t>
            </a:r>
            <a:r>
              <a:rPr lang="en-US" sz="2000" dirty="0">
                <a:solidFill>
                  <a:srgbClr val="333333"/>
                </a:solidFill>
              </a:rPr>
              <a:t> </a:t>
            </a:r>
            <a:r>
              <a:rPr lang="en-US" sz="2000" dirty="0" err="1">
                <a:solidFill>
                  <a:srgbClr val="333333"/>
                </a:solidFill>
              </a:rPr>
              <a:t>mendapatkan</a:t>
            </a:r>
            <a:r>
              <a:rPr lang="en-US" sz="2000" dirty="0">
                <a:solidFill>
                  <a:srgbClr val="333333"/>
                </a:solidFill>
              </a:rPr>
              <a:t> </a:t>
            </a:r>
            <a:r>
              <a:rPr lang="en-US" sz="2000" dirty="0" err="1">
                <a:solidFill>
                  <a:srgbClr val="333333"/>
                </a:solidFill>
              </a:rPr>
              <a:t>pengalaman</a:t>
            </a:r>
            <a:r>
              <a:rPr lang="en-US" sz="2000" dirty="0">
                <a:solidFill>
                  <a:srgbClr val="333333"/>
                </a:solidFill>
              </a:rPr>
              <a:t> yang </a:t>
            </a:r>
            <a:r>
              <a:rPr lang="en-US" sz="2000" dirty="0" err="1">
                <a:solidFill>
                  <a:srgbClr val="333333"/>
                </a:solidFill>
              </a:rPr>
              <a:t>tidak</a:t>
            </a:r>
            <a:r>
              <a:rPr lang="en-US" sz="2000" dirty="0">
                <a:solidFill>
                  <a:srgbClr val="333333"/>
                </a:solidFill>
              </a:rPr>
              <a:t> </a:t>
            </a:r>
            <a:r>
              <a:rPr lang="en-US" sz="2000" dirty="0" err="1">
                <a:solidFill>
                  <a:srgbClr val="333333"/>
                </a:solidFill>
              </a:rPr>
              <a:t>menyenangkan</a:t>
            </a:r>
            <a:r>
              <a:rPr lang="en-US" sz="2000" dirty="0">
                <a:solidFill>
                  <a:srgbClr val="333333"/>
                </a:solidFill>
              </a:rPr>
              <a:t> </a:t>
            </a:r>
            <a:r>
              <a:rPr lang="en-US" sz="2000" dirty="0" err="1">
                <a:solidFill>
                  <a:srgbClr val="333333"/>
                </a:solidFill>
              </a:rPr>
              <a:t>saat</a:t>
            </a:r>
            <a:r>
              <a:rPr lang="en-US" sz="2000" dirty="0">
                <a:solidFill>
                  <a:srgbClr val="333333"/>
                </a:solidFill>
              </a:rPr>
              <a:t> </a:t>
            </a:r>
            <a:r>
              <a:rPr lang="en-US" sz="2000" dirty="0" err="1">
                <a:solidFill>
                  <a:srgbClr val="333333"/>
                </a:solidFill>
              </a:rPr>
              <a:t>membicarakan</a:t>
            </a:r>
            <a:r>
              <a:rPr lang="en-US" sz="2000" dirty="0">
                <a:solidFill>
                  <a:srgbClr val="333333"/>
                </a:solidFill>
              </a:rPr>
              <a:t> </a:t>
            </a:r>
            <a:r>
              <a:rPr lang="en-US" sz="2000" dirty="0" err="1">
                <a:solidFill>
                  <a:srgbClr val="333333"/>
                </a:solidFill>
              </a:rPr>
              <a:t>tentang</a:t>
            </a:r>
            <a:r>
              <a:rPr lang="en-US" sz="2000" dirty="0">
                <a:solidFill>
                  <a:srgbClr val="333333"/>
                </a:solidFill>
              </a:rPr>
              <a:t> </a:t>
            </a:r>
            <a:r>
              <a:rPr lang="en-US" sz="2000" dirty="0" err="1">
                <a:solidFill>
                  <a:srgbClr val="333333"/>
                </a:solidFill>
              </a:rPr>
              <a:t>gangguan</a:t>
            </a:r>
            <a:r>
              <a:rPr lang="en-US" sz="2000" dirty="0">
                <a:solidFill>
                  <a:srgbClr val="333333"/>
                </a:solidFill>
              </a:rPr>
              <a:t> </a:t>
            </a:r>
            <a:r>
              <a:rPr lang="en-US" sz="2000" dirty="0" err="1">
                <a:solidFill>
                  <a:srgbClr val="333333"/>
                </a:solidFill>
              </a:rPr>
              <a:t>psikosis</a:t>
            </a:r>
            <a:r>
              <a:rPr lang="en-US" sz="2000" dirty="0">
                <a:solidFill>
                  <a:srgbClr val="333333"/>
                </a:solidFill>
              </a:rPr>
              <a:t> yang </a:t>
            </a:r>
            <a:r>
              <a:rPr lang="en-US" sz="2000" dirty="0" err="1">
                <a:solidFill>
                  <a:srgbClr val="333333"/>
                </a:solidFill>
              </a:rPr>
              <a:t>dialami</a:t>
            </a:r>
            <a:r>
              <a:rPr lang="en-US" sz="2000" dirty="0">
                <a:solidFill>
                  <a:srgbClr val="333333"/>
                </a:solidFill>
              </a:rPr>
              <a:t>. </a:t>
            </a:r>
            <a:r>
              <a:rPr lang="en-US" sz="2000" dirty="0" err="1">
                <a:solidFill>
                  <a:srgbClr val="333333"/>
                </a:solidFill>
              </a:rPr>
              <a:t>Setelah</a:t>
            </a:r>
            <a:r>
              <a:rPr lang="en-US" sz="2000" dirty="0">
                <a:solidFill>
                  <a:srgbClr val="333333"/>
                </a:solidFill>
              </a:rPr>
              <a:t> </a:t>
            </a:r>
            <a:r>
              <a:rPr lang="en-US" sz="2000" dirty="0" err="1">
                <a:solidFill>
                  <a:srgbClr val="333333"/>
                </a:solidFill>
              </a:rPr>
              <a:t>dia</a:t>
            </a:r>
            <a:r>
              <a:rPr lang="en-US" sz="2000" dirty="0">
                <a:solidFill>
                  <a:srgbClr val="333333"/>
                </a:solidFill>
              </a:rPr>
              <a:t> </a:t>
            </a:r>
            <a:r>
              <a:rPr lang="en-US" sz="2000" dirty="0" err="1">
                <a:solidFill>
                  <a:srgbClr val="333333"/>
                </a:solidFill>
              </a:rPr>
              <a:t>mengatakan</a:t>
            </a:r>
            <a:r>
              <a:rPr lang="en-US" sz="2000" dirty="0">
                <a:solidFill>
                  <a:srgbClr val="333333"/>
                </a:solidFill>
              </a:rPr>
              <a:t> </a:t>
            </a:r>
            <a:r>
              <a:rPr lang="en-US" sz="2000" dirty="0" err="1">
                <a:solidFill>
                  <a:srgbClr val="333333"/>
                </a:solidFill>
              </a:rPr>
              <a:t>pada</a:t>
            </a:r>
            <a:r>
              <a:rPr lang="en-US" sz="2000" dirty="0">
                <a:solidFill>
                  <a:srgbClr val="333333"/>
                </a:solidFill>
              </a:rPr>
              <a:t> </a:t>
            </a:r>
            <a:r>
              <a:rPr lang="en-US" sz="2000" dirty="0" err="1">
                <a:solidFill>
                  <a:srgbClr val="333333"/>
                </a:solidFill>
              </a:rPr>
              <a:t>atasannya</a:t>
            </a:r>
            <a:r>
              <a:rPr lang="en-US" sz="2000" dirty="0">
                <a:solidFill>
                  <a:srgbClr val="333333"/>
                </a:solidFill>
              </a:rPr>
              <a:t>, </a:t>
            </a:r>
            <a:r>
              <a:rPr lang="en-US" sz="2000" dirty="0" err="1">
                <a:solidFill>
                  <a:srgbClr val="333333"/>
                </a:solidFill>
              </a:rPr>
              <a:t>segera</a:t>
            </a:r>
            <a:r>
              <a:rPr lang="en-US" sz="2000" dirty="0">
                <a:solidFill>
                  <a:srgbClr val="333333"/>
                </a:solidFill>
              </a:rPr>
              <a:t> </a:t>
            </a:r>
            <a:r>
              <a:rPr lang="en-US" sz="2000" dirty="0" err="1">
                <a:solidFill>
                  <a:srgbClr val="333333"/>
                </a:solidFill>
              </a:rPr>
              <a:t>dia</a:t>
            </a:r>
            <a:r>
              <a:rPr lang="en-US" sz="2000" dirty="0">
                <a:solidFill>
                  <a:srgbClr val="333333"/>
                </a:solidFill>
              </a:rPr>
              <a:t> </a:t>
            </a:r>
            <a:r>
              <a:rPr lang="en-US" sz="2000" dirty="0" err="1">
                <a:solidFill>
                  <a:srgbClr val="333333"/>
                </a:solidFill>
              </a:rPr>
              <a:t>dimutasi</a:t>
            </a:r>
            <a:r>
              <a:rPr lang="en-US" sz="2000" dirty="0">
                <a:solidFill>
                  <a:srgbClr val="333333"/>
                </a:solidFill>
              </a:rPr>
              <a:t>. </a:t>
            </a:r>
            <a:r>
              <a:rPr lang="en-US" sz="2000" dirty="0" err="1">
                <a:solidFill>
                  <a:srgbClr val="333333"/>
                </a:solidFill>
              </a:rPr>
              <a:t>Sehingga</a:t>
            </a:r>
            <a:r>
              <a:rPr lang="en-US" sz="2000" dirty="0">
                <a:solidFill>
                  <a:srgbClr val="333333"/>
                </a:solidFill>
              </a:rPr>
              <a:t> </a:t>
            </a:r>
            <a:r>
              <a:rPr lang="en-US" sz="2000" dirty="0" err="1">
                <a:solidFill>
                  <a:srgbClr val="333333"/>
                </a:solidFill>
              </a:rPr>
              <a:t>dia</a:t>
            </a:r>
            <a:r>
              <a:rPr lang="en-US" sz="2000" dirty="0">
                <a:solidFill>
                  <a:srgbClr val="333333"/>
                </a:solidFill>
              </a:rPr>
              <a:t> </a:t>
            </a:r>
            <a:r>
              <a:rPr lang="en-US" sz="2000" dirty="0" err="1">
                <a:solidFill>
                  <a:srgbClr val="333333"/>
                </a:solidFill>
              </a:rPr>
              <a:t>khawatir</a:t>
            </a:r>
            <a:r>
              <a:rPr lang="en-US" sz="2000" dirty="0">
                <a:solidFill>
                  <a:srgbClr val="333333"/>
                </a:solidFill>
              </a:rPr>
              <a:t> </a:t>
            </a:r>
            <a:r>
              <a:rPr lang="en-US" sz="2000" dirty="0" err="1">
                <a:solidFill>
                  <a:srgbClr val="333333"/>
                </a:solidFill>
              </a:rPr>
              <a:t>temannya</a:t>
            </a:r>
            <a:r>
              <a:rPr lang="en-US" sz="2000" dirty="0">
                <a:solidFill>
                  <a:srgbClr val="333333"/>
                </a:solidFill>
              </a:rPr>
              <a:t> </a:t>
            </a:r>
            <a:r>
              <a:rPr lang="en-US" sz="2000" dirty="0" err="1">
                <a:solidFill>
                  <a:srgbClr val="333333"/>
                </a:solidFill>
              </a:rPr>
              <a:t>akan</a:t>
            </a:r>
            <a:r>
              <a:rPr lang="en-US" sz="2000" dirty="0">
                <a:solidFill>
                  <a:srgbClr val="333333"/>
                </a:solidFill>
              </a:rPr>
              <a:t> </a:t>
            </a:r>
            <a:r>
              <a:rPr lang="en-US" sz="2000" dirty="0" err="1">
                <a:solidFill>
                  <a:srgbClr val="333333"/>
                </a:solidFill>
              </a:rPr>
              <a:t>berpikir</a:t>
            </a:r>
            <a:r>
              <a:rPr lang="en-US" sz="2000" dirty="0">
                <a:solidFill>
                  <a:srgbClr val="333333"/>
                </a:solidFill>
              </a:rPr>
              <a:t> </a:t>
            </a:r>
            <a:r>
              <a:rPr lang="en-US" sz="2000" dirty="0" err="1">
                <a:solidFill>
                  <a:srgbClr val="333333"/>
                </a:solidFill>
              </a:rPr>
              <a:t>bahwa</a:t>
            </a:r>
            <a:r>
              <a:rPr lang="en-US" sz="2000" dirty="0">
                <a:solidFill>
                  <a:srgbClr val="333333"/>
                </a:solidFill>
              </a:rPr>
              <a:t> </a:t>
            </a:r>
            <a:r>
              <a:rPr lang="en-US" sz="2000" dirty="0" err="1">
                <a:solidFill>
                  <a:srgbClr val="333333"/>
                </a:solidFill>
              </a:rPr>
              <a:t>dia</a:t>
            </a:r>
            <a:r>
              <a:rPr lang="en-US" sz="2000" dirty="0">
                <a:solidFill>
                  <a:srgbClr val="333333"/>
                </a:solidFill>
              </a:rPr>
              <a:t> </a:t>
            </a:r>
            <a:r>
              <a:rPr lang="en-US" sz="2000" i="1" dirty="0" err="1">
                <a:solidFill>
                  <a:srgbClr val="333333"/>
                </a:solidFill>
              </a:rPr>
              <a:t>gila</a:t>
            </a:r>
            <a:r>
              <a:rPr lang="en-US" sz="2000" dirty="0">
                <a:solidFill>
                  <a:srgbClr val="333333"/>
                </a:solidFill>
              </a:rPr>
              <a:t> </a:t>
            </a:r>
            <a:r>
              <a:rPr lang="en-US" sz="2000" dirty="0" err="1">
                <a:solidFill>
                  <a:srgbClr val="333333"/>
                </a:solidFill>
              </a:rPr>
              <a:t>dan</a:t>
            </a:r>
            <a:r>
              <a:rPr lang="en-US" sz="2000" dirty="0">
                <a:solidFill>
                  <a:srgbClr val="333333"/>
                </a:solidFill>
              </a:rPr>
              <a:t> </a:t>
            </a:r>
            <a:r>
              <a:rPr lang="en-US" sz="2000" dirty="0" err="1">
                <a:solidFill>
                  <a:srgbClr val="333333"/>
                </a:solidFill>
              </a:rPr>
              <a:t>meninggalkannya</a:t>
            </a:r>
            <a:r>
              <a:rPr lang="en-US" sz="2000" dirty="0">
                <a:solidFill>
                  <a:srgbClr val="333333"/>
                </a:solidFill>
              </a:rPr>
              <a:t>.</a:t>
            </a:r>
            <a:endParaRPr lang="de-DE" sz="2000" dirty="0">
              <a:solidFill>
                <a:srgbClr val="333333"/>
              </a:solidFill>
            </a:endParaRPr>
          </a:p>
          <a:p>
            <a:pPr>
              <a:lnSpc>
                <a:spcPct val="100000"/>
              </a:lnSpc>
              <a:spcBef>
                <a:spcPts val="1200"/>
              </a:spcBef>
            </a:pPr>
            <a:r>
              <a:rPr lang="de-DE" sz="2000" dirty="0" err="1">
                <a:solidFill>
                  <a:srgbClr val="004992"/>
                </a:solidFill>
              </a:rPr>
              <a:t>Bagaimanapun</a:t>
            </a:r>
            <a:r>
              <a:rPr lang="de-DE" sz="2000" dirty="0">
                <a:solidFill>
                  <a:srgbClr val="004992"/>
                </a:solidFill>
              </a:rPr>
              <a:t>: </a:t>
            </a:r>
            <a:r>
              <a:rPr lang="en-US" sz="2000" dirty="0" err="1">
                <a:solidFill>
                  <a:srgbClr val="333333"/>
                </a:solidFill>
              </a:rPr>
              <a:t>Selama</a:t>
            </a:r>
            <a:r>
              <a:rPr lang="en-US" sz="2000" dirty="0">
                <a:solidFill>
                  <a:srgbClr val="333333"/>
                </a:solidFill>
              </a:rPr>
              <a:t> </a:t>
            </a:r>
            <a:r>
              <a:rPr lang="en-US" sz="2000" dirty="0" err="1">
                <a:solidFill>
                  <a:srgbClr val="333333"/>
                </a:solidFill>
              </a:rPr>
              <a:t>dirawat</a:t>
            </a:r>
            <a:r>
              <a:rPr lang="en-US" sz="2000" dirty="0">
                <a:solidFill>
                  <a:srgbClr val="333333"/>
                </a:solidFill>
              </a:rPr>
              <a:t>, Martin </a:t>
            </a:r>
            <a:r>
              <a:rPr lang="en-US" sz="2000" dirty="0" err="1">
                <a:solidFill>
                  <a:srgbClr val="333333"/>
                </a:solidFill>
              </a:rPr>
              <a:t>mengikuti</a:t>
            </a:r>
            <a:r>
              <a:rPr lang="en-US" sz="2000" dirty="0">
                <a:solidFill>
                  <a:srgbClr val="333333"/>
                </a:solidFill>
              </a:rPr>
              <a:t> </a:t>
            </a:r>
            <a:r>
              <a:rPr lang="en-US" sz="2000" dirty="0" err="1">
                <a:solidFill>
                  <a:srgbClr val="333333"/>
                </a:solidFill>
              </a:rPr>
              <a:t>terapi</a:t>
            </a:r>
            <a:r>
              <a:rPr lang="en-US" sz="2000" dirty="0">
                <a:solidFill>
                  <a:srgbClr val="333333"/>
                </a:solidFill>
              </a:rPr>
              <a:t> </a:t>
            </a:r>
            <a:r>
              <a:rPr lang="en-US" sz="2000" dirty="0" err="1">
                <a:solidFill>
                  <a:srgbClr val="333333"/>
                </a:solidFill>
              </a:rPr>
              <a:t>metakognitif</a:t>
            </a:r>
            <a:r>
              <a:rPr lang="en-US" sz="2000" dirty="0">
                <a:solidFill>
                  <a:srgbClr val="333333"/>
                </a:solidFill>
              </a:rPr>
              <a:t>, </a:t>
            </a:r>
            <a:r>
              <a:rPr lang="en-US" sz="2000" dirty="0" err="1">
                <a:solidFill>
                  <a:srgbClr val="333333"/>
                </a:solidFill>
              </a:rPr>
              <a:t>kegiatan</a:t>
            </a:r>
            <a:r>
              <a:rPr lang="en-US" sz="2000" dirty="0">
                <a:solidFill>
                  <a:srgbClr val="333333"/>
                </a:solidFill>
              </a:rPr>
              <a:t> </a:t>
            </a:r>
            <a:r>
              <a:rPr lang="en-US" sz="2000" dirty="0" err="1">
                <a:solidFill>
                  <a:srgbClr val="333333"/>
                </a:solidFill>
              </a:rPr>
              <a:t>ruangan</a:t>
            </a:r>
            <a:r>
              <a:rPr lang="en-US" sz="2000" dirty="0">
                <a:solidFill>
                  <a:srgbClr val="333333"/>
                </a:solidFill>
              </a:rPr>
              <a:t> </a:t>
            </a:r>
            <a:r>
              <a:rPr lang="en-US" sz="2000" dirty="0" err="1">
                <a:solidFill>
                  <a:srgbClr val="333333"/>
                </a:solidFill>
              </a:rPr>
              <a:t>dan</a:t>
            </a:r>
            <a:r>
              <a:rPr lang="en-US" sz="2000" dirty="0">
                <a:solidFill>
                  <a:srgbClr val="333333"/>
                </a:solidFill>
              </a:rPr>
              <a:t> </a:t>
            </a:r>
            <a:r>
              <a:rPr lang="en-US" sz="2000" dirty="0" err="1">
                <a:solidFill>
                  <a:srgbClr val="333333"/>
                </a:solidFill>
              </a:rPr>
              <a:t>terapi</a:t>
            </a:r>
            <a:r>
              <a:rPr lang="en-US" sz="2000" dirty="0">
                <a:solidFill>
                  <a:srgbClr val="333333"/>
                </a:solidFill>
              </a:rPr>
              <a:t> </a:t>
            </a:r>
            <a:r>
              <a:rPr lang="en-US" sz="2000" dirty="0" err="1">
                <a:solidFill>
                  <a:srgbClr val="333333"/>
                </a:solidFill>
              </a:rPr>
              <a:t>lainnya</a:t>
            </a:r>
            <a:r>
              <a:rPr lang="en-US" sz="2000" dirty="0">
                <a:solidFill>
                  <a:srgbClr val="333333"/>
                </a:solidFill>
              </a:rPr>
              <a:t> </a:t>
            </a:r>
            <a:r>
              <a:rPr lang="en-US" sz="2000" dirty="0" err="1">
                <a:solidFill>
                  <a:srgbClr val="333333"/>
                </a:solidFill>
              </a:rPr>
              <a:t>dan</a:t>
            </a:r>
            <a:r>
              <a:rPr lang="en-US" sz="2000" dirty="0">
                <a:solidFill>
                  <a:srgbClr val="333333"/>
                </a:solidFill>
              </a:rPr>
              <a:t> Martin </a:t>
            </a:r>
            <a:r>
              <a:rPr lang="en-US" sz="2000" dirty="0" err="1">
                <a:solidFill>
                  <a:srgbClr val="333333"/>
                </a:solidFill>
              </a:rPr>
              <a:t>memutuskan</a:t>
            </a:r>
            <a:r>
              <a:rPr lang="en-US" sz="2000" dirty="0">
                <a:solidFill>
                  <a:srgbClr val="333333"/>
                </a:solidFill>
              </a:rPr>
              <a:t> </a:t>
            </a:r>
            <a:r>
              <a:rPr lang="en-US" sz="2000" dirty="0" err="1">
                <a:solidFill>
                  <a:srgbClr val="333333"/>
                </a:solidFill>
              </a:rPr>
              <a:t>untuk</a:t>
            </a:r>
            <a:r>
              <a:rPr lang="en-US" sz="2000" dirty="0">
                <a:solidFill>
                  <a:srgbClr val="333333"/>
                </a:solidFill>
              </a:rPr>
              <a:t> </a:t>
            </a:r>
            <a:r>
              <a:rPr lang="en-US" sz="2000" dirty="0" err="1">
                <a:solidFill>
                  <a:srgbClr val="333333"/>
                </a:solidFill>
              </a:rPr>
              <a:t>berhenti</a:t>
            </a:r>
            <a:r>
              <a:rPr lang="en-US" sz="2000" dirty="0">
                <a:solidFill>
                  <a:srgbClr val="333333"/>
                </a:solidFill>
              </a:rPr>
              <a:t> </a:t>
            </a:r>
            <a:r>
              <a:rPr lang="en-US" sz="2000" dirty="0" err="1">
                <a:solidFill>
                  <a:srgbClr val="333333"/>
                </a:solidFill>
              </a:rPr>
              <a:t>menyembunyikan</a:t>
            </a:r>
            <a:r>
              <a:rPr lang="en-US" sz="2000" dirty="0">
                <a:solidFill>
                  <a:srgbClr val="333333"/>
                </a:solidFill>
              </a:rPr>
              <a:t> </a:t>
            </a:r>
            <a:r>
              <a:rPr lang="en-US" sz="2000" dirty="0" err="1">
                <a:solidFill>
                  <a:srgbClr val="333333"/>
                </a:solidFill>
              </a:rPr>
              <a:t>apa</a:t>
            </a:r>
            <a:r>
              <a:rPr lang="en-US" sz="2000" dirty="0">
                <a:solidFill>
                  <a:srgbClr val="333333"/>
                </a:solidFill>
              </a:rPr>
              <a:t> yang Martin </a:t>
            </a:r>
            <a:r>
              <a:rPr lang="en-US" sz="2000" dirty="0" err="1">
                <a:solidFill>
                  <a:srgbClr val="333333"/>
                </a:solidFill>
              </a:rPr>
              <a:t>alami</a:t>
            </a:r>
            <a:r>
              <a:rPr lang="en-US" sz="2000" dirty="0">
                <a:solidFill>
                  <a:srgbClr val="333333"/>
                </a:solidFill>
              </a:rPr>
              <a:t> </a:t>
            </a:r>
            <a:r>
              <a:rPr lang="en-US" sz="2000" dirty="0" err="1">
                <a:solidFill>
                  <a:srgbClr val="333333"/>
                </a:solidFill>
              </a:rPr>
              <a:t>dari</a:t>
            </a:r>
            <a:r>
              <a:rPr lang="en-US" sz="2000" dirty="0">
                <a:solidFill>
                  <a:srgbClr val="333333"/>
                </a:solidFill>
              </a:rPr>
              <a:t> </a:t>
            </a:r>
            <a:r>
              <a:rPr lang="en-US" sz="2000" dirty="0" err="1">
                <a:solidFill>
                  <a:srgbClr val="333333"/>
                </a:solidFill>
              </a:rPr>
              <a:t>teman</a:t>
            </a:r>
            <a:r>
              <a:rPr lang="en-US" sz="2000" dirty="0">
                <a:solidFill>
                  <a:srgbClr val="333333"/>
                </a:solidFill>
              </a:rPr>
              <a:t> </a:t>
            </a:r>
            <a:r>
              <a:rPr lang="en-US" sz="2000" dirty="0" err="1">
                <a:solidFill>
                  <a:srgbClr val="333333"/>
                </a:solidFill>
              </a:rPr>
              <a:t>temannya</a:t>
            </a:r>
            <a:r>
              <a:rPr lang="en-US" sz="2000" dirty="0">
                <a:solidFill>
                  <a:srgbClr val="333333"/>
                </a:solidFill>
              </a:rPr>
              <a:t>. </a:t>
            </a:r>
            <a:r>
              <a:rPr lang="en-US" sz="2000" dirty="0" err="1">
                <a:solidFill>
                  <a:srgbClr val="333333"/>
                </a:solidFill>
              </a:rPr>
              <a:t>Sebagian</a:t>
            </a:r>
            <a:r>
              <a:rPr lang="en-US" sz="2000" dirty="0">
                <a:solidFill>
                  <a:srgbClr val="333333"/>
                </a:solidFill>
              </a:rPr>
              <a:t> </a:t>
            </a:r>
            <a:r>
              <a:rPr lang="en-US" sz="2000" dirty="0" err="1">
                <a:solidFill>
                  <a:srgbClr val="333333"/>
                </a:solidFill>
              </a:rPr>
              <a:t>besar</a:t>
            </a:r>
            <a:r>
              <a:rPr lang="en-US" sz="2000" dirty="0">
                <a:solidFill>
                  <a:srgbClr val="333333"/>
                </a:solidFill>
              </a:rPr>
              <a:t> </a:t>
            </a:r>
            <a:r>
              <a:rPr lang="en-US" sz="2000" dirty="0" err="1">
                <a:solidFill>
                  <a:srgbClr val="333333"/>
                </a:solidFill>
              </a:rPr>
              <a:t>temannya</a:t>
            </a:r>
            <a:r>
              <a:rPr lang="en-US" sz="2000" dirty="0">
                <a:solidFill>
                  <a:srgbClr val="333333"/>
                </a:solidFill>
              </a:rPr>
              <a:t> </a:t>
            </a:r>
            <a:r>
              <a:rPr lang="en-US" sz="2000" dirty="0" err="1">
                <a:solidFill>
                  <a:srgbClr val="333333"/>
                </a:solidFill>
              </a:rPr>
              <a:t>memahami</a:t>
            </a:r>
            <a:r>
              <a:rPr lang="en-US" sz="2000" dirty="0">
                <a:solidFill>
                  <a:srgbClr val="333333"/>
                </a:solidFill>
              </a:rPr>
              <a:t> </a:t>
            </a:r>
            <a:r>
              <a:rPr lang="en-US" sz="2000" dirty="0" err="1">
                <a:solidFill>
                  <a:srgbClr val="333333"/>
                </a:solidFill>
              </a:rPr>
              <a:t>gambaran</a:t>
            </a:r>
            <a:r>
              <a:rPr lang="en-US" sz="2000" dirty="0">
                <a:solidFill>
                  <a:srgbClr val="333333"/>
                </a:solidFill>
              </a:rPr>
              <a:t> </a:t>
            </a:r>
            <a:r>
              <a:rPr lang="en-US" sz="2000" dirty="0" err="1">
                <a:solidFill>
                  <a:srgbClr val="333333"/>
                </a:solidFill>
              </a:rPr>
              <a:t>gejala</a:t>
            </a:r>
            <a:r>
              <a:rPr lang="en-US" sz="2000" dirty="0">
                <a:solidFill>
                  <a:srgbClr val="333333"/>
                </a:solidFill>
              </a:rPr>
              <a:t> yang </a:t>
            </a:r>
            <a:r>
              <a:rPr lang="en-US" sz="2000" dirty="0" err="1">
                <a:solidFill>
                  <a:srgbClr val="333333"/>
                </a:solidFill>
              </a:rPr>
              <a:t>dikatakan</a:t>
            </a:r>
            <a:r>
              <a:rPr lang="en-US" sz="2000" dirty="0">
                <a:solidFill>
                  <a:srgbClr val="333333"/>
                </a:solidFill>
              </a:rPr>
              <a:t> Martin. Salah </a:t>
            </a:r>
            <a:r>
              <a:rPr lang="en-US" sz="2000" dirty="0" err="1">
                <a:solidFill>
                  <a:srgbClr val="333333"/>
                </a:solidFill>
              </a:rPr>
              <a:t>satu</a:t>
            </a:r>
            <a:r>
              <a:rPr lang="en-US" sz="2000" dirty="0">
                <a:solidFill>
                  <a:srgbClr val="333333"/>
                </a:solidFill>
              </a:rPr>
              <a:t> </a:t>
            </a:r>
            <a:r>
              <a:rPr lang="en-US" sz="2000" dirty="0" err="1">
                <a:solidFill>
                  <a:srgbClr val="333333"/>
                </a:solidFill>
              </a:rPr>
              <a:t>dari</a:t>
            </a:r>
            <a:r>
              <a:rPr lang="en-US" sz="2000" dirty="0">
                <a:solidFill>
                  <a:srgbClr val="333333"/>
                </a:solidFill>
              </a:rPr>
              <a:t> </a:t>
            </a:r>
            <a:r>
              <a:rPr lang="en-US" sz="2000" dirty="0" err="1">
                <a:solidFill>
                  <a:srgbClr val="333333"/>
                </a:solidFill>
              </a:rPr>
              <a:t>mereka</a:t>
            </a:r>
            <a:r>
              <a:rPr lang="en-US" sz="2000" dirty="0">
                <a:solidFill>
                  <a:srgbClr val="333333"/>
                </a:solidFill>
              </a:rPr>
              <a:t> </a:t>
            </a:r>
            <a:r>
              <a:rPr lang="en-US" sz="2000" dirty="0" err="1">
                <a:solidFill>
                  <a:srgbClr val="333333"/>
                </a:solidFill>
              </a:rPr>
              <a:t>bahkan</a:t>
            </a:r>
            <a:r>
              <a:rPr lang="en-US" sz="2000" dirty="0">
                <a:solidFill>
                  <a:srgbClr val="333333"/>
                </a:solidFill>
              </a:rPr>
              <a:t> </a:t>
            </a:r>
            <a:r>
              <a:rPr lang="en-US" sz="2000" dirty="0" err="1">
                <a:solidFill>
                  <a:srgbClr val="333333"/>
                </a:solidFill>
              </a:rPr>
              <a:t>mengatakan</a:t>
            </a:r>
            <a:r>
              <a:rPr lang="en-US" sz="2000" dirty="0">
                <a:solidFill>
                  <a:srgbClr val="333333"/>
                </a:solidFill>
              </a:rPr>
              <a:t> </a:t>
            </a:r>
            <a:r>
              <a:rPr lang="en-US" sz="2000" dirty="0" err="1">
                <a:solidFill>
                  <a:srgbClr val="333333"/>
                </a:solidFill>
              </a:rPr>
              <a:t>bahwa</a:t>
            </a:r>
            <a:r>
              <a:rPr lang="en-US" sz="2000" dirty="0">
                <a:solidFill>
                  <a:srgbClr val="333333"/>
                </a:solidFill>
              </a:rPr>
              <a:t> </a:t>
            </a:r>
            <a:r>
              <a:rPr lang="en-US" sz="2000" dirty="0" err="1">
                <a:solidFill>
                  <a:srgbClr val="333333"/>
                </a:solidFill>
              </a:rPr>
              <a:t>dia</a:t>
            </a:r>
            <a:r>
              <a:rPr lang="en-US" sz="2000" dirty="0">
                <a:solidFill>
                  <a:srgbClr val="333333"/>
                </a:solidFill>
              </a:rPr>
              <a:t> </a:t>
            </a:r>
            <a:r>
              <a:rPr lang="en-US" sz="2000" dirty="0" err="1">
                <a:solidFill>
                  <a:srgbClr val="333333"/>
                </a:solidFill>
              </a:rPr>
              <a:t>pernah</a:t>
            </a:r>
            <a:r>
              <a:rPr lang="en-US" sz="2000" dirty="0">
                <a:solidFill>
                  <a:srgbClr val="333333"/>
                </a:solidFill>
              </a:rPr>
              <a:t> juga </a:t>
            </a:r>
            <a:r>
              <a:rPr lang="en-US" sz="2000" dirty="0" err="1">
                <a:solidFill>
                  <a:srgbClr val="333333"/>
                </a:solidFill>
              </a:rPr>
              <a:t>merasa</a:t>
            </a:r>
            <a:r>
              <a:rPr lang="en-US" sz="2000" dirty="0">
                <a:solidFill>
                  <a:srgbClr val="333333"/>
                </a:solidFill>
              </a:rPr>
              <a:t> </a:t>
            </a:r>
            <a:r>
              <a:rPr lang="en-US" sz="2000" dirty="0" err="1">
                <a:solidFill>
                  <a:srgbClr val="333333"/>
                </a:solidFill>
              </a:rPr>
              <a:t>dikejar</a:t>
            </a:r>
            <a:r>
              <a:rPr lang="en-US" sz="2000" dirty="0">
                <a:solidFill>
                  <a:srgbClr val="333333"/>
                </a:solidFill>
              </a:rPr>
              <a:t> </a:t>
            </a:r>
            <a:r>
              <a:rPr lang="en-US" sz="2000" dirty="0" err="1">
                <a:solidFill>
                  <a:srgbClr val="333333"/>
                </a:solidFill>
              </a:rPr>
              <a:t>kejar</a:t>
            </a:r>
            <a:r>
              <a:rPr lang="en-US" sz="2000" dirty="0">
                <a:solidFill>
                  <a:srgbClr val="333333"/>
                </a:solidFill>
              </a:rPr>
              <a:t> </a:t>
            </a:r>
            <a:r>
              <a:rPr lang="en-US" sz="2000" dirty="0" err="1">
                <a:solidFill>
                  <a:srgbClr val="333333"/>
                </a:solidFill>
              </a:rPr>
              <a:t>dan</a:t>
            </a:r>
            <a:r>
              <a:rPr lang="en-US" sz="2000" dirty="0">
                <a:solidFill>
                  <a:srgbClr val="333333"/>
                </a:solidFill>
              </a:rPr>
              <a:t> </a:t>
            </a:r>
            <a:r>
              <a:rPr lang="en-US" sz="2000" dirty="0" err="1">
                <a:solidFill>
                  <a:srgbClr val="333333"/>
                </a:solidFill>
              </a:rPr>
              <a:t>direndahkan</a:t>
            </a:r>
            <a:r>
              <a:rPr lang="en-US" sz="2000" dirty="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62</a:t>
            </a:fld>
            <a:endParaRPr 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t>Terimakasih</a:t>
            </a:r>
            <a:r>
              <a:rPr lang="en-US" altLang="ko-KR" sz="3600" dirty="0"/>
              <a:t> </a:t>
            </a:r>
            <a:r>
              <a:rPr lang="en-US" altLang="ko-KR" sz="3600" dirty="0" err="1"/>
              <a:t>atas</a:t>
            </a:r>
            <a:r>
              <a:rPr lang="en-US" altLang="ko-KR" sz="3600" dirty="0"/>
              <a:t> </a:t>
            </a:r>
            <a:r>
              <a:rPr lang="en-US" altLang="ko-KR" sz="3600" dirty="0" err="1"/>
              <a:t>perhatiannya</a:t>
            </a:r>
            <a:r>
              <a:rPr lang="en-US" altLang="ko-KR" sz="3600" dirty="0"/>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ea typeface="+mj-ea"/>
                <a:cs typeface="Verdana"/>
              </a:rPr>
              <a:t>untuk</a:t>
            </a:r>
            <a:r>
              <a:rPr lang="en-US" altLang="ko-KR" i="1" dirty="0">
                <a:solidFill>
                  <a:srgbClr val="004992"/>
                </a:solidFill>
                <a:ea typeface="+mj-ea"/>
                <a:cs typeface="Verdana"/>
              </a:rPr>
              <a:t> </a:t>
            </a:r>
            <a:r>
              <a:rPr lang="en-US" altLang="ko-KR" i="1" dirty="0" err="1">
                <a:solidFill>
                  <a:srgbClr val="004992"/>
                </a:solidFill>
                <a:ea typeface="+mj-ea"/>
                <a:cs typeface="Verdana"/>
              </a:rPr>
              <a:t>terapis</a:t>
            </a:r>
            <a:r>
              <a:rPr lang="en-US" altLang="ko-KR" i="1" dirty="0">
                <a:solidFill>
                  <a:srgbClr val="004992"/>
                </a:solidFill>
                <a:ea typeface="+mj-ea"/>
                <a:cs typeface="Verdana"/>
              </a:rPr>
              <a:t>:</a:t>
            </a:r>
            <a:endParaRPr lang="nl-NL" i="1" dirty="0">
              <a:solidFill>
                <a:srgbClr val="004992"/>
              </a:solidFill>
              <a:latin typeface="Calibri Light"/>
              <a:ea typeface="+mj-ea"/>
              <a:cs typeface="Verdana"/>
            </a:endParaRPr>
          </a:p>
          <a:p>
            <a:pPr marL="114935" marR="333375" lvl="0" defTabSz="914400">
              <a:lnSpc>
                <a:spcPct val="100000"/>
              </a:lnSpc>
              <a:spcBef>
                <a:spcPts val="800"/>
              </a:spcBef>
            </a:pPr>
            <a:r>
              <a:rPr lang="sv-SE" altLang="ko-KR" dirty="0">
                <a:solidFill>
                  <a:srgbClr val="004992"/>
                </a:solidFill>
                <a:ea typeface="+mj-ea"/>
                <a:cs typeface="Verdana"/>
              </a:rPr>
              <a:t>Silakan bagikan lembar kerja. Perkenalkan aplikasi COGITO (unduh secara gratis)</a:t>
            </a:r>
            <a:r>
              <a:rPr lang="en-US" altLang="ko-KR" dirty="0">
                <a:solidFill>
                  <a:srgbClr val="004992"/>
                </a:solidFill>
                <a:ea typeface="+mj-ea"/>
                <a:cs typeface="Verdana"/>
              </a:rPr>
              <a:t>.</a:t>
            </a:r>
          </a:p>
        </p:txBody>
      </p:sp>
      <p:sp>
        <p:nvSpPr>
          <p:cNvPr id="2" name="Footer Placeholder 1"/>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63</a:t>
            </a:fld>
            <a:endParaRPr lang="de-DE"/>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cs typeface="+mn-cs"/>
              </a:rPr>
              <a:t>www.uke.de/mct_app</a:t>
            </a:r>
            <a:endParaRPr lang="de-DE" sz="1800" dirty="0">
              <a:solidFill>
                <a:srgbClr val="333333"/>
              </a:solidFill>
              <a:latin typeface="+mn-lt"/>
              <a:ea typeface="+mn-ea"/>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7602794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Pelatihan Terapi Metakognitif 10 – Menghadapi prasangka(Stigma)</a:t>
            </a: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pPr>
                <a:defRPr/>
              </a:pPr>
              <a:t>64</a:t>
            </a:fld>
            <a:endParaRPr lang="de-DE"/>
          </a:p>
        </p:txBody>
      </p:sp>
      <p:graphicFrame>
        <p:nvGraphicFramePr>
          <p:cNvPr id="6" name="Group 2"/>
          <p:cNvGraphicFramePr>
            <a:graphicFrameLocks noGrp="1"/>
          </p:cNvGraphicFramePr>
          <p:nvPr>
            <p:extLst>
              <p:ext uri="{D42A27DB-BD31-4B8C-83A1-F6EECF244321}">
                <p14:modId xmlns:p14="http://schemas.microsoft.com/office/powerpoint/2010/main" val="1958670623"/>
              </p:ext>
            </p:extLst>
          </p:nvPr>
        </p:nvGraphicFramePr>
        <p:xfrm>
          <a:off x="408954" y="2011680"/>
          <a:ext cx="11375999" cy="34868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Vecree.com</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i="0" u="none">
                          <a:solidFill>
                            <a:srgbClr val="333333"/>
                          </a:solidFill>
                          <a:latin typeface="Calibri Light"/>
                          <a:ea typeface="Verdana" panose="020B0604030504040204" pitchFamily="34" charset="0"/>
                          <a:cs typeface="Verdana" panose="020B0604030504040204" pitchFamily="34" charset="0"/>
                        </a:rPr>
                        <a:t>basketball sketch</a:t>
                      </a:r>
                      <a:endParaRPr lang="nl-NL" sz="1000" b="0" i="0" u="none" dirty="0">
                        <a:solidFill>
                          <a:srgbClr val="333333"/>
                        </a:solidFill>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basketball/Basketball</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Plings </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Hockey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hockey stick/Hockeyschläger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Jeff Nelson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ft_edm_park__0103.jpg</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letter/Brief</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Calibri Light"/>
                        </a:rPr>
                        <a:t>Victor Svensson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rPr>
                        <a:t>DNA</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Christian Schnettelker</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Stamp/Stempel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stamp/Stempel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cs typeface="Times New Roman" pitchFamily="18" charset="0"/>
                        </a:rPr>
                        <a:t>DonkeyHotey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Stop Sign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stop sign/Stoppschild</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cap="none" normalizeH="0" baseline="0">
                          <a:ln>
                            <a:noFill/>
                          </a:ln>
                          <a:solidFill>
                            <a:srgbClr val="333333"/>
                          </a:solidFill>
                          <a:effectLst/>
                          <a:latin typeface="Calibri Light"/>
                          <a:cs typeface="Times New Roman" pitchFamily="18" charset="0"/>
                        </a:rPr>
                        <a:t>Vic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Deciding Which Door to Choose 2</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deciding which door to choose/Entscheidung zwischen zwei Türen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21017984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ustom 1">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5367</Words>
  <Application>Microsoft Office PowerPoint</Application>
  <PresentationFormat>Benutzerdefiniert</PresentationFormat>
  <Paragraphs>628</Paragraphs>
  <Slides>64</Slides>
  <Notes>64</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64</vt:i4>
      </vt:variant>
    </vt:vector>
  </HeadingPairs>
  <TitlesOfParts>
    <vt:vector size="73" baseType="lpstr">
      <vt:lpstr>Calibri Light</vt:lpstr>
      <vt:lpstr>Arial</vt:lpstr>
      <vt:lpstr>WingDings</vt:lpstr>
      <vt:lpstr>Wingdings 2</vt:lpstr>
      <vt:lpstr>Verdana</vt:lpstr>
      <vt:lpstr>Times New Roman</vt:lpstr>
      <vt:lpstr>Symbol</vt:lpstr>
      <vt:lpstr>UKE_PPT-Vorlage_16zu9</vt:lpstr>
      <vt:lpstr>1_UKE_PPT-Vorlage_16zu9</vt:lpstr>
      <vt:lpstr>MCT 10 II – Menghadapi prasangka(Stigma)</vt:lpstr>
      <vt:lpstr>Apa kesamaan dari orang berikut ini?</vt:lpstr>
      <vt:lpstr>Apa kesamaan dari orang berikut ini?</vt:lpstr>
      <vt:lpstr>Apa kesamaan dari orang berikut ini?</vt:lpstr>
      <vt:lpstr>Apa kesamaan dari orang berikut ini?</vt:lpstr>
      <vt:lpstr>Apa kesamaan dari orang berikut ini?</vt:lpstr>
      <vt:lpstr>Apa kesamaan dari orang berikut ini?</vt:lpstr>
      <vt:lpstr>Apa kesamaan dari orang berikut ini?</vt:lpstr>
      <vt:lpstr>Terkenal = Sempurna?</vt:lpstr>
      <vt:lpstr>Yang manakah dari beberapa lukisan dibawah ini yang dibuat oleh orang dengan gejala psikosis?</vt:lpstr>
      <vt:lpstr>Yang manakah dari beberapa lukisan dibawah ini yang memiliki nilai jual tinggi saat pelelangan?</vt:lpstr>
      <vt:lpstr>Yang manakah dari beberapa lukisan dibawah ini yang memiliki nilai jual tinggi saat pelelangan?</vt:lpstr>
      <vt:lpstr>Edvard Munch</vt:lpstr>
      <vt:lpstr>Steffen Moritz</vt:lpstr>
      <vt:lpstr>Vincent van Gogh</vt:lpstr>
      <vt:lpstr>Ringo Starr (Drummer the Beatles)</vt:lpstr>
      <vt:lpstr>Kesimpulan Pertama</vt:lpstr>
      <vt:lpstr>Kesimpulan Pertama</vt:lpstr>
      <vt:lpstr>Kesimpulan Pertama</vt:lpstr>
      <vt:lpstr>Kesimpulan Pertama</vt:lpstr>
      <vt:lpstr>Apakah “normal” jika memiliki masalah mental?</vt:lpstr>
      <vt:lpstr>Apakah “normal” jika memiliki masalah mental?</vt:lpstr>
      <vt:lpstr>Apakah “normal” jika memiliki masalah mental?</vt:lpstr>
      <vt:lpstr>Keyakinan khusus pada sesuatu bukanlah hal yang tidak biasa Frekuensi pengalaman psikotik dalam populasi</vt:lpstr>
      <vt:lpstr>Keyakinan khusus pada sesuatu bukanlah hal yang tidak biasa Frekuensi pengalaman psikotik dalam populasi</vt:lpstr>
      <vt:lpstr>Keyakinan khusus pada sesuatu bukanlah hal yang tidak biasa Frekuensi pengalaman psikotik dalam populasi</vt:lpstr>
      <vt:lpstr>Keyakinan khusus pada sesuatu bukanlah hal yang tidak biasa Frekuensi pengalaman psikotik dalam populasi</vt:lpstr>
      <vt:lpstr>Keyakinan khusus pada sesuatu bukanlah hal yang tidak biasa Frekuensi pengalaman psikotik dalam populasi</vt:lpstr>
      <vt:lpstr>Keyakinan khusus pada sesuatu bukanlah hal yang tidak biasa Frekuensi pengalaman psikotik dalam populasi</vt:lpstr>
      <vt:lpstr>Keyakinan khusus pada sesuatu bukanlah hal yang tidak biasa Frekuensi pengalaman psikotik dalam populasi</vt:lpstr>
      <vt:lpstr>Keyakinan khusus pada sesuatu bukanlah hal yang tidak biasa Frekuensi pengalaman psikotik dalam populasi</vt:lpstr>
      <vt:lpstr>Ingatlah…</vt:lpstr>
      <vt:lpstr>Apakah stigma itu dan apakah stigma diri?</vt:lpstr>
      <vt:lpstr>Apakah stigma itu dan apakah stigma diri?</vt:lpstr>
      <vt:lpstr>Apakah stigma itu dan apakah stigma diri?</vt:lpstr>
      <vt:lpstr>Apakah stigma itu dan apakah stigma diri?</vt:lpstr>
      <vt:lpstr>Stigma pada orang yang mengalami psikosis</vt:lpstr>
      <vt:lpstr>Stigma yang ditujukan kepada seseorang yang mengalami psikosis</vt:lpstr>
      <vt:lpstr>Stigma yang ditujukan kepada seseorang yang mengalami psikosis</vt:lpstr>
      <vt:lpstr>Stigma yang ditujukan kepada seseorang yang mengalami psikosis</vt:lpstr>
      <vt:lpstr>Stigma yang ditujukan kepada seseorang yang mengalami psikosis</vt:lpstr>
      <vt:lpstr>Stigma yang ditujukan kepada seseorang yang mengalami psikosis</vt:lpstr>
      <vt:lpstr>Stigma yang ditujukan kepada seseorang yang mengalami psikosis</vt:lpstr>
      <vt:lpstr>Mengapa kita mempelajarinya?</vt:lpstr>
      <vt:lpstr>Mengapa kita mempelajarinya?</vt:lpstr>
      <vt:lpstr>Apa yang seharusnya saudara lakukan?</vt:lpstr>
      <vt:lpstr>Apakah saya seharusnya menceritakan gangguan mental saya… dan bagaimana?</vt:lpstr>
      <vt:lpstr>Apakah saya seharusnya menceritakan gangguan mental saya… dan bagaimana?</vt:lpstr>
      <vt:lpstr>Bagaimana saya dapat mengkomunikasikan tentang gangguan yang saya alami?</vt:lpstr>
      <vt:lpstr>Bagaimana saya dapat mengkomunikasikan tentang gangguan yang saya alami?</vt:lpstr>
      <vt:lpstr>Bagaimana saya dapat mengkomunikasikan tentang gangguan yang saya alami?</vt:lpstr>
      <vt:lpstr>Bagaimana saya dapat mengkomunikasikan tentang gangguan yang saya alami?</vt:lpstr>
      <vt:lpstr>Bagaimana saya dapat mengkomunikasikan tentang gangguan yang saya alami?</vt:lpstr>
      <vt:lpstr>Bagaimana saya dapat mengkomunikasikan tentang gangguan yang saya alami?</vt:lpstr>
      <vt:lpstr>Bagaimana saya dapat mengkomunikasikan tentang gangguan yang saya alami?</vt:lpstr>
      <vt:lpstr>Bagaimana saya dapat mengkomunikasikan tentang gangguan yang saya alami?</vt:lpstr>
      <vt:lpstr>Bagaimana saya dapat mengkomunikasikan tentang gangguan yang saya alami?</vt:lpstr>
      <vt:lpstr>Bagaimana saya dapat mengkomunikasikan tentang gangguan yang saya alami?</vt:lpstr>
      <vt:lpstr>Bagaimana saya dapat mengkomunikasikan tentang gangguan yang saya alami?</vt:lpstr>
      <vt:lpstr>Bagaimana saya dapat mengkomunikasikan tentang gangguan yang saya alami?</vt:lpstr>
      <vt:lpstr>Praktek dalam kehidupan sehari hari</vt:lpstr>
      <vt:lpstr>Apa hubungannya dengan psikosis</vt:lpstr>
      <vt:lpstr>Terimakasih atas perhatiannya!</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Britt ...</cp:lastModifiedBy>
  <cp:revision>1373</cp:revision>
  <dcterms:created xsi:type="dcterms:W3CDTF">2015-05-22T07:54:23Z</dcterms:created>
  <dcterms:modified xsi:type="dcterms:W3CDTF">2022-07-04T08:25:00Z</dcterms:modified>
</cp:coreProperties>
</file>