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8" r:id="rId1"/>
    <p:sldMasterId id="2147483681" r:id="rId2"/>
  </p:sldMasterIdLst>
  <p:notesMasterIdLst>
    <p:notesMasterId r:id="rId58"/>
  </p:notesMasterIdLst>
  <p:handoutMasterIdLst>
    <p:handoutMasterId r:id="rId59"/>
  </p:handoutMasterIdLst>
  <p:sldIdLst>
    <p:sldId id="464" r:id="rId3"/>
    <p:sldId id="321" r:id="rId4"/>
    <p:sldId id="311" r:id="rId5"/>
    <p:sldId id="312" r:id="rId6"/>
    <p:sldId id="401" r:id="rId7"/>
    <p:sldId id="439" r:id="rId8"/>
    <p:sldId id="438" r:id="rId9"/>
    <p:sldId id="437" r:id="rId10"/>
    <p:sldId id="428" r:id="rId11"/>
    <p:sldId id="441" r:id="rId12"/>
    <p:sldId id="440" r:id="rId13"/>
    <p:sldId id="351" r:id="rId14"/>
    <p:sldId id="442" r:id="rId15"/>
    <p:sldId id="431" r:id="rId16"/>
    <p:sldId id="444" r:id="rId17"/>
    <p:sldId id="443" r:id="rId18"/>
    <p:sldId id="355" r:id="rId19"/>
    <p:sldId id="445" r:id="rId20"/>
    <p:sldId id="468" r:id="rId21"/>
    <p:sldId id="467" r:id="rId22"/>
    <p:sldId id="328" r:id="rId23"/>
    <p:sldId id="420" r:id="rId24"/>
    <p:sldId id="448" r:id="rId25"/>
    <p:sldId id="447" r:id="rId26"/>
    <p:sldId id="375" r:id="rId27"/>
    <p:sldId id="419" r:id="rId28"/>
    <p:sldId id="388" r:id="rId29"/>
    <p:sldId id="418" r:id="rId30"/>
    <p:sldId id="389" r:id="rId31"/>
    <p:sldId id="390" r:id="rId32"/>
    <p:sldId id="391" r:id="rId33"/>
    <p:sldId id="359" r:id="rId34"/>
    <p:sldId id="449" r:id="rId35"/>
    <p:sldId id="435" r:id="rId36"/>
    <p:sldId id="360" r:id="rId37"/>
    <p:sldId id="450" r:id="rId38"/>
    <p:sldId id="466" r:id="rId39"/>
    <p:sldId id="465" r:id="rId40"/>
    <p:sldId id="414" r:id="rId41"/>
    <p:sldId id="453" r:id="rId42"/>
    <p:sldId id="452" r:id="rId43"/>
    <p:sldId id="412" r:id="rId44"/>
    <p:sldId id="456" r:id="rId45"/>
    <p:sldId id="455" r:id="rId46"/>
    <p:sldId id="454" r:id="rId47"/>
    <p:sldId id="409" r:id="rId48"/>
    <p:sldId id="459" r:id="rId49"/>
    <p:sldId id="458" r:id="rId50"/>
    <p:sldId id="457" r:id="rId51"/>
    <p:sldId id="460" r:id="rId52"/>
    <p:sldId id="463" r:id="rId53"/>
    <p:sldId id="462" r:id="rId54"/>
    <p:sldId id="436" r:id="rId55"/>
    <p:sldId id="396" r:id="rId56"/>
    <p:sldId id="397" r:id="rId57"/>
  </p:sldIdLst>
  <p:sldSz cx="12195175" cy="6858000"/>
  <p:notesSz cx="7099300" cy="10234613"/>
  <p:embeddedFontLst>
    <p:embeddedFont>
      <p:font typeface="Calibri Light" panose="020F0302020204030204" pitchFamily="34" charset="0"/>
      <p:regular r:id="rId60"/>
      <p:italic r:id="rId61"/>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709" autoAdjust="0"/>
    <p:restoredTop sz="94660"/>
  </p:normalViewPr>
  <p:slideViewPr>
    <p:cSldViewPr>
      <p:cViewPr varScale="1">
        <p:scale>
          <a:sx n="67" d="100"/>
          <a:sy n="67" d="100"/>
        </p:scale>
        <p:origin x="948"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555"/>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443AD28-A40E-49C4-8796-6AEAFDBD2CA7}" type="slidenum">
              <a:rPr lang="en-GB" altLang="de-DE"/>
              <a:pPr/>
              <a:t>‹Nr.›</a:t>
            </a:fld>
            <a:endParaRPr lang="en-GB" altLang="de-DE"/>
          </a:p>
        </p:txBody>
      </p:sp>
    </p:spTree>
    <p:extLst>
      <p:ext uri="{BB962C8B-B14F-4D97-AF65-F5344CB8AC3E}">
        <p14:creationId xmlns:p14="http://schemas.microsoft.com/office/powerpoint/2010/main" val="3610749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5837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384ECAA-CF81-4F6C-A9F6-F4BC67D4866A}" type="slidenum">
              <a:rPr lang="de-DE" altLang="de-DE"/>
              <a:pPr/>
              <a:t>‹Nr.›</a:t>
            </a:fld>
            <a:endParaRPr lang="de-DE" altLang="de-DE"/>
          </a:p>
        </p:txBody>
      </p:sp>
    </p:spTree>
    <p:extLst>
      <p:ext uri="{BB962C8B-B14F-4D97-AF65-F5344CB8AC3E}">
        <p14:creationId xmlns:p14="http://schemas.microsoft.com/office/powerpoint/2010/main" val="3685715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F2B531-77FF-4A86-9054-36FB5DD45DF8}" type="slidenum">
              <a:rPr lang="de-DE" altLang="de-DE" sz="1300"/>
              <a:pPr eaLnBrk="1" hangingPunct="1">
                <a:spcBef>
                  <a:spcPct val="0"/>
                </a:spcBef>
              </a:pPr>
              <a:t>2</a:t>
            </a:fld>
            <a:endParaRPr lang="de-DE"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0735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53C1C6-73A6-456E-86C4-AFDC132A0209}" type="slidenum">
              <a:rPr lang="de-DE" altLang="de-DE" sz="1300"/>
              <a:pPr eaLnBrk="1" hangingPunct="1">
                <a:spcBef>
                  <a:spcPct val="0"/>
                </a:spcBef>
              </a:pPr>
              <a:t>3</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5619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8E7EC6E-3120-44D7-AD87-7441AB7DEE7C}" type="slidenum">
              <a:rPr lang="de-DE" altLang="de-DE" sz="1300"/>
              <a:pPr eaLnBrk="1" hangingPunct="1">
                <a:spcBef>
                  <a:spcPct val="0"/>
                </a:spcBef>
              </a:pPr>
              <a:t>4</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88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91D32B-9DF0-4CFE-B4D7-05CD099309AE}" type="slidenum">
              <a:rPr lang="de-DE" altLang="de-DE" sz="1300"/>
              <a:pPr eaLnBrk="1" hangingPunct="1">
                <a:spcBef>
                  <a:spcPct val="0"/>
                </a:spcBef>
              </a:pPr>
              <a:t>5</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011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91D32B-9DF0-4CFE-B4D7-05CD099309AE}" type="slidenum">
              <a:rPr lang="de-DE" altLang="de-DE" sz="1300"/>
              <a:pPr eaLnBrk="1" hangingPunct="1">
                <a:spcBef>
                  <a:spcPct val="0"/>
                </a:spcBef>
              </a:pPr>
              <a:t>6</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011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91D32B-9DF0-4CFE-B4D7-05CD099309AE}" type="slidenum">
              <a:rPr lang="de-DE" altLang="de-DE" sz="1300"/>
              <a:pPr eaLnBrk="1" hangingPunct="1">
                <a:spcBef>
                  <a:spcPct val="0"/>
                </a:spcBef>
              </a:pPr>
              <a:t>7</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011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91D32B-9DF0-4CFE-B4D7-05CD099309AE}" type="slidenum">
              <a:rPr lang="de-DE" altLang="de-DE" sz="1300"/>
              <a:pPr eaLnBrk="1" hangingPunct="1">
                <a:spcBef>
                  <a:spcPct val="0"/>
                </a:spcBef>
              </a:pPr>
              <a:t>8</a:t>
            </a:fld>
            <a:endParaRPr lang="de-DE"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011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F91ED5-D98F-435C-9DB1-DCA0A647196B}" type="slidenum">
              <a:rPr lang="de-DE" altLang="de-DE" sz="1300"/>
              <a:pPr eaLnBrk="1" hangingPunct="1">
                <a:spcBef>
                  <a:spcPct val="0"/>
                </a:spcBef>
              </a:pPr>
              <a:t>9</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14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F91ED5-D98F-435C-9DB1-DCA0A647196B}" type="slidenum">
              <a:rPr lang="de-DE" altLang="de-DE" sz="1300"/>
              <a:pPr eaLnBrk="1" hangingPunct="1">
                <a:spcBef>
                  <a:spcPct val="0"/>
                </a:spcBef>
              </a:pPr>
              <a:t>10</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146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F91ED5-D98F-435C-9DB1-DCA0A647196B}" type="slidenum">
              <a:rPr lang="de-DE" altLang="de-DE" sz="1300"/>
              <a:pPr eaLnBrk="1" hangingPunct="1">
                <a:spcBef>
                  <a:spcPct val="0"/>
                </a:spcBef>
              </a:pPr>
              <a:t>11</a:t>
            </a:fld>
            <a:endParaRPr lang="de-DE"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84146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92BF57-CA33-49CE-BC8C-3CC5FDFDBB46}" type="slidenum">
              <a:rPr lang="de-DE" altLang="de-DE" sz="1300"/>
              <a:pPr eaLnBrk="1" hangingPunct="1">
                <a:spcBef>
                  <a:spcPct val="0"/>
                </a:spcBef>
              </a:pPr>
              <a:t>12</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8627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F21E3C-5D44-40E6-BFAE-F9BA9AB86670}" type="slidenum">
              <a:rPr lang="de-DE" altLang="de-DE" sz="1300"/>
              <a:pPr eaLnBrk="1" hangingPunct="1">
                <a:spcBef>
                  <a:spcPct val="0"/>
                </a:spcBef>
              </a:pPr>
              <a:t>14</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67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F21E3C-5D44-40E6-BFAE-F9BA9AB86670}" type="slidenum">
              <a:rPr lang="de-DE" altLang="de-DE" sz="1300"/>
              <a:pPr eaLnBrk="1" hangingPunct="1">
                <a:spcBef>
                  <a:spcPct val="0"/>
                </a:spcBef>
              </a:pPr>
              <a:t>15</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67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1F21E3C-5D44-40E6-BFAE-F9BA9AB86670}" type="slidenum">
              <a:rPr lang="de-DE" altLang="de-DE" sz="1300"/>
              <a:pPr eaLnBrk="1" hangingPunct="1">
                <a:spcBef>
                  <a:spcPct val="0"/>
                </a:spcBef>
              </a:pPr>
              <a:t>16</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67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514B21-23F1-4AD8-925C-619EE7DE6BDE}" type="slidenum">
              <a:rPr lang="de-DE" altLang="de-DE" sz="1300"/>
              <a:pPr eaLnBrk="1" hangingPunct="1">
                <a:spcBef>
                  <a:spcPct val="0"/>
                </a:spcBef>
              </a:pPr>
              <a:t>17</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682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9A4ED-89BC-47C9-A072-3EC78C191AE6}" type="slidenum">
              <a:rPr lang="de-DE" altLang="de-DE" sz="1300"/>
              <a:pPr eaLnBrk="1" hangingPunct="1">
                <a:spcBef>
                  <a:spcPct val="0"/>
                </a:spcBef>
              </a:pPr>
              <a:t>18</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4605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9A4ED-89BC-47C9-A072-3EC78C191AE6}" type="slidenum">
              <a:rPr lang="de-DE" altLang="de-DE" sz="1300"/>
              <a:pPr eaLnBrk="1" hangingPunct="1">
                <a:spcBef>
                  <a:spcPct val="0"/>
                </a:spcBef>
              </a:pPr>
              <a:t>19</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4605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09A4ED-89BC-47C9-A072-3EC78C191AE6}" type="slidenum">
              <a:rPr lang="de-DE" altLang="de-DE" sz="1300"/>
              <a:pPr eaLnBrk="1" hangingPunct="1">
                <a:spcBef>
                  <a:spcPct val="0"/>
                </a:spcBef>
              </a:pPr>
              <a:t>20</a:t>
            </a:fld>
            <a:endParaRPr lang="de-DE"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4605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FFCF7D-7D7E-49B1-882B-8DDE5FCDFC16}" type="slidenum">
              <a:rPr lang="de-DE" altLang="de-DE" sz="1300"/>
              <a:pPr eaLnBrk="1" hangingPunct="1">
                <a:spcBef>
                  <a:spcPct val="0"/>
                </a:spcBef>
              </a:pPr>
              <a:t>21</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301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4401E-FAEC-4814-B891-2663CBCE9C01}" type="slidenum">
              <a:rPr lang="de-DE" altLang="de-DE" sz="1300"/>
              <a:pPr eaLnBrk="1" hangingPunct="1">
                <a:spcBef>
                  <a:spcPct val="0"/>
                </a:spcBef>
              </a:pPr>
              <a:t>22</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333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4401E-FAEC-4814-B891-2663CBCE9C01}" type="slidenum">
              <a:rPr lang="de-DE" altLang="de-DE" sz="1300"/>
              <a:pPr eaLnBrk="1" hangingPunct="1">
                <a:spcBef>
                  <a:spcPct val="0"/>
                </a:spcBef>
              </a:pPr>
              <a:t>23</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333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24401E-FAEC-4814-B891-2663CBCE9C01}" type="slidenum">
              <a:rPr lang="de-DE" altLang="de-DE" sz="1300"/>
              <a:pPr eaLnBrk="1" hangingPunct="1">
                <a:spcBef>
                  <a:spcPct val="0"/>
                </a:spcBef>
              </a:pPr>
              <a:t>24</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333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9270E1-3688-41B7-97A7-BA9D2B236077}" type="slidenum">
              <a:rPr lang="de-DE" altLang="de-DE" sz="1300"/>
              <a:pPr eaLnBrk="1" hangingPunct="1">
                <a:spcBef>
                  <a:spcPct val="0"/>
                </a:spcBef>
              </a:pPr>
              <a:t>25</a:t>
            </a:fld>
            <a:endParaRPr lang="de-DE" altLang="de-DE" sz="1300"/>
          </a:p>
        </p:txBody>
      </p:sp>
      <p:sp>
        <p:nvSpPr>
          <p:cNvPr id="83971" name="Rectangle 3074"/>
          <p:cNvSpPr>
            <a:spLocks noGrp="1" noRot="1" noChangeAspect="1" noChangeArrowheads="1" noTextEdit="1"/>
          </p:cNvSpPr>
          <p:nvPr>
            <p:ph type="sldImg"/>
          </p:nvPr>
        </p:nvSpPr>
        <p:spPr>
          <a:xfrm>
            <a:off x="138113" y="768350"/>
            <a:ext cx="6823075" cy="3836988"/>
          </a:xfrm>
          <a:ln/>
        </p:spPr>
      </p:sp>
      <p:sp>
        <p:nvSpPr>
          <p:cNvPr id="8397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890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3AE06F-B0D3-4A3C-B95C-547611395AA5}" type="slidenum">
              <a:rPr lang="de-DE" altLang="de-DE" sz="1300"/>
              <a:pPr eaLnBrk="1" hangingPunct="1">
                <a:spcBef>
                  <a:spcPct val="0"/>
                </a:spcBef>
              </a:pPr>
              <a:t>26</a:t>
            </a:fld>
            <a:endParaRPr lang="de-DE" altLang="de-DE" sz="1300"/>
          </a:p>
        </p:txBody>
      </p:sp>
      <p:sp>
        <p:nvSpPr>
          <p:cNvPr id="84995" name="Rectangle 3074"/>
          <p:cNvSpPr>
            <a:spLocks noGrp="1" noRot="1" noChangeAspect="1" noChangeArrowheads="1" noTextEdit="1"/>
          </p:cNvSpPr>
          <p:nvPr>
            <p:ph type="sldImg"/>
          </p:nvPr>
        </p:nvSpPr>
        <p:spPr>
          <a:xfrm>
            <a:off x="138113" y="768350"/>
            <a:ext cx="6823075" cy="3836988"/>
          </a:xfrm>
          <a:ln/>
        </p:spPr>
      </p:sp>
      <p:sp>
        <p:nvSpPr>
          <p:cNvPr id="84996"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7803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AECC55-D648-48A5-9058-02704C80F3B0}" type="slidenum">
              <a:rPr lang="de-DE" altLang="de-DE" sz="1300"/>
              <a:pPr eaLnBrk="1" hangingPunct="1">
                <a:spcBef>
                  <a:spcPct val="0"/>
                </a:spcBef>
              </a:pPr>
              <a:t>27</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9083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EC4598-F192-4C52-8705-BF5684B42D9A}" type="slidenum">
              <a:rPr lang="de-DE" altLang="de-DE" sz="1300"/>
              <a:pPr eaLnBrk="1" hangingPunct="1">
                <a:spcBef>
                  <a:spcPct val="0"/>
                </a:spcBef>
              </a:pPr>
              <a:t>28</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680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2790F7-BAA0-4524-9544-1425A2EC021D}" type="slidenum">
              <a:rPr lang="de-DE" altLang="de-DE" sz="1300"/>
              <a:pPr eaLnBrk="1" hangingPunct="1">
                <a:spcBef>
                  <a:spcPct val="0"/>
                </a:spcBef>
              </a:pPr>
              <a:t>29</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6981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434ECA-89AE-4882-ABF5-7783BC984534}" type="slidenum">
              <a:rPr lang="de-DE" altLang="de-DE" sz="1300"/>
              <a:pPr eaLnBrk="1" hangingPunct="1">
                <a:spcBef>
                  <a:spcPct val="0"/>
                </a:spcBef>
              </a:pPr>
              <a:t>30</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6878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7F3E38-8179-454A-963B-06C0F6E95518}" type="slidenum">
              <a:rPr lang="de-DE" altLang="de-DE" sz="1300"/>
              <a:pPr eaLnBrk="1" hangingPunct="1">
                <a:spcBef>
                  <a:spcPct val="0"/>
                </a:spcBef>
              </a:pPr>
              <a:t>31</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7221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D1A6D-C134-4203-81CB-C9C31D7F4798}" type="slidenum">
              <a:rPr lang="de-DE" altLang="de-DE" sz="1300"/>
              <a:pPr eaLnBrk="1" hangingPunct="1">
                <a:spcBef>
                  <a:spcPct val="0"/>
                </a:spcBef>
              </a:pPr>
              <a:t>32</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752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ED1A6D-C134-4203-81CB-C9C31D7F4798}" type="slidenum">
              <a:rPr lang="de-DE" altLang="de-DE" sz="1300"/>
              <a:pPr eaLnBrk="1" hangingPunct="1">
                <a:spcBef>
                  <a:spcPct val="0"/>
                </a:spcBef>
              </a:pPr>
              <a:t>33</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752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6C9964-0D56-400F-AF92-3E8EA4BF0D36}" type="slidenum">
              <a:rPr lang="de-DE" altLang="de-DE" sz="1300"/>
              <a:pPr eaLnBrk="1" hangingPunct="1">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5678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A80172-B8B2-48FB-8193-1FB760C9FA60}" type="slidenum">
              <a:rPr lang="de-DE" altLang="de-DE" sz="1300"/>
              <a:pPr eaLnBrk="1" hangingPunct="1">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681354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A80172-B8B2-48FB-8193-1FB760C9FA60}" type="slidenum">
              <a:rPr lang="de-DE" altLang="de-DE" sz="1300"/>
              <a:pPr eaLnBrk="1" hangingPunct="1">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681354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EA80172-B8B2-48FB-8193-1FB760C9FA60}" type="slidenum">
              <a:rPr lang="de-DE" altLang="de-DE" sz="1300"/>
              <a:pPr eaLnBrk="1" hangingPunct="1">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681354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32A473-1A83-4157-81FE-BFC2403E1678}" type="slidenum">
              <a:rPr lang="de-DE" altLang="de-DE" sz="1300"/>
              <a:pPr eaLnBrk="1" hangingPunct="1">
                <a:spcBef>
                  <a:spcPct val="0"/>
                </a:spcBef>
              </a:pPr>
              <a:t>39</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62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32A473-1A83-4157-81FE-BFC2403E1678}" type="slidenum">
              <a:rPr lang="de-DE" altLang="de-DE" sz="1300"/>
              <a:pPr eaLnBrk="1" hangingPunct="1">
                <a:spcBef>
                  <a:spcPct val="0"/>
                </a:spcBef>
              </a:pPr>
              <a:t>40</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62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32A473-1A83-4157-81FE-BFC2403E1678}" type="slidenum">
              <a:rPr lang="de-DE" altLang="de-DE" sz="1300"/>
              <a:pPr eaLnBrk="1" hangingPunct="1">
                <a:spcBef>
                  <a:spcPct val="0"/>
                </a:spcBef>
              </a:pPr>
              <a:t>41</a:t>
            </a:fld>
            <a:endParaRPr lang="de-DE" altLang="de-DE"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627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254D19-08F9-4E5C-B455-4683003F5C8B}" type="slidenum">
              <a:rPr lang="de-DE" altLang="de-DE" sz="1300"/>
              <a:pPr eaLnBrk="1" hangingPunct="1">
                <a:spcBef>
                  <a:spcPct val="0"/>
                </a:spcBef>
              </a:pPr>
              <a:t>42</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5676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254D19-08F9-4E5C-B455-4683003F5C8B}" type="slidenum">
              <a:rPr lang="de-DE" altLang="de-DE" sz="1300"/>
              <a:pPr eaLnBrk="1" hangingPunct="1">
                <a:spcBef>
                  <a:spcPct val="0"/>
                </a:spcBef>
              </a:pPr>
              <a:t>43</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56764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254D19-08F9-4E5C-B455-4683003F5C8B}" type="slidenum">
              <a:rPr lang="de-DE" altLang="de-DE" sz="1300"/>
              <a:pPr eaLnBrk="1" hangingPunct="1">
                <a:spcBef>
                  <a:spcPct val="0"/>
                </a:spcBef>
              </a:pPr>
              <a:t>44</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56764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254D19-08F9-4E5C-B455-4683003F5C8B}" type="slidenum">
              <a:rPr lang="de-DE" altLang="de-DE" sz="1300"/>
              <a:pPr eaLnBrk="1" hangingPunct="1">
                <a:spcBef>
                  <a:spcPct val="0"/>
                </a:spcBef>
              </a:pPr>
              <a:t>45</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56764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FBDF55-55C7-4113-87B4-958F8FCB486A}" type="slidenum">
              <a:rPr lang="de-DE" altLang="de-DE" sz="1300"/>
              <a:pPr eaLnBrk="1" hangingPunct="1">
                <a:spcBef>
                  <a:spcPct val="0"/>
                </a:spcBef>
              </a:pPr>
              <a:t>46</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2055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FBDF55-55C7-4113-87B4-958F8FCB486A}" type="slidenum">
              <a:rPr lang="de-DE" altLang="de-DE" sz="1300"/>
              <a:pPr eaLnBrk="1" hangingPunct="1">
                <a:spcBef>
                  <a:spcPct val="0"/>
                </a:spcBef>
              </a:pPr>
              <a:t>47</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2055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FBDF55-55C7-4113-87B4-958F8FCB486A}" type="slidenum">
              <a:rPr lang="de-DE" altLang="de-DE" sz="1300"/>
              <a:pPr eaLnBrk="1" hangingPunct="1">
                <a:spcBef>
                  <a:spcPct val="0"/>
                </a:spcBef>
              </a:pPr>
              <a:t>48</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2055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FBDF55-55C7-4113-87B4-958F8FCB486A}" type="slidenum">
              <a:rPr lang="de-DE" altLang="de-DE" sz="1300"/>
              <a:pPr eaLnBrk="1" hangingPunct="1">
                <a:spcBef>
                  <a:spcPct val="0"/>
                </a:spcBef>
              </a:pPr>
              <a:t>49</a:t>
            </a:fld>
            <a:endParaRPr lang="de-DE" altLang="de-DE"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205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AC61C6-2F4B-4BB7-9607-411EABBC1EDC}" type="slidenum">
              <a:rPr lang="de-DE" altLang="de-DE" sz="1300"/>
              <a:pPr eaLnBrk="1" hangingPunct="1">
                <a:spcBef>
                  <a:spcPct val="0"/>
                </a:spcBef>
              </a:pPr>
              <a:t>50</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23616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AC61C6-2F4B-4BB7-9607-411EABBC1EDC}" type="slidenum">
              <a:rPr lang="de-DE" altLang="de-DE" sz="1300"/>
              <a:pPr eaLnBrk="1" hangingPunct="1">
                <a:spcBef>
                  <a:spcPct val="0"/>
                </a:spcBef>
              </a:pPr>
              <a:t>51</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23616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AC61C6-2F4B-4BB7-9607-411EABBC1EDC}" type="slidenum">
              <a:rPr lang="de-DE" altLang="de-DE" sz="1300"/>
              <a:pPr eaLnBrk="1" hangingPunct="1">
                <a:spcBef>
                  <a:spcPct val="0"/>
                </a:spcBef>
              </a:pPr>
              <a:t>52</a:t>
            </a:fld>
            <a:endParaRPr lang="de-DE"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23616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582828F-9CEC-4046-8CEF-0B9CE7138534}" type="slidenum">
              <a:rPr lang="de-DE" altLang="de-DE" sz="1300"/>
              <a:pPr eaLnBrk="1" hangingPunct="1">
                <a:spcBef>
                  <a:spcPct val="0"/>
                </a:spcBef>
              </a:pPr>
              <a:t>54</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83362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F66E7-572E-46E3-A72D-519823675A2A}" type="slidenum">
              <a:rPr lang="de-DE" altLang="de-DE" sz="1300"/>
              <a:pPr eaLnBrk="1" hangingPunct="1">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29252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4" name="Slide Number Placeholder 3"/>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i-FI"/>
              <a:t>Pelatihan Terapi Metakognitif 8 – Harga diri &amp; Perasaan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931D2EE-07C0-4C37-8ACB-41040B99F63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7" name="Slide Number Placeholder 6"/>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5" name="Slide Number Placeholder 4"/>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i-FI"/>
              <a:t>Pelatihan Terapi Metakognitif 8 – Harga diri &amp; Perasaan</a:t>
            </a:r>
            <a:endParaRPr lang="de-DE"/>
          </a:p>
        </p:txBody>
      </p:sp>
      <p:sp>
        <p:nvSpPr>
          <p:cNvPr id="4" name="Slide Number Placeholder 3"/>
          <p:cNvSpPr>
            <a:spLocks noGrp="1"/>
          </p:cNvSpPr>
          <p:nvPr>
            <p:ph type="sldNum" sz="quarter" idx="12"/>
          </p:nvPr>
        </p:nvSpPr>
        <p:spPr bwMode="gray"/>
        <p:txBody>
          <a:bodyPr/>
          <a:lstStyle>
            <a:lvl1pPr>
              <a:defRPr b="0"/>
            </a:lvl1pPr>
          </a:lstStyle>
          <a:p>
            <a:fld id="{0931D2EE-07C0-4C37-8ACB-41040B99F63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6727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014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b="0" dirty="0" err="1">
                <a:solidFill>
                  <a:srgbClr val="333333"/>
                </a:solidFill>
                <a:latin typeface="Calibri Light"/>
              </a:rPr>
              <a:t>Penggunaan</a:t>
            </a:r>
            <a:r>
              <a:rPr lang="en-US" altLang="ko-KR" sz="1000" b="0" dirty="0">
                <a:solidFill>
                  <a:srgbClr val="333333"/>
                </a:solidFill>
                <a:latin typeface="Calibri Light"/>
              </a:rPr>
              <a:t> </a:t>
            </a:r>
            <a:r>
              <a:rPr lang="en-US" altLang="ko-KR" sz="1000" b="0" dirty="0" err="1">
                <a:solidFill>
                  <a:srgbClr val="333333"/>
                </a:solidFill>
                <a:latin typeface="Calibri Light"/>
              </a:rPr>
              <a:t>gambar</a:t>
            </a:r>
            <a:r>
              <a:rPr lang="en-US" altLang="ko-KR" sz="1000" b="0" dirty="0">
                <a:solidFill>
                  <a:srgbClr val="333333"/>
                </a:solidFill>
                <a:latin typeface="Calibri Light"/>
              </a:rPr>
              <a:t> di </a:t>
            </a:r>
            <a:r>
              <a:rPr lang="en-US" altLang="ko-KR" sz="1000" b="0" dirty="0" err="1">
                <a:solidFill>
                  <a:srgbClr val="333333"/>
                </a:solidFill>
                <a:latin typeface="Calibri Light"/>
              </a:rPr>
              <a:t>modul</a:t>
            </a:r>
            <a:r>
              <a:rPr lang="en-US" altLang="ko-KR" sz="1000" b="0" dirty="0">
                <a:solidFill>
                  <a:srgbClr val="333333"/>
                </a:solidFill>
                <a:latin typeface="Calibri Light"/>
              </a:rPr>
              <a:t> </a:t>
            </a:r>
            <a:r>
              <a:rPr lang="en-US" altLang="ko-KR" sz="1000" b="0" dirty="0" err="1">
                <a:solidFill>
                  <a:srgbClr val="333333"/>
                </a:solidFill>
                <a:latin typeface="Calibri Light"/>
              </a:rPr>
              <a:t>ini</a:t>
            </a:r>
            <a:r>
              <a:rPr lang="en-US" altLang="ko-KR" sz="1000" b="0" dirty="0">
                <a:solidFill>
                  <a:srgbClr val="333333"/>
                </a:solidFill>
                <a:latin typeface="Calibri Light"/>
              </a:rPr>
              <a:t> </a:t>
            </a:r>
            <a:r>
              <a:rPr lang="en-US" altLang="ko-KR" sz="1000" b="0" dirty="0" err="1">
                <a:solidFill>
                  <a:srgbClr val="333333"/>
                </a:solidFill>
                <a:latin typeface="Calibri Light"/>
              </a:rPr>
              <a:t>sudah</a:t>
            </a:r>
            <a:r>
              <a:rPr lang="en-US" altLang="ko-KR" sz="1000" b="0" dirty="0">
                <a:solidFill>
                  <a:srgbClr val="333333"/>
                </a:solidFill>
                <a:latin typeface="Calibri Light"/>
              </a:rPr>
              <a:t> </a:t>
            </a:r>
            <a:r>
              <a:rPr lang="en-US" altLang="ko-KR" sz="1000" b="0" dirty="0" err="1">
                <a:solidFill>
                  <a:srgbClr val="333333"/>
                </a:solidFill>
                <a:latin typeface="Calibri Light"/>
              </a:rPr>
              <a:t>mendapat</a:t>
            </a:r>
            <a:r>
              <a:rPr lang="en-US" altLang="ko-KR" sz="1000" b="0" dirty="0">
                <a:solidFill>
                  <a:srgbClr val="333333"/>
                </a:solidFill>
                <a:latin typeface="Calibri Light"/>
              </a:rPr>
              <a:t> </a:t>
            </a:r>
            <a:r>
              <a:rPr lang="en-US" altLang="ko-KR" sz="1000" b="0" dirty="0" err="1">
                <a:solidFill>
                  <a:srgbClr val="333333"/>
                </a:solidFill>
                <a:latin typeface="Calibri Light"/>
              </a:rPr>
              <a:t>ijin</a:t>
            </a:r>
            <a:r>
              <a:rPr lang="en-US" altLang="ko-KR" sz="1000" b="0" dirty="0">
                <a:solidFill>
                  <a:srgbClr val="333333"/>
                </a:solidFill>
                <a:latin typeface="Calibri Light"/>
              </a:rPr>
              <a:t> </a:t>
            </a:r>
            <a:r>
              <a:rPr lang="en-US" altLang="ko-KR" sz="1000" b="0" dirty="0" err="1">
                <a:solidFill>
                  <a:srgbClr val="333333"/>
                </a:solidFill>
                <a:latin typeface="Calibri Light"/>
              </a:rPr>
              <a:t>dari</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dan</a:t>
            </a:r>
            <a:r>
              <a:rPr lang="en-US" altLang="ko-KR" sz="1000" b="0" dirty="0">
                <a:solidFill>
                  <a:srgbClr val="333333"/>
                </a:solidFill>
                <a:latin typeface="Calibri Light"/>
              </a:rPr>
              <a:t> </a:t>
            </a:r>
            <a:r>
              <a:rPr lang="en-US" altLang="ko-KR" sz="1000" b="0" dirty="0" err="1">
                <a:solidFill>
                  <a:srgbClr val="333333"/>
                </a:solidFill>
                <a:latin typeface="Calibri Light"/>
              </a:rPr>
              <a:t>pemegang</a:t>
            </a:r>
            <a:r>
              <a:rPr lang="en-US" altLang="ko-KR" sz="1000" b="0" dirty="0">
                <a:solidFill>
                  <a:srgbClr val="333333"/>
                </a:solidFill>
                <a:latin typeface="Calibri Light"/>
              </a:rPr>
              <a:t> </a:t>
            </a:r>
            <a:r>
              <a:rPr lang="en-US" altLang="ko-KR" sz="1000" b="0" dirty="0" err="1">
                <a:solidFill>
                  <a:srgbClr val="333333"/>
                </a:solidFill>
                <a:latin typeface="Calibri Light"/>
              </a:rPr>
              <a:t>hak</a:t>
            </a:r>
            <a:r>
              <a:rPr lang="en-US" altLang="ko-KR" sz="1000" b="0" dirty="0">
                <a:solidFill>
                  <a:srgbClr val="333333"/>
                </a:solidFill>
                <a:latin typeface="Calibri Light"/>
              </a:rPr>
              <a:t> paten. </a:t>
            </a:r>
            <a:r>
              <a:rPr lang="en-US" altLang="ko-KR" sz="1000" b="0" dirty="0" err="1">
                <a:solidFill>
                  <a:srgbClr val="333333"/>
                </a:solidFill>
                <a:latin typeface="Calibri Light"/>
              </a:rPr>
              <a:t>Untuk</a:t>
            </a:r>
            <a:r>
              <a:rPr lang="en-US" altLang="ko-KR" sz="1000" b="0" dirty="0">
                <a:solidFill>
                  <a:srgbClr val="333333"/>
                </a:solidFill>
                <a:latin typeface="Calibri Light"/>
              </a:rPr>
              <a:t> </a:t>
            </a:r>
            <a:r>
              <a:rPr lang="en-US" altLang="ko-KR" sz="1000" b="0" dirty="0" err="1">
                <a:solidFill>
                  <a:srgbClr val="333333"/>
                </a:solidFill>
                <a:latin typeface="Calibri Light"/>
              </a:rPr>
              <a:t>detailnya</a:t>
            </a:r>
            <a:r>
              <a:rPr lang="en-US" altLang="ko-KR" sz="1000" b="0" dirty="0">
                <a:solidFill>
                  <a:srgbClr val="333333"/>
                </a:solidFill>
                <a:latin typeface="Calibri Light"/>
              </a:rPr>
              <a:t> (</a:t>
            </a:r>
            <a:r>
              <a:rPr lang="en-US" altLang="ko-KR" sz="1000" b="0" dirty="0" err="1">
                <a:solidFill>
                  <a:srgbClr val="333333"/>
                </a:solidFill>
                <a:latin typeface="Calibri Light"/>
              </a:rPr>
              <a:t>artis</a:t>
            </a:r>
            <a:r>
              <a:rPr lang="en-US" altLang="ko-KR" sz="1000" b="0" dirty="0">
                <a:solidFill>
                  <a:srgbClr val="333333"/>
                </a:solidFill>
                <a:latin typeface="Calibri Light"/>
              </a:rPr>
              <a:t>, </a:t>
            </a:r>
            <a:r>
              <a:rPr lang="en-US" altLang="ko-KR" sz="1000" b="0" dirty="0" err="1">
                <a:solidFill>
                  <a:srgbClr val="333333"/>
                </a:solidFill>
                <a:latin typeface="Calibri Light"/>
              </a:rPr>
              <a:t>judul</a:t>
            </a:r>
            <a:r>
              <a:rPr lang="en-US" altLang="ko-KR" sz="1000" b="0" dirty="0">
                <a:solidFill>
                  <a:srgbClr val="333333"/>
                </a:solidFill>
                <a:latin typeface="Calibri Light"/>
              </a:rPr>
              <a:t>), </a:t>
            </a:r>
            <a:r>
              <a:rPr lang="en-US" altLang="ko-KR" sz="1000" b="0" dirty="0" err="1">
                <a:solidFill>
                  <a:srgbClr val="333333"/>
                </a:solidFill>
                <a:latin typeface="Calibri Light"/>
              </a:rPr>
              <a:t>silahkan</a:t>
            </a:r>
            <a:r>
              <a:rPr lang="en-US" altLang="ko-KR" sz="1000" b="0" dirty="0">
                <a:solidFill>
                  <a:srgbClr val="333333"/>
                </a:solidFill>
                <a:latin typeface="Calibri Light"/>
              </a:rPr>
              <a:t> </a:t>
            </a:r>
            <a:r>
              <a:rPr lang="en-US" altLang="ko-KR" sz="1000" b="0" dirty="0" err="1">
                <a:solidFill>
                  <a:srgbClr val="333333"/>
                </a:solidFill>
                <a:latin typeface="Calibri Light"/>
              </a:rPr>
              <a:t>lihat</a:t>
            </a:r>
            <a:r>
              <a:rPr lang="en-US" altLang="ko-KR" sz="1000" b="0" dirty="0">
                <a:solidFill>
                  <a:srgbClr val="333333"/>
                </a:solidFill>
                <a:latin typeface="Calibri Light"/>
              </a:rPr>
              <a:t> </a:t>
            </a:r>
            <a:r>
              <a:rPr lang="en-US" altLang="ko-KR" sz="1000" b="0" dirty="0" err="1">
                <a:solidFill>
                  <a:srgbClr val="333333"/>
                </a:solidFill>
                <a:latin typeface="Calibri Light"/>
              </a:rPr>
              <a:t>pada</a:t>
            </a:r>
            <a:r>
              <a:rPr lang="en-US" altLang="ko-KR" sz="1000" b="0" dirty="0">
                <a:solidFill>
                  <a:srgbClr val="333333"/>
                </a:solidFill>
                <a:latin typeface="Calibri Light"/>
              </a:rPr>
              <a:t> </a:t>
            </a:r>
            <a:r>
              <a:rPr lang="en-US" altLang="ko-KR" sz="1000" b="0" dirty="0" err="1">
                <a:solidFill>
                  <a:srgbClr val="333333"/>
                </a:solidFill>
                <a:latin typeface="Calibri Light"/>
              </a:rPr>
              <a:t>akhir</a:t>
            </a:r>
            <a:r>
              <a:rPr lang="en-US" altLang="ko-KR" sz="1000" b="0" dirty="0">
                <a:solidFill>
                  <a:srgbClr val="333333"/>
                </a:solidFill>
                <a:latin typeface="Calibri Light"/>
              </a:rPr>
              <a:t> </a:t>
            </a:r>
            <a:r>
              <a:rPr lang="en-US" altLang="ko-KR" sz="1000" b="0" dirty="0" err="1">
                <a:solidFill>
                  <a:srgbClr val="333333"/>
                </a:solidFill>
                <a:latin typeface="Calibri Light"/>
              </a:rPr>
              <a:t>presentasi</a:t>
            </a:r>
            <a:r>
              <a:rPr lang="en-US" altLang="ko-KR" sz="1000" b="0" dirty="0">
                <a:solidFill>
                  <a:srgbClr val="333333"/>
                </a:solidFill>
                <a:latin typeface="Calibri Light"/>
              </a:rPr>
              <a:t>.</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68405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3835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fi-FI">
                <a:solidFill>
                  <a:srgbClr val="333333"/>
                </a:solidFill>
              </a:rPr>
              <a:t>Pelatihan Terapi Metakognitif 8 – Harga diri &amp; Perasaan</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46666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675294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238193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30701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233089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2114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fi-FI">
                <a:solidFill>
                  <a:srgbClr val="333333"/>
                </a:solidFill>
              </a:rPr>
              <a:t>Pelatihan Terapi Metakognitif 8 – Harga diri &amp; Perasaan</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53058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410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i-FI"/>
              <a:t>Pelatihan Terapi Metakognitif 8 – Harga diri &amp; Perasaan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931D2EE-07C0-4C37-8ACB-41040B99F639}"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fi-FI" b="0">
                <a:solidFill>
                  <a:srgbClr val="333333"/>
                </a:solidFill>
              </a:rPr>
              <a:t>Pelatihan Terapi Metakognitif 8 – Harga diri &amp; Perasaan</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89721681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en-US" altLang="ko-KR" dirty="0" err="1"/>
              <a:t>Harga</a:t>
            </a:r>
            <a:r>
              <a:rPr lang="en-US" altLang="ko-KR" dirty="0"/>
              <a:t> </a:t>
            </a:r>
            <a:r>
              <a:rPr lang="en-US" altLang="ko-KR" dirty="0" err="1"/>
              <a:t>diri</a:t>
            </a:r>
            <a:r>
              <a:rPr lang="en-US" altLang="ko-KR" dirty="0"/>
              <a:t> &amp; </a:t>
            </a:r>
            <a:r>
              <a:rPr lang="en-US" altLang="ko-KR" dirty="0" err="1"/>
              <a:t>Perasaan</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98839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Kebanyakan</a:t>
            </a:r>
            <a:r>
              <a:rPr lang="en-US" altLang="de-DE" sz="2400" dirty="0">
                <a:solidFill>
                  <a:srgbClr val="333333"/>
                </a:solidFill>
              </a:rPr>
              <a:t> orang yang </a:t>
            </a:r>
            <a:r>
              <a:rPr lang="en-US" altLang="de-DE" sz="2400" dirty="0" err="1">
                <a:solidFill>
                  <a:srgbClr val="333333"/>
                </a:solidFill>
              </a:rPr>
              <a:t>mengalami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kesehatan</a:t>
            </a:r>
            <a:r>
              <a:rPr lang="en-US" altLang="de-DE" sz="2400" dirty="0">
                <a:solidFill>
                  <a:srgbClr val="333333"/>
                </a:solidFill>
              </a:rPr>
              <a:t> mental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cara</a:t>
            </a:r>
            <a:r>
              <a:rPr lang="en-US" altLang="de-DE" sz="2400" dirty="0">
                <a:solidFill>
                  <a:srgbClr val="333333"/>
                </a:solidFill>
              </a:rPr>
              <a:t> </a:t>
            </a:r>
            <a:r>
              <a:rPr lang="en-US" altLang="de-DE" sz="2400" dirty="0" err="1">
                <a:solidFill>
                  <a:srgbClr val="333333"/>
                </a:solidFill>
              </a:rPr>
              <a:t>berpikir</a:t>
            </a:r>
            <a:r>
              <a:rPr lang="en-US" altLang="de-DE" sz="2400" dirty="0">
                <a:solidFill>
                  <a:srgbClr val="333333"/>
                </a:solidFill>
              </a:rPr>
              <a:t> </a:t>
            </a:r>
            <a:r>
              <a:rPr lang="en-US" altLang="de-DE" sz="2400" dirty="0" err="1">
                <a:solidFill>
                  <a:srgbClr val="333333"/>
                </a:solidFill>
              </a:rPr>
              <a:t>menyimpang</a:t>
            </a:r>
            <a:r>
              <a:rPr lang="en-US" altLang="de-DE" sz="2400" dirty="0">
                <a:solidFill>
                  <a:srgbClr val="333333"/>
                </a:solidFill>
              </a:rPr>
              <a:t> yang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pada</a:t>
            </a:r>
            <a:r>
              <a:rPr lang="en-US" altLang="de-DE" sz="2400" dirty="0">
                <a:solidFill>
                  <a:srgbClr val="004992"/>
                </a:solidFill>
              </a:rPr>
              <a:t> </a:t>
            </a:r>
            <a:r>
              <a:rPr lang="en-US" altLang="de-DE" sz="2400" dirty="0" err="1">
                <a:solidFill>
                  <a:srgbClr val="004992"/>
                </a:solidFill>
              </a:rPr>
              <a:t>depresi</a:t>
            </a:r>
            <a:r>
              <a:rPr lang="en-US" altLang="de-DE" sz="2400" dirty="0">
                <a:solidFill>
                  <a:srgbClr val="333333"/>
                </a:solidFill>
              </a:rPr>
              <a:t>.</a:t>
            </a:r>
          </a:p>
          <a:p>
            <a:pPr lvl="0" defTabSz="914400" fontAlgn="base"/>
            <a:r>
              <a:rPr lang="en-US" altLang="de-DE" sz="2400" dirty="0" err="1">
                <a:solidFill>
                  <a:srgbClr val="333333"/>
                </a:solidFill>
              </a:rPr>
              <a:t>Pikiran</a:t>
            </a:r>
            <a:r>
              <a:rPr lang="en-US" altLang="de-DE" sz="2400" dirty="0">
                <a:solidFill>
                  <a:srgbClr val="333333"/>
                </a:solidFill>
              </a:rPr>
              <a:t> yang </a:t>
            </a:r>
            <a:r>
              <a:rPr lang="en-US" altLang="de-DE" sz="2400" dirty="0" err="1">
                <a:solidFill>
                  <a:srgbClr val="333333"/>
                </a:solidFill>
              </a:rPr>
              <a:t>menyimpang</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 </a:t>
            </a:r>
            <a:r>
              <a:rPr lang="en-US" altLang="de-DE" sz="2400" dirty="0" err="1">
                <a:solidFill>
                  <a:srgbClr val="333333"/>
                </a:solidFill>
              </a:rPr>
              <a:t>dapat</a:t>
            </a:r>
            <a:r>
              <a:rPr lang="en-US" altLang="de-DE" sz="2400" dirty="0">
                <a:solidFill>
                  <a:srgbClr val="333333"/>
                </a:solidFill>
              </a:rPr>
              <a:t> </a:t>
            </a:r>
            <a:r>
              <a:rPr lang="en-US" altLang="de-DE" sz="2400" dirty="0" err="1">
                <a:solidFill>
                  <a:srgbClr val="333333"/>
                </a:solidFill>
              </a:rPr>
              <a:t>diubah</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yang </a:t>
            </a:r>
            <a:r>
              <a:rPr lang="en-US" altLang="de-DE" sz="2400" dirty="0" err="1">
                <a:solidFill>
                  <a:srgbClr val="333333"/>
                </a:solidFill>
              </a:rPr>
              <a:t>berkesinambungan</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terus</a:t>
            </a:r>
            <a:r>
              <a:rPr lang="en-US" altLang="de-DE" sz="2400" dirty="0">
                <a:solidFill>
                  <a:srgbClr val="333333"/>
                </a:solidFill>
              </a:rPr>
              <a:t> </a:t>
            </a:r>
            <a:r>
              <a:rPr lang="en-US" altLang="de-DE" sz="2400" dirty="0" err="1">
                <a:solidFill>
                  <a:srgbClr val="333333"/>
                </a:solidFill>
              </a:rPr>
              <a:t>menerus</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Tanda-tanda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Depresi</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a:t>
            </a:fld>
            <a:endParaRPr lang="de-DE" altLang="de-DE">
              <a:latin typeface="+mn-lt"/>
            </a:endParaRPr>
          </a:p>
        </p:txBody>
      </p:sp>
      <p:pic>
        <p:nvPicPr>
          <p:cNvPr id="5"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Tanda-tanda Depresi?</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Sedih, perasaan tertekan</a:t>
            </a:r>
          </a:p>
          <a:p>
            <a:pPr marL="457200" lvl="0" indent="-457200" defTabSz="914400" fontAlgn="base">
              <a:buFont typeface="+mj-lt"/>
              <a:buAutoNum type="arabicPeriod"/>
            </a:pPr>
            <a:r>
              <a:rPr lang="de-DE" altLang="de-DE" sz="2400" dirty="0">
                <a:solidFill>
                  <a:srgbClr val="333333"/>
                </a:solidFill>
              </a:rPr>
              <a:t>Kurang semangat / motivasi</a:t>
            </a:r>
          </a:p>
          <a:p>
            <a:pPr marL="457200" lvl="0" indent="-457200" defTabSz="914400" fontAlgn="base">
              <a:buFont typeface="+mj-lt"/>
              <a:buAutoNum type="arabicPeriod"/>
            </a:pPr>
            <a:r>
              <a:rPr lang="de-DE" altLang="de-DE" sz="2400" dirty="0">
                <a:solidFill>
                  <a:srgbClr val="333333"/>
                </a:solidFill>
              </a:rPr>
              <a:t>Minder, takut akan penolakan</a:t>
            </a:r>
          </a:p>
          <a:p>
            <a:pPr marL="457200" lvl="0" indent="-457200" defTabSz="914400" fontAlgn="base">
              <a:buFont typeface="+mj-lt"/>
              <a:buAutoNum type="arabicPeriod"/>
            </a:pPr>
            <a:r>
              <a:rPr lang="de-DE" altLang="de-DE" sz="2400" dirty="0">
                <a:solidFill>
                  <a:srgbClr val="333333"/>
                </a:solidFill>
              </a:rPr>
              <a:t>Takut yang berhubungan dengan masa depan</a:t>
            </a:r>
          </a:p>
          <a:p>
            <a:pPr marL="457200" lvl="0" indent="-457200" defTabSz="914400" fontAlgn="base">
              <a:buFont typeface="+mj-lt"/>
              <a:buAutoNum type="arabicPeriod"/>
            </a:pPr>
            <a:r>
              <a:rPr lang="de-DE" altLang="de-DE" sz="2400" dirty="0">
                <a:solidFill>
                  <a:srgbClr val="333333"/>
                </a:solidFill>
              </a:rPr>
              <a:t>Gangguan tidur, nyeri</a:t>
            </a:r>
          </a:p>
          <a:p>
            <a:pPr marL="457200" lvl="0" indent="-457200" defTabSz="914400" fontAlgn="base">
              <a:buFont typeface="+mj-lt"/>
              <a:buAutoNum type="arabicPeriod"/>
            </a:pPr>
            <a:r>
              <a:rPr lang="de-DE" altLang="de-DE" sz="2400" dirty="0">
                <a:solidFill>
                  <a:srgbClr val="333333"/>
                </a:solidFill>
              </a:rPr>
              <a:t>konsentrasi kurang, gangguan dalam mengingat</a:t>
            </a:r>
          </a:p>
          <a:p>
            <a:pPr lvl="0" defTabSz="914400" fontAlgn="base"/>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a:t>
            </a:fld>
            <a:endParaRPr lang="de-DE" altLang="de-DE">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9"/>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Apakah saya terlahir seperti ini...</a:t>
            </a:r>
            <a:br>
              <a:rPr lang="de-DE" altLang="de-DE" sz="3600">
                <a:solidFill>
                  <a:srgbClr val="004992"/>
                </a:solidFill>
                <a:latin typeface="+mn-lt"/>
                <a:ea typeface="+mn-ea"/>
                <a:cs typeface="+mn-cs"/>
              </a:rPr>
            </a:br>
            <a:r>
              <a:rPr lang="de-DE" altLang="de-DE">
                <a:solidFill>
                  <a:srgbClr val="004992"/>
                </a:solidFill>
                <a:latin typeface="+mn-lt"/>
                <a:ea typeface="+mn-ea"/>
                <a:cs typeface="+mn-cs"/>
              </a:rPr>
              <a:t>Mengapa saya menjadi seperti ini?</a:t>
            </a:r>
          </a:p>
        </p:txBody>
      </p:sp>
      <p:sp>
        <p:nvSpPr>
          <p:cNvPr id="9218" name="Rectangle 2"/>
          <p:cNvSpPr>
            <a:spLocks noGrp="1" noChangeArrowheads="1"/>
          </p:cNvSpPr>
          <p:nvPr>
            <p:ph idx="1"/>
          </p:nvPr>
        </p:nvSpPr>
        <p:spPr>
          <a:xfrm>
            <a:off x="408955" y="2204864"/>
            <a:ext cx="9145016" cy="4248000"/>
          </a:xfrm>
        </p:spPr>
        <p:txBody>
          <a:bodyPr>
            <a:noAutofit/>
          </a:bodyPr>
          <a:lstStyle/>
          <a:p>
            <a:pPr eaLnBrk="1" hangingPunct="1"/>
            <a:r>
              <a:rPr lang="de-DE" altLang="de-DE" sz="2400" dirty="0">
                <a:solidFill>
                  <a:srgbClr val="333333"/>
                </a:solidFill>
              </a:rPr>
              <a:t>Apakah yang membuat kita merasa sedih atau gembira? </a:t>
            </a:r>
            <a:r>
              <a:rPr lang="en-US" altLang="de-DE" sz="2400" dirty="0" err="1">
                <a:solidFill>
                  <a:srgbClr val="333333"/>
                </a:solidFill>
              </a:rPr>
              <a:t>Apakah</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berubah</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waktu</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waktu</a:t>
            </a:r>
            <a:r>
              <a:rPr lang="de-DE" altLang="de-DE" sz="2400" dirty="0">
                <a:solidFill>
                  <a:srgbClr val="333333"/>
                </a:solidFill>
              </a:rPr>
              <a:t>?</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5</a:t>
            </a:fld>
            <a:endParaRPr lang="de-DE" altLang="de-DE">
              <a:latin typeface="+mn-l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9"/>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Apakah saya terlahir seperti ini...</a:t>
            </a:r>
            <a:br>
              <a:rPr lang="de-DE" altLang="de-DE" sz="3600">
                <a:solidFill>
                  <a:srgbClr val="004992"/>
                </a:solidFill>
                <a:latin typeface="+mn-lt"/>
                <a:ea typeface="+mn-ea"/>
                <a:cs typeface="+mn-cs"/>
              </a:rPr>
            </a:br>
            <a:r>
              <a:rPr lang="de-DE" altLang="de-DE">
                <a:solidFill>
                  <a:srgbClr val="004992"/>
                </a:solidFill>
                <a:latin typeface="+mn-lt"/>
                <a:ea typeface="+mn-ea"/>
                <a:cs typeface="+mn-cs"/>
              </a:rPr>
              <a:t>Mengapa saya menjadi seperti ini?</a:t>
            </a:r>
          </a:p>
        </p:txBody>
      </p:sp>
      <p:sp>
        <p:nvSpPr>
          <p:cNvPr id="9218" name="Rectangle 2"/>
          <p:cNvSpPr>
            <a:spLocks noGrp="1" noChangeArrowheads="1"/>
          </p:cNvSpPr>
          <p:nvPr>
            <p:ph idx="1"/>
          </p:nvPr>
        </p:nvSpPr>
        <p:spPr>
          <a:xfrm>
            <a:off x="408955" y="2204864"/>
            <a:ext cx="9145016" cy="4248000"/>
          </a:xfrm>
        </p:spPr>
        <p:txBody>
          <a:bodyPr>
            <a:noAutofit/>
          </a:bodyPr>
          <a:lstStyle/>
          <a:p>
            <a:pPr eaLnBrk="1" hangingPunct="1"/>
            <a:r>
              <a:rPr lang="de-DE" altLang="de-DE" sz="2400" dirty="0">
                <a:solidFill>
                  <a:srgbClr val="333333"/>
                </a:solidFill>
              </a:rPr>
              <a:t>Apakah yang membuat kita merasa sedih atau gembira? </a:t>
            </a:r>
            <a:r>
              <a:rPr lang="en-US" altLang="de-DE" sz="2400" dirty="0" err="1">
                <a:solidFill>
                  <a:srgbClr val="333333"/>
                </a:solidFill>
              </a:rPr>
              <a:t>Apakah</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berubah</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waktu</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waktu</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nature</a:t>
            </a:r>
            <a:r>
              <a:rPr lang="en-CA" altLang="de-DE" sz="2400">
                <a:solidFill>
                  <a:srgbClr val="004992"/>
                </a:solidFill>
              </a:rPr>
              <a:t>”</a:t>
            </a:r>
            <a:r>
              <a:rPr lang="de-DE" altLang="de-DE" sz="2400">
                <a:solidFill>
                  <a:srgbClr val="004992"/>
                </a:solidFill>
              </a:rPr>
              <a:t>: </a:t>
            </a:r>
            <a:r>
              <a:rPr lang="de-DE" altLang="de-DE" sz="2400" dirty="0">
                <a:solidFill>
                  <a:srgbClr val="333333"/>
                </a:solidFill>
              </a:rPr>
              <a:t>ada bukti bahwa terdapat faktor keturunan pada pikiran depresi dan harga diri rendah (</a:t>
            </a:r>
            <a:r>
              <a:rPr lang="de-DE" altLang="de-DE" sz="2400">
                <a:solidFill>
                  <a:srgbClr val="333333"/>
                </a:solidFill>
              </a:rPr>
              <a:t>minder).</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6</a:t>
            </a:fld>
            <a:endParaRPr lang="de-DE" altLang="de-DE">
              <a:latin typeface="+mn-l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701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9"/>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Apakah saya terlahir seperti ini...</a:t>
            </a:r>
            <a:br>
              <a:rPr lang="de-DE" altLang="de-DE" sz="3600">
                <a:solidFill>
                  <a:srgbClr val="004992"/>
                </a:solidFill>
                <a:latin typeface="+mn-lt"/>
                <a:ea typeface="+mn-ea"/>
                <a:cs typeface="+mn-cs"/>
              </a:rPr>
            </a:br>
            <a:r>
              <a:rPr lang="de-DE" altLang="de-DE">
                <a:solidFill>
                  <a:srgbClr val="004992"/>
                </a:solidFill>
                <a:latin typeface="+mn-lt"/>
                <a:ea typeface="+mn-ea"/>
                <a:cs typeface="+mn-cs"/>
              </a:rPr>
              <a:t>Mengapa saya menjadi seperti ini?</a:t>
            </a:r>
          </a:p>
        </p:txBody>
      </p:sp>
      <p:sp>
        <p:nvSpPr>
          <p:cNvPr id="9218" name="Rectangle 2"/>
          <p:cNvSpPr>
            <a:spLocks noGrp="1" noChangeArrowheads="1"/>
          </p:cNvSpPr>
          <p:nvPr>
            <p:ph idx="1"/>
          </p:nvPr>
        </p:nvSpPr>
        <p:spPr>
          <a:xfrm>
            <a:off x="408955" y="2204864"/>
            <a:ext cx="9145016" cy="4248000"/>
          </a:xfrm>
        </p:spPr>
        <p:txBody>
          <a:bodyPr>
            <a:noAutofit/>
          </a:bodyPr>
          <a:lstStyle/>
          <a:p>
            <a:pPr eaLnBrk="1" hangingPunct="1"/>
            <a:r>
              <a:rPr lang="de-DE" altLang="de-DE" sz="2400" dirty="0">
                <a:solidFill>
                  <a:srgbClr val="333333"/>
                </a:solidFill>
              </a:rPr>
              <a:t>Apakah yang membuat kita merasa sedih atau gembira? </a:t>
            </a:r>
            <a:r>
              <a:rPr lang="en-US" altLang="de-DE" sz="2400" dirty="0" err="1">
                <a:solidFill>
                  <a:srgbClr val="333333"/>
                </a:solidFill>
              </a:rPr>
              <a:t>Apakah</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berubah</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waktu</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waktu</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nature</a:t>
            </a:r>
            <a:r>
              <a:rPr lang="en-CA" altLang="de-DE" sz="2400">
                <a:solidFill>
                  <a:srgbClr val="004992"/>
                </a:solidFill>
              </a:rPr>
              <a:t>”</a:t>
            </a:r>
            <a:r>
              <a:rPr lang="de-DE" altLang="de-DE" sz="2400">
                <a:solidFill>
                  <a:srgbClr val="004992"/>
                </a:solidFill>
              </a:rPr>
              <a:t>: </a:t>
            </a:r>
            <a:r>
              <a:rPr lang="de-DE" altLang="de-DE" sz="2400" dirty="0">
                <a:solidFill>
                  <a:srgbClr val="333333"/>
                </a:solidFill>
              </a:rPr>
              <a:t>ada bukti bahwa terdapat faktor keturunan pada pikiran depresi dan harga diri rendah (minder).</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nurture</a:t>
            </a:r>
            <a:r>
              <a:rPr lang="en-CA" altLang="de-DE" sz="2400">
                <a:solidFill>
                  <a:srgbClr val="004992"/>
                </a:solidFill>
              </a:rPr>
              <a:t>”</a:t>
            </a:r>
            <a:r>
              <a:rPr lang="de-DE" altLang="de-DE" sz="2400">
                <a:solidFill>
                  <a:srgbClr val="004992"/>
                </a:solidFill>
              </a:rPr>
              <a:t>: </a:t>
            </a:r>
            <a:r>
              <a:rPr lang="de-DE" altLang="de-DE" sz="2400" dirty="0">
                <a:solidFill>
                  <a:srgbClr val="333333"/>
                </a:solidFill>
              </a:rPr>
              <a:t>pola asuh dimana anak selalu dikritik dan dilecehkan dan kejadian yang tak menyenangkan dapat meningkatkan gambaran diri yang </a:t>
            </a:r>
            <a:r>
              <a:rPr lang="de-DE" altLang="de-DE" sz="2400">
                <a:solidFill>
                  <a:srgbClr val="333333"/>
                </a:solidFill>
              </a:rPr>
              <a:t>negatif.</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7</a:t>
            </a:fld>
            <a:endParaRPr lang="de-DE" altLang="de-DE">
              <a:latin typeface="+mn-l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733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9"/>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Apakah saya terlahir seperti ini...</a:t>
            </a:r>
            <a:br>
              <a:rPr lang="de-DE" altLang="de-DE" sz="3600">
                <a:solidFill>
                  <a:srgbClr val="004992"/>
                </a:solidFill>
                <a:latin typeface="+mn-lt"/>
                <a:ea typeface="+mn-ea"/>
                <a:cs typeface="+mn-cs"/>
              </a:rPr>
            </a:br>
            <a:r>
              <a:rPr lang="de-DE" altLang="de-DE">
                <a:solidFill>
                  <a:srgbClr val="004992"/>
                </a:solidFill>
                <a:latin typeface="+mn-lt"/>
                <a:ea typeface="+mn-ea"/>
                <a:cs typeface="+mn-cs"/>
              </a:rPr>
              <a:t>Mengapa saya menjadi seperti ini?</a:t>
            </a:r>
          </a:p>
        </p:txBody>
      </p:sp>
      <p:sp>
        <p:nvSpPr>
          <p:cNvPr id="9218" name="Rectangle 2"/>
          <p:cNvSpPr>
            <a:spLocks noGrp="1" noChangeArrowheads="1"/>
          </p:cNvSpPr>
          <p:nvPr>
            <p:ph idx="1"/>
          </p:nvPr>
        </p:nvSpPr>
        <p:spPr>
          <a:xfrm>
            <a:off x="408955" y="2204864"/>
            <a:ext cx="9145016" cy="4248000"/>
          </a:xfrm>
        </p:spPr>
        <p:txBody>
          <a:bodyPr>
            <a:noAutofit/>
          </a:bodyPr>
          <a:lstStyle/>
          <a:p>
            <a:pPr eaLnBrk="1" hangingPunct="1"/>
            <a:r>
              <a:rPr lang="de-DE" altLang="de-DE" sz="2400" dirty="0">
                <a:solidFill>
                  <a:srgbClr val="333333"/>
                </a:solidFill>
              </a:rPr>
              <a:t>Apakah yang membuat kita merasa sedih atau gembira? </a:t>
            </a:r>
            <a:r>
              <a:rPr lang="en-US" altLang="de-DE" sz="2400" dirty="0" err="1">
                <a:solidFill>
                  <a:srgbClr val="333333"/>
                </a:solidFill>
              </a:rPr>
              <a:t>Apakah</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kita</a:t>
            </a:r>
            <a:r>
              <a:rPr lang="en-US" altLang="de-DE" sz="2400" dirty="0">
                <a:solidFill>
                  <a:srgbClr val="333333"/>
                </a:solidFill>
              </a:rPr>
              <a:t> </a:t>
            </a:r>
            <a:r>
              <a:rPr lang="en-US" altLang="de-DE" sz="2400" dirty="0" err="1">
                <a:solidFill>
                  <a:srgbClr val="333333"/>
                </a:solidFill>
              </a:rPr>
              <a:t>berubah</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waktu</a:t>
            </a:r>
            <a:r>
              <a:rPr lang="en-US" altLang="de-DE" sz="2400" dirty="0">
                <a:solidFill>
                  <a:srgbClr val="333333"/>
                </a:solidFill>
              </a:rPr>
              <a:t> </a:t>
            </a:r>
            <a:r>
              <a:rPr lang="en-US" altLang="de-DE" sz="2400" dirty="0" err="1">
                <a:solidFill>
                  <a:srgbClr val="333333"/>
                </a:solidFill>
              </a:rPr>
              <a:t>ke</a:t>
            </a:r>
            <a:r>
              <a:rPr lang="en-US" altLang="de-DE" sz="2400" dirty="0">
                <a:solidFill>
                  <a:srgbClr val="333333"/>
                </a:solidFill>
              </a:rPr>
              <a:t> </a:t>
            </a:r>
            <a:r>
              <a:rPr lang="en-US" altLang="de-DE" sz="2400" dirty="0" err="1">
                <a:solidFill>
                  <a:srgbClr val="333333"/>
                </a:solidFill>
              </a:rPr>
              <a:t>waktu</a:t>
            </a:r>
            <a:r>
              <a:rPr lang="de-DE" altLang="de-DE" sz="2400" dirty="0">
                <a:solidFill>
                  <a:srgbClr val="333333"/>
                </a:solidFill>
              </a:rPr>
              <a:t>?</a:t>
            </a:r>
          </a:p>
          <a:p>
            <a:pPr marL="342900" indent="-342900" eaLnBrk="1" hangingPunct="1">
              <a:buClr>
                <a:srgbClr val="333333"/>
              </a:buClr>
              <a:buFont typeface="WingDings"/>
              <a:buChar char=""/>
            </a:pPr>
            <a:r>
              <a:rPr lang="en-CA" altLang="de-DE" sz="2400">
                <a:solidFill>
                  <a:srgbClr val="004992"/>
                </a:solidFill>
              </a:rPr>
              <a:t>“</a:t>
            </a:r>
            <a:r>
              <a:rPr lang="de-DE" altLang="de-DE" sz="2400">
                <a:solidFill>
                  <a:srgbClr val="004992"/>
                </a:solidFill>
              </a:rPr>
              <a:t>nature</a:t>
            </a:r>
            <a:r>
              <a:rPr lang="en-CA" altLang="de-DE" sz="2400">
                <a:solidFill>
                  <a:srgbClr val="004992"/>
                </a:solidFill>
              </a:rPr>
              <a:t>”</a:t>
            </a:r>
            <a:r>
              <a:rPr lang="de-DE" altLang="de-DE" sz="2400">
                <a:solidFill>
                  <a:srgbClr val="004992"/>
                </a:solidFill>
              </a:rPr>
              <a:t>: </a:t>
            </a:r>
            <a:r>
              <a:rPr lang="de-DE" altLang="de-DE" sz="2400" dirty="0">
                <a:solidFill>
                  <a:srgbClr val="333333"/>
                </a:solidFill>
              </a:rPr>
              <a:t>ada bukti bahwa terdapat faktor keturunan pada pikiran depresi dan harga diri rendah (minder).</a:t>
            </a:r>
          </a:p>
          <a:p>
            <a:pPr marL="342900" indent="-342900" eaLnBrk="1" hangingPunct="1">
              <a:buClr>
                <a:srgbClr val="000000"/>
              </a:buClr>
              <a:buFont typeface="WingDings"/>
              <a:buChar char=""/>
            </a:pPr>
            <a:r>
              <a:rPr lang="en-CA" altLang="de-DE" sz="2400">
                <a:solidFill>
                  <a:srgbClr val="004992"/>
                </a:solidFill>
              </a:rPr>
              <a:t>“</a:t>
            </a:r>
            <a:r>
              <a:rPr lang="de-DE" altLang="de-DE" sz="2400">
                <a:solidFill>
                  <a:srgbClr val="004992"/>
                </a:solidFill>
              </a:rPr>
              <a:t>nurture</a:t>
            </a:r>
            <a:r>
              <a:rPr lang="en-CA" altLang="de-DE" sz="2400">
                <a:solidFill>
                  <a:srgbClr val="004992"/>
                </a:solidFill>
              </a:rPr>
              <a:t>”</a:t>
            </a:r>
            <a:r>
              <a:rPr lang="de-DE" altLang="de-DE" sz="2400">
                <a:solidFill>
                  <a:srgbClr val="004992"/>
                </a:solidFill>
              </a:rPr>
              <a:t>: </a:t>
            </a:r>
            <a:r>
              <a:rPr lang="de-DE" altLang="de-DE" sz="2400" dirty="0">
                <a:solidFill>
                  <a:srgbClr val="333333"/>
                </a:solidFill>
              </a:rPr>
              <a:t>pola asuh dimana anak selalu dikritik dan dilecehkan dan kejadian yang tak menyenangkan dapat meningkatkan gambaran diri yang negatif.</a:t>
            </a:r>
          </a:p>
          <a:p>
            <a:pPr lvl="0" defTabSz="914400" fontAlgn="base"/>
            <a:r>
              <a:rPr lang="de-DE" altLang="de-DE" sz="2400" b="1" dirty="0">
                <a:solidFill>
                  <a:srgbClr val="004992"/>
                </a:solidFill>
              </a:rPr>
              <a:t>TAPI</a:t>
            </a:r>
            <a:r>
              <a:rPr lang="de-DE" altLang="de-DE" sz="2400" dirty="0">
                <a:solidFill>
                  <a:srgbClr val="004992"/>
                </a:solidFill>
              </a:rPr>
              <a:t>: cara berpikir yang seperti ini bisa diubah. Depresi bukanlah nasib yang tidak dapat diubah!</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8</a:t>
            </a:fld>
            <a:endParaRPr lang="de-DE" altLang="de-DE">
              <a:latin typeface="+mn-lt"/>
            </a:endParaRPr>
          </a:p>
        </p:txBody>
      </p:sp>
      <p:pic>
        <p:nvPicPr>
          <p:cNvPr id="7"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212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9</a:t>
            </a:fld>
            <a:endParaRPr lang="de-DE" altLang="de-DE">
              <a:latin typeface="+mn-lt"/>
            </a:endParaRPr>
          </a:p>
        </p:txBody>
      </p:sp>
      <p:graphicFrame>
        <p:nvGraphicFramePr>
          <p:cNvPr id="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233851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negatif</a:t>
                      </a:r>
                      <a:r>
                        <a:rPr kumimoji="0" lang="en-US" sz="2000" b="0" i="0" u="none" strike="noStrike" cap="none" normalizeH="0" baseline="0">
                          <a:ln>
                            <a:noFill/>
                          </a:ln>
                          <a:solidFill>
                            <a:srgbClr val="333333"/>
                          </a:solidFill>
                          <a:effectLst/>
                          <a:latin typeface="Calibri Light"/>
                        </a:rPr>
                        <a:t> psikosis pada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10</a:t>
            </a:fld>
            <a:endParaRPr lang="de-DE" altLang="de-DE">
              <a:latin typeface="+mn-lt"/>
            </a:endParaRPr>
          </a:p>
        </p:txBody>
      </p:sp>
      <p:graphicFrame>
        <p:nvGraphicFramePr>
          <p:cNvPr id="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859762323"/>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negatif</a:t>
                      </a:r>
                      <a:r>
                        <a:rPr kumimoji="0" lang="en-US" sz="2000" b="0" i="0" u="none" strike="noStrike" cap="none" normalizeH="0" baseline="0">
                          <a:ln>
                            <a:noFill/>
                          </a:ln>
                          <a:solidFill>
                            <a:srgbClr val="333333"/>
                          </a:solidFill>
                          <a:effectLst/>
                          <a:latin typeface="Calibri Light"/>
                        </a:rPr>
                        <a:t> psikosis pada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mengalami perasaan terancam secara terus menerus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mendengar suara menghina dan melecehkan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Setelah psikosis: perasaan malu, masa depan suram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304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11</a:t>
            </a:fld>
            <a:endParaRPr lang="de-DE" altLang="de-DE">
              <a:latin typeface="+mn-lt"/>
            </a:endParaRPr>
          </a:p>
        </p:txBody>
      </p:sp>
      <p:graphicFrame>
        <p:nvGraphicFramePr>
          <p:cNvPr id="6"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17871265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err="1">
                          <a:ln>
                            <a:noFill/>
                          </a:ln>
                          <a:solidFill>
                            <a:srgbClr val="333333"/>
                          </a:solidFill>
                          <a:effectLst/>
                          <a:latin typeface="Calibri Light"/>
                        </a:rPr>
                        <a:t>negatif</a:t>
                      </a:r>
                      <a:r>
                        <a:rPr kumimoji="0" lang="en-US" sz="2000" b="0" i="0" u="none" strike="noStrike" cap="none" normalizeH="0" baseline="0">
                          <a:ln>
                            <a:noFill/>
                          </a:ln>
                          <a:solidFill>
                            <a:srgbClr val="333333"/>
                          </a:solidFill>
                          <a:effectLst/>
                          <a:latin typeface="Calibri Light"/>
                        </a:rPr>
                        <a:t> psikosis pada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Efek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positif</a:t>
                      </a:r>
                      <a:r>
                        <a:rPr kumimoji="0" lang="en-US" sz="2000" b="0" i="0" u="none"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jangka</a:t>
                      </a:r>
                      <a:r>
                        <a:rPr kumimoji="0" lang="en-US" sz="2000" b="0" i="0" u="sng" strike="noStrike" cap="none" normalizeH="0" baseline="0" dirty="0">
                          <a:ln>
                            <a:noFill/>
                          </a:ln>
                          <a:solidFill>
                            <a:srgbClr val="333333"/>
                          </a:solidFill>
                          <a:effectLst/>
                          <a:latin typeface="Calibri Light"/>
                        </a:rPr>
                        <a:t> </a:t>
                      </a:r>
                      <a:r>
                        <a:rPr kumimoji="0" lang="en-US" sz="2000" b="0" i="0" u="sng" strike="noStrike" cap="none" normalizeH="0" baseline="0" dirty="0" err="1">
                          <a:ln>
                            <a:noFill/>
                          </a:ln>
                          <a:solidFill>
                            <a:srgbClr val="333333"/>
                          </a:solidFill>
                          <a:effectLst/>
                          <a:latin typeface="Calibri Light"/>
                        </a:rPr>
                        <a:t>pendek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perasaan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mengalami perasaan terancam secara terus menerus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ingin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bergegas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cepat-cepat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bersemangat</a:t>
                      </a:r>
                      <a:r>
                        <a:rPr kumimoji="0" lang="en-US" sz="2000" b="0" i="0" u="none" strike="noStrike" cap="none" normalizeH="0" baseline="0">
                          <a:ln>
                            <a:noFill/>
                          </a:ln>
                          <a:solidFill>
                            <a:srgbClr val="333333"/>
                          </a:solidFill>
                          <a:effectLst/>
                          <a:latin typeface="Calibri Light"/>
                        </a:rPr>
                        <a:t>, “sesuatu </a:t>
                      </a:r>
                      <a:r>
                        <a:rPr kumimoji="0" lang="en-US" sz="2000" b="0" i="0" u="none" strike="noStrike" cap="none" normalizeH="0" baseline="0" dirty="0">
                          <a:ln>
                            <a:noFill/>
                          </a:ln>
                          <a:solidFill>
                            <a:srgbClr val="333333"/>
                          </a:solidFill>
                          <a:effectLst/>
                          <a:latin typeface="Calibri Light"/>
                        </a:rPr>
                        <a:t>yang </a:t>
                      </a:r>
                      <a:r>
                        <a:rPr kumimoji="0" lang="en-US" sz="2000" b="0" i="0" u="none" strike="noStrike" cap="none" normalizeH="0" baseline="0" err="1">
                          <a:ln>
                            <a:noFill/>
                          </a:ln>
                          <a:solidFill>
                            <a:srgbClr val="333333"/>
                          </a:solidFill>
                          <a:effectLst/>
                          <a:latin typeface="Calibri Light"/>
                        </a:rPr>
                        <a:t>akhirnya</a:t>
                      </a:r>
                      <a:r>
                        <a:rPr kumimoji="0" lang="en-US" sz="2000" b="0" i="0" u="none" strike="noStrike" cap="none" normalizeH="0" baseline="0">
                          <a:ln>
                            <a:noFill/>
                          </a:ln>
                          <a:solidFill>
                            <a:srgbClr val="333333"/>
                          </a:solidFill>
                          <a:effectLst/>
                          <a:latin typeface="Calibri Light"/>
                        </a:rPr>
                        <a:t> terjadi”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Selama psikosis: mendengar suara menghina dan melecehkan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Selama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psikosis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mendengar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suara</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menyanjung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memuji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Setelah psikosis: perasaan malu, masa depan suram</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Selama waham kebesaran: merasa memiliki kekuatan, bakat dan menjadi orang penting (orang hebat) dan ditakdirkan untuk menyelamatkan dunia.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680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Psikosis &amp; Depresi</a:t>
            </a:r>
            <a:br>
              <a:rPr lang="en-US" sz="3600">
                <a:solidFill>
                  <a:srgbClr val="004992"/>
                </a:solidFill>
                <a:latin typeface="+mn-lt"/>
                <a:ea typeface="+mn-ea"/>
                <a:cs typeface="+mn-cs"/>
              </a:rPr>
            </a:br>
            <a:r>
              <a:rPr lang="en-US">
                <a:solidFill>
                  <a:srgbClr val="004992"/>
                </a:solidFill>
                <a:latin typeface="+mn-lt"/>
                <a:ea typeface="+mn-ea"/>
                <a:cs typeface="+mn-cs"/>
              </a:rPr>
              <a:t>Efek psikosis pada harga diri</a:t>
            </a:r>
          </a:p>
        </p:txBody>
      </p:sp>
      <p:sp>
        <p:nvSpPr>
          <p:cNvPr id="5" name="Content Placeholder 4"/>
          <p:cNvSpPr>
            <a:spLocks noGrp="1"/>
          </p:cNvSpPr>
          <p:nvPr>
            <p:ph idx="1"/>
          </p:nvPr>
        </p:nvSpPr>
        <p:spPr>
          <a:xfrm>
            <a:off x="408955" y="2204864"/>
            <a:ext cx="8961120" cy="4248000"/>
          </a:xfrm>
        </p:spPr>
        <p:txBody>
          <a:bodyPr/>
          <a:lstStyle/>
          <a:p>
            <a:pPr lvl="0" defTabSz="914400" fontAlgn="base">
              <a:buClr>
                <a:srgbClr val="004992"/>
              </a:buClr>
              <a:defRPr/>
            </a:pPr>
            <a:r>
              <a:rPr lang="de-DE" sz="2000" b="1" i="1" dirty="0">
                <a:solidFill>
                  <a:srgbClr val="333333"/>
                </a:solidFill>
              </a:rPr>
              <a:t>Efek positif dalam jangka pendek </a:t>
            </a:r>
            <a:r>
              <a:rPr lang="de-DE" sz="2000" dirty="0">
                <a:solidFill>
                  <a:srgbClr val="333333"/>
                </a:solidFill>
              </a:rPr>
              <a:t>dari psikosis pada harga diri biasanya akan hilang kemudian muncul </a:t>
            </a:r>
            <a:r>
              <a:rPr lang="de-DE" sz="2000" b="1" i="1" dirty="0">
                <a:solidFill>
                  <a:srgbClr val="333333"/>
                </a:solidFill>
              </a:rPr>
              <a:t>akibat negatif dalam jangka panjang </a:t>
            </a:r>
            <a:r>
              <a:rPr lang="de-DE" sz="2000" dirty="0">
                <a:solidFill>
                  <a:srgbClr val="333333"/>
                </a:solidFill>
              </a:rPr>
              <a:t>dari psikosis; contoh:</a:t>
            </a:r>
          </a:p>
          <a:p>
            <a:pPr marL="342900" lvl="0" indent="-342900" defTabSz="914400" fontAlgn="base">
              <a:buClr>
                <a:srgbClr val="333333"/>
              </a:buClr>
              <a:buFont typeface="WingDings"/>
              <a:buChar char=""/>
              <a:defRPr/>
            </a:pPr>
            <a:r>
              <a:rPr lang="de-DE" sz="2000" dirty="0">
                <a:solidFill>
                  <a:srgbClr val="333333"/>
                </a:solidFill>
              </a:rPr>
              <a:t>hutang: seseorang dengan psikosis memiliki keyakinan yang salah (waham) bahwa dia kaya raya dan terkenal padahal kenyataannya banyak hutang.</a:t>
            </a:r>
          </a:p>
          <a:p>
            <a:pPr marL="342900" lvl="0" indent="-342900" defTabSz="914400" fontAlgn="base">
              <a:buClr>
                <a:srgbClr val="333333"/>
              </a:buClr>
              <a:buFont typeface="WingDings"/>
              <a:buChar char=""/>
              <a:defRPr/>
            </a:pPr>
            <a:r>
              <a:rPr lang="de-DE" sz="2000" dirty="0">
                <a:solidFill>
                  <a:srgbClr val="333333"/>
                </a:solidFill>
              </a:rPr>
              <a:t>kesepian: teman-teman mulai menjauh darinya</a:t>
            </a:r>
          </a:p>
          <a:p>
            <a:pPr marL="342900" lvl="0" indent="-342900" defTabSz="914400" fontAlgn="base">
              <a:buClr>
                <a:srgbClr val="333333"/>
              </a:buClr>
              <a:buFont typeface="WingDings"/>
              <a:buChar char=""/>
              <a:defRPr/>
            </a:pPr>
            <a:r>
              <a:rPr lang="de-DE" sz="2000" dirty="0">
                <a:solidFill>
                  <a:srgbClr val="333333"/>
                </a:solidFill>
              </a:rPr>
              <a:t>lingkungan kerja : kehilangan pekerjaan karena bersikap/berperilaku yang aneh dan tidak sesuai di tempat kerja.</a:t>
            </a:r>
          </a:p>
          <a:p>
            <a:pPr lvl="0" defTabSz="914400" fontAlgn="base">
              <a:defRPr/>
            </a:pPr>
            <a:r>
              <a:rPr lang="de-DE" sz="2000" dirty="0">
                <a:solidFill>
                  <a:srgbClr val="333333"/>
                </a:solidFill>
              </a:rPr>
              <a:t>Sangat berbahaya untuk menghentikan pengobatan tanpa konsultasi dengan dokter, hanya karena ingin menghindarkan diri dari perasaan terancam berhubungan dengan dunia psikosis. Ketakutan sering mendominasi seseorang dengan psikosis!</a:t>
            </a:r>
            <a:endParaRPr lang="en-US" sz="20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12</a:t>
            </a:fld>
            <a:endParaRPr lang="de-DE" altLang="de-DE">
              <a:latin typeface="+mn-lt"/>
            </a:endParaRPr>
          </a:p>
        </p:txBody>
      </p:sp>
      <p:pic>
        <p:nvPicPr>
          <p:cNvPr id="7"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noAutofit/>
          </a:bodyPr>
          <a:lstStyle/>
          <a:p>
            <a:r>
              <a:rPr lang="fi-FI">
                <a:latin typeface="Calibri Light"/>
              </a:rPr>
              <a:t>Pelatihan Terapi Metakognitif 8 – Harga diri &amp; Perasaan</a:t>
            </a:r>
            <a:endParaRPr lang="de-DE" dirty="0">
              <a:latin typeface="Calibri Light"/>
            </a:endParaRPr>
          </a:p>
        </p:txBody>
      </p:sp>
      <p:sp>
        <p:nvSpPr>
          <p:cNvPr id="8" name="Foliennummernplatzhalter 7"/>
          <p:cNvSpPr>
            <a:spLocks noGrp="1"/>
          </p:cNvSpPr>
          <p:nvPr>
            <p:ph type="sldNum" sz="quarter" idx="12"/>
          </p:nvPr>
        </p:nvSpPr>
        <p:spPr bwMode="gray"/>
        <p:txBody>
          <a:bodyPr>
            <a:noAutofit/>
          </a:bodyPr>
          <a:lstStyle/>
          <a:p>
            <a:fld id="{9B00EF49-7894-4F53-A8DD-F7DB3BFC5032}" type="slidenum">
              <a:rPr lang="de-DE" smtClean="0">
                <a:latin typeface="Calibri Light"/>
              </a:rPr>
              <a:pPr/>
              <a:t>13</a:t>
            </a:fld>
            <a:endParaRPr lang="de-DE" dirty="0">
              <a:latin typeface="Calibri Light"/>
            </a:endParaRPr>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177765" cy="5951568"/>
          </a:xfrm>
          <a:prstGeom prst="rect">
            <a:avLst/>
          </a:prstGeom>
          <a:noFill/>
        </p:spPr>
        <p:txBody>
          <a:bodyPr wrap="square" lIns="0" tIns="0" rIns="0" bIns="0" rtlCol="0" anchor="ctr">
            <a:noAutofit/>
          </a:bodyPr>
          <a:lstStyle/>
          <a:p>
            <a:pPr marL="190500" lvl="0" algn="ctr" defTabSz="914377">
              <a:lnSpc>
                <a:spcPct val="90000"/>
              </a:lnSpc>
              <a:defRPr/>
            </a:pPr>
            <a:r>
              <a:rPr lang="de-DE" sz="3600" dirty="0">
                <a:solidFill>
                  <a:srgbClr val="333333"/>
                </a:solidFill>
                <a:latin typeface="Calibri Light"/>
              </a:rPr>
              <a:t>Apa ciri dari cara berpikir pada orang dengan </a:t>
            </a:r>
            <a:r>
              <a:rPr lang="de-DE" sz="3600" dirty="0">
                <a:solidFill>
                  <a:srgbClr val="004992"/>
                </a:solidFill>
                <a:latin typeface="Calibri Light"/>
              </a:rPr>
              <a:t>depresi </a:t>
            </a:r>
            <a:r>
              <a:rPr lang="de-DE" sz="3600" dirty="0">
                <a:solidFill>
                  <a:srgbClr val="333333"/>
                </a:solidFill>
                <a:latin typeface="Calibri Light"/>
              </a:rPr>
              <a:t>dan </a:t>
            </a:r>
            <a:r>
              <a:rPr lang="de-DE" sz="3600" dirty="0">
                <a:solidFill>
                  <a:srgbClr val="004992"/>
                </a:solidFill>
                <a:latin typeface="Calibri Light"/>
              </a:rPr>
              <a:t>harga diri rendah </a:t>
            </a:r>
            <a:r>
              <a:rPr lang="de-DE" sz="3600" dirty="0">
                <a:solidFill>
                  <a:srgbClr val="333333"/>
                </a:solidFill>
                <a:latin typeface="Calibri Light"/>
              </a:rPr>
              <a:t>(minder) ?</a:t>
            </a:r>
          </a:p>
        </p:txBody>
      </p:sp>
    </p:spTree>
    <p:extLst>
      <p:ext uri="{BB962C8B-B14F-4D97-AF65-F5344CB8AC3E}">
        <p14:creationId xmlns:p14="http://schemas.microsoft.com/office/powerpoint/2010/main" val="396591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14</a:t>
            </a:fld>
            <a:endParaRPr lang="de-DE" altLang="de-DE">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185865023"/>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Sikap</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menyamaratakan</a:t>
                      </a:r>
                      <a:r>
                        <a:rPr kumimoji="0" lang="fr-FR" sz="2000" b="1" i="1" u="none" strike="noStrike" cap="none" normalizeH="0" baseline="0" dirty="0">
                          <a:ln>
                            <a:noFill/>
                          </a:ln>
                          <a:solidFill>
                            <a:srgbClr val="333333"/>
                          </a:solidFill>
                          <a:effectLst/>
                          <a:latin typeface="Calibri Light"/>
                        </a:rPr>
                        <a:t> yang </a:t>
                      </a:r>
                      <a:r>
                        <a:rPr kumimoji="0" lang="fr-FR" sz="2000" b="1" i="1" u="none" strike="noStrike" cap="none" normalizeH="0" baseline="0" dirty="0" err="1">
                          <a:ln>
                            <a:noFill/>
                          </a:ln>
                          <a:solidFill>
                            <a:srgbClr val="333333"/>
                          </a:solidFill>
                          <a:effectLst/>
                          <a:latin typeface="Calibri Light"/>
                        </a:rPr>
                        <a:t>salah</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Penilaian</a:t>
                      </a:r>
                      <a:r>
                        <a:rPr kumimoji="0" lang="fr-FR" sz="2000" b="0" i="0" u="none" strike="noStrike" cap="none" normalizeH="0" baseline="0" dirty="0">
                          <a:ln>
                            <a:noFill/>
                          </a:ln>
                          <a:solidFill>
                            <a:srgbClr val="333333"/>
                          </a:solidFill>
                          <a:effectLst/>
                          <a:latin typeface="Calibri Light"/>
                        </a:rPr>
                        <a:t> yang positif / </a:t>
                      </a:r>
                      <a:r>
                        <a:rPr kumimoji="0" lang="fr-FR"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tidak benar dalam menerjemahkan bahasa Inggris. Anda tidak memahami kalimatnya.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bodoh</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Gagal dalam ujian.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pengecut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dikritik saat diskusi.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tak</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berguna</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15</a:t>
            </a:fld>
            <a:endParaRPr lang="de-DE" altLang="de-DE">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876149903"/>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Sikap</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menyamaratakan</a:t>
                      </a:r>
                      <a:r>
                        <a:rPr kumimoji="0" lang="fr-FR" sz="2000" b="1" i="1" u="none" strike="noStrike" cap="none" normalizeH="0" baseline="0" dirty="0">
                          <a:ln>
                            <a:noFill/>
                          </a:ln>
                          <a:solidFill>
                            <a:srgbClr val="333333"/>
                          </a:solidFill>
                          <a:effectLst/>
                          <a:latin typeface="Calibri Light"/>
                        </a:rPr>
                        <a:t> yang </a:t>
                      </a:r>
                      <a:r>
                        <a:rPr kumimoji="0" lang="fr-FR" sz="2000" b="1" i="1" u="none" strike="noStrike" cap="none" normalizeH="0" baseline="0" dirty="0" err="1">
                          <a:ln>
                            <a:noFill/>
                          </a:ln>
                          <a:solidFill>
                            <a:srgbClr val="333333"/>
                          </a:solidFill>
                          <a:effectLst/>
                          <a:latin typeface="Calibri Light"/>
                        </a:rPr>
                        <a:t>salah</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Penilaian</a:t>
                      </a:r>
                      <a:r>
                        <a:rPr kumimoji="0" lang="fr-FR" sz="2000" b="0" i="0" u="none" strike="noStrike" cap="none" normalizeH="0" baseline="0" dirty="0">
                          <a:ln>
                            <a:noFill/>
                          </a:ln>
                          <a:solidFill>
                            <a:srgbClr val="333333"/>
                          </a:solidFill>
                          <a:effectLst/>
                          <a:latin typeface="Calibri Light"/>
                        </a:rPr>
                        <a:t> yang positif / </a:t>
                      </a:r>
                      <a:r>
                        <a:rPr kumimoji="0" lang="fr-FR"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tidak benar dalam menerjemahkan bahasa Inggris. Anda tidak memahami kalimatnya.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bodoh</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ada</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sempurna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Apakah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tertarik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menerjemahkan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kalimat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ini</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Gagal dalam ujian.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pengecut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“Lain kali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belajar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lebih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keras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dikritik saat diskusi.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tak</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berguna</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Mungkin</a:t>
                      </a:r>
                      <a:r>
                        <a:rPr kumimoji="0" lang="en-US" sz="1800" b="0" i="0" u="none" strike="noStrike" cap="none" normalizeH="0" baseline="0" dirty="0">
                          <a:ln>
                            <a:noFill/>
                          </a:ln>
                          <a:solidFill>
                            <a:srgbClr val="333333"/>
                          </a:solidFill>
                          <a:effectLst/>
                          <a:latin typeface="Calibri Light"/>
                        </a:rPr>
                        <a:t> orang lain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harus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banyak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belajar</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5492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1. Sikap “menyamaratakan” secara berlebihan</a:t>
            </a:r>
            <a:br>
              <a:rPr lang="de-DE" altLang="de-DE" sz="3600">
                <a:solidFill>
                  <a:srgbClr val="004992"/>
                </a:solidFill>
                <a:latin typeface="+mn-lt"/>
                <a:ea typeface="+mn-ea"/>
                <a:cs typeface="+mn-cs"/>
              </a:rPr>
            </a:br>
            <a:r>
              <a:rPr lang="de-DE" altLang="de-DE">
                <a:solidFill>
                  <a:srgbClr val="004992"/>
                </a:solidFill>
                <a:latin typeface="+mn-lt"/>
                <a:ea typeface="+mn-ea"/>
                <a:cs typeface="+mn-cs"/>
              </a:rPr>
              <a:t>Apakah akan memberikan penilaian yang lebih sesuai 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16</a:t>
            </a:fld>
            <a:endParaRPr lang="de-DE" altLang="de-DE">
              <a:latin typeface="+mn-lt"/>
            </a:endParaRPr>
          </a:p>
        </p:txBody>
      </p:sp>
      <p:sp>
        <p:nvSpPr>
          <p:cNvPr id="17428" name="Rectangle 22"/>
          <p:cNvSpPr>
            <a:spLocks noChangeArrowheads="1"/>
          </p:cNvSpPr>
          <p:nvPr/>
        </p:nvSpPr>
        <p:spPr bwMode="auto">
          <a:xfrm>
            <a:off x="408955" y="5846400"/>
            <a:ext cx="1137600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1800" b="0" dirty="0" err="1">
                <a:solidFill>
                  <a:srgbClr val="004992"/>
                </a:solidFill>
                <a:latin typeface="+mn-lt"/>
              </a:rPr>
              <a:t>Biarkanlah</a:t>
            </a:r>
            <a:r>
              <a:rPr lang="en-US" altLang="de-DE" sz="1800" b="0" dirty="0">
                <a:solidFill>
                  <a:srgbClr val="004992"/>
                </a:solidFill>
                <a:latin typeface="+mn-lt"/>
              </a:rPr>
              <a:t> </a:t>
            </a:r>
            <a:r>
              <a:rPr lang="en-US" altLang="de-DE" sz="1800" b="0" dirty="0" err="1">
                <a:solidFill>
                  <a:srgbClr val="004992"/>
                </a:solidFill>
                <a:latin typeface="+mn-lt"/>
              </a:rPr>
              <a:t>kesalahan</a:t>
            </a:r>
            <a:r>
              <a:rPr lang="en-US" altLang="de-DE" sz="1800" b="0" dirty="0">
                <a:solidFill>
                  <a:srgbClr val="004992"/>
                </a:solidFill>
                <a:latin typeface="+mn-lt"/>
              </a:rPr>
              <a:t> </a:t>
            </a:r>
            <a:r>
              <a:rPr lang="en-US" altLang="de-DE" sz="1800" b="0" dirty="0" err="1">
                <a:solidFill>
                  <a:srgbClr val="004992"/>
                </a:solidFill>
                <a:latin typeface="+mn-lt"/>
              </a:rPr>
              <a:t>terjadi</a:t>
            </a:r>
            <a:r>
              <a:rPr lang="en-US" altLang="de-DE" sz="1800" b="0" dirty="0">
                <a:solidFill>
                  <a:srgbClr val="004992"/>
                </a:solidFill>
                <a:latin typeface="+mn-lt"/>
              </a:rPr>
              <a:t>: </a:t>
            </a:r>
            <a:r>
              <a:rPr lang="en-US" altLang="de-DE" sz="1800" b="0" dirty="0" err="1">
                <a:solidFill>
                  <a:srgbClr val="333333"/>
                </a:solidFill>
                <a:latin typeface="+mn-lt"/>
              </a:rPr>
              <a:t>Tidak</a:t>
            </a:r>
            <a:r>
              <a:rPr lang="en-US" altLang="de-DE" sz="1800" b="0" dirty="0">
                <a:solidFill>
                  <a:srgbClr val="333333"/>
                </a:solidFill>
                <a:latin typeface="+mn-lt"/>
              </a:rPr>
              <a:t> </a:t>
            </a:r>
            <a:r>
              <a:rPr lang="en-US" altLang="de-DE" sz="1800" b="0" dirty="0" err="1">
                <a:solidFill>
                  <a:srgbClr val="333333"/>
                </a:solidFill>
                <a:latin typeface="+mn-lt"/>
              </a:rPr>
              <a:t>ada</a:t>
            </a:r>
            <a:r>
              <a:rPr lang="en-US" altLang="de-DE" sz="1800" b="0" dirty="0">
                <a:solidFill>
                  <a:srgbClr val="333333"/>
                </a:solidFill>
                <a:latin typeface="+mn-lt"/>
              </a:rPr>
              <a:t> orang yang </a:t>
            </a:r>
            <a:r>
              <a:rPr lang="en-US" altLang="de-DE" sz="1800" b="0" dirty="0" err="1">
                <a:solidFill>
                  <a:srgbClr val="333333"/>
                </a:solidFill>
                <a:latin typeface="+mn-lt"/>
              </a:rPr>
              <a:t>sempurna</a:t>
            </a:r>
            <a:r>
              <a:rPr lang="en-US" altLang="de-DE" sz="1800" b="0" dirty="0">
                <a:solidFill>
                  <a:srgbClr val="333333"/>
                </a:solidFill>
                <a:latin typeface="+mn-lt"/>
              </a:rPr>
              <a:t>! </a:t>
            </a:r>
            <a:r>
              <a:rPr lang="en-US" altLang="de-DE" sz="1800" b="0" dirty="0" err="1">
                <a:solidFill>
                  <a:srgbClr val="333333"/>
                </a:solidFill>
                <a:latin typeface="+mn-lt"/>
              </a:rPr>
              <a:t>Jika</a:t>
            </a:r>
            <a:r>
              <a:rPr lang="en-US" altLang="de-DE" sz="1800" b="0" dirty="0">
                <a:solidFill>
                  <a:srgbClr val="333333"/>
                </a:solidFill>
                <a:latin typeface="+mn-lt"/>
              </a:rPr>
              <a:t> </a:t>
            </a:r>
            <a:r>
              <a:rPr lang="en-US" altLang="de-DE" sz="1800" b="0" dirty="0" err="1">
                <a:solidFill>
                  <a:srgbClr val="333333"/>
                </a:solidFill>
                <a:latin typeface="+mn-lt"/>
              </a:rPr>
              <a:t>anda</a:t>
            </a:r>
            <a:r>
              <a:rPr lang="en-US" altLang="de-DE" sz="1800" b="0" dirty="0">
                <a:solidFill>
                  <a:srgbClr val="333333"/>
                </a:solidFill>
                <a:latin typeface="+mn-lt"/>
              </a:rPr>
              <a:t> </a:t>
            </a:r>
            <a:r>
              <a:rPr lang="en-US" altLang="de-DE" sz="1800" b="0" dirty="0" err="1">
                <a:solidFill>
                  <a:srgbClr val="333333"/>
                </a:solidFill>
                <a:latin typeface="+mn-lt"/>
              </a:rPr>
              <a:t>grogi</a:t>
            </a:r>
            <a:r>
              <a:rPr lang="en-US" altLang="de-DE" sz="1800" b="0" dirty="0">
                <a:solidFill>
                  <a:srgbClr val="333333"/>
                </a:solidFill>
                <a:latin typeface="+mn-lt"/>
              </a:rPr>
              <a:t> </a:t>
            </a:r>
            <a:r>
              <a:rPr lang="en-US" altLang="de-DE" sz="1800" b="0" dirty="0" err="1">
                <a:solidFill>
                  <a:srgbClr val="333333"/>
                </a:solidFill>
                <a:latin typeface="+mn-lt"/>
              </a:rPr>
              <a:t>setiap</a:t>
            </a:r>
            <a:r>
              <a:rPr lang="en-US" altLang="de-DE" sz="1800" b="0" dirty="0">
                <a:solidFill>
                  <a:srgbClr val="333333"/>
                </a:solidFill>
                <a:latin typeface="+mn-lt"/>
              </a:rPr>
              <a:t> </a:t>
            </a:r>
            <a:r>
              <a:rPr lang="en-US" altLang="de-DE" sz="1800" b="0" dirty="0" err="1">
                <a:solidFill>
                  <a:srgbClr val="333333"/>
                </a:solidFill>
                <a:latin typeface="+mn-lt"/>
              </a:rPr>
              <a:t>saat</a:t>
            </a:r>
            <a:r>
              <a:rPr lang="en-US" altLang="de-DE" sz="1800" b="0" dirty="0">
                <a:solidFill>
                  <a:srgbClr val="333333"/>
                </a:solidFill>
                <a:latin typeface="+mn-lt"/>
              </a:rPr>
              <a:t>, </a:t>
            </a:r>
            <a:r>
              <a:rPr lang="en-US" altLang="de-DE" sz="1800" b="0" dirty="0" err="1">
                <a:solidFill>
                  <a:srgbClr val="333333"/>
                </a:solidFill>
                <a:latin typeface="+mn-lt"/>
              </a:rPr>
              <a:t>hal</a:t>
            </a:r>
            <a:r>
              <a:rPr lang="en-US" altLang="de-DE" sz="1800" b="0" dirty="0">
                <a:solidFill>
                  <a:srgbClr val="333333"/>
                </a:solidFill>
                <a:latin typeface="+mn-lt"/>
              </a:rPr>
              <a:t> </a:t>
            </a:r>
            <a:r>
              <a:rPr lang="en-US" altLang="de-DE" sz="1800" b="0" dirty="0" err="1">
                <a:solidFill>
                  <a:srgbClr val="333333"/>
                </a:solidFill>
                <a:latin typeface="+mn-lt"/>
              </a:rPr>
              <a:t>ini</a:t>
            </a:r>
            <a:r>
              <a:rPr lang="en-US" altLang="de-DE" sz="1800" b="0" dirty="0">
                <a:solidFill>
                  <a:srgbClr val="333333"/>
                </a:solidFill>
                <a:latin typeface="+mn-lt"/>
              </a:rPr>
              <a:t> </a:t>
            </a:r>
            <a:r>
              <a:rPr lang="en-US" altLang="de-DE" sz="1800" b="0" dirty="0" err="1">
                <a:solidFill>
                  <a:srgbClr val="333333"/>
                </a:solidFill>
                <a:latin typeface="+mn-lt"/>
              </a:rPr>
              <a:t>bukan</a:t>
            </a:r>
            <a:r>
              <a:rPr lang="en-US" altLang="de-DE" sz="1800" b="0" dirty="0">
                <a:solidFill>
                  <a:srgbClr val="333333"/>
                </a:solidFill>
                <a:latin typeface="+mn-lt"/>
              </a:rPr>
              <a:t> </a:t>
            </a:r>
            <a:r>
              <a:rPr lang="en-US" altLang="de-DE" sz="1800" b="0" dirty="0" err="1">
                <a:solidFill>
                  <a:srgbClr val="333333"/>
                </a:solidFill>
                <a:latin typeface="+mn-lt"/>
              </a:rPr>
              <a:t>berarti</a:t>
            </a:r>
            <a:r>
              <a:rPr lang="en-US" altLang="de-DE" sz="1800" b="0" dirty="0">
                <a:solidFill>
                  <a:srgbClr val="333333"/>
                </a:solidFill>
                <a:latin typeface="+mn-lt"/>
              </a:rPr>
              <a:t> </a:t>
            </a:r>
            <a:r>
              <a:rPr lang="en-US" altLang="de-DE" sz="1800" b="0" dirty="0" err="1">
                <a:solidFill>
                  <a:srgbClr val="333333"/>
                </a:solidFill>
                <a:latin typeface="+mn-lt"/>
              </a:rPr>
              <a:t>bahwa</a:t>
            </a:r>
            <a:r>
              <a:rPr lang="en-US" altLang="de-DE" sz="1800" b="0" dirty="0">
                <a:solidFill>
                  <a:srgbClr val="333333"/>
                </a:solidFill>
                <a:latin typeface="+mn-lt"/>
              </a:rPr>
              <a:t> </a:t>
            </a:r>
            <a:r>
              <a:rPr lang="en-US" altLang="de-DE" sz="1800" b="0" dirty="0" err="1">
                <a:solidFill>
                  <a:srgbClr val="333333"/>
                </a:solidFill>
                <a:latin typeface="+mn-lt"/>
              </a:rPr>
              <a:t>anda</a:t>
            </a:r>
            <a:r>
              <a:rPr lang="en-US" altLang="de-DE" sz="1800" b="0" dirty="0">
                <a:solidFill>
                  <a:srgbClr val="333333"/>
                </a:solidFill>
                <a:latin typeface="+mn-lt"/>
              </a:rPr>
              <a:t> </a:t>
            </a:r>
            <a:r>
              <a:rPr lang="en-US" altLang="de-DE" sz="1800" b="0" dirty="0" err="1">
                <a:solidFill>
                  <a:srgbClr val="333333"/>
                </a:solidFill>
                <a:latin typeface="+mn-lt"/>
              </a:rPr>
              <a:t>tidak</a:t>
            </a:r>
            <a:r>
              <a:rPr lang="en-US" altLang="de-DE" sz="1800" b="0" dirty="0">
                <a:solidFill>
                  <a:srgbClr val="333333"/>
                </a:solidFill>
                <a:latin typeface="+mn-lt"/>
              </a:rPr>
              <a:t> </a:t>
            </a:r>
            <a:r>
              <a:rPr lang="en-US" altLang="de-DE" sz="1800" b="0" dirty="0" err="1">
                <a:solidFill>
                  <a:srgbClr val="333333"/>
                </a:solidFill>
                <a:latin typeface="+mn-lt"/>
              </a:rPr>
              <a:t>dapat</a:t>
            </a:r>
            <a:r>
              <a:rPr lang="en-US" altLang="de-DE" sz="1800" b="0" dirty="0">
                <a:solidFill>
                  <a:srgbClr val="333333"/>
                </a:solidFill>
                <a:latin typeface="+mn-lt"/>
              </a:rPr>
              <a:t> </a:t>
            </a:r>
            <a:r>
              <a:rPr lang="en-US" altLang="de-DE" sz="1800" b="0" dirty="0" err="1">
                <a:solidFill>
                  <a:srgbClr val="333333"/>
                </a:solidFill>
                <a:latin typeface="+mn-lt"/>
              </a:rPr>
              <a:t>mengungkapkan</a:t>
            </a:r>
            <a:r>
              <a:rPr lang="en-US" altLang="de-DE" sz="1800" b="0" dirty="0">
                <a:solidFill>
                  <a:srgbClr val="333333"/>
                </a:solidFill>
                <a:latin typeface="+mn-lt"/>
              </a:rPr>
              <a:t> </a:t>
            </a:r>
            <a:r>
              <a:rPr lang="en-US" altLang="de-DE" sz="1800" b="0" dirty="0" err="1">
                <a:solidFill>
                  <a:srgbClr val="333333"/>
                </a:solidFill>
                <a:latin typeface="+mn-lt"/>
              </a:rPr>
              <a:t>perasaan</a:t>
            </a:r>
            <a:r>
              <a:rPr lang="en-US" altLang="de-DE" sz="1800" b="0" dirty="0">
                <a:solidFill>
                  <a:srgbClr val="333333"/>
                </a:solidFill>
                <a:latin typeface="+mn-lt"/>
              </a:rPr>
              <a:t> </a:t>
            </a:r>
            <a:r>
              <a:rPr lang="en-US" altLang="de-DE" sz="1800" b="0" dirty="0" err="1">
                <a:solidFill>
                  <a:srgbClr val="333333"/>
                </a:solidFill>
                <a:latin typeface="+mn-lt"/>
              </a:rPr>
              <a:t>anda</a:t>
            </a:r>
            <a:r>
              <a:rPr lang="en-US" altLang="de-DE" sz="1800" b="0" dirty="0">
                <a:solidFill>
                  <a:srgbClr val="333333"/>
                </a:solidFill>
                <a:latin typeface="+mn-lt"/>
              </a:rPr>
              <a:t>. </a:t>
            </a:r>
            <a:r>
              <a:rPr lang="en-US" altLang="de-DE" sz="1800" b="0" dirty="0" err="1">
                <a:solidFill>
                  <a:srgbClr val="333333"/>
                </a:solidFill>
                <a:latin typeface="+mn-lt"/>
              </a:rPr>
              <a:t>Jika</a:t>
            </a:r>
            <a:r>
              <a:rPr lang="en-US" altLang="de-DE" sz="1800" b="0" dirty="0">
                <a:solidFill>
                  <a:srgbClr val="333333"/>
                </a:solidFill>
                <a:latin typeface="+mn-lt"/>
              </a:rPr>
              <a:t> </a:t>
            </a:r>
            <a:r>
              <a:rPr lang="en-US" altLang="de-DE" sz="1800" b="0" dirty="0" err="1">
                <a:solidFill>
                  <a:srgbClr val="333333"/>
                </a:solidFill>
                <a:latin typeface="+mn-lt"/>
              </a:rPr>
              <a:t>sesekali</a:t>
            </a:r>
            <a:r>
              <a:rPr lang="en-US" altLang="de-DE" sz="1800" b="0" dirty="0">
                <a:solidFill>
                  <a:srgbClr val="333333"/>
                </a:solidFill>
                <a:latin typeface="+mn-lt"/>
              </a:rPr>
              <a:t> </a:t>
            </a:r>
            <a:r>
              <a:rPr lang="en-US" altLang="de-DE" sz="1800" b="0" dirty="0" err="1">
                <a:solidFill>
                  <a:srgbClr val="333333"/>
                </a:solidFill>
                <a:latin typeface="+mn-lt"/>
              </a:rPr>
              <a:t>anda</a:t>
            </a:r>
            <a:r>
              <a:rPr lang="en-US" altLang="de-DE" sz="1800" b="0" dirty="0">
                <a:solidFill>
                  <a:srgbClr val="333333"/>
                </a:solidFill>
                <a:latin typeface="+mn-lt"/>
              </a:rPr>
              <a:t> </a:t>
            </a:r>
            <a:r>
              <a:rPr lang="en-US" altLang="de-DE" sz="1800" b="0" dirty="0" err="1">
                <a:solidFill>
                  <a:srgbClr val="333333"/>
                </a:solidFill>
                <a:latin typeface="+mn-lt"/>
              </a:rPr>
              <a:t>berbuat</a:t>
            </a:r>
            <a:r>
              <a:rPr lang="en-US" altLang="de-DE" sz="1800" b="0" dirty="0">
                <a:solidFill>
                  <a:srgbClr val="333333"/>
                </a:solidFill>
                <a:latin typeface="+mn-lt"/>
              </a:rPr>
              <a:t> </a:t>
            </a:r>
            <a:r>
              <a:rPr lang="en-US" altLang="de-DE" sz="1800" b="0" dirty="0" err="1">
                <a:solidFill>
                  <a:srgbClr val="333333"/>
                </a:solidFill>
                <a:latin typeface="+mn-lt"/>
              </a:rPr>
              <a:t>kesalahan</a:t>
            </a:r>
            <a:r>
              <a:rPr lang="en-US" altLang="de-DE" sz="1800" b="0" dirty="0">
                <a:solidFill>
                  <a:srgbClr val="333333"/>
                </a:solidFill>
                <a:latin typeface="+mn-lt"/>
              </a:rPr>
              <a:t>, </a:t>
            </a:r>
            <a:r>
              <a:rPr lang="en-US" altLang="de-DE" sz="1800" b="0" dirty="0" err="1">
                <a:solidFill>
                  <a:srgbClr val="333333"/>
                </a:solidFill>
                <a:latin typeface="+mn-lt"/>
              </a:rPr>
              <a:t>ini</a:t>
            </a:r>
            <a:r>
              <a:rPr lang="en-US" altLang="de-DE" sz="1800" b="0" dirty="0">
                <a:solidFill>
                  <a:srgbClr val="333333"/>
                </a:solidFill>
                <a:latin typeface="+mn-lt"/>
              </a:rPr>
              <a:t> </a:t>
            </a:r>
            <a:r>
              <a:rPr lang="en-US" altLang="de-DE" sz="1800" b="0" dirty="0" err="1">
                <a:solidFill>
                  <a:srgbClr val="333333"/>
                </a:solidFill>
                <a:latin typeface="+mn-lt"/>
              </a:rPr>
              <a:t>bukan</a:t>
            </a:r>
            <a:r>
              <a:rPr lang="en-US" altLang="de-DE" sz="1800" b="0" dirty="0">
                <a:solidFill>
                  <a:srgbClr val="333333"/>
                </a:solidFill>
                <a:latin typeface="+mn-lt"/>
              </a:rPr>
              <a:t> </a:t>
            </a:r>
            <a:r>
              <a:rPr lang="en-US" altLang="de-DE" sz="1800" b="0" dirty="0" err="1">
                <a:solidFill>
                  <a:srgbClr val="333333"/>
                </a:solidFill>
                <a:latin typeface="+mn-lt"/>
              </a:rPr>
              <a:t>berarti</a:t>
            </a:r>
            <a:r>
              <a:rPr lang="en-US" altLang="de-DE" sz="1800" b="0" dirty="0">
                <a:solidFill>
                  <a:srgbClr val="333333"/>
                </a:solidFill>
                <a:latin typeface="+mn-lt"/>
              </a:rPr>
              <a:t> </a:t>
            </a:r>
            <a:r>
              <a:rPr lang="en-US" altLang="de-DE" sz="1800" b="0" dirty="0" err="1">
                <a:solidFill>
                  <a:srgbClr val="333333"/>
                </a:solidFill>
                <a:latin typeface="+mn-lt"/>
              </a:rPr>
              <a:t>bahwa</a:t>
            </a:r>
            <a:r>
              <a:rPr lang="en-US" altLang="de-DE" sz="1800" b="0" dirty="0">
                <a:solidFill>
                  <a:srgbClr val="333333"/>
                </a:solidFill>
                <a:latin typeface="+mn-lt"/>
              </a:rPr>
              <a:t> </a:t>
            </a:r>
            <a:r>
              <a:rPr lang="en-US" altLang="de-DE" sz="1800" b="0" dirty="0" err="1">
                <a:solidFill>
                  <a:srgbClr val="333333"/>
                </a:solidFill>
                <a:latin typeface="+mn-lt"/>
              </a:rPr>
              <a:t>anda</a:t>
            </a:r>
            <a:r>
              <a:rPr lang="en-US" altLang="de-DE" sz="1800" b="0" dirty="0">
                <a:solidFill>
                  <a:srgbClr val="333333"/>
                </a:solidFill>
                <a:latin typeface="+mn-lt"/>
              </a:rPr>
              <a:t> </a:t>
            </a:r>
            <a:r>
              <a:rPr lang="en-US" altLang="de-DE" sz="1800" b="0" dirty="0" err="1">
                <a:solidFill>
                  <a:srgbClr val="333333"/>
                </a:solidFill>
                <a:latin typeface="+mn-lt"/>
              </a:rPr>
              <a:t>ceroboh</a:t>
            </a:r>
            <a:r>
              <a:rPr lang="en-US" altLang="de-DE" sz="1800" b="0" dirty="0">
                <a:solidFill>
                  <a:srgbClr val="333333"/>
                </a:solidFill>
                <a:latin typeface="+mn-lt"/>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748853537"/>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 </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err="1">
                          <a:ln>
                            <a:noFill/>
                          </a:ln>
                          <a:solidFill>
                            <a:srgbClr val="333333"/>
                          </a:solidFill>
                          <a:effectLst/>
                          <a:latin typeface="Calibri Light"/>
                        </a:rPr>
                        <a:t>Sikap</a:t>
                      </a:r>
                      <a:r>
                        <a:rPr kumimoji="0" lang="fr-FR" sz="2000" b="1" i="1" u="none" strike="noStrike" cap="none" normalizeH="0" baseline="0" dirty="0">
                          <a:ln>
                            <a:noFill/>
                          </a:ln>
                          <a:solidFill>
                            <a:srgbClr val="333333"/>
                          </a:solidFill>
                          <a:effectLst/>
                          <a:latin typeface="Calibri Light"/>
                        </a:rPr>
                        <a:t> </a:t>
                      </a:r>
                      <a:r>
                        <a:rPr kumimoji="0" lang="fr-FR" sz="2000" b="1" i="1" u="none" strike="noStrike" cap="none" normalizeH="0" baseline="0" dirty="0" err="1">
                          <a:ln>
                            <a:noFill/>
                          </a:ln>
                          <a:solidFill>
                            <a:srgbClr val="333333"/>
                          </a:solidFill>
                          <a:effectLst/>
                          <a:latin typeface="Calibri Light"/>
                        </a:rPr>
                        <a:t>menyamaratakan</a:t>
                      </a:r>
                      <a:r>
                        <a:rPr kumimoji="0" lang="fr-FR" sz="2000" b="1" i="1" u="none" strike="noStrike" cap="none" normalizeH="0" baseline="0" dirty="0">
                          <a:ln>
                            <a:noFill/>
                          </a:ln>
                          <a:solidFill>
                            <a:srgbClr val="333333"/>
                          </a:solidFill>
                          <a:effectLst/>
                          <a:latin typeface="Calibri Light"/>
                        </a:rPr>
                        <a:t> yang </a:t>
                      </a:r>
                      <a:r>
                        <a:rPr kumimoji="0" lang="fr-FR" sz="2000" b="1" i="1" u="none" strike="noStrike" cap="none" normalizeH="0" baseline="0" dirty="0" err="1">
                          <a:ln>
                            <a:noFill/>
                          </a:ln>
                          <a:solidFill>
                            <a:srgbClr val="333333"/>
                          </a:solidFill>
                          <a:effectLst/>
                          <a:latin typeface="Calibri Light"/>
                        </a:rPr>
                        <a:t>salah</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err="1">
                          <a:ln>
                            <a:noFill/>
                          </a:ln>
                          <a:solidFill>
                            <a:srgbClr val="333333"/>
                          </a:solidFill>
                          <a:effectLst/>
                          <a:latin typeface="Calibri Light"/>
                        </a:rPr>
                        <a:t>Penilaian</a:t>
                      </a:r>
                      <a:r>
                        <a:rPr kumimoji="0" lang="fr-FR" sz="2000" b="0" i="0" u="none" strike="noStrike" cap="none" normalizeH="0" baseline="0" dirty="0">
                          <a:ln>
                            <a:noFill/>
                          </a:ln>
                          <a:solidFill>
                            <a:srgbClr val="333333"/>
                          </a:solidFill>
                          <a:effectLst/>
                          <a:latin typeface="Calibri Light"/>
                        </a:rPr>
                        <a:t> yang positif / </a:t>
                      </a:r>
                      <a:r>
                        <a:rPr kumimoji="0" lang="fr-FR"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tidak benar dalam menerjemahkan bahasa Inggris. Anda tidak memahami kalimatnya.</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bodoh</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ada</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sempurna</a:t>
                      </a:r>
                      <a:r>
                        <a:rPr kumimoji="0" lang="en-US" sz="18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Apakah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tertarik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menerjemahkan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kalimat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ini</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Gagal dalam ujian.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pengecut</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“Lain kali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belajar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lebih</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keras</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Anda dikritik saat diskusi.</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a:t>
                      </a:r>
                      <a:r>
                        <a:rPr kumimoji="0" lang="en-US" sz="1800" b="1" i="1" u="none" strike="noStrike" cap="none" normalizeH="0" baseline="0" dirty="0" err="1">
                          <a:ln>
                            <a:noFill/>
                          </a:ln>
                          <a:solidFill>
                            <a:srgbClr val="333333"/>
                          </a:solidFill>
                          <a:effectLst/>
                          <a:latin typeface="Calibri Light"/>
                        </a:rPr>
                        <a:t>Saya</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tak</a:t>
                      </a:r>
                      <a:r>
                        <a:rPr kumimoji="0" lang="en-US" sz="1800" b="1" i="1" u="none" strike="noStrike" cap="none" normalizeH="0" baseline="0" dirty="0">
                          <a:ln>
                            <a:noFill/>
                          </a:ln>
                          <a:solidFill>
                            <a:srgbClr val="333333"/>
                          </a:solidFill>
                          <a:effectLst/>
                          <a:latin typeface="Calibri Light"/>
                        </a:rPr>
                        <a:t> </a:t>
                      </a:r>
                      <a:r>
                        <a:rPr kumimoji="0" lang="en-US" sz="1800" b="1" i="1" u="none" strike="noStrike" cap="none" normalizeH="0" baseline="0" dirty="0" err="1">
                          <a:ln>
                            <a:noFill/>
                          </a:ln>
                          <a:solidFill>
                            <a:srgbClr val="333333"/>
                          </a:solidFill>
                          <a:effectLst/>
                          <a:latin typeface="Calibri Light"/>
                        </a:rPr>
                        <a:t>berguna</a:t>
                      </a:r>
                      <a:r>
                        <a:rPr kumimoji="0" lang="en-US" sz="18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t>
                      </a:r>
                      <a:r>
                        <a:rPr kumimoji="0" lang="en-US" sz="1800" b="0" i="0" u="none" strike="noStrike" cap="none" normalizeH="0" baseline="0" dirty="0" err="1">
                          <a:ln>
                            <a:noFill/>
                          </a:ln>
                          <a:solidFill>
                            <a:srgbClr val="333333"/>
                          </a:solidFill>
                          <a:effectLst/>
                          <a:latin typeface="Calibri Light"/>
                        </a:rPr>
                        <a:t>Mungkin</a:t>
                      </a:r>
                      <a:r>
                        <a:rPr kumimoji="0" lang="en-US" sz="1800" b="0" i="0" u="none" strike="noStrike" cap="none" normalizeH="0" baseline="0" dirty="0">
                          <a:ln>
                            <a:noFill/>
                          </a:ln>
                          <a:solidFill>
                            <a:srgbClr val="333333"/>
                          </a:solidFill>
                          <a:effectLst/>
                          <a:latin typeface="Calibri Light"/>
                        </a:rPr>
                        <a:t> orang lain </a:t>
                      </a:r>
                      <a:r>
                        <a:rPr kumimoji="0" lang="en-US" sz="1800" b="0" i="0" u="none" strike="noStrike" cap="none" normalizeH="0" baseline="0" dirty="0" err="1">
                          <a:ln>
                            <a:noFill/>
                          </a:ln>
                          <a:solidFill>
                            <a:srgbClr val="333333"/>
                          </a:solidFill>
                          <a:effectLst/>
                          <a:latin typeface="Calibri Light"/>
                        </a:rPr>
                        <a:t>benar</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harus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banyak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belajar</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5606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Sebaliknya: Jangan menyamaratakan ketidaksempurnaan seseorang ke segala hal!</a:t>
            </a:r>
          </a:p>
        </p:txBody>
      </p:sp>
      <p:sp>
        <p:nvSpPr>
          <p:cNvPr id="5" name="Content Placeholder 4"/>
          <p:cNvSpPr>
            <a:spLocks noGrp="1"/>
          </p:cNvSpPr>
          <p:nvPr>
            <p:ph idx="1"/>
          </p:nvPr>
        </p:nvSpPr>
        <p:spPr/>
        <p:txBody>
          <a:bodyPr/>
          <a:lstStyle/>
          <a:p>
            <a:pPr lvl="0" defTabSz="914400" fontAlgn="base"/>
            <a:r>
              <a:rPr lang="en-GB" altLang="de-DE" sz="2400" dirty="0" err="1">
                <a:solidFill>
                  <a:srgbClr val="333333"/>
                </a:solidFill>
              </a:rPr>
              <a:t>Setiap</a:t>
            </a:r>
            <a:r>
              <a:rPr lang="en-GB" altLang="de-DE" sz="2400" dirty="0">
                <a:solidFill>
                  <a:srgbClr val="333333"/>
                </a:solidFill>
              </a:rPr>
              <a:t> </a:t>
            </a:r>
            <a:r>
              <a:rPr lang="en-GB" altLang="de-DE" sz="2400" dirty="0" err="1">
                <a:solidFill>
                  <a:srgbClr val="333333"/>
                </a:solidFill>
              </a:rPr>
              <a:t>manusia</a:t>
            </a:r>
            <a:r>
              <a:rPr lang="en-GB" altLang="de-DE" sz="2400" dirty="0">
                <a:solidFill>
                  <a:srgbClr val="333333"/>
                </a:solidFill>
              </a:rPr>
              <a:t> </a:t>
            </a:r>
            <a:r>
              <a:rPr lang="en-GB" altLang="de-DE" sz="2400" dirty="0" err="1">
                <a:solidFill>
                  <a:srgbClr val="333333"/>
                </a:solidFill>
              </a:rPr>
              <a:t>unik</a:t>
            </a:r>
            <a:r>
              <a:rPr lang="en-GB" altLang="de-DE" sz="2400" dirty="0">
                <a:solidFill>
                  <a:srgbClr val="333333"/>
                </a:solidFill>
              </a:rPr>
              <a:t> – </a:t>
            </a:r>
            <a:r>
              <a:rPr lang="en-GB" altLang="de-DE" sz="2400" dirty="0" err="1">
                <a:solidFill>
                  <a:srgbClr val="333333"/>
                </a:solidFill>
              </a:rPr>
              <a:t>seperti</a:t>
            </a:r>
            <a:r>
              <a:rPr lang="en-GB" altLang="de-DE" sz="2400" dirty="0">
                <a:solidFill>
                  <a:srgbClr val="333333"/>
                </a:solidFill>
              </a:rPr>
              <a:t> </a:t>
            </a:r>
            <a:r>
              <a:rPr lang="en-GB" altLang="de-DE" sz="2400" dirty="0" err="1">
                <a:solidFill>
                  <a:srgbClr val="333333"/>
                </a:solidFill>
              </a:rPr>
              <a:t>mosaik</a:t>
            </a:r>
            <a:r>
              <a:rPr lang="en-GB" altLang="de-DE" sz="2400" dirty="0">
                <a:solidFill>
                  <a:srgbClr val="333333"/>
                </a:solidFill>
              </a:rPr>
              <a:t>: </a:t>
            </a:r>
            <a:r>
              <a:rPr lang="en-GB" altLang="de-DE" sz="2400" dirty="0" err="1">
                <a:solidFill>
                  <a:srgbClr val="333333"/>
                </a:solidFill>
              </a:rPr>
              <a:t>kita</a:t>
            </a:r>
            <a:r>
              <a:rPr lang="en-GB" altLang="de-DE" sz="2400" dirty="0">
                <a:solidFill>
                  <a:srgbClr val="333333"/>
                </a:solidFill>
              </a:rPr>
              <a:t> </a:t>
            </a:r>
            <a:r>
              <a:rPr lang="en-GB" altLang="de-DE" sz="2400" dirty="0" err="1">
                <a:solidFill>
                  <a:srgbClr val="333333"/>
                </a:solidFill>
              </a:rPr>
              <a:t>dilengkapi</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kelebihan</a:t>
            </a:r>
            <a:r>
              <a:rPr lang="en-GB" altLang="de-DE" sz="2400" dirty="0">
                <a:solidFill>
                  <a:srgbClr val="333333"/>
                </a:solidFill>
              </a:rPr>
              <a:t> </a:t>
            </a:r>
            <a:r>
              <a:rPr lang="en-GB" altLang="de-DE" sz="2400" dirty="0" err="1">
                <a:solidFill>
                  <a:srgbClr val="333333"/>
                </a:solidFill>
              </a:rPr>
              <a:t>sekaligus</a:t>
            </a:r>
            <a:r>
              <a:rPr lang="en-GB" altLang="de-DE" sz="2400" dirty="0">
                <a:solidFill>
                  <a:srgbClr val="333333"/>
                </a:solidFill>
              </a:rPr>
              <a:t> </a:t>
            </a:r>
            <a:r>
              <a:rPr lang="en-GB" altLang="de-DE" sz="2400" dirty="0" err="1">
                <a:solidFill>
                  <a:srgbClr val="333333"/>
                </a:solidFill>
              </a:rPr>
              <a:t>kekurangan</a:t>
            </a:r>
            <a:r>
              <a:rPr lang="en-GB" altLang="de-DE" sz="2400" dirty="0">
                <a:solidFill>
                  <a:srgbClr val="333333"/>
                </a:solidFill>
              </a:rPr>
              <a:t>.</a:t>
            </a:r>
            <a:r>
              <a:rPr lang="de-DE" altLang="de-DE" sz="2400" dirty="0">
                <a:solidFill>
                  <a:srgbClr val="333333"/>
                </a:solidFill>
              </a:rPr>
              <a:t> </a:t>
            </a:r>
            <a:r>
              <a:rPr lang="en-GB" altLang="de-DE" sz="2400" dirty="0" err="1">
                <a:solidFill>
                  <a:srgbClr val="333333"/>
                </a:solidFill>
              </a:rPr>
              <a:t>Itulah</a:t>
            </a:r>
            <a:r>
              <a:rPr lang="en-GB" altLang="de-DE" sz="2400" dirty="0">
                <a:solidFill>
                  <a:srgbClr val="333333"/>
                </a:solidFill>
              </a:rPr>
              <a:t> yang </a:t>
            </a:r>
            <a:r>
              <a:rPr lang="en-GB" altLang="de-DE" sz="2400" dirty="0" err="1">
                <a:solidFill>
                  <a:srgbClr val="333333"/>
                </a:solidFill>
              </a:rPr>
              <a:t>membedakan</a:t>
            </a:r>
            <a:r>
              <a:rPr lang="en-GB" altLang="de-DE" sz="2400" dirty="0">
                <a:solidFill>
                  <a:srgbClr val="333333"/>
                </a:solidFill>
              </a:rPr>
              <a:t> </a:t>
            </a:r>
            <a:r>
              <a:rPr lang="en-GB" altLang="de-DE" sz="2400" dirty="0" err="1">
                <a:solidFill>
                  <a:srgbClr val="333333"/>
                </a:solidFill>
              </a:rPr>
              <a:t>manusia</a:t>
            </a:r>
            <a:r>
              <a:rPr lang="en-GB" altLang="de-DE" sz="2400" dirty="0">
                <a:solidFill>
                  <a:srgbClr val="333333"/>
                </a:solidFill>
              </a:rPr>
              <a:t> </a:t>
            </a:r>
            <a:r>
              <a:rPr lang="en-GB" altLang="de-DE" sz="2400" dirty="0" err="1">
                <a:solidFill>
                  <a:srgbClr val="333333"/>
                </a:solidFill>
              </a:rPr>
              <a:t>satu</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yang </a:t>
            </a:r>
            <a:r>
              <a:rPr lang="en-GB" altLang="de-DE" sz="2400" dirty="0" err="1">
                <a:solidFill>
                  <a:srgbClr val="333333"/>
                </a:solidFill>
              </a:rPr>
              <a:t>lainnya</a:t>
            </a:r>
            <a:r>
              <a:rPr lang="en-GB" altLang="de-DE" sz="2400" dirty="0">
                <a:solidFill>
                  <a:srgbClr val="333333"/>
                </a:solidFill>
              </a:rPr>
              <a:t>. </a:t>
            </a:r>
            <a:r>
              <a:rPr lang="en-GB" altLang="de-DE" sz="2400" dirty="0" err="1">
                <a:solidFill>
                  <a:srgbClr val="333333"/>
                </a:solidFill>
              </a:rPr>
              <a:t>Contoh</a:t>
            </a:r>
            <a:r>
              <a:rPr lang="de-DE" altLang="de-DE" sz="2400" dirty="0">
                <a:solidFill>
                  <a:srgbClr val="333333"/>
                </a:solidFill>
              </a:rPr>
              <a:t>:</a:t>
            </a:r>
          </a:p>
          <a:p>
            <a:pPr lvl="0" defTabSz="914400" fontAlgn="base"/>
            <a:r>
              <a:rPr lang="de-DE" altLang="de-DE" sz="2400" dirty="0">
                <a:solidFill>
                  <a:srgbClr val="004992"/>
                </a:solidFill>
              </a:rPr>
              <a:t>Apakah yang menarik dari seseorang?</a:t>
            </a:r>
            <a:r>
              <a:rPr lang="de-DE" altLang="de-DE" sz="2400" dirty="0">
                <a:solidFill>
                  <a:srgbClr val="333333"/>
                </a:solidFill>
              </a:rPr>
              <a:t> </a:t>
            </a:r>
            <a:r>
              <a:rPr lang="en-GB" altLang="de-DE" sz="2400" dirty="0" err="1">
                <a:solidFill>
                  <a:srgbClr val="333333"/>
                </a:solidFill>
              </a:rPr>
              <a:t>Kecantikan</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secara</a:t>
            </a:r>
            <a:r>
              <a:rPr lang="en-GB" altLang="de-DE" sz="2400" dirty="0">
                <a:solidFill>
                  <a:srgbClr val="333333"/>
                </a:solidFill>
              </a:rPr>
              <a:t> </a:t>
            </a:r>
            <a:r>
              <a:rPr lang="en-GB" altLang="de-DE" sz="2400" dirty="0" err="1">
                <a:solidFill>
                  <a:srgbClr val="333333"/>
                </a:solidFill>
              </a:rPr>
              <a:t>fisik</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yang </a:t>
            </a:r>
            <a:r>
              <a:rPr lang="en-GB" altLang="de-DE" sz="2400" dirty="0" err="1">
                <a:solidFill>
                  <a:srgbClr val="333333"/>
                </a:solidFill>
              </a:rPr>
              <a:t>sempurna</a:t>
            </a:r>
            <a:r>
              <a:rPr lang="en-GB"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004992"/>
                </a:solidFill>
              </a:rPr>
              <a:t>Apakah ukuran dari kesuksesan?</a:t>
            </a:r>
            <a:r>
              <a:rPr lang="de-DE" altLang="de-DE" sz="2400" dirty="0">
                <a:solidFill>
                  <a:srgbClr val="333333"/>
                </a:solidFill>
              </a:rPr>
              <a:t> </a:t>
            </a:r>
            <a:r>
              <a:rPr lang="en-GB" altLang="de-DE" sz="2400" dirty="0" err="1">
                <a:solidFill>
                  <a:srgbClr val="333333"/>
                </a:solidFill>
              </a:rPr>
              <a:t>Karir</a:t>
            </a:r>
            <a:r>
              <a:rPr lang="en-GB" altLang="de-DE" sz="2400" dirty="0">
                <a:solidFill>
                  <a:srgbClr val="333333"/>
                </a:solidFill>
              </a:rPr>
              <a:t>, </a:t>
            </a:r>
            <a:r>
              <a:rPr lang="en-GB" altLang="de-DE" sz="2400" dirty="0" err="1">
                <a:solidFill>
                  <a:srgbClr val="333333"/>
                </a:solidFill>
              </a:rPr>
              <a:t>banyak</a:t>
            </a:r>
            <a:r>
              <a:rPr lang="en-GB" altLang="de-DE" sz="2400" dirty="0">
                <a:solidFill>
                  <a:srgbClr val="333333"/>
                </a:solidFill>
              </a:rPr>
              <a:t> </a:t>
            </a:r>
            <a:r>
              <a:rPr lang="en-GB" altLang="de-DE" sz="2400" dirty="0" err="1">
                <a:solidFill>
                  <a:srgbClr val="333333"/>
                </a:solidFill>
              </a:rPr>
              <a:t>teman</a:t>
            </a:r>
            <a:r>
              <a:rPr lang="en-GB" altLang="de-DE" sz="2400" dirty="0">
                <a:solidFill>
                  <a:srgbClr val="333333"/>
                </a:solidFill>
              </a:rPr>
              <a:t>, </a:t>
            </a:r>
            <a:r>
              <a:rPr lang="en-GB" altLang="de-DE" sz="2400" dirty="0" err="1">
                <a:solidFill>
                  <a:srgbClr val="333333"/>
                </a:solidFill>
              </a:rPr>
              <a:t>berarti</a:t>
            </a:r>
            <a:r>
              <a:rPr lang="en-GB" altLang="de-DE" sz="2400" dirty="0">
                <a:solidFill>
                  <a:srgbClr val="333333"/>
                </a:solidFill>
              </a:rPr>
              <a:t> </a:t>
            </a:r>
            <a:r>
              <a:rPr lang="en-GB" altLang="de-DE" sz="2400" dirty="0" err="1">
                <a:solidFill>
                  <a:srgbClr val="333333"/>
                </a:solidFill>
              </a:rPr>
              <a:t>bagi</a:t>
            </a:r>
            <a:r>
              <a:rPr lang="en-GB" altLang="de-DE" sz="2400" dirty="0">
                <a:solidFill>
                  <a:srgbClr val="333333"/>
                </a:solidFill>
              </a:rPr>
              <a:t> orang lain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menjadi</a:t>
            </a:r>
            <a:r>
              <a:rPr lang="en-GB" altLang="de-DE" sz="2400" dirty="0">
                <a:solidFill>
                  <a:srgbClr val="333333"/>
                </a:solidFill>
              </a:rPr>
              <a:t> </a:t>
            </a:r>
            <a:r>
              <a:rPr lang="en-GB" altLang="de-DE" sz="2400" dirty="0" err="1">
                <a:solidFill>
                  <a:srgbClr val="333333"/>
                </a:solidFill>
              </a:rPr>
              <a:t>bagian</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kehidupan</a:t>
            </a:r>
            <a:r>
              <a:rPr lang="en-GB" altLang="de-DE" sz="2400" dirty="0">
                <a:solidFill>
                  <a:srgbClr val="333333"/>
                </a:solidFill>
              </a:rPr>
              <a:t> orang lain ???</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17</a:t>
            </a:fld>
            <a:endParaRPr lang="de-DE" altLang="de-DE">
              <a:latin typeface="+mn-lt"/>
            </a:endParaRPr>
          </a:p>
        </p:txBody>
      </p:sp>
      <p:pic>
        <p:nvPicPr>
          <p:cNvPr id="6"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18</a:t>
            </a:fld>
            <a:endParaRPr lang="de-DE" altLang="de-DE">
              <a:latin typeface="+mn-lt"/>
            </a:endParaRPr>
          </a:p>
        </p:txBody>
      </p:sp>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348441987"/>
              </p:ext>
            </p:extLst>
          </p:nvPr>
        </p:nvGraphicFramePr>
        <p:xfrm>
          <a:off x="408955" y="2834640"/>
          <a:ext cx="11376000" cy="2468880"/>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dirty="0">
                          <a:ln>
                            <a:noFill/>
                          </a:ln>
                          <a:solidFill>
                            <a:srgbClr val="333333"/>
                          </a:solidFill>
                          <a:effectLst/>
                          <a:latin typeface="Calibri Light"/>
                        </a:rPr>
                        <a:t>Teman baikmu tidak datang di pesta ulang tahun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Kekecewaan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rPr>
                        <a:t>Banyak</a:t>
                      </a:r>
                      <a:r>
                        <a:rPr kumimoji="0" lang="en-US" sz="2000" b="0" i="0" u="none" strike="noStrike" cap="none" normalizeH="0" baseline="0" dirty="0">
                          <a:ln>
                            <a:noFill/>
                          </a:ln>
                          <a:solidFill>
                            <a:srgbClr val="333333"/>
                          </a:solidFill>
                          <a:effectLst/>
                          <a:latin typeface="+mn-lt"/>
                        </a:rPr>
                        <a:t> orang </a:t>
                      </a:r>
                      <a:r>
                        <a:rPr kumimoji="0" lang="en-US" sz="2000" b="0" i="0" u="none" strike="noStrike" cap="none" normalizeH="0" baseline="0" dirty="0" err="1">
                          <a:ln>
                            <a:noFill/>
                          </a:ln>
                          <a:solidFill>
                            <a:srgbClr val="333333"/>
                          </a:solidFill>
                          <a:effectLst/>
                          <a:latin typeface="+mn-lt"/>
                        </a:rPr>
                        <a:t>berdiri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dan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melihat</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ke</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arahmu</a:t>
                      </a:r>
                      <a:endParaRPr kumimoji="0" lang="de-DE" sz="2000" b="0" i="0" u="none" strike="noStrike" cap="none" normalizeH="0" baseline="0" dirty="0">
                        <a:ln>
                          <a:noFill/>
                        </a:ln>
                        <a:solidFill>
                          <a:srgbClr val="333333"/>
                        </a:solidFill>
                        <a:effectLst/>
                        <a:latin typeface="+mn-l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Mereka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menertawakan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483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19</a:t>
            </a:fld>
            <a:endParaRPr lang="de-DE" altLang="de-DE">
              <a:latin typeface="+mn-lt"/>
            </a:endParaRPr>
          </a:p>
        </p:txBody>
      </p:sp>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360594150"/>
              </p:ext>
            </p:extLst>
          </p:nvPr>
        </p:nvGraphicFramePr>
        <p:xfrm>
          <a:off x="408955" y="2834640"/>
          <a:ext cx="11376000" cy="2468880"/>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dirty="0">
                          <a:ln>
                            <a:noFill/>
                          </a:ln>
                          <a:solidFill>
                            <a:srgbClr val="333333"/>
                          </a:solidFill>
                          <a:effectLst/>
                          <a:latin typeface="Calibri Light"/>
                        </a:rPr>
                        <a:t>Teman baikmu tidak datang di pesta ulang tahun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Kekecewaan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Pestanya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berjalan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lancar</a:t>
                      </a:r>
                      <a:r>
                        <a:rPr kumimoji="0" lang="en-US" sz="2000" b="0" i="0" u="none" strike="noStrike" cap="none" normalizeH="0" baseline="0" dirty="0">
                          <a:ln>
                            <a:noFill/>
                          </a:ln>
                          <a:solidFill>
                            <a:srgbClr val="333333"/>
                          </a:solidFill>
                          <a:effectLst/>
                          <a:latin typeface="Calibri Light"/>
                        </a:rPr>
                        <a:t>, orang </a:t>
                      </a:r>
                      <a:r>
                        <a:rPr kumimoji="0" lang="en-US" sz="2000" b="0" i="0" u="none" strike="noStrike" cap="none" normalizeH="0" baseline="0" dirty="0" err="1">
                          <a:ln>
                            <a:noFill/>
                          </a:ln>
                          <a:solidFill>
                            <a:srgbClr val="333333"/>
                          </a:solidFill>
                          <a:effectLst/>
                          <a:latin typeface="Calibri Light"/>
                        </a:rPr>
                        <a:t>terlihat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malam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rPr>
                        <a:t>Banyak</a:t>
                      </a:r>
                      <a:r>
                        <a:rPr kumimoji="0" lang="en-US" sz="2000" b="0" i="0" u="none" strike="noStrike" cap="none" normalizeH="0" baseline="0" dirty="0">
                          <a:ln>
                            <a:noFill/>
                          </a:ln>
                          <a:solidFill>
                            <a:srgbClr val="333333"/>
                          </a:solidFill>
                          <a:effectLst/>
                          <a:latin typeface="+mn-lt"/>
                        </a:rPr>
                        <a:t> orang </a:t>
                      </a:r>
                      <a:r>
                        <a:rPr kumimoji="0" lang="en-US" sz="2000" b="0" i="0" u="none" strike="noStrike" cap="none" normalizeH="0" baseline="0" dirty="0" err="1">
                          <a:ln>
                            <a:noFill/>
                          </a:ln>
                          <a:solidFill>
                            <a:srgbClr val="333333"/>
                          </a:solidFill>
                          <a:effectLst/>
                          <a:latin typeface="+mn-lt"/>
                        </a:rPr>
                        <a:t>berdiri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dan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melihat</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ke</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arahmu</a:t>
                      </a:r>
                      <a:endParaRPr kumimoji="0" lang="de-DE" sz="2000" b="0" i="0" u="none" strike="noStrike" cap="none" normalizeH="0" baseline="0" dirty="0">
                        <a:ln>
                          <a:noFill/>
                        </a:ln>
                        <a:solidFill>
                          <a:srgbClr val="333333"/>
                        </a:solidFill>
                        <a:effectLst/>
                        <a:latin typeface="+mn-l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Mereka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menertawakan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8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2. Persepsi yang Selektif</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Apakah akan memberikan penilaian yang lebih sesuai</a:t>
            </a:r>
            <a:br>
              <a:rPr lang="de-DE" altLang="de-DE" dirty="0">
                <a:solidFill>
                  <a:srgbClr val="004992"/>
                </a:solidFill>
                <a:latin typeface="+mn-lt"/>
                <a:ea typeface="+mn-ea"/>
                <a:cs typeface="+mn-cs"/>
              </a:rPr>
            </a:br>
            <a:r>
              <a:rPr lang="de-DE" altLang="de-DE" dirty="0">
                <a:solidFill>
                  <a:srgbClr val="004992"/>
                </a:solidFill>
                <a:latin typeface="+mn-lt"/>
                <a:ea typeface="+mn-ea"/>
                <a:cs typeface="+mn-cs"/>
              </a:rPr>
              <a:t>dengan kenyataan?</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20</a:t>
            </a:fld>
            <a:endParaRPr lang="de-DE" altLang="de-DE">
              <a:latin typeface="+mn-lt"/>
            </a:endParaRPr>
          </a:p>
        </p:txBody>
      </p:sp>
      <p:graphicFrame>
        <p:nvGraphicFramePr>
          <p:cNvPr id="7"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89546846"/>
              </p:ext>
            </p:extLst>
          </p:nvPr>
        </p:nvGraphicFramePr>
        <p:xfrm>
          <a:off x="408955" y="2834640"/>
          <a:ext cx="11376000" cy="2468880"/>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selektif</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Penilaian yang menyeluruh</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dirty="0">
                          <a:ln>
                            <a:noFill/>
                          </a:ln>
                          <a:solidFill>
                            <a:srgbClr val="333333"/>
                          </a:solidFill>
                          <a:effectLst/>
                          <a:latin typeface="Calibri Light"/>
                        </a:rPr>
                        <a:t>Teman baikmu tidak datang di pesta ulang tahun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Kekecewaan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Pestanya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berjalan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lancar</a:t>
                      </a:r>
                      <a:r>
                        <a:rPr kumimoji="0" lang="en-US" sz="2000" b="0" i="0" u="none" strike="noStrike" cap="none" normalizeH="0" baseline="0" dirty="0">
                          <a:ln>
                            <a:noFill/>
                          </a:ln>
                          <a:solidFill>
                            <a:srgbClr val="333333"/>
                          </a:solidFill>
                          <a:effectLst/>
                          <a:latin typeface="Calibri Light"/>
                        </a:rPr>
                        <a:t>, orang </a:t>
                      </a:r>
                      <a:r>
                        <a:rPr kumimoji="0" lang="en-US" sz="2000" b="0" i="0" u="none" strike="noStrike" cap="none" normalizeH="0" baseline="0" dirty="0" err="1">
                          <a:ln>
                            <a:noFill/>
                          </a:ln>
                          <a:solidFill>
                            <a:srgbClr val="333333"/>
                          </a:solidFill>
                          <a:effectLst/>
                          <a:latin typeface="Calibri Light"/>
                        </a:rPr>
                        <a:t>terlihat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tadi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malam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mn-lt"/>
                        </a:rPr>
                        <a:t>Banyak</a:t>
                      </a:r>
                      <a:r>
                        <a:rPr kumimoji="0" lang="en-US" sz="2000" b="0" i="0" u="none" strike="noStrike" cap="none" normalizeH="0" baseline="0" dirty="0">
                          <a:ln>
                            <a:noFill/>
                          </a:ln>
                          <a:solidFill>
                            <a:srgbClr val="333333"/>
                          </a:solidFill>
                          <a:effectLst/>
                          <a:latin typeface="+mn-lt"/>
                        </a:rPr>
                        <a:t> orang </a:t>
                      </a:r>
                      <a:r>
                        <a:rPr kumimoji="0" lang="en-US" sz="2000" b="0" i="0" u="none" strike="noStrike" cap="none" normalizeH="0" baseline="0" dirty="0" err="1">
                          <a:ln>
                            <a:noFill/>
                          </a:ln>
                          <a:solidFill>
                            <a:srgbClr val="333333"/>
                          </a:solidFill>
                          <a:effectLst/>
                          <a:latin typeface="+mn-lt"/>
                        </a:rPr>
                        <a:t>berdiri</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dan</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melihat</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ke</a:t>
                      </a:r>
                      <a:r>
                        <a:rPr kumimoji="0" lang="en-US" sz="2000" b="0" i="0" u="none" strike="noStrike" cap="none" normalizeH="0" baseline="0" dirty="0">
                          <a:ln>
                            <a:noFill/>
                          </a:ln>
                          <a:solidFill>
                            <a:srgbClr val="333333"/>
                          </a:solidFill>
                          <a:effectLst/>
                          <a:latin typeface="+mn-lt"/>
                        </a:rPr>
                        <a:t> </a:t>
                      </a:r>
                      <a:r>
                        <a:rPr kumimoji="0" lang="en-US" sz="2000" b="0" i="0" u="none" strike="noStrike" cap="none" normalizeH="0" baseline="0" dirty="0" err="1">
                          <a:ln>
                            <a:noFill/>
                          </a:ln>
                          <a:solidFill>
                            <a:srgbClr val="333333"/>
                          </a:solidFill>
                          <a:effectLst/>
                          <a:latin typeface="+mn-lt"/>
                        </a:rPr>
                        <a:t>arahmu</a:t>
                      </a:r>
                      <a:endParaRPr kumimoji="0" lang="de-DE" sz="2000" b="0" i="0" u="none" strike="noStrike" cap="none" normalizeH="0" baseline="0" dirty="0">
                        <a:ln>
                          <a:noFill/>
                        </a:ln>
                        <a:solidFill>
                          <a:srgbClr val="333333"/>
                        </a:solidFill>
                        <a:effectLst/>
                        <a:latin typeface="+mn-l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Mereka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menertawakan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Mereka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hanya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melihat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secara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kebetulan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atau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mereka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salah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mengira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dengan</a:t>
                      </a:r>
                      <a:r>
                        <a:rPr kumimoji="0" lang="en-US" sz="2000" b="0" i="0" u="none" strike="noStrike" cap="none" normalizeH="0" baseline="0" dirty="0">
                          <a:ln>
                            <a:noFill/>
                          </a:ln>
                          <a:solidFill>
                            <a:srgbClr val="333333"/>
                          </a:solidFill>
                          <a:effectLst/>
                          <a:latin typeface="Calibri Light"/>
                        </a:rPr>
                        <a:t> orang lain.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517232"/>
            <a:ext cx="1137600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dirty="0">
                <a:solidFill>
                  <a:srgbClr val="004992"/>
                </a:solidFill>
                <a:latin typeface="Calibri Light"/>
              </a:rPr>
              <a:t>“</a:t>
            </a:r>
            <a:r>
              <a:rPr lang="en-US" altLang="de-DE" sz="2000" b="0" dirty="0" err="1">
                <a:solidFill>
                  <a:srgbClr val="004992"/>
                </a:solidFill>
                <a:latin typeface="Calibri Light"/>
              </a:rPr>
              <a:t>Membaca-pikiran</a:t>
            </a:r>
            <a:r>
              <a:rPr lang="en-US" altLang="de-DE" sz="2000" b="0" dirty="0">
                <a:solidFill>
                  <a:srgbClr val="004992"/>
                </a:solidFill>
                <a:latin typeface="Calibri Light"/>
              </a:rPr>
              <a:t>”: </a:t>
            </a:r>
            <a:r>
              <a:rPr lang="en-US" altLang="de-DE" sz="2000" b="0" dirty="0" err="1">
                <a:solidFill>
                  <a:srgbClr val="333333"/>
                </a:solidFill>
                <a:latin typeface="Calibri Light"/>
              </a:rPr>
              <a:t>Menghindari</a:t>
            </a:r>
            <a:r>
              <a:rPr lang="en-US" altLang="de-DE" sz="2000" b="0" dirty="0">
                <a:solidFill>
                  <a:srgbClr val="333333"/>
                </a:solidFill>
                <a:latin typeface="Calibri Light"/>
              </a:rPr>
              <a:t> </a:t>
            </a:r>
            <a:r>
              <a:rPr lang="en-US" altLang="de-DE" sz="2000" b="0" dirty="0" err="1">
                <a:solidFill>
                  <a:srgbClr val="333333"/>
                </a:solidFill>
                <a:latin typeface="Calibri Light"/>
              </a:rPr>
              <a:t>penafsiran</a:t>
            </a:r>
            <a:r>
              <a:rPr lang="en-US" altLang="de-DE" sz="2000" b="0" dirty="0">
                <a:solidFill>
                  <a:srgbClr val="333333"/>
                </a:solidFill>
                <a:latin typeface="Calibri Light"/>
              </a:rPr>
              <a:t> yang </a:t>
            </a:r>
            <a:r>
              <a:rPr lang="en-US" altLang="de-DE" sz="2000" b="0" dirty="0" err="1">
                <a:solidFill>
                  <a:srgbClr val="333333"/>
                </a:solidFill>
                <a:latin typeface="Calibri Light"/>
              </a:rPr>
              <a:t>berlebihan</a:t>
            </a:r>
            <a:r>
              <a:rPr lang="en-US" altLang="de-DE" sz="2000" b="0" dirty="0">
                <a:solidFill>
                  <a:srgbClr val="333333"/>
                </a:solidFill>
                <a:latin typeface="Calibri Light"/>
              </a:rPr>
              <a:t> </a:t>
            </a:r>
            <a:r>
              <a:rPr lang="en-US" altLang="de-DE" sz="2000" b="0" dirty="0" err="1">
                <a:solidFill>
                  <a:srgbClr val="333333"/>
                </a:solidFill>
                <a:latin typeface="Calibri Light"/>
              </a:rPr>
              <a:t>terhadap</a:t>
            </a:r>
            <a:r>
              <a:rPr lang="en-US" altLang="de-DE" sz="2000" b="0" dirty="0">
                <a:solidFill>
                  <a:srgbClr val="333333"/>
                </a:solidFill>
                <a:latin typeface="Calibri Light"/>
              </a:rPr>
              <a:t> </a:t>
            </a:r>
            <a:r>
              <a:rPr lang="en-US" altLang="de-DE" sz="2000" b="0" dirty="0" err="1">
                <a:solidFill>
                  <a:srgbClr val="333333"/>
                </a:solidFill>
                <a:latin typeface="Calibri Light"/>
              </a:rPr>
              <a:t>perilaku</a:t>
            </a:r>
            <a:r>
              <a:rPr lang="en-US" altLang="de-DE" sz="2000" b="0" dirty="0">
                <a:solidFill>
                  <a:srgbClr val="333333"/>
                </a:solidFill>
                <a:latin typeface="Calibri Light"/>
              </a:rPr>
              <a:t> orang lain. Ada </a:t>
            </a:r>
            <a:r>
              <a:rPr lang="en-US" altLang="de-DE" sz="2000" b="0" dirty="0" err="1">
                <a:solidFill>
                  <a:srgbClr val="333333"/>
                </a:solidFill>
                <a:latin typeface="Calibri Light"/>
              </a:rPr>
              <a:t>banyak</a:t>
            </a:r>
            <a:r>
              <a:rPr lang="en-US" altLang="de-DE" sz="2000" b="0" dirty="0">
                <a:solidFill>
                  <a:srgbClr val="333333"/>
                </a:solidFill>
                <a:latin typeface="Calibri Light"/>
              </a:rPr>
              <a:t> </a:t>
            </a:r>
            <a:r>
              <a:rPr lang="en-US" altLang="de-DE" sz="2000" b="0" dirty="0" err="1">
                <a:solidFill>
                  <a:srgbClr val="333333"/>
                </a:solidFill>
                <a:latin typeface="Calibri Light"/>
              </a:rPr>
              <a:t>penjelasan</a:t>
            </a:r>
            <a:r>
              <a:rPr lang="en-US" altLang="de-DE" sz="2000" b="0" dirty="0">
                <a:solidFill>
                  <a:srgbClr val="333333"/>
                </a:solidFill>
                <a:latin typeface="Calibri Light"/>
              </a:rPr>
              <a:t> </a:t>
            </a:r>
            <a:r>
              <a:rPr lang="en-US" altLang="de-DE" sz="2000" b="0" dirty="0" err="1">
                <a:solidFill>
                  <a:srgbClr val="333333"/>
                </a:solidFill>
                <a:latin typeface="Calibri Light"/>
              </a:rPr>
              <a:t>terhadap</a:t>
            </a:r>
            <a:r>
              <a:rPr lang="en-US" altLang="de-DE" sz="2000" b="0" dirty="0">
                <a:solidFill>
                  <a:srgbClr val="333333"/>
                </a:solidFill>
                <a:latin typeface="Calibri Light"/>
              </a:rPr>
              <a:t> </a:t>
            </a:r>
            <a:r>
              <a:rPr lang="en-US" altLang="de-DE" sz="2000" b="0" dirty="0" err="1">
                <a:solidFill>
                  <a:srgbClr val="333333"/>
                </a:solidFill>
                <a:latin typeface="Calibri Light"/>
              </a:rPr>
              <a:t>sebuah</a:t>
            </a:r>
            <a:r>
              <a:rPr lang="en-US" altLang="de-DE" sz="2000" b="0" dirty="0">
                <a:solidFill>
                  <a:srgbClr val="333333"/>
                </a:solidFill>
                <a:latin typeface="Calibri Light"/>
              </a:rPr>
              <a:t> </a:t>
            </a:r>
            <a:r>
              <a:rPr lang="en-US" altLang="de-DE" sz="2000" b="0" dirty="0" err="1">
                <a:solidFill>
                  <a:srgbClr val="333333"/>
                </a:solidFill>
                <a:latin typeface="Calibri Light"/>
              </a:rPr>
              <a:t>kejadian</a:t>
            </a:r>
            <a:r>
              <a:rPr lang="en-US" altLang="de-DE" sz="2000" b="0" dirty="0">
                <a:solidFill>
                  <a:srgbClr val="333333"/>
                </a:solidFill>
                <a:latin typeface="Calibri Light"/>
              </a:rPr>
              <a:t>! 	</a:t>
            </a:r>
          </a:p>
        </p:txBody>
      </p:sp>
    </p:spTree>
    <p:extLst>
      <p:ext uri="{BB962C8B-B14F-4D97-AF65-F5344CB8AC3E}">
        <p14:creationId xmlns:p14="http://schemas.microsoft.com/office/powerpoint/2010/main" val="3922312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3. Menetapkan standar anda sendiri sebagai pengukuran</a:t>
            </a:r>
          </a:p>
        </p:txBody>
      </p:sp>
      <p:sp>
        <p:nvSpPr>
          <p:cNvPr id="4" name="Content Placeholder 3"/>
          <p:cNvSpPr>
            <a:spLocks noGrp="1"/>
          </p:cNvSpPr>
          <p:nvPr>
            <p:ph idx="1"/>
          </p:nvPr>
        </p:nvSpPr>
        <p:spPr/>
        <p:txBody>
          <a:bodyPr/>
          <a:lstStyle/>
          <a:p>
            <a:pPr lvl="0" defTabSz="914400" fontAlgn="base"/>
            <a:r>
              <a:rPr lang="de-DE" altLang="de-DE" sz="2400" dirty="0">
                <a:solidFill>
                  <a:srgbClr val="004992"/>
                </a:solidFill>
              </a:rPr>
              <a:t>Ada perbedaan antara bagaimana saya menilai diri saya sendiri dan bagaimana orang lain menilai saya!</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mn-lt"/>
              </a:rPr>
              <a:t>Jika saya menganggap diri saya tidak berharga jelek, dll, mungkin orang lain tidak selalu mempunyai pandangan seperti ini.</a:t>
            </a:r>
          </a:p>
          <a:p>
            <a:pPr marL="342900" lvl="1" indent="-342900" defTabSz="914400" fontAlgn="base">
              <a:spcBef>
                <a:spcPts val="1999"/>
              </a:spcBef>
              <a:spcAft>
                <a:spcPts val="0"/>
              </a:spcAft>
              <a:buClr>
                <a:srgbClr val="333333"/>
              </a:buClr>
              <a:buFont typeface="WingDings"/>
              <a:buChar char=""/>
              <a:defRPr/>
            </a:pPr>
            <a:r>
              <a:rPr lang="de-DE" sz="2400" kern="0" dirty="0">
                <a:solidFill>
                  <a:srgbClr val="333333"/>
                </a:solidFill>
                <a:latin typeface="+mn-lt"/>
              </a:rPr>
              <a:t>Sering terdapat berbagai macam pendapat/ penilaian. Orang lain mungkin tidak sependapat dengan pemahaman saya tentang penampilan, kecerdasan, dll.</a:t>
            </a:r>
            <a:endParaRPr lang="en-US" sz="2400" dirty="0">
              <a:latin typeface="+mn-lt"/>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21</a:t>
            </a:fld>
            <a:endParaRPr lang="de-DE" alt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22</a:t>
            </a:fld>
            <a:endParaRPr lang="de-DE" altLang="de-DE">
              <a:latin typeface="+mn-lt"/>
            </a:endParaRPr>
          </a:p>
        </p:txBody>
      </p:sp>
      <p:pic>
        <p:nvPicPr>
          <p:cNvPr id="7"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22807986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Penilaian</a:t>
                      </a:r>
                      <a:r>
                        <a:rPr kumimoji="0" lang="es-ES" sz="2000" b="1" i="1" u="none" strike="noStrike" cap="none" normalizeH="0" baseline="0" dirty="0">
                          <a:ln>
                            <a:noFill/>
                          </a:ln>
                          <a:solidFill>
                            <a:srgbClr val="333333"/>
                          </a:solidFill>
                          <a:effectLst/>
                          <a:latin typeface="Calibri Light"/>
                        </a:rPr>
                        <a:t> yang </a:t>
                      </a:r>
                      <a:r>
                        <a:rPr kumimoji="0" lang="es-ES" sz="2000" b="1" i="1" u="none" strike="noStrike" cap="none" normalizeH="0" baseline="0" dirty="0" err="1">
                          <a:ln>
                            <a:noFill/>
                          </a:ln>
                          <a:solidFill>
                            <a:srgbClr val="333333"/>
                          </a:solidFill>
                          <a:effectLst/>
                          <a:latin typeface="Calibri Light"/>
                        </a:rPr>
                        <a:t>depresif</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Penilaian</a:t>
                      </a:r>
                      <a:r>
                        <a:rPr kumimoji="0" lang="es-ES" sz="2000" b="0" i="0" u="none" strike="noStrike" cap="none" normalizeH="0" baseline="0" dirty="0">
                          <a:ln>
                            <a:noFill/>
                          </a:ln>
                          <a:solidFill>
                            <a:srgbClr val="333333"/>
                          </a:solidFill>
                          <a:effectLst/>
                          <a:latin typeface="Calibri Light"/>
                        </a:rPr>
                        <a:t> yang </a:t>
                      </a:r>
                      <a:r>
                        <a:rPr kumimoji="0" lang="es-ES" sz="2000" b="0" i="0" u="none" strike="noStrike" cap="none" normalizeH="0" baseline="0" dirty="0" err="1">
                          <a:ln>
                            <a:noFill/>
                          </a:ln>
                          <a:solidFill>
                            <a:srgbClr val="333333"/>
                          </a:solidFill>
                          <a:effectLst/>
                          <a:latin typeface="Calibri Light"/>
                        </a:rPr>
                        <a:t>Positif</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Anda menerima pujian untuk penampilan 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“Orang </a:t>
                      </a:r>
                      <a:r>
                        <a:rPr kumimoji="0" lang="en-US" sz="2000" b="1" i="1" u="none" strike="noStrike" cap="none" normalizeH="0" baseline="0" dirty="0" err="1">
                          <a:ln>
                            <a:noFill/>
                          </a:ln>
                          <a:solidFill>
                            <a:srgbClr val="333333"/>
                          </a:solidFill>
                          <a:effectLst/>
                          <a:latin typeface="Calibri Light"/>
                        </a:rPr>
                        <a:t>itu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berusaha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untuk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memuji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jujur</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itu</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hanya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menurut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saja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dipojokkan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memang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berguna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23</a:t>
            </a:fld>
            <a:endParaRPr lang="de-DE" altLang="de-DE">
              <a:latin typeface="+mn-lt"/>
            </a:endParaRPr>
          </a:p>
        </p:txBody>
      </p:sp>
      <p:pic>
        <p:nvPicPr>
          <p:cNvPr id="7"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5857506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Penilaian</a:t>
                      </a:r>
                      <a:r>
                        <a:rPr kumimoji="0" lang="es-ES" sz="2000" b="1" i="1" u="none" strike="noStrike" cap="none" normalizeH="0" baseline="0" dirty="0">
                          <a:ln>
                            <a:noFill/>
                          </a:ln>
                          <a:solidFill>
                            <a:srgbClr val="333333"/>
                          </a:solidFill>
                          <a:effectLst/>
                          <a:latin typeface="Calibri Light"/>
                        </a:rPr>
                        <a:t> yang </a:t>
                      </a:r>
                      <a:r>
                        <a:rPr kumimoji="0" lang="es-ES" sz="2000" b="1" i="1" u="none" strike="noStrike" cap="none" normalizeH="0" baseline="0" dirty="0" err="1">
                          <a:ln>
                            <a:noFill/>
                          </a:ln>
                          <a:solidFill>
                            <a:srgbClr val="333333"/>
                          </a:solidFill>
                          <a:effectLst/>
                          <a:latin typeface="Calibri Light"/>
                        </a:rPr>
                        <a:t>depresif</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Penilaian</a:t>
                      </a:r>
                      <a:r>
                        <a:rPr kumimoji="0" lang="es-ES" sz="2000" b="0" i="0" u="none" strike="noStrike" cap="none" normalizeH="0" baseline="0" dirty="0">
                          <a:ln>
                            <a:noFill/>
                          </a:ln>
                          <a:solidFill>
                            <a:srgbClr val="333333"/>
                          </a:solidFill>
                          <a:effectLst/>
                          <a:latin typeface="Calibri Light"/>
                        </a:rPr>
                        <a:t> yang </a:t>
                      </a:r>
                      <a:r>
                        <a:rPr kumimoji="0" lang="es-ES" sz="2000" b="0" i="0" u="none" strike="noStrike" cap="none" normalizeH="0" baseline="0" dirty="0" err="1">
                          <a:ln>
                            <a:noFill/>
                          </a:ln>
                          <a:solidFill>
                            <a:srgbClr val="333333"/>
                          </a:solidFill>
                          <a:effectLst/>
                          <a:latin typeface="Calibri Light"/>
                        </a:rPr>
                        <a:t>Positif</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Anda menerima pujian untuk penampilan 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“Orang </a:t>
                      </a:r>
                      <a:r>
                        <a:rPr kumimoji="0" lang="en-US" sz="2000" b="1" i="1" u="none" strike="noStrike" cap="none" normalizeH="0" baseline="0" dirty="0" err="1">
                          <a:ln>
                            <a:noFill/>
                          </a:ln>
                          <a:solidFill>
                            <a:srgbClr val="333333"/>
                          </a:solidFill>
                          <a:effectLst/>
                          <a:latin typeface="+mn-lt"/>
                        </a:rPr>
                        <a:t>itu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hanya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berusaha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untuk</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memuji</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saya</a:t>
                      </a:r>
                      <a:r>
                        <a:rPr kumimoji="0" lang="en-US" sz="2000" b="1" i="1" u="none" strike="noStrike" cap="none" normalizeH="0" baseline="0" dirty="0">
                          <a:ln>
                            <a:noFill/>
                          </a:ln>
                          <a:solidFill>
                            <a:srgbClr val="333333"/>
                          </a:solidFill>
                          <a:effectLst/>
                          <a:latin typeface="+mn-lt"/>
                        </a:rPr>
                        <a:t> – </a:t>
                      </a:r>
                      <a:r>
                        <a:rPr kumimoji="0" lang="en-US" sz="2000" b="1" i="1" u="none" strike="noStrike" cap="none" normalizeH="0" baseline="0" dirty="0" err="1">
                          <a:ln>
                            <a:noFill/>
                          </a:ln>
                          <a:solidFill>
                            <a:srgbClr val="333333"/>
                          </a:solidFill>
                          <a:effectLst/>
                          <a:latin typeface="+mn-lt"/>
                        </a:rPr>
                        <a:t>dia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tidak</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jujur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itu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hanya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menurut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dia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saja</a:t>
                      </a:r>
                      <a:r>
                        <a:rPr kumimoji="0" lang="en-US" sz="2000" b="1" i="1"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Wah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senangnya</a:t>
                      </a:r>
                      <a:r>
                        <a:rPr kumimoji="0" lang="en-US" sz="2000" b="0" i="0" u="none" strike="noStrike" cap="none" normalizeH="0" baseline="0" dirty="0">
                          <a:ln>
                            <a:noFill/>
                          </a:ln>
                          <a:solidFill>
                            <a:srgbClr val="333333"/>
                          </a:solidFill>
                          <a:effectLst/>
                          <a:latin typeface="Calibri Light"/>
                        </a:rPr>
                        <a:t> orang lain </a:t>
                      </a:r>
                      <a:r>
                        <a:rPr kumimoji="0" lang="en-US" sz="2000" b="0" i="0" u="none" strike="noStrike" cap="none" normalizeH="0" baseline="0" dirty="0" err="1">
                          <a:ln>
                            <a:noFill/>
                          </a:ln>
                          <a:solidFill>
                            <a:srgbClr val="333333"/>
                          </a:solidFill>
                          <a:effectLst/>
                          <a:latin typeface="Calibri Light"/>
                        </a:rPr>
                        <a:t>mengakui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kemampuan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a:t>
                      </a:r>
                      <a:r>
                        <a:rPr kumimoji="0" lang="en-US" sz="2000" b="1" i="1" u="none" strike="noStrike" cap="none" normalizeH="0" baseline="0" dirty="0" err="1">
                          <a:ln>
                            <a:noFill/>
                          </a:ln>
                          <a:solidFill>
                            <a:srgbClr val="333333"/>
                          </a:solidFill>
                          <a:effectLst/>
                          <a:latin typeface="+mn-lt"/>
                        </a:rPr>
                        <a:t>Saya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dipojokkan</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saya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memang</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tak</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berguna</a:t>
                      </a:r>
                      <a:r>
                        <a:rPr kumimoji="0" lang="en-US" sz="2000" b="1" i="1"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52572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4. </a:t>
            </a:r>
            <a:r>
              <a:rPr lang="en-US" sz="3600" dirty="0" err="1">
                <a:solidFill>
                  <a:srgbClr val="004992"/>
                </a:solidFill>
                <a:latin typeface="+mn-lt"/>
                <a:ea typeface="+mn-ea"/>
                <a:cs typeface="+mn-cs"/>
              </a:rPr>
              <a:t>Menolak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positif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pujian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tapi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siap</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menerima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umpan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balik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negatif</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kritik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Apakah</a:t>
            </a:r>
            <a:r>
              <a:rPr lang="en-US" dirty="0">
                <a:solidFill>
                  <a:srgbClr val="004992"/>
                </a:solidFill>
                <a:latin typeface="+mn-lt"/>
                <a:ea typeface="+mn-ea"/>
                <a:cs typeface="+mn-cs"/>
              </a:rPr>
              <a:t> </a:t>
            </a:r>
            <a:r>
              <a:rPr lang="en-US" dirty="0" err="1">
                <a:solidFill>
                  <a:srgbClr val="004992"/>
                </a:solidFill>
                <a:latin typeface="+mn-lt"/>
                <a:ea typeface="+mn-ea"/>
                <a:cs typeface="+mn-cs"/>
              </a:rPr>
              <a:t>akan</a:t>
            </a:r>
            <a:r>
              <a:rPr lang="en-US" dirty="0">
                <a:solidFill>
                  <a:srgbClr val="004992"/>
                </a:solidFill>
                <a:latin typeface="+mn-lt"/>
                <a:ea typeface="+mn-ea"/>
                <a:cs typeface="+mn-cs"/>
              </a:rPr>
              <a:t> </a:t>
            </a:r>
            <a:r>
              <a:rPr lang="en-US" dirty="0" err="1">
                <a:solidFill>
                  <a:srgbClr val="004992"/>
                </a:solidFill>
                <a:latin typeface="+mn-lt"/>
                <a:ea typeface="+mn-ea"/>
                <a:cs typeface="+mn-cs"/>
              </a:rPr>
              <a:t>memberikan</a:t>
            </a:r>
            <a:r>
              <a:rPr lang="en-US" dirty="0">
                <a:solidFill>
                  <a:srgbClr val="004992"/>
                </a:solidFill>
                <a:latin typeface="+mn-lt"/>
                <a:ea typeface="+mn-ea"/>
                <a:cs typeface="+mn-cs"/>
              </a:rPr>
              <a:t> </a:t>
            </a:r>
            <a:r>
              <a:rPr lang="en-US" dirty="0" err="1">
                <a:solidFill>
                  <a:srgbClr val="004992"/>
                </a:solidFill>
                <a:latin typeface="+mn-lt"/>
                <a:ea typeface="+mn-ea"/>
                <a:cs typeface="+mn-cs"/>
              </a:rPr>
              <a:t>penilaian</a:t>
            </a:r>
            <a:r>
              <a:rPr lang="en-US" dirty="0">
                <a:solidFill>
                  <a:srgbClr val="004992"/>
                </a:solidFill>
                <a:latin typeface="+mn-lt"/>
                <a:ea typeface="+mn-ea"/>
                <a:cs typeface="+mn-cs"/>
              </a:rPr>
              <a:t> yang </a:t>
            </a:r>
            <a:r>
              <a:rPr lang="en-US" dirty="0" err="1">
                <a:solidFill>
                  <a:srgbClr val="004992"/>
                </a:solidFill>
                <a:latin typeface="+mn-lt"/>
                <a:ea typeface="+mn-ea"/>
                <a:cs typeface="+mn-cs"/>
              </a:rPr>
              <a:t>lebih</a:t>
            </a:r>
            <a:r>
              <a:rPr lang="en-US" dirty="0">
                <a:solidFill>
                  <a:srgbClr val="004992"/>
                </a:solidFill>
                <a:latin typeface="+mn-lt"/>
                <a:ea typeface="+mn-ea"/>
                <a:cs typeface="+mn-cs"/>
              </a:rPr>
              <a:t> </a:t>
            </a:r>
            <a:r>
              <a:rPr lang="en-US" dirty="0" err="1">
                <a:solidFill>
                  <a:srgbClr val="004992"/>
                </a:solidFill>
                <a:latin typeface="+mn-lt"/>
                <a:ea typeface="+mn-ea"/>
                <a:cs typeface="+mn-cs"/>
              </a:rPr>
              <a:t>sesuai</a:t>
            </a:r>
            <a:r>
              <a:rPr lang="en-US" dirty="0">
                <a:solidFill>
                  <a:srgbClr val="004992"/>
                </a:solidFill>
                <a:latin typeface="+mn-lt"/>
                <a:ea typeface="+mn-ea"/>
                <a:cs typeface="+mn-cs"/>
              </a:rPr>
              <a:t> </a:t>
            </a:r>
            <a:r>
              <a:rPr lang="en-US" dirty="0" err="1">
                <a:solidFill>
                  <a:srgbClr val="004992"/>
                </a:solidFill>
                <a:latin typeface="+mn-lt"/>
                <a:ea typeface="+mn-ea"/>
                <a:cs typeface="+mn-cs"/>
              </a:rPr>
              <a:t>dengan</a:t>
            </a:r>
            <a:r>
              <a:rPr lang="en-US" dirty="0">
                <a:solidFill>
                  <a:srgbClr val="004992"/>
                </a:solidFill>
                <a:latin typeface="+mn-lt"/>
                <a:ea typeface="+mn-ea"/>
                <a:cs typeface="+mn-cs"/>
              </a:rPr>
              <a:t> </a:t>
            </a:r>
            <a:r>
              <a:rPr lang="en-US" dirty="0" err="1">
                <a:solidFill>
                  <a:srgbClr val="004992"/>
                </a:solidFill>
                <a:latin typeface="+mn-lt"/>
                <a:ea typeface="+mn-ea"/>
                <a:cs typeface="+mn-cs"/>
              </a:rPr>
              <a:t>kenyataan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24</a:t>
            </a:fld>
            <a:endParaRPr lang="de-DE" altLang="de-DE">
              <a:latin typeface="+mn-lt"/>
            </a:endParaRPr>
          </a:p>
        </p:txBody>
      </p:sp>
      <p:pic>
        <p:nvPicPr>
          <p:cNvPr id="7"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15510629"/>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Penilaian</a:t>
                      </a:r>
                      <a:r>
                        <a:rPr kumimoji="0" lang="es-ES" sz="2000" b="1" i="1" u="none" strike="noStrike" cap="none" normalizeH="0" baseline="0" dirty="0">
                          <a:ln>
                            <a:noFill/>
                          </a:ln>
                          <a:solidFill>
                            <a:srgbClr val="333333"/>
                          </a:solidFill>
                          <a:effectLst/>
                          <a:latin typeface="Calibri Light"/>
                        </a:rPr>
                        <a:t> yang </a:t>
                      </a:r>
                      <a:r>
                        <a:rPr kumimoji="0" lang="es-ES" sz="2000" b="1" i="1" u="none" strike="noStrike" cap="none" normalizeH="0" baseline="0" dirty="0" err="1">
                          <a:ln>
                            <a:noFill/>
                          </a:ln>
                          <a:solidFill>
                            <a:srgbClr val="333333"/>
                          </a:solidFill>
                          <a:effectLst/>
                          <a:latin typeface="Calibri Light"/>
                        </a:rPr>
                        <a:t>depresif</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Penilaian</a:t>
                      </a:r>
                      <a:r>
                        <a:rPr kumimoji="0" lang="es-ES" sz="2000" b="0" i="0" u="none" strike="noStrike" cap="none" normalizeH="0" baseline="0" dirty="0">
                          <a:ln>
                            <a:noFill/>
                          </a:ln>
                          <a:solidFill>
                            <a:srgbClr val="333333"/>
                          </a:solidFill>
                          <a:effectLst/>
                          <a:latin typeface="Calibri Light"/>
                        </a:rPr>
                        <a:t> yang </a:t>
                      </a:r>
                      <a:r>
                        <a:rPr kumimoji="0" lang="es-ES" sz="2000" b="0" i="0" u="none" strike="noStrike" cap="none" normalizeH="0" baseline="0" dirty="0" err="1">
                          <a:ln>
                            <a:noFill/>
                          </a:ln>
                          <a:solidFill>
                            <a:srgbClr val="333333"/>
                          </a:solidFill>
                          <a:effectLst/>
                          <a:latin typeface="Calibri Light"/>
                        </a:rPr>
                        <a:t>Positif</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i-FI" sz="2000" b="0" i="0" u="none" strike="noStrike" cap="none" normalizeH="0" baseline="0">
                          <a:ln>
                            <a:noFill/>
                          </a:ln>
                          <a:solidFill>
                            <a:srgbClr val="333333"/>
                          </a:solidFill>
                          <a:effectLst/>
                          <a:latin typeface="Calibri Light"/>
                        </a:rPr>
                        <a:t>Anda menerima pujian untuk penampilan anda.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mn-lt"/>
                        </a:rPr>
                        <a:t>“Orang </a:t>
                      </a:r>
                      <a:r>
                        <a:rPr kumimoji="0" lang="en-US" sz="2000" b="1" i="1" u="none" strike="noStrike" cap="none" normalizeH="0" baseline="0" dirty="0" err="1">
                          <a:ln>
                            <a:noFill/>
                          </a:ln>
                          <a:solidFill>
                            <a:srgbClr val="333333"/>
                          </a:solidFill>
                          <a:effectLst/>
                          <a:latin typeface="+mn-lt"/>
                        </a:rPr>
                        <a:t>itu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hanya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berusaha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untuk</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memuji</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saya</a:t>
                      </a:r>
                      <a:r>
                        <a:rPr kumimoji="0" lang="en-US" sz="2000" b="1" i="1" u="none" strike="noStrike" cap="none" normalizeH="0" baseline="0" dirty="0">
                          <a:ln>
                            <a:noFill/>
                          </a:ln>
                          <a:solidFill>
                            <a:srgbClr val="333333"/>
                          </a:solidFill>
                          <a:effectLst/>
                          <a:latin typeface="+mn-lt"/>
                        </a:rPr>
                        <a:t> – </a:t>
                      </a:r>
                      <a:r>
                        <a:rPr kumimoji="0" lang="en-US" sz="2000" b="1" i="1" u="none" strike="noStrike" cap="none" normalizeH="0" baseline="0" dirty="0" err="1">
                          <a:ln>
                            <a:noFill/>
                          </a:ln>
                          <a:solidFill>
                            <a:srgbClr val="333333"/>
                          </a:solidFill>
                          <a:effectLst/>
                          <a:latin typeface="+mn-lt"/>
                        </a:rPr>
                        <a:t>dia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tidak</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jujur</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itu</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hanya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menurut</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dia</a:t>
                      </a:r>
                      <a:r>
                        <a:rPr kumimoji="0" lang="en-US" sz="2000" b="1" i="1" u="none" strike="noStrike" cap="none" normalizeH="0" baseline="0" dirty="0">
                          <a:ln>
                            <a:noFill/>
                          </a:ln>
                          <a:solidFill>
                            <a:srgbClr val="333333"/>
                          </a:solidFill>
                          <a:effectLst/>
                          <a:latin typeface="+mn-lt"/>
                        </a:rPr>
                        <a:t> </a:t>
                      </a:r>
                      <a:r>
                        <a:rPr kumimoji="0" lang="en-US" sz="2000" b="1" i="1" u="none" strike="noStrike" cap="none" normalizeH="0" baseline="0" dirty="0" err="1">
                          <a:ln>
                            <a:noFill/>
                          </a:ln>
                          <a:solidFill>
                            <a:srgbClr val="333333"/>
                          </a:solidFill>
                          <a:effectLst/>
                          <a:latin typeface="+mn-lt"/>
                        </a:rPr>
                        <a:t>saja</a:t>
                      </a:r>
                      <a:r>
                        <a:rPr kumimoji="0" lang="en-US" sz="2000" b="1" i="1" u="none" strike="noStrike" cap="none" normalizeH="0" baseline="0" dirty="0">
                          <a:ln>
                            <a:noFill/>
                          </a:ln>
                          <a:solidFill>
                            <a:srgbClr val="333333"/>
                          </a:solidFill>
                          <a:effectLst/>
                          <a:latin typeface="+mn-l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Wah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senangnya</a:t>
                      </a:r>
                      <a:r>
                        <a:rPr kumimoji="0" lang="en-US" sz="2000" b="0" i="0" u="none" strike="noStrike" cap="none" normalizeH="0" baseline="0" dirty="0">
                          <a:ln>
                            <a:noFill/>
                          </a:ln>
                          <a:solidFill>
                            <a:srgbClr val="333333"/>
                          </a:solidFill>
                          <a:effectLst/>
                          <a:latin typeface="Calibri Light"/>
                        </a:rPr>
                        <a:t> orang lain </a:t>
                      </a:r>
                      <a:r>
                        <a:rPr kumimoji="0" lang="en-US" sz="2000" b="0" i="0" u="none" strike="noStrike" cap="none" normalizeH="0" baseline="0" dirty="0" err="1">
                          <a:ln>
                            <a:noFill/>
                          </a:ln>
                          <a:solidFill>
                            <a:srgbClr val="333333"/>
                          </a:solidFill>
                          <a:effectLst/>
                          <a:latin typeface="Calibri Light"/>
                        </a:rPr>
                        <a:t>mengakui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kemampuan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Anda dikritik!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dipojokkan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memang</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berguna</a:t>
                      </a:r>
                      <a:r>
                        <a:rPr kumimoji="0" lang="en-US" sz="2000" b="1" i="1"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“Orang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mungkin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mengalami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buruk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Dapatkah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saya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memperoleh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manfaat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umpan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baliknya</a:t>
                      </a:r>
                      <a:r>
                        <a:rPr kumimoji="0" lang="en-U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49810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7" name="Rectangle 18"/>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“Berpikir-Semua-atau-Tidak sama sekali”/ </a:t>
            </a:r>
            <a:r>
              <a:rPr lang="pl-PL" altLang="de-DE" sz="3600" dirty="0">
                <a:solidFill>
                  <a:srgbClr val="004992"/>
                </a:solidFill>
                <a:latin typeface="+mn-lt"/>
                <a:ea typeface="+mn-ea"/>
                <a:cs typeface="+mn-cs"/>
              </a:rPr>
              <a:t>Berpikir katastropik</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Apakah akan memberikan penilaian yang lebih sesuai dengan kenyataan?</a:t>
            </a:r>
            <a:endParaRPr lang="de-DE"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25</a:t>
            </a:fld>
            <a:endParaRPr lang="de-DE" altLang="de-DE">
              <a:latin typeface="+mn-lt"/>
            </a:endParaRPr>
          </a:p>
        </p:txBody>
      </p:sp>
      <p:graphicFrame>
        <p:nvGraphicFramePr>
          <p:cNvPr id="6"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904030725"/>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Penilaian</a:t>
                      </a:r>
                      <a:r>
                        <a:rPr kumimoji="0" lang="es-ES" sz="2000" b="1" i="1" u="none" strike="noStrike" cap="none" normalizeH="0" baseline="0" dirty="0">
                          <a:ln>
                            <a:noFill/>
                          </a:ln>
                          <a:solidFill>
                            <a:srgbClr val="333333"/>
                          </a:solidFill>
                          <a:effectLst/>
                          <a:latin typeface="Calibri Light"/>
                        </a:rPr>
                        <a:t> yang </a:t>
                      </a:r>
                      <a:r>
                        <a:rPr kumimoji="0" lang="es-ES" sz="2000" b="1" i="1" u="none" strike="noStrike" cap="none" normalizeH="0" baseline="0" dirty="0" err="1">
                          <a:ln>
                            <a:noFill/>
                          </a:ln>
                          <a:solidFill>
                            <a:srgbClr val="333333"/>
                          </a:solidFill>
                          <a:effectLst/>
                          <a:latin typeface="Calibri Light"/>
                        </a:rPr>
                        <a:t>depresif</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Penilaian</a:t>
                      </a:r>
                      <a:r>
                        <a:rPr kumimoji="0" lang="es-ES" sz="2000" b="0" i="0" u="none" strike="noStrike" cap="none" normalizeH="0" baseline="0" dirty="0">
                          <a:ln>
                            <a:noFill/>
                          </a:ln>
                          <a:solidFill>
                            <a:srgbClr val="333333"/>
                          </a:solidFill>
                          <a:effectLst/>
                          <a:latin typeface="Calibri Light"/>
                        </a:rPr>
                        <a:t> yang </a:t>
                      </a:r>
                      <a:r>
                        <a:rPr kumimoji="0" lang="es-ES" sz="2000" b="0" i="0" u="none" strike="noStrike" cap="none" normalizeH="0" baseline="0" dirty="0" err="1">
                          <a:ln>
                            <a:noFill/>
                          </a:ln>
                          <a:solidFill>
                            <a:srgbClr val="333333"/>
                          </a:solidFill>
                          <a:effectLst/>
                          <a:latin typeface="Calibri Light"/>
                        </a:rPr>
                        <a:t>Positif</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a:ln>
                            <a:noFill/>
                          </a:ln>
                          <a:solidFill>
                            <a:srgbClr val="333333"/>
                          </a:solidFill>
                          <a:effectLst/>
                          <a:latin typeface="Calibri Light"/>
                        </a:rPr>
                        <a:t>Anda menemukan flek hitam di wajah.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dirty="0">
                          <a:ln>
                            <a:noFill/>
                          </a:ln>
                          <a:solidFill>
                            <a:srgbClr val="333333"/>
                          </a:solidFill>
                          <a:effectLst/>
                          <a:latin typeface="Calibri Light"/>
                        </a:rPr>
                        <a:t>“Saya terkena kanker. Saya akan mati”</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1" name="Rectangle 18"/>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pl-PL" altLang="de-DE" sz="3600" dirty="0">
                <a:solidFill>
                  <a:srgbClr val="004992"/>
                </a:solidFill>
                <a:latin typeface="+mn-lt"/>
                <a:ea typeface="+mn-ea"/>
                <a:cs typeface="+mn-cs"/>
              </a:rPr>
              <a:t>5</a:t>
            </a:r>
            <a:r>
              <a:rPr lang="pl-PL" altLang="de-DE" sz="3600">
                <a:solidFill>
                  <a:srgbClr val="004992"/>
                </a:solidFill>
                <a:latin typeface="+mn-lt"/>
                <a:ea typeface="+mn-ea"/>
                <a:cs typeface="+mn-cs"/>
              </a:rPr>
              <a:t>. “Berpikir-Semua-atau-Tidak sama sekali”/ </a:t>
            </a:r>
            <a:r>
              <a:rPr lang="pl-PL" altLang="de-DE" sz="3600" dirty="0">
                <a:solidFill>
                  <a:srgbClr val="004992"/>
                </a:solidFill>
                <a:latin typeface="+mn-lt"/>
                <a:ea typeface="+mn-ea"/>
                <a:cs typeface="+mn-cs"/>
              </a:rPr>
              <a:t>Berpikir katastropik</a:t>
            </a:r>
            <a:br>
              <a:rPr lang="pl-PL" altLang="de-DE" sz="3600" dirty="0">
                <a:solidFill>
                  <a:srgbClr val="004992"/>
                </a:solidFill>
                <a:latin typeface="+mn-lt"/>
                <a:ea typeface="+mn-ea"/>
                <a:cs typeface="+mn-cs"/>
              </a:rPr>
            </a:br>
            <a:r>
              <a:rPr lang="pl-PL" altLang="de-DE" dirty="0">
                <a:solidFill>
                  <a:srgbClr val="004992"/>
                </a:solidFill>
                <a:latin typeface="+mn-lt"/>
                <a:ea typeface="+mn-ea"/>
                <a:cs typeface="+mn-cs"/>
              </a:rPr>
              <a:t>Apakah akan memberikan penilaian yang lebih sesuai dengan kenyataan?</a:t>
            </a:r>
            <a:endParaRPr lang="de-DE"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26</a:t>
            </a:fld>
            <a:endParaRPr lang="de-DE" altLang="de-DE">
              <a:latin typeface="+mn-lt"/>
            </a:endParaRPr>
          </a:p>
        </p:txBody>
      </p:sp>
      <p:graphicFrame>
        <p:nvGraphicFramePr>
          <p:cNvPr id="6"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981874767"/>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Penilaian</a:t>
                      </a:r>
                      <a:r>
                        <a:rPr kumimoji="0" lang="es-ES" sz="2000" b="1" i="1" u="none" strike="noStrike" cap="none" normalizeH="0" baseline="0" dirty="0">
                          <a:ln>
                            <a:noFill/>
                          </a:ln>
                          <a:solidFill>
                            <a:srgbClr val="333333"/>
                          </a:solidFill>
                          <a:effectLst/>
                          <a:latin typeface="Calibri Light"/>
                        </a:rPr>
                        <a:t> yang </a:t>
                      </a:r>
                      <a:r>
                        <a:rPr kumimoji="0" lang="es-ES" sz="2000" b="1" i="1" u="none" strike="noStrike" cap="none" normalizeH="0" baseline="0" dirty="0" err="1">
                          <a:ln>
                            <a:noFill/>
                          </a:ln>
                          <a:solidFill>
                            <a:srgbClr val="333333"/>
                          </a:solidFill>
                          <a:effectLst/>
                          <a:latin typeface="Calibri Light"/>
                        </a:rPr>
                        <a:t>depresif</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Penilaian</a:t>
                      </a:r>
                      <a:r>
                        <a:rPr kumimoji="0" lang="es-ES" sz="2000" b="0" i="0" u="none" strike="noStrike" cap="none" normalizeH="0" baseline="0" dirty="0">
                          <a:ln>
                            <a:noFill/>
                          </a:ln>
                          <a:solidFill>
                            <a:srgbClr val="333333"/>
                          </a:solidFill>
                          <a:effectLst/>
                          <a:latin typeface="Calibri Light"/>
                        </a:rPr>
                        <a:t> yang </a:t>
                      </a:r>
                      <a:r>
                        <a:rPr kumimoji="0" lang="es-ES" sz="2000" b="0" i="0" u="none" strike="noStrike" cap="none" normalizeH="0" baseline="0" dirty="0" err="1">
                          <a:ln>
                            <a:noFill/>
                          </a:ln>
                          <a:solidFill>
                            <a:srgbClr val="333333"/>
                          </a:solidFill>
                          <a:effectLst/>
                          <a:latin typeface="Calibri Light"/>
                        </a:rPr>
                        <a:t>Positif</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Konstruktif</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n-NO" sz="2000" b="0" i="0" u="none" strike="noStrike" cap="none" normalizeH="0" baseline="0">
                          <a:ln>
                            <a:noFill/>
                          </a:ln>
                          <a:solidFill>
                            <a:srgbClr val="333333"/>
                          </a:solidFill>
                          <a:effectLst/>
                          <a:latin typeface="Calibri Light"/>
                        </a:rPr>
                        <a:t>Anda menemukan flek hitam di wajah.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sv-SE" sz="2000" b="1" i="1" u="none" strike="noStrike" cap="none" normalizeH="0" baseline="0" dirty="0">
                          <a:ln>
                            <a:noFill/>
                          </a:ln>
                          <a:solidFill>
                            <a:srgbClr val="333333"/>
                          </a:solidFill>
                          <a:effectLst/>
                          <a:latin typeface="Calibri Light"/>
                        </a:rPr>
                        <a:t>“Saya terkena kanker. Saya akan mati”</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sv-SE" sz="2000" b="0" i="0" u="none" strike="noStrike" cap="none" normalizeH="0" baseline="0" dirty="0">
                          <a:ln>
                            <a:noFill/>
                          </a:ln>
                          <a:solidFill>
                            <a:srgbClr val="333333"/>
                          </a:solidFill>
                          <a:effectLst/>
                          <a:latin typeface="Calibri Light"/>
                        </a:rPr>
                        <a:t>Tanyakan pada orang lain / konsultasi ke dokter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7" name="Text Box 20"/>
          <p:cNvSpPr txBox="1">
            <a:spLocks noChangeArrowheads="1"/>
          </p:cNvSpPr>
          <p:nvPr/>
        </p:nvSpPr>
        <p:spPr bwMode="auto">
          <a:xfrm>
            <a:off x="3429893" y="3286126"/>
            <a:ext cx="143970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r>
              <a:rPr lang="de-DE" altLang="de-DE" sz="1800">
                <a:solidFill>
                  <a:srgbClr val="333333"/>
                </a:solidFill>
                <a:latin typeface="+mn-lt"/>
              </a:rPr>
              <a:t>???</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sz="3600">
                <a:solidFill>
                  <a:srgbClr val="004992"/>
                </a:solidFill>
                <a:latin typeface="+mn-lt"/>
                <a:ea typeface="+mn-ea"/>
                <a:cs typeface="+mn-cs"/>
              </a:rPr>
              <a:t>6. Menekan Pikiran yang Negatif</a:t>
            </a:r>
            <a:br>
              <a:rPr lang="fi-FI" sz="3600">
                <a:solidFill>
                  <a:srgbClr val="004992"/>
                </a:solidFill>
                <a:latin typeface="+mn-lt"/>
                <a:ea typeface="+mn-ea"/>
                <a:cs typeface="+mn-cs"/>
              </a:rPr>
            </a:br>
            <a:r>
              <a:rPr lang="fi-FI">
                <a:solidFill>
                  <a:srgbClr val="004992"/>
                </a:solidFill>
                <a:latin typeface="+mn-lt"/>
                <a:ea typeface="+mn-ea"/>
                <a:cs typeface="+mn-cs"/>
              </a:rPr>
              <a:t>Apakah akan memberikan penilaian yang lebih sesuai dengan kenyataan?</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27</a:t>
            </a:fld>
            <a:endParaRPr lang="de-DE" altLang="de-DE">
              <a:latin typeface="+mn-l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42254906"/>
              </p:ext>
            </p:extLst>
          </p:nvPr>
        </p:nvGraphicFramePr>
        <p:xfrm>
          <a:off x="408955" y="2636912"/>
          <a:ext cx="11376000" cy="195072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Evaluasi masalah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Evaluasi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Anda sedang mengalami pikiran negatif (misalnya. “Saya tak berguna”, “pengecut”, “saya bodoh”).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seharusnya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mempunyai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pikiran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negatif</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tapi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berhasil</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lihat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latihan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berikutnya</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a:solidFill>
                  <a:srgbClr val="004992"/>
                </a:solidFill>
                <a:latin typeface="+mn-lt"/>
                <a:ea typeface="+mn-ea"/>
                <a:cs typeface="+mn-cs"/>
              </a:rPr>
              <a:t>6. Menekan Pikiran yang Negatif</a:t>
            </a:r>
            <a:br>
              <a:rPr lang="fi-FI" altLang="de-DE" sz="3600">
                <a:solidFill>
                  <a:srgbClr val="004992"/>
                </a:solidFill>
                <a:latin typeface="+mn-lt"/>
                <a:ea typeface="+mn-ea"/>
                <a:cs typeface="+mn-cs"/>
              </a:rPr>
            </a:br>
            <a:r>
              <a:rPr lang="fi-FI" altLang="de-DE">
                <a:solidFill>
                  <a:srgbClr val="004992"/>
                </a:solidFill>
                <a:latin typeface="+mn-lt"/>
                <a:ea typeface="+mn-ea"/>
                <a:cs typeface="+mn-cs"/>
              </a:rPr>
              <a:t>Apakah akan memberikan penilaian yang lebih sesuai dengan kenyataan?</a:t>
            </a:r>
            <a:endParaRPr lang="de-DE"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28</a:t>
            </a:fld>
            <a:endParaRPr lang="de-DE" altLang="de-DE">
              <a:latin typeface="+mn-lt"/>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866532176"/>
              </p:ext>
            </p:extLst>
          </p:nvPr>
        </p:nvGraphicFramePr>
        <p:xfrm>
          <a:off x="408955" y="2636912"/>
          <a:ext cx="11376000" cy="34442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Kejadian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Evaluasi masalah</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Evaluasi positif/konstruktif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Anda sedang mengalami pikiran negatif (misalnya. “Saya tak berguna”, “pengecut”, “saya bodoh”).</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a:t>
                      </a:r>
                      <a:r>
                        <a:rPr kumimoji="0" lang="en-US" sz="2000" b="1" i="1" u="none" strike="noStrike" cap="none" normalizeH="0" baseline="0" dirty="0" err="1">
                          <a:ln>
                            <a:noFill/>
                          </a:ln>
                          <a:solidFill>
                            <a:srgbClr val="333333"/>
                          </a:solidFill>
                          <a:effectLst/>
                          <a:latin typeface="Calibri Light"/>
                        </a:rPr>
                        <a:t>Saya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seharusnya</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mempunyai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pikiran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negatif</a:t>
                      </a:r>
                      <a:r>
                        <a:rPr kumimoji="0" lang="en-US" sz="2000" b="1" i="1" u="none" strike="noStrike" cap="none" normalizeH="0" baseline="0" dirty="0">
                          <a:ln>
                            <a:noFill/>
                          </a:ln>
                          <a:solidFill>
                            <a:srgbClr val="333333"/>
                          </a:solidFill>
                          <a:effectLst/>
                          <a:latin typeface="Calibri Light"/>
                        </a:rPr>
                        <a:t> ” …</a:t>
                      </a:r>
                      <a:r>
                        <a:rPr kumimoji="0" lang="en-US" sz="2000" b="1" i="1" u="none" strike="noStrike" cap="none" normalizeH="0" baseline="0" dirty="0" err="1">
                          <a:ln>
                            <a:noFill/>
                          </a:ln>
                          <a:solidFill>
                            <a:srgbClr val="333333"/>
                          </a:solidFill>
                          <a:effectLst/>
                          <a:latin typeface="Calibri Light"/>
                        </a:rPr>
                        <a:t>tapi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ini</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tidak</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berhasil</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lihat</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latihan</a:t>
                      </a:r>
                      <a:r>
                        <a:rPr kumimoji="0" lang="en-US" sz="2000" b="1" i="1" u="none" strike="noStrike" cap="none" normalizeH="0" baseline="0" dirty="0">
                          <a:ln>
                            <a:noFill/>
                          </a:ln>
                          <a:solidFill>
                            <a:srgbClr val="333333"/>
                          </a:solidFill>
                          <a:effectLst/>
                          <a:latin typeface="Calibri Light"/>
                        </a:rPr>
                        <a:t> </a:t>
                      </a:r>
                      <a:r>
                        <a:rPr kumimoji="0" lang="en-US" sz="2000" b="1" i="1" u="none" strike="noStrike" cap="none" normalizeH="0" baseline="0" dirty="0" err="1">
                          <a:ln>
                            <a:noFill/>
                          </a:ln>
                          <a:solidFill>
                            <a:srgbClr val="333333"/>
                          </a:solidFill>
                          <a:effectLst/>
                          <a:latin typeface="Calibri Light"/>
                        </a:rPr>
                        <a:t>berikutnya</a:t>
                      </a:r>
                      <a:r>
                        <a:rPr kumimoji="0" lang="en-US" sz="2000" b="1" i="1"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Pertanyaan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untuk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diri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untuk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melihat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apakah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benar</a:t>
                      </a:r>
                      <a:r>
                        <a:rPr kumimoji="0" lang="en-US" sz="2000" b="0" i="0" u="none" strike="noStrike" cap="none" normalizeH="0" baseline="0" dirty="0">
                          <a:ln>
                            <a:noFill/>
                          </a:ln>
                          <a:solidFill>
                            <a:srgbClr val="333333"/>
                          </a:solidFill>
                          <a:effectLst/>
                          <a:latin typeface="Calibri Light"/>
                        </a:rPr>
                        <a:t>.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Hal </a:t>
                      </a:r>
                      <a:r>
                        <a:rPr kumimoji="0" lang="en-US" sz="2000" b="0" i="0" u="none" strike="noStrike" cap="none" normalizeH="0" baseline="0" dirty="0" err="1">
                          <a:ln>
                            <a:noFill/>
                          </a:ln>
                          <a:solidFill>
                            <a:srgbClr val="333333"/>
                          </a:solidFill>
                          <a:effectLst/>
                          <a:latin typeface="Calibri Light"/>
                        </a:rPr>
                        <a:t>apa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bisa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melawan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pikiran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negatif</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ini</a:t>
                      </a:r>
                      <a:r>
                        <a:rPr kumimoji="0" lang="en-US" sz="2000" b="0" i="0" u="none" strike="noStrike" cap="none" normalizeH="0" baseline="0" dirty="0">
                          <a:ln>
                            <a:noFill/>
                          </a:ln>
                          <a:solidFill>
                            <a:srgbClr val="333333"/>
                          </a:solidFill>
                          <a:effectLst/>
                          <a:latin typeface="Calibri Light"/>
                        </a:rPr>
                        <a:t>.</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2000" b="0" i="0" u="none" strike="noStrike" cap="none" normalizeH="0" baseline="0" dirty="0" err="1">
                          <a:ln>
                            <a:noFill/>
                          </a:ln>
                          <a:solidFill>
                            <a:srgbClr val="333333"/>
                          </a:solidFill>
                          <a:effectLst/>
                          <a:latin typeface="Calibri Light"/>
                        </a:rPr>
                        <a:t>Alihkan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perhatian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anda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dengan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melakukan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kegiatan</a:t>
                      </a:r>
                      <a:r>
                        <a:rPr kumimoji="0" lang="en-US" sz="2000" b="0" i="0" u="none" strike="noStrike" cap="none" normalizeH="0" baseline="0" dirty="0">
                          <a:ln>
                            <a:noFill/>
                          </a:ln>
                          <a:solidFill>
                            <a:srgbClr val="333333"/>
                          </a:solidFill>
                          <a:effectLst/>
                          <a:latin typeface="Calibri Light"/>
                        </a:rPr>
                        <a:t> yang </a:t>
                      </a:r>
                      <a:r>
                        <a:rPr kumimoji="0" lang="en-US" sz="2000" b="0" i="0" u="none" strike="noStrike" cap="none" normalizeH="0" baseline="0" dirty="0" err="1">
                          <a:ln>
                            <a:noFill/>
                          </a:ln>
                          <a:solidFill>
                            <a:srgbClr val="333333"/>
                          </a:solidFill>
                          <a:effectLst/>
                          <a:latin typeface="Calibri Light"/>
                        </a:rPr>
                        <a:t>menyenangkan</a:t>
                      </a:r>
                      <a:r>
                        <a:rPr kumimoji="0" lang="en-US" sz="2000" b="0" i="0" u="none" strike="noStrike" cap="none" normalizeH="0" baseline="0" dirty="0">
                          <a:ln>
                            <a:noFill/>
                          </a:ln>
                          <a:solidFill>
                            <a:srgbClr val="333333"/>
                          </a:solidFill>
                          <a:effectLst/>
                          <a:latin typeface="Calibri Light"/>
                        </a:rPr>
                        <a:t>.</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Menekan Pikiran yang Negatif</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Latihan</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Tidak</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sengaja</a:t>
            </a:r>
            <a:r>
              <a:rPr lang="en-US" sz="2400" dirty="0">
                <a:solidFill>
                  <a:srgbClr val="333333"/>
                </a:solidFill>
              </a:rPr>
              <a:t> </a:t>
            </a:r>
            <a:r>
              <a:rPr lang="en-US" sz="2400" dirty="0" err="1">
                <a:solidFill>
                  <a:srgbClr val="333333"/>
                </a:solidFill>
              </a:rPr>
              <a:t>menekan</a:t>
            </a:r>
            <a:r>
              <a:rPr lang="en-US" sz="2400" dirty="0">
                <a:solidFill>
                  <a:srgbClr val="333333"/>
                </a:solidFill>
              </a:rPr>
              <a:t> </a:t>
            </a:r>
            <a:r>
              <a:rPr lang="en-US" sz="2400" dirty="0" err="1">
                <a:solidFill>
                  <a:srgbClr val="333333"/>
                </a:solidFill>
              </a:rPr>
              <a:t>pikiran</a:t>
            </a:r>
            <a:r>
              <a:rPr lang="en-US" sz="2400" dirty="0">
                <a:solidFill>
                  <a:srgbClr val="333333"/>
                </a:solidFill>
              </a:rPr>
              <a:t> yang </a:t>
            </a:r>
            <a:r>
              <a:rPr lang="en-US" sz="2400" dirty="0" err="1">
                <a:solidFill>
                  <a:srgbClr val="333333"/>
                </a:solidFill>
              </a:rPr>
              <a:t>mengganggu</a:t>
            </a:r>
            <a:r>
              <a:rPr lang="en-US" sz="2400" dirty="0">
                <a:solidFill>
                  <a:srgbClr val="333333"/>
                </a:solidFill>
              </a:rPr>
              <a:t>. </a:t>
            </a:r>
            <a:r>
              <a:rPr lang="en-US" sz="2400" dirty="0" err="1">
                <a:solidFill>
                  <a:srgbClr val="333333"/>
                </a:solidFill>
              </a:rPr>
              <a:t>Berusahalah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memikirkan</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menyebabkan</a:t>
            </a:r>
            <a:r>
              <a:rPr lang="en-US" sz="2400" dirty="0">
                <a:solidFill>
                  <a:srgbClr val="333333"/>
                </a:solidFill>
              </a:rPr>
              <a:t> </a:t>
            </a:r>
            <a:r>
              <a:rPr lang="en-US" sz="2400" dirty="0" err="1">
                <a:solidFill>
                  <a:srgbClr val="333333"/>
                </a:solidFill>
              </a:rPr>
              <a:t>munculnya</a:t>
            </a:r>
            <a:r>
              <a:rPr lang="en-US" sz="2400" dirty="0">
                <a:solidFill>
                  <a:srgbClr val="333333"/>
                </a:solidFill>
              </a:rPr>
              <a:t> </a:t>
            </a:r>
            <a:r>
              <a:rPr lang="en-US" sz="2400" dirty="0" err="1">
                <a:solidFill>
                  <a:srgbClr val="333333"/>
                </a:solidFill>
              </a:rPr>
              <a:t>pikiran</a:t>
            </a:r>
            <a:r>
              <a:rPr lang="en-US" sz="2400" dirty="0">
                <a:solidFill>
                  <a:srgbClr val="333333"/>
                </a:solidFill>
              </a:rPr>
              <a:t> </a:t>
            </a:r>
            <a:r>
              <a:rPr lang="en-US" sz="2400" dirty="0" err="1">
                <a:solidFill>
                  <a:srgbClr val="333333"/>
                </a:solidFill>
              </a:rPr>
              <a:t>negatif</a:t>
            </a:r>
            <a:r>
              <a:rPr lang="en-US" sz="2400" dirty="0">
                <a:solidFill>
                  <a:srgbClr val="333333"/>
                </a:solidFill>
              </a:rPr>
              <a:t>.</a:t>
            </a:r>
          </a:p>
          <a:p>
            <a:r>
              <a:rPr lang="en-US" sz="2400" dirty="0" err="1">
                <a:solidFill>
                  <a:srgbClr val="333333"/>
                </a:solidFill>
              </a:rPr>
              <a:t>Sekarang</a:t>
            </a:r>
            <a:r>
              <a:rPr lang="en-US" sz="2400" dirty="0">
                <a:solidFill>
                  <a:srgbClr val="333333"/>
                </a:solidFill>
              </a:rPr>
              <a:t> </a:t>
            </a:r>
            <a:r>
              <a:rPr lang="en-US" sz="2400" dirty="0" err="1">
                <a:solidFill>
                  <a:srgbClr val="333333"/>
                </a:solidFill>
              </a:rPr>
              <a:t>coba</a:t>
            </a:r>
            <a:r>
              <a:rPr lang="en-US" sz="2400" dirty="0">
                <a:solidFill>
                  <a:srgbClr val="333333"/>
                </a:solidFill>
              </a:rPr>
              <a:t> </a:t>
            </a:r>
            <a:r>
              <a:rPr lang="en-US" sz="2400" dirty="0" err="1">
                <a:solidFill>
                  <a:srgbClr val="333333"/>
                </a:solidFill>
              </a:rPr>
              <a:t>lakukan</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ini</a:t>
            </a:r>
            <a:r>
              <a:rPr lang="en-US" sz="2400" dirty="0">
                <a:solidFill>
                  <a:srgbClr val="333333"/>
                </a:solidFill>
              </a:rPr>
              <a:t> !</a:t>
            </a:r>
            <a:br>
              <a:rPr lang="en-US" sz="2400">
                <a:solidFill>
                  <a:srgbClr val="333333"/>
                </a:solidFill>
              </a:rPr>
            </a:br>
            <a:r>
              <a:rPr lang="en-US" sz="2400">
                <a:solidFill>
                  <a:srgbClr val="004992"/>
                </a:solidFill>
              </a:rPr>
              <a:t>“Jangan </a:t>
            </a:r>
            <a:r>
              <a:rPr lang="en-US" sz="2400" dirty="0" err="1">
                <a:solidFill>
                  <a:srgbClr val="004992"/>
                </a:solidFill>
              </a:rPr>
              <a:t>memikirkan</a:t>
            </a:r>
            <a:r>
              <a:rPr lang="en-US" sz="2400" dirty="0">
                <a:solidFill>
                  <a:srgbClr val="004992"/>
                </a:solidFill>
              </a:rPr>
              <a:t> </a:t>
            </a:r>
            <a:r>
              <a:rPr lang="en-US" sz="2400" dirty="0" err="1">
                <a:solidFill>
                  <a:srgbClr val="004992"/>
                </a:solidFill>
              </a:rPr>
              <a:t>gajah</a:t>
            </a:r>
            <a:r>
              <a:rPr lang="en-US" sz="2400" dirty="0">
                <a:solidFill>
                  <a:srgbClr val="004992"/>
                </a:solidFill>
              </a:rPr>
              <a:t> di </a:t>
            </a:r>
            <a:r>
              <a:rPr lang="en-US" sz="2400" dirty="0" err="1">
                <a:solidFill>
                  <a:srgbClr val="004992"/>
                </a:solidFill>
              </a:rPr>
              <a:t>menit</a:t>
            </a:r>
            <a:r>
              <a:rPr lang="en-US" sz="2400" dirty="0">
                <a:solidFill>
                  <a:srgbClr val="004992"/>
                </a:solidFill>
              </a:rPr>
              <a:t> </a:t>
            </a:r>
            <a:r>
              <a:rPr lang="en-US" sz="2400" err="1">
                <a:solidFill>
                  <a:srgbClr val="004992"/>
                </a:solidFill>
              </a:rPr>
              <a:t>berikutnya</a:t>
            </a:r>
            <a:r>
              <a:rPr lang="en-US" sz="240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29</a:t>
            </a:fld>
            <a:endParaRPr lang="de-DE" altLang="de-DE">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i-FI" altLang="de-DE" sz="3600" dirty="0">
                <a:solidFill>
                  <a:srgbClr val="004992"/>
                </a:solidFill>
                <a:latin typeface="+mn-lt"/>
                <a:ea typeface="+mn-ea"/>
                <a:cs typeface="+mn-cs"/>
              </a:rPr>
              <a:t>6. Menekan Pikiran yang Negatif</a:t>
            </a:r>
            <a:br>
              <a:rPr lang="fi-FI" altLang="de-DE" sz="3600" dirty="0">
                <a:solidFill>
                  <a:srgbClr val="004992"/>
                </a:solidFill>
                <a:latin typeface="+mn-lt"/>
                <a:ea typeface="+mn-ea"/>
                <a:cs typeface="+mn-cs"/>
              </a:rPr>
            </a:br>
            <a:r>
              <a:rPr lang="fi-FI" altLang="de-DE" dirty="0">
                <a:solidFill>
                  <a:srgbClr val="004992"/>
                </a:solidFill>
                <a:latin typeface="+mn-lt"/>
                <a:ea typeface="+mn-ea"/>
                <a:cs typeface="+mn-cs"/>
              </a:rPr>
              <a:t>Apakah ini bisa berhasil ? Tidak!</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n-US" sz="2400" dirty="0" err="1">
                <a:solidFill>
                  <a:srgbClr val="333333"/>
                </a:solidFill>
              </a:rPr>
              <a:t>Sebagian</a:t>
            </a:r>
            <a:r>
              <a:rPr lang="en-US" sz="2400" dirty="0">
                <a:solidFill>
                  <a:srgbClr val="333333"/>
                </a:solidFill>
              </a:rPr>
              <a:t> </a:t>
            </a:r>
            <a:r>
              <a:rPr lang="en-US" sz="2400" dirty="0" err="1">
                <a:solidFill>
                  <a:srgbClr val="333333"/>
                </a:solidFill>
              </a:rPr>
              <a:t>besar</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pernah</a:t>
            </a:r>
            <a:r>
              <a:rPr lang="en-US" sz="2400" dirty="0">
                <a:solidFill>
                  <a:srgbClr val="333333"/>
                </a:solidFill>
              </a:rPr>
              <a:t> </a:t>
            </a:r>
            <a:r>
              <a:rPr lang="en-US" sz="2400" dirty="0" err="1">
                <a:solidFill>
                  <a:srgbClr val="333333"/>
                </a:solidFill>
              </a:rPr>
              <a:t>melihat</a:t>
            </a:r>
            <a:r>
              <a:rPr lang="en-US" sz="2400" dirty="0">
                <a:solidFill>
                  <a:srgbClr val="333333"/>
                </a:solidFill>
              </a:rPr>
              <a:t> </a:t>
            </a:r>
            <a:r>
              <a:rPr lang="en-US" sz="2400" dirty="0" err="1">
                <a:solidFill>
                  <a:srgbClr val="333333"/>
                </a:solidFill>
              </a:rPr>
              <a:t>gajah</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segala</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berhubungan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gajah</a:t>
            </a:r>
            <a:r>
              <a:rPr lang="en-US" sz="2400" dirty="0">
                <a:solidFill>
                  <a:srgbClr val="333333"/>
                </a:solidFill>
              </a:rPr>
              <a:t> (</a:t>
            </a:r>
            <a:r>
              <a:rPr lang="en-US" sz="2400" dirty="0" err="1">
                <a:solidFill>
                  <a:srgbClr val="333333"/>
                </a:solidFill>
              </a:rPr>
              <a:t>Misalnya</a:t>
            </a:r>
            <a:r>
              <a:rPr lang="en-US" sz="2400" dirty="0">
                <a:solidFill>
                  <a:srgbClr val="333333"/>
                </a:solidFill>
              </a:rPr>
              <a:t> di </a:t>
            </a:r>
            <a:r>
              <a:rPr lang="en-US" sz="2400" dirty="0" err="1">
                <a:solidFill>
                  <a:srgbClr val="333333"/>
                </a:solidFill>
              </a:rPr>
              <a:t>kebun</a:t>
            </a:r>
            <a:r>
              <a:rPr lang="en-US" sz="2400" dirty="0">
                <a:solidFill>
                  <a:srgbClr val="333333"/>
                </a:solidFill>
              </a:rPr>
              <a:t> </a:t>
            </a:r>
            <a:r>
              <a:rPr lang="en-US" sz="2400" dirty="0" err="1">
                <a:solidFill>
                  <a:srgbClr val="333333"/>
                </a:solidFill>
              </a:rPr>
              <a:t>binatang</a:t>
            </a:r>
            <a:r>
              <a:rPr lang="en-US" sz="2400" dirty="0">
                <a:solidFill>
                  <a:srgbClr val="333333"/>
                </a:solidFill>
              </a:rPr>
              <a:t>, </a:t>
            </a:r>
            <a:r>
              <a:rPr lang="en-US" sz="2400" dirty="0" err="1">
                <a:solidFill>
                  <a:srgbClr val="333333"/>
                </a:solidFill>
              </a:rPr>
              <a:t>rimba</a:t>
            </a:r>
            <a:r>
              <a:rPr lang="en-US" sz="2400" dirty="0">
                <a:solidFill>
                  <a:srgbClr val="333333"/>
                </a:solidFill>
              </a:rPr>
              <a:t> </a:t>
            </a:r>
            <a:r>
              <a:rPr lang="en-US" sz="2400" dirty="0" err="1">
                <a:solidFill>
                  <a:srgbClr val="333333"/>
                </a:solidFill>
              </a:rPr>
              <a:t>raya</a:t>
            </a:r>
            <a:r>
              <a:rPr lang="en-US" sz="2400" dirty="0">
                <a:solidFill>
                  <a:srgbClr val="333333"/>
                </a:solidFill>
              </a:rPr>
              <a:t>, </a:t>
            </a:r>
            <a:r>
              <a:rPr lang="en-US" sz="2400" dirty="0" err="1">
                <a:solidFill>
                  <a:srgbClr val="333333"/>
                </a:solidFill>
              </a:rPr>
              <a:t>dll</a:t>
            </a:r>
            <a:r>
              <a:rPr lang="en-US" sz="2400" dirty="0">
                <a:solidFill>
                  <a:srgbClr val="333333"/>
                </a:solidFill>
              </a:rPr>
              <a:t> .)</a:t>
            </a:r>
          </a:p>
          <a:p>
            <a:r>
              <a:rPr lang="en-US" sz="2400" dirty="0" err="1">
                <a:solidFill>
                  <a:srgbClr val="333333"/>
                </a:solidFill>
              </a:rPr>
              <a:t>Efek</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malah</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semakin</a:t>
            </a:r>
            <a:r>
              <a:rPr lang="en-US" sz="2400" dirty="0">
                <a:solidFill>
                  <a:srgbClr val="333333"/>
                </a:solidFill>
              </a:rPr>
              <a:t> </a:t>
            </a:r>
            <a:r>
              <a:rPr lang="en-US" sz="2400" dirty="0" err="1">
                <a:solidFill>
                  <a:srgbClr val="333333"/>
                </a:solidFill>
              </a:rPr>
              <a:t>kuat</a:t>
            </a:r>
            <a:r>
              <a:rPr lang="en-US" sz="2400" dirty="0">
                <a:solidFill>
                  <a:srgbClr val="333333"/>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menekan</a:t>
            </a:r>
            <a:r>
              <a:rPr lang="en-US" sz="2400" dirty="0">
                <a:solidFill>
                  <a:srgbClr val="333333"/>
                </a:solidFill>
              </a:rPr>
              <a:t> </a:t>
            </a:r>
            <a:r>
              <a:rPr lang="en-US" sz="2400" dirty="0" err="1">
                <a:solidFill>
                  <a:srgbClr val="333333"/>
                </a:solidFill>
              </a:rPr>
              <a:t>pikiran</a:t>
            </a:r>
            <a:r>
              <a:rPr lang="en-US" sz="2400" dirty="0">
                <a:solidFill>
                  <a:srgbClr val="333333"/>
                </a:solidFill>
              </a:rPr>
              <a:t> yang </a:t>
            </a:r>
            <a:r>
              <a:rPr lang="en-US" sz="2400" err="1">
                <a:solidFill>
                  <a:srgbClr val="333333"/>
                </a:solidFill>
              </a:rPr>
              <a:t>mengganggu</a:t>
            </a:r>
            <a:r>
              <a:rPr lang="en-US" sz="2400">
                <a:solidFill>
                  <a:srgbClr val="333333"/>
                </a:solidFill>
              </a:rPr>
              <a:t> (“Saya pengecut”dll</a:t>
            </a:r>
            <a:r>
              <a:rPr lang="en-US" sz="2400" dirty="0">
                <a:solidFill>
                  <a:srgbClr val="333333"/>
                </a:solidFill>
              </a:rPr>
              <a:t>.). </a:t>
            </a:r>
            <a:r>
              <a:rPr lang="en-US" sz="2400" dirty="0" err="1">
                <a:solidFill>
                  <a:srgbClr val="333333"/>
                </a:solidFill>
              </a:rPr>
              <a:t>Pikiran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menjadi</a:t>
            </a:r>
            <a:r>
              <a:rPr lang="en-US" sz="2400" dirty="0">
                <a:solidFill>
                  <a:srgbClr val="333333"/>
                </a:solidFill>
              </a:rPr>
              <a:t> </a:t>
            </a:r>
            <a:r>
              <a:rPr lang="en-US" sz="2400" dirty="0" err="1">
                <a:solidFill>
                  <a:srgbClr val="333333"/>
                </a:solidFill>
              </a:rPr>
              <a:t>bertambah</a:t>
            </a:r>
            <a:r>
              <a:rPr lang="en-US" sz="2400" dirty="0">
                <a:solidFill>
                  <a:srgbClr val="333333"/>
                </a:solidFill>
              </a:rPr>
              <a:t> </a:t>
            </a:r>
            <a:r>
              <a:rPr lang="en-US" sz="2400" dirty="0" err="1">
                <a:solidFill>
                  <a:srgbClr val="333333"/>
                </a:solidFill>
              </a:rPr>
              <a:t>kuat</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terlihat</a:t>
            </a:r>
            <a:r>
              <a:rPr lang="en-US" sz="2400" dirty="0">
                <a:solidFill>
                  <a:srgbClr val="333333"/>
                </a:solidFill>
              </a:rPr>
              <a:t> </a:t>
            </a:r>
            <a:r>
              <a:rPr lang="en-US" sz="2400" dirty="0" err="1">
                <a:solidFill>
                  <a:srgbClr val="333333"/>
                </a:solidFill>
              </a:rPr>
              <a:t>aneh</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berada</a:t>
            </a:r>
            <a:r>
              <a:rPr lang="en-US" sz="2400" dirty="0">
                <a:solidFill>
                  <a:srgbClr val="333333"/>
                </a:solidFill>
              </a:rPr>
              <a:t> </a:t>
            </a:r>
            <a:r>
              <a:rPr lang="en-US" sz="2400" dirty="0" err="1">
                <a:solidFill>
                  <a:srgbClr val="333333"/>
                </a:solidFill>
              </a:rPr>
              <a:t>diluar</a:t>
            </a:r>
            <a:r>
              <a:rPr lang="en-US" sz="2400" dirty="0">
                <a:solidFill>
                  <a:srgbClr val="333333"/>
                </a:solidFill>
              </a:rPr>
              <a:t> </a:t>
            </a:r>
            <a:r>
              <a:rPr lang="en-US" sz="2400" dirty="0" err="1">
                <a:solidFill>
                  <a:srgbClr val="333333"/>
                </a:solidFill>
              </a:rPr>
              <a:t>kontrol</a:t>
            </a:r>
            <a:r>
              <a:rPr lang="en-US" sz="2400" dirty="0">
                <a:solidFill>
                  <a:srgbClr val="333333"/>
                </a:solidFill>
              </a:rPr>
              <a:t> </a:t>
            </a:r>
            <a:r>
              <a:rPr lang="en-US" sz="2400" dirty="0" err="1">
                <a:solidFill>
                  <a:srgbClr val="333333"/>
                </a:solidFill>
              </a:rPr>
              <a:t>seseorang</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30</a:t>
            </a:fld>
            <a:endParaRPr lang="de-DE" altLang="de-DE">
              <a:latin typeface="+mn-lt"/>
            </a:endParaRPr>
          </a:p>
        </p:txBody>
      </p:sp>
      <p:pic>
        <p:nvPicPr>
          <p:cNvPr id="5" name="Picture 4">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Sebaliknya:</a:t>
            </a:r>
          </a:p>
        </p:txBody>
      </p:sp>
      <p:sp>
        <p:nvSpPr>
          <p:cNvPr id="32771" name="Rectangle 3"/>
          <p:cNvSpPr>
            <a:spLocks noGrp="1" noChangeArrowheads="1"/>
          </p:cNvSpPr>
          <p:nvPr>
            <p:ph idx="1"/>
          </p:nvPr>
        </p:nvSpPr>
        <p:spPr/>
        <p:txBody>
          <a:bodyPr>
            <a:noAutofit/>
          </a:bodyPr>
          <a:lstStyle/>
          <a:p>
            <a:pPr eaLnBrk="1" hangingPunct="1"/>
            <a:r>
              <a:rPr lang="de-DE" altLang="de-DE" sz="2400" dirty="0">
                <a:solidFill>
                  <a:srgbClr val="333333"/>
                </a:solidFill>
              </a:rPr>
              <a:t>Jika anda terganggu oleh pikiran-pikiran negatif, jangan berusaha kuat untuk menekannya (pikiran ini malah akan semakin kuat), tapi amatilah pikiran pikiran ini – seperti anda mengamati hewan buas di kebun binatang dalam jarak yang aman)</a:t>
            </a:r>
          </a:p>
          <a:p>
            <a:pPr eaLnBrk="1" hangingPunct="1"/>
            <a:r>
              <a:rPr lang="de-DE" altLang="de-DE" sz="2400" dirty="0">
                <a:solidFill>
                  <a:srgbClr val="004992"/>
                </a:solidFill>
              </a:rPr>
              <a:t>Pikiran anda akan secara otomatis menjadi tenang.</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3" name="Slide Number Placeholder 2"/>
          <p:cNvSpPr>
            <a:spLocks noGrp="1"/>
          </p:cNvSpPr>
          <p:nvPr>
            <p:ph type="sldNum" sz="quarter" idx="12"/>
          </p:nvPr>
        </p:nvSpPr>
        <p:spPr/>
        <p:txBody>
          <a:bodyPr/>
          <a:lstStyle/>
          <a:p>
            <a:fld id="{0931D2EE-07C0-4C37-8ACB-41040B99F639}" type="slidenum">
              <a:rPr lang="de-DE" altLang="de-DE" smtClean="0">
                <a:latin typeface="+mn-lt"/>
              </a:rPr>
              <a:pPr/>
              <a:t>31</a:t>
            </a:fld>
            <a:endParaRPr lang="de-DE" altLang="de-DE">
              <a:latin typeface="+mn-lt"/>
            </a:endParaRPr>
          </a:p>
        </p:txBody>
      </p:sp>
      <p:pic>
        <p:nvPicPr>
          <p:cNvPr id="6"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7. Jenis pikiran menyimpang lainnya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Membandingkan</a:t>
            </a:r>
            <a:r>
              <a:rPr lang="en-US" altLang="de-DE" sz="2000" b="1" dirty="0">
                <a:solidFill>
                  <a:srgbClr val="004992"/>
                </a:solidFill>
              </a:rPr>
              <a:t> </a:t>
            </a:r>
            <a:r>
              <a:rPr lang="en-US" altLang="de-DE" sz="2000" b="1" dirty="0" err="1">
                <a:solidFill>
                  <a:srgbClr val="004992"/>
                </a:solidFill>
              </a:rPr>
              <a:t>diri</a:t>
            </a:r>
            <a:r>
              <a:rPr lang="en-US" altLang="de-DE" sz="2000" b="1" dirty="0">
                <a:solidFill>
                  <a:srgbClr val="004992"/>
                </a:solidFill>
              </a:rPr>
              <a:t> </a:t>
            </a:r>
            <a:r>
              <a:rPr lang="en-US" altLang="de-DE" sz="2000" b="1" dirty="0" err="1">
                <a:solidFill>
                  <a:srgbClr val="004992"/>
                </a:solidFill>
              </a:rPr>
              <a:t>anda</a:t>
            </a:r>
            <a:r>
              <a:rPr lang="en-US" altLang="de-DE" sz="2000" b="1" dirty="0">
                <a:solidFill>
                  <a:srgbClr val="004992"/>
                </a:solidFill>
              </a:rPr>
              <a:t> </a:t>
            </a:r>
            <a:r>
              <a:rPr lang="en-US" altLang="de-DE" sz="2000" b="1" dirty="0" err="1">
                <a:solidFill>
                  <a:srgbClr val="004992"/>
                </a:solidFill>
              </a:rPr>
              <a:t>dengan</a:t>
            </a:r>
            <a:r>
              <a:rPr lang="en-US" altLang="de-DE" sz="2000" b="1" dirty="0">
                <a:solidFill>
                  <a:srgbClr val="004992"/>
                </a:solidFill>
              </a:rPr>
              <a:t> orang lain:</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Jangan</a:t>
            </a:r>
            <a:r>
              <a:rPr lang="en-US" altLang="de-DE" sz="2000" dirty="0">
                <a:solidFill>
                  <a:srgbClr val="333333"/>
                </a:solidFill>
                <a:latin typeface="+mn-lt"/>
              </a:rPr>
              <a:t> </a:t>
            </a:r>
            <a:r>
              <a:rPr lang="en-US" altLang="de-DE" sz="2000" dirty="0" err="1">
                <a:solidFill>
                  <a:srgbClr val="333333"/>
                </a:solidFill>
                <a:latin typeface="+mn-lt"/>
              </a:rPr>
              <a:t>terlalu</a:t>
            </a:r>
            <a:r>
              <a:rPr lang="en-US" altLang="de-DE" sz="2000" dirty="0">
                <a:solidFill>
                  <a:srgbClr val="333333"/>
                </a:solidFill>
                <a:latin typeface="+mn-lt"/>
              </a:rPr>
              <a:t> </a:t>
            </a:r>
            <a:r>
              <a:rPr lang="en-US" altLang="de-DE" sz="2000" dirty="0" err="1">
                <a:solidFill>
                  <a:srgbClr val="333333"/>
                </a:solidFill>
                <a:latin typeface="+mn-lt"/>
              </a:rPr>
              <a:t>membandingkan</a:t>
            </a:r>
            <a:r>
              <a:rPr lang="en-US" altLang="de-DE" sz="2000" dirty="0">
                <a:solidFill>
                  <a:srgbClr val="333333"/>
                </a:solidFill>
                <a:latin typeface="+mn-lt"/>
              </a:rPr>
              <a:t> </a:t>
            </a:r>
            <a:r>
              <a:rPr lang="en-US" altLang="de-DE" sz="2000" dirty="0" err="1">
                <a:solidFill>
                  <a:srgbClr val="333333"/>
                </a:solidFill>
                <a:latin typeface="+mn-lt"/>
              </a:rPr>
              <a:t>diri</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dengan</a:t>
            </a:r>
            <a:r>
              <a:rPr lang="en-US" altLang="de-DE" sz="2000" dirty="0">
                <a:solidFill>
                  <a:srgbClr val="333333"/>
                </a:solidFill>
                <a:latin typeface="+mn-lt"/>
              </a:rPr>
              <a:t> orang lain!</a:t>
            </a: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Pasti</a:t>
            </a:r>
            <a:r>
              <a:rPr lang="en-US" altLang="de-DE" sz="2000" dirty="0">
                <a:solidFill>
                  <a:srgbClr val="333333"/>
                </a:solidFill>
                <a:latin typeface="+mn-lt"/>
              </a:rPr>
              <a:t> </a:t>
            </a:r>
            <a:r>
              <a:rPr lang="en-US" altLang="de-DE" sz="2000" dirty="0" err="1">
                <a:solidFill>
                  <a:srgbClr val="333333"/>
                </a:solidFill>
                <a:latin typeface="+mn-lt"/>
              </a:rPr>
              <a:t>ada</a:t>
            </a:r>
            <a:r>
              <a:rPr lang="en-US" altLang="de-DE" sz="2000" dirty="0">
                <a:solidFill>
                  <a:srgbClr val="333333"/>
                </a:solidFill>
                <a:latin typeface="+mn-lt"/>
              </a:rPr>
              <a:t> </a:t>
            </a:r>
            <a:r>
              <a:rPr lang="en-US" altLang="de-DE" sz="2000" dirty="0" err="1">
                <a:solidFill>
                  <a:srgbClr val="333333"/>
                </a:solidFill>
                <a:latin typeface="+mn-lt"/>
              </a:rPr>
              <a:t>seseorang</a:t>
            </a:r>
            <a:r>
              <a:rPr lang="en-US" altLang="de-DE" sz="2000" dirty="0">
                <a:solidFill>
                  <a:srgbClr val="333333"/>
                </a:solidFill>
                <a:latin typeface="+mn-lt"/>
              </a:rPr>
              <a:t> yang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menarik</a:t>
            </a:r>
            <a:r>
              <a:rPr lang="en-US" altLang="de-DE" sz="2000" dirty="0">
                <a:solidFill>
                  <a:srgbClr val="333333"/>
                </a:solidFill>
                <a:latin typeface="+mn-lt"/>
              </a:rPr>
              <a:t>,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berhasil</a:t>
            </a:r>
            <a:r>
              <a:rPr lang="en-US" altLang="de-DE" sz="2000" dirty="0">
                <a:solidFill>
                  <a:srgbClr val="333333"/>
                </a:solidFill>
                <a:latin typeface="+mn-lt"/>
              </a:rPr>
              <a:t>,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terkenal</a:t>
            </a:r>
            <a:r>
              <a:rPr lang="en-US" altLang="de-DE" sz="2000" dirty="0">
                <a:solidFill>
                  <a:srgbClr val="333333"/>
                </a:solidFill>
                <a:latin typeface="+mn-lt"/>
              </a:rPr>
              <a:t> </a:t>
            </a:r>
            <a:r>
              <a:rPr lang="en-US" altLang="de-DE" sz="2000" dirty="0" err="1">
                <a:solidFill>
                  <a:srgbClr val="333333"/>
                </a:solidFill>
                <a:latin typeface="+mn-lt"/>
              </a:rPr>
              <a:t>daripada</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Bagaimanapun</a:t>
            </a:r>
            <a:r>
              <a:rPr lang="en-US" altLang="de-DE" sz="2000" dirty="0">
                <a:solidFill>
                  <a:srgbClr val="333333"/>
                </a:solidFill>
                <a:latin typeface="+mn-lt"/>
              </a:rPr>
              <a:t> </a:t>
            </a:r>
            <a:r>
              <a:rPr lang="en-US" altLang="de-DE" sz="2000" dirty="0" err="1">
                <a:solidFill>
                  <a:srgbClr val="333333"/>
                </a:solidFill>
                <a:latin typeface="+mn-lt"/>
              </a:rPr>
              <a:t>jika</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err="1">
                <a:solidFill>
                  <a:srgbClr val="333333"/>
                </a:solidFill>
                <a:latin typeface="+mn-lt"/>
              </a:rPr>
              <a:t>melihat</a:t>
            </a:r>
            <a:r>
              <a:rPr lang="en-US" altLang="de-DE" sz="2000">
                <a:solidFill>
                  <a:srgbClr val="333333"/>
                </a:solidFill>
                <a:latin typeface="+mn-lt"/>
              </a:rPr>
              <a:t> “orang </a:t>
            </a:r>
            <a:r>
              <a:rPr lang="en-US" altLang="de-DE" sz="2000" dirty="0">
                <a:solidFill>
                  <a:srgbClr val="333333"/>
                </a:solidFill>
                <a:latin typeface="+mn-lt"/>
              </a:rPr>
              <a:t>yang </a:t>
            </a:r>
            <a:r>
              <a:rPr lang="en-US" altLang="de-DE" sz="2000" err="1">
                <a:solidFill>
                  <a:srgbClr val="333333"/>
                </a:solidFill>
                <a:latin typeface="+mn-lt"/>
              </a:rPr>
              <a:t>beruntung</a:t>
            </a:r>
            <a:r>
              <a:rPr lang="en-US" altLang="de-DE" sz="2000">
                <a:solidFill>
                  <a:srgbClr val="333333"/>
                </a:solidFill>
                <a:latin typeface="+mn-lt"/>
              </a:rPr>
              <a:t> itu” </a:t>
            </a:r>
            <a:r>
              <a:rPr lang="en-US" altLang="de-DE" sz="2000" dirty="0" err="1">
                <a:solidFill>
                  <a:srgbClr val="333333"/>
                </a:solidFill>
                <a:latin typeface="+mn-lt"/>
              </a:rPr>
              <a:t>secara</a:t>
            </a:r>
            <a:r>
              <a:rPr lang="en-US" altLang="de-DE" sz="2000" dirty="0">
                <a:solidFill>
                  <a:srgbClr val="333333"/>
                </a:solidFill>
                <a:latin typeface="+mn-lt"/>
              </a:rPr>
              <a:t> </a:t>
            </a:r>
            <a:r>
              <a:rPr lang="en-US" altLang="de-DE" sz="2000" dirty="0" err="1">
                <a:solidFill>
                  <a:srgbClr val="333333"/>
                </a:solidFill>
                <a:latin typeface="+mn-lt"/>
              </a:rPr>
              <a:t>dekat</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akan</a:t>
            </a:r>
            <a:r>
              <a:rPr lang="en-US" altLang="de-DE" sz="2000" dirty="0">
                <a:solidFill>
                  <a:srgbClr val="333333"/>
                </a:solidFill>
                <a:latin typeface="+mn-lt"/>
              </a:rPr>
              <a:t> </a:t>
            </a:r>
            <a:r>
              <a:rPr lang="en-US" altLang="de-DE" sz="2000" dirty="0" err="1">
                <a:solidFill>
                  <a:srgbClr val="333333"/>
                </a:solidFill>
                <a:latin typeface="+mn-lt"/>
              </a:rPr>
              <a:t>menyadari</a:t>
            </a:r>
            <a:r>
              <a:rPr lang="en-US" altLang="de-DE" sz="2000" dirty="0">
                <a:solidFill>
                  <a:srgbClr val="333333"/>
                </a:solidFill>
                <a:latin typeface="+mn-lt"/>
              </a:rPr>
              <a:t> </a:t>
            </a:r>
            <a:r>
              <a:rPr lang="en-US" altLang="de-DE" sz="2000" dirty="0" err="1">
                <a:solidFill>
                  <a:srgbClr val="333333"/>
                </a:solidFill>
                <a:latin typeface="+mn-lt"/>
              </a:rPr>
              <a:t>bahwa</a:t>
            </a:r>
            <a:r>
              <a:rPr lang="en-US" altLang="de-DE" sz="2000" dirty="0">
                <a:solidFill>
                  <a:srgbClr val="333333"/>
                </a:solidFill>
                <a:latin typeface="+mn-lt"/>
              </a:rPr>
              <a:t> </a:t>
            </a:r>
            <a:r>
              <a:rPr lang="en-US" altLang="de-DE" sz="2000" dirty="0" err="1">
                <a:solidFill>
                  <a:srgbClr val="333333"/>
                </a:solidFill>
                <a:latin typeface="+mn-lt"/>
              </a:rPr>
              <a:t>dia</a:t>
            </a:r>
            <a:r>
              <a:rPr lang="en-US" altLang="de-DE" sz="2000" dirty="0">
                <a:solidFill>
                  <a:srgbClr val="333333"/>
                </a:solidFill>
                <a:latin typeface="+mn-lt"/>
              </a:rPr>
              <a:t> juga </a:t>
            </a:r>
            <a:r>
              <a:rPr lang="en-US" altLang="de-DE" sz="2000" dirty="0" err="1">
                <a:solidFill>
                  <a:srgbClr val="333333"/>
                </a:solidFill>
                <a:latin typeface="+mn-lt"/>
              </a:rPr>
              <a:t>memiliki</a:t>
            </a:r>
            <a:r>
              <a:rPr lang="en-US" altLang="de-DE" sz="2000" dirty="0">
                <a:solidFill>
                  <a:srgbClr val="333333"/>
                </a:solidFill>
                <a:latin typeface="+mn-lt"/>
              </a:rPr>
              <a:t> </a:t>
            </a:r>
            <a:r>
              <a:rPr lang="en-US" altLang="de-DE" sz="2000" dirty="0" err="1">
                <a:solidFill>
                  <a:srgbClr val="333333"/>
                </a:solidFill>
                <a:latin typeface="+mn-lt"/>
              </a:rPr>
              <a:t>kelemahan</a:t>
            </a:r>
            <a:r>
              <a:rPr lang="en-US" altLang="de-DE" sz="2000" dirty="0">
                <a:solidFill>
                  <a:srgbClr val="333333"/>
                </a:solidFill>
                <a:latin typeface="+mn-lt"/>
              </a:rPr>
              <a:t> </a:t>
            </a:r>
            <a:r>
              <a:rPr lang="en-US" altLang="de-DE" sz="2000" dirty="0" err="1">
                <a:solidFill>
                  <a:srgbClr val="333333"/>
                </a:solidFill>
                <a:latin typeface="+mn-lt"/>
              </a:rPr>
              <a:t>dan</a:t>
            </a:r>
            <a:r>
              <a:rPr lang="en-US" altLang="de-DE" sz="2000" dirty="0">
                <a:solidFill>
                  <a:srgbClr val="333333"/>
                </a:solidFill>
                <a:latin typeface="+mn-lt"/>
              </a:rPr>
              <a:t> </a:t>
            </a:r>
            <a:r>
              <a:rPr lang="en-US" altLang="de-DE" sz="2000" dirty="0" err="1">
                <a:solidFill>
                  <a:srgbClr val="333333"/>
                </a:solidFill>
                <a:latin typeface="+mn-lt"/>
              </a:rPr>
              <a:t>memiliki</a:t>
            </a:r>
            <a:r>
              <a:rPr lang="en-US" altLang="de-DE" sz="2000" dirty="0">
                <a:solidFill>
                  <a:srgbClr val="333333"/>
                </a:solidFill>
                <a:latin typeface="+mn-lt"/>
              </a:rPr>
              <a:t> </a:t>
            </a:r>
            <a:r>
              <a:rPr lang="en-US" altLang="de-DE" sz="2000" dirty="0" err="1">
                <a:solidFill>
                  <a:srgbClr val="333333"/>
                </a:solidFill>
                <a:latin typeface="+mn-lt"/>
              </a:rPr>
              <a:t>masalah</a:t>
            </a:r>
            <a:r>
              <a:rPr lang="en-US" altLang="de-DE" sz="2000" dirty="0">
                <a:solidFill>
                  <a:srgbClr val="333333"/>
                </a:solidFill>
                <a:latin typeface="+mn-lt"/>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32</a:t>
            </a:fld>
            <a:endParaRPr lang="de-DE" altLang="de-DE">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7. Jenis pikiran menyimpang lainnya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n-US" altLang="de-DE" sz="2000" b="1" dirty="0" err="1">
                <a:solidFill>
                  <a:srgbClr val="004992"/>
                </a:solidFill>
              </a:rPr>
              <a:t>Membandingkan</a:t>
            </a:r>
            <a:r>
              <a:rPr lang="en-US" altLang="de-DE" sz="2000" b="1" dirty="0">
                <a:solidFill>
                  <a:srgbClr val="004992"/>
                </a:solidFill>
              </a:rPr>
              <a:t> </a:t>
            </a:r>
            <a:r>
              <a:rPr lang="en-US" altLang="de-DE" sz="2000" b="1" dirty="0" err="1">
                <a:solidFill>
                  <a:srgbClr val="004992"/>
                </a:solidFill>
              </a:rPr>
              <a:t>diri</a:t>
            </a:r>
            <a:r>
              <a:rPr lang="en-US" altLang="de-DE" sz="2000" b="1" dirty="0">
                <a:solidFill>
                  <a:srgbClr val="004992"/>
                </a:solidFill>
              </a:rPr>
              <a:t> </a:t>
            </a:r>
            <a:r>
              <a:rPr lang="en-US" altLang="de-DE" sz="2000" b="1" dirty="0" err="1">
                <a:solidFill>
                  <a:srgbClr val="004992"/>
                </a:solidFill>
              </a:rPr>
              <a:t>anda</a:t>
            </a:r>
            <a:r>
              <a:rPr lang="en-US" altLang="de-DE" sz="2000" b="1" dirty="0">
                <a:solidFill>
                  <a:srgbClr val="004992"/>
                </a:solidFill>
              </a:rPr>
              <a:t> </a:t>
            </a:r>
            <a:r>
              <a:rPr lang="en-US" altLang="de-DE" sz="2000" b="1" dirty="0" err="1">
                <a:solidFill>
                  <a:srgbClr val="004992"/>
                </a:solidFill>
              </a:rPr>
              <a:t>dengan</a:t>
            </a:r>
            <a:r>
              <a:rPr lang="en-US" altLang="de-DE" sz="2000" b="1" dirty="0">
                <a:solidFill>
                  <a:srgbClr val="004992"/>
                </a:solidFill>
              </a:rPr>
              <a:t> orang lain:</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Jangan</a:t>
            </a:r>
            <a:r>
              <a:rPr lang="en-US" altLang="de-DE" sz="2000" dirty="0">
                <a:solidFill>
                  <a:srgbClr val="333333"/>
                </a:solidFill>
                <a:latin typeface="+mn-lt"/>
              </a:rPr>
              <a:t> </a:t>
            </a:r>
            <a:r>
              <a:rPr lang="en-US" altLang="de-DE" sz="2000" dirty="0" err="1">
                <a:solidFill>
                  <a:srgbClr val="333333"/>
                </a:solidFill>
                <a:latin typeface="+mn-lt"/>
              </a:rPr>
              <a:t>terlalu</a:t>
            </a:r>
            <a:r>
              <a:rPr lang="en-US" altLang="de-DE" sz="2000" dirty="0">
                <a:solidFill>
                  <a:srgbClr val="333333"/>
                </a:solidFill>
                <a:latin typeface="+mn-lt"/>
              </a:rPr>
              <a:t> </a:t>
            </a:r>
            <a:r>
              <a:rPr lang="en-US" altLang="de-DE" sz="2000" dirty="0" err="1">
                <a:solidFill>
                  <a:srgbClr val="333333"/>
                </a:solidFill>
                <a:latin typeface="+mn-lt"/>
              </a:rPr>
              <a:t>membandingkan</a:t>
            </a:r>
            <a:r>
              <a:rPr lang="en-US" altLang="de-DE" sz="2000" dirty="0">
                <a:solidFill>
                  <a:srgbClr val="333333"/>
                </a:solidFill>
                <a:latin typeface="+mn-lt"/>
              </a:rPr>
              <a:t> </a:t>
            </a:r>
            <a:r>
              <a:rPr lang="en-US" altLang="de-DE" sz="2000" dirty="0" err="1">
                <a:solidFill>
                  <a:srgbClr val="333333"/>
                </a:solidFill>
                <a:latin typeface="+mn-lt"/>
              </a:rPr>
              <a:t>diri</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dengan</a:t>
            </a:r>
            <a:r>
              <a:rPr lang="en-US" altLang="de-DE" sz="2000" dirty="0">
                <a:solidFill>
                  <a:srgbClr val="333333"/>
                </a:solidFill>
                <a:latin typeface="+mn-lt"/>
              </a:rPr>
              <a:t> orang lain!</a:t>
            </a:r>
          </a:p>
          <a:p>
            <a:pPr marL="342900" lvl="1" indent="-342900" defTabSz="914400">
              <a:lnSpc>
                <a:spcPct val="100000"/>
              </a:lnSpc>
              <a:spcBef>
                <a:spcPts val="1200"/>
              </a:spcBef>
              <a:spcAft>
                <a:spcPts val="0"/>
              </a:spcAft>
              <a:buClr>
                <a:srgbClr val="333333"/>
              </a:buClr>
              <a:buFont typeface="WingDings"/>
              <a:buChar char=""/>
            </a:pPr>
            <a:r>
              <a:rPr lang="en-US" altLang="de-DE" sz="2000" dirty="0" err="1">
                <a:solidFill>
                  <a:srgbClr val="333333"/>
                </a:solidFill>
                <a:latin typeface="+mn-lt"/>
              </a:rPr>
              <a:t>Pasti</a:t>
            </a:r>
            <a:r>
              <a:rPr lang="en-US" altLang="de-DE" sz="2000" dirty="0">
                <a:solidFill>
                  <a:srgbClr val="333333"/>
                </a:solidFill>
                <a:latin typeface="+mn-lt"/>
              </a:rPr>
              <a:t> </a:t>
            </a:r>
            <a:r>
              <a:rPr lang="en-US" altLang="de-DE" sz="2000" dirty="0" err="1">
                <a:solidFill>
                  <a:srgbClr val="333333"/>
                </a:solidFill>
                <a:latin typeface="+mn-lt"/>
              </a:rPr>
              <a:t>ada</a:t>
            </a:r>
            <a:r>
              <a:rPr lang="en-US" altLang="de-DE" sz="2000" dirty="0">
                <a:solidFill>
                  <a:srgbClr val="333333"/>
                </a:solidFill>
                <a:latin typeface="+mn-lt"/>
              </a:rPr>
              <a:t> </a:t>
            </a:r>
            <a:r>
              <a:rPr lang="en-US" altLang="de-DE" sz="2000" dirty="0" err="1">
                <a:solidFill>
                  <a:srgbClr val="333333"/>
                </a:solidFill>
                <a:latin typeface="+mn-lt"/>
              </a:rPr>
              <a:t>seseorang</a:t>
            </a:r>
            <a:r>
              <a:rPr lang="en-US" altLang="de-DE" sz="2000" dirty="0">
                <a:solidFill>
                  <a:srgbClr val="333333"/>
                </a:solidFill>
                <a:latin typeface="+mn-lt"/>
              </a:rPr>
              <a:t> yang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menarik</a:t>
            </a:r>
            <a:r>
              <a:rPr lang="en-US" altLang="de-DE" sz="2000" dirty="0">
                <a:solidFill>
                  <a:srgbClr val="333333"/>
                </a:solidFill>
                <a:latin typeface="+mn-lt"/>
              </a:rPr>
              <a:t>,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berhasil</a:t>
            </a:r>
            <a:r>
              <a:rPr lang="en-US" altLang="de-DE" sz="2000" dirty="0">
                <a:solidFill>
                  <a:srgbClr val="333333"/>
                </a:solidFill>
                <a:latin typeface="+mn-lt"/>
              </a:rPr>
              <a:t>, </a:t>
            </a:r>
            <a:r>
              <a:rPr lang="en-US" altLang="de-DE" sz="2000" dirty="0" err="1">
                <a:solidFill>
                  <a:srgbClr val="333333"/>
                </a:solidFill>
                <a:latin typeface="+mn-lt"/>
              </a:rPr>
              <a:t>lebih</a:t>
            </a:r>
            <a:r>
              <a:rPr lang="en-US" altLang="de-DE" sz="2000" dirty="0">
                <a:solidFill>
                  <a:srgbClr val="333333"/>
                </a:solidFill>
                <a:latin typeface="+mn-lt"/>
              </a:rPr>
              <a:t> </a:t>
            </a:r>
            <a:r>
              <a:rPr lang="en-US" altLang="de-DE" sz="2000" dirty="0" err="1">
                <a:solidFill>
                  <a:srgbClr val="333333"/>
                </a:solidFill>
                <a:latin typeface="+mn-lt"/>
              </a:rPr>
              <a:t>terkenal</a:t>
            </a:r>
            <a:r>
              <a:rPr lang="en-US" altLang="de-DE" sz="2000" dirty="0">
                <a:solidFill>
                  <a:srgbClr val="333333"/>
                </a:solidFill>
                <a:latin typeface="+mn-lt"/>
              </a:rPr>
              <a:t> </a:t>
            </a:r>
            <a:r>
              <a:rPr lang="en-US" altLang="de-DE" sz="2000" dirty="0" err="1">
                <a:solidFill>
                  <a:srgbClr val="333333"/>
                </a:solidFill>
                <a:latin typeface="+mn-lt"/>
              </a:rPr>
              <a:t>daripada</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Bagaimanapun</a:t>
            </a:r>
            <a:r>
              <a:rPr lang="en-US" altLang="de-DE" sz="2000" dirty="0">
                <a:solidFill>
                  <a:srgbClr val="333333"/>
                </a:solidFill>
                <a:latin typeface="+mn-lt"/>
              </a:rPr>
              <a:t> </a:t>
            </a:r>
            <a:r>
              <a:rPr lang="en-US" altLang="de-DE" sz="2000" dirty="0" err="1">
                <a:solidFill>
                  <a:srgbClr val="333333"/>
                </a:solidFill>
                <a:latin typeface="+mn-lt"/>
              </a:rPr>
              <a:t>jika</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melihat</a:t>
            </a:r>
            <a:r>
              <a:rPr lang="en-US" altLang="de-DE" sz="2000" dirty="0">
                <a:solidFill>
                  <a:srgbClr val="333333"/>
                </a:solidFill>
                <a:latin typeface="+mn-lt"/>
              </a:rPr>
              <a:t> “orang yang </a:t>
            </a:r>
            <a:r>
              <a:rPr lang="en-US" altLang="de-DE" sz="2000" dirty="0" err="1">
                <a:solidFill>
                  <a:srgbClr val="333333"/>
                </a:solidFill>
                <a:latin typeface="+mn-lt"/>
              </a:rPr>
              <a:t>beruntung</a:t>
            </a:r>
            <a:r>
              <a:rPr lang="en-US" altLang="de-DE" sz="2000" dirty="0">
                <a:solidFill>
                  <a:srgbClr val="333333"/>
                </a:solidFill>
                <a:latin typeface="+mn-lt"/>
              </a:rPr>
              <a:t> </a:t>
            </a:r>
            <a:r>
              <a:rPr lang="en-US" altLang="de-DE" sz="2000" dirty="0" err="1">
                <a:solidFill>
                  <a:srgbClr val="333333"/>
                </a:solidFill>
                <a:latin typeface="+mn-lt"/>
              </a:rPr>
              <a:t>itu</a:t>
            </a:r>
            <a:r>
              <a:rPr lang="en-US" altLang="de-DE" sz="2000" dirty="0">
                <a:solidFill>
                  <a:srgbClr val="333333"/>
                </a:solidFill>
                <a:latin typeface="+mn-lt"/>
              </a:rPr>
              <a:t>” </a:t>
            </a:r>
            <a:r>
              <a:rPr lang="en-US" altLang="de-DE" sz="2000" dirty="0" err="1">
                <a:solidFill>
                  <a:srgbClr val="333333"/>
                </a:solidFill>
                <a:latin typeface="+mn-lt"/>
              </a:rPr>
              <a:t>secara</a:t>
            </a:r>
            <a:r>
              <a:rPr lang="en-US" altLang="de-DE" sz="2000" dirty="0">
                <a:solidFill>
                  <a:srgbClr val="333333"/>
                </a:solidFill>
                <a:latin typeface="+mn-lt"/>
              </a:rPr>
              <a:t> </a:t>
            </a:r>
            <a:r>
              <a:rPr lang="en-US" altLang="de-DE" sz="2000" dirty="0" err="1">
                <a:solidFill>
                  <a:srgbClr val="333333"/>
                </a:solidFill>
                <a:latin typeface="+mn-lt"/>
              </a:rPr>
              <a:t>dekat</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akan</a:t>
            </a:r>
            <a:r>
              <a:rPr lang="en-US" altLang="de-DE" sz="2000" dirty="0">
                <a:solidFill>
                  <a:srgbClr val="333333"/>
                </a:solidFill>
                <a:latin typeface="+mn-lt"/>
              </a:rPr>
              <a:t> </a:t>
            </a:r>
            <a:r>
              <a:rPr lang="en-US" altLang="de-DE" sz="2000" dirty="0" err="1">
                <a:solidFill>
                  <a:srgbClr val="333333"/>
                </a:solidFill>
                <a:latin typeface="+mn-lt"/>
              </a:rPr>
              <a:t>menyadari</a:t>
            </a:r>
            <a:r>
              <a:rPr lang="en-US" altLang="de-DE" sz="2000" dirty="0">
                <a:solidFill>
                  <a:srgbClr val="333333"/>
                </a:solidFill>
                <a:latin typeface="+mn-lt"/>
              </a:rPr>
              <a:t> </a:t>
            </a:r>
            <a:r>
              <a:rPr lang="en-US" altLang="de-DE" sz="2000" dirty="0" err="1">
                <a:solidFill>
                  <a:srgbClr val="333333"/>
                </a:solidFill>
                <a:latin typeface="+mn-lt"/>
              </a:rPr>
              <a:t>bahwa</a:t>
            </a:r>
            <a:r>
              <a:rPr lang="en-US" altLang="de-DE" sz="2000" dirty="0">
                <a:solidFill>
                  <a:srgbClr val="333333"/>
                </a:solidFill>
                <a:latin typeface="+mn-lt"/>
              </a:rPr>
              <a:t> </a:t>
            </a:r>
            <a:r>
              <a:rPr lang="en-US" altLang="de-DE" sz="2000" dirty="0" err="1">
                <a:solidFill>
                  <a:srgbClr val="333333"/>
                </a:solidFill>
                <a:latin typeface="+mn-lt"/>
              </a:rPr>
              <a:t>dia</a:t>
            </a:r>
            <a:r>
              <a:rPr lang="en-US" altLang="de-DE" sz="2000" dirty="0">
                <a:solidFill>
                  <a:srgbClr val="333333"/>
                </a:solidFill>
                <a:latin typeface="+mn-lt"/>
              </a:rPr>
              <a:t> juga </a:t>
            </a:r>
            <a:r>
              <a:rPr lang="en-US" altLang="de-DE" sz="2000" dirty="0" err="1">
                <a:solidFill>
                  <a:srgbClr val="333333"/>
                </a:solidFill>
                <a:latin typeface="+mn-lt"/>
              </a:rPr>
              <a:t>memiliki</a:t>
            </a:r>
            <a:r>
              <a:rPr lang="en-US" altLang="de-DE" sz="2000" dirty="0">
                <a:solidFill>
                  <a:srgbClr val="333333"/>
                </a:solidFill>
                <a:latin typeface="+mn-lt"/>
              </a:rPr>
              <a:t> </a:t>
            </a:r>
            <a:r>
              <a:rPr lang="en-US" altLang="de-DE" sz="2000" dirty="0" err="1">
                <a:solidFill>
                  <a:srgbClr val="333333"/>
                </a:solidFill>
                <a:latin typeface="+mn-lt"/>
              </a:rPr>
              <a:t>kelemahan</a:t>
            </a:r>
            <a:r>
              <a:rPr lang="en-US" altLang="de-DE" sz="2000" dirty="0">
                <a:solidFill>
                  <a:srgbClr val="333333"/>
                </a:solidFill>
                <a:latin typeface="+mn-lt"/>
              </a:rPr>
              <a:t> </a:t>
            </a:r>
            <a:r>
              <a:rPr lang="en-US" altLang="de-DE" sz="2000" dirty="0" err="1">
                <a:solidFill>
                  <a:srgbClr val="333333"/>
                </a:solidFill>
                <a:latin typeface="+mn-lt"/>
              </a:rPr>
              <a:t>dan</a:t>
            </a:r>
            <a:r>
              <a:rPr lang="en-US" altLang="de-DE" sz="2000" dirty="0">
                <a:solidFill>
                  <a:srgbClr val="333333"/>
                </a:solidFill>
                <a:latin typeface="+mn-lt"/>
              </a:rPr>
              <a:t> </a:t>
            </a:r>
            <a:r>
              <a:rPr lang="en-US" altLang="de-DE" sz="2000" dirty="0" err="1">
                <a:solidFill>
                  <a:srgbClr val="333333"/>
                </a:solidFill>
                <a:latin typeface="+mn-lt"/>
              </a:rPr>
              <a:t>memiliki</a:t>
            </a:r>
            <a:r>
              <a:rPr lang="en-US" altLang="de-DE" sz="2000" dirty="0">
                <a:solidFill>
                  <a:srgbClr val="333333"/>
                </a:solidFill>
                <a:latin typeface="+mn-lt"/>
              </a:rPr>
              <a:t> </a:t>
            </a:r>
            <a:r>
              <a:rPr lang="en-US" altLang="de-DE" sz="2000" dirty="0" err="1">
                <a:solidFill>
                  <a:srgbClr val="333333"/>
                </a:solidFill>
                <a:latin typeface="+mn-lt"/>
              </a:rPr>
              <a:t>masalah</a:t>
            </a:r>
            <a:r>
              <a:rPr lang="en-US" altLang="de-DE" sz="2000" dirty="0">
                <a:solidFill>
                  <a:srgbClr val="333333"/>
                </a:solidFill>
                <a:latin typeface="+mn-lt"/>
              </a:rPr>
              <a:t>.</a:t>
            </a:r>
          </a:p>
          <a:p>
            <a:pPr lvl="0" defTabSz="914400"/>
            <a:r>
              <a:rPr lang="en-US" altLang="de-DE" sz="2000" b="1" dirty="0" err="1">
                <a:solidFill>
                  <a:srgbClr val="004992"/>
                </a:solidFill>
              </a:rPr>
              <a:t>Tuntutan</a:t>
            </a:r>
            <a:r>
              <a:rPr lang="en-US" altLang="de-DE" sz="2000" b="1" dirty="0">
                <a:solidFill>
                  <a:srgbClr val="004992"/>
                </a:solidFill>
              </a:rPr>
              <a:t> yang </a:t>
            </a:r>
            <a:r>
              <a:rPr lang="en-US" altLang="de-DE" sz="2000" b="1" dirty="0" err="1">
                <a:solidFill>
                  <a:srgbClr val="004992"/>
                </a:solidFill>
              </a:rPr>
              <a:t>tinggi</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n-US" altLang="de-DE" sz="2000" b="1" dirty="0" err="1">
                <a:solidFill>
                  <a:srgbClr val="333333"/>
                </a:solidFill>
                <a:latin typeface="+mn-lt"/>
              </a:rPr>
              <a:t>Jangan</a:t>
            </a:r>
            <a:r>
              <a:rPr lang="en-US" altLang="de-DE" sz="2000" dirty="0">
                <a:solidFill>
                  <a:srgbClr val="333333"/>
                </a:solidFill>
                <a:latin typeface="+mn-lt"/>
              </a:rPr>
              <a:t> </a:t>
            </a:r>
            <a:r>
              <a:rPr lang="en-US" altLang="de-DE" sz="2000" dirty="0" err="1">
                <a:solidFill>
                  <a:srgbClr val="333333"/>
                </a:solidFill>
                <a:latin typeface="+mn-lt"/>
              </a:rPr>
              <a:t>menuntut</a:t>
            </a:r>
            <a:r>
              <a:rPr lang="en-US" altLang="de-DE" sz="2000" dirty="0">
                <a:solidFill>
                  <a:srgbClr val="333333"/>
                </a:solidFill>
                <a:latin typeface="+mn-lt"/>
              </a:rPr>
              <a:t> </a:t>
            </a:r>
            <a:r>
              <a:rPr lang="en-US" altLang="de-DE" sz="2000" dirty="0" err="1">
                <a:solidFill>
                  <a:srgbClr val="333333"/>
                </a:solidFill>
                <a:latin typeface="+mn-lt"/>
              </a:rPr>
              <a:t>diri</a:t>
            </a:r>
            <a:r>
              <a:rPr lang="en-US" altLang="de-DE" sz="2000" dirty="0">
                <a:solidFill>
                  <a:srgbClr val="333333"/>
                </a:solidFill>
                <a:latin typeface="+mn-lt"/>
              </a:rPr>
              <a:t> </a:t>
            </a:r>
            <a:r>
              <a:rPr lang="en-US" altLang="de-DE" sz="2000" dirty="0" err="1">
                <a:solidFill>
                  <a:srgbClr val="333333"/>
                </a:solidFill>
                <a:latin typeface="+mn-lt"/>
              </a:rPr>
              <a:t>anda</a:t>
            </a:r>
            <a:r>
              <a:rPr lang="en-US" altLang="de-DE" sz="2000" dirty="0">
                <a:solidFill>
                  <a:srgbClr val="333333"/>
                </a:solidFill>
                <a:latin typeface="+mn-lt"/>
              </a:rPr>
              <a:t> </a:t>
            </a:r>
            <a:r>
              <a:rPr lang="en-US" altLang="de-DE" sz="2000" dirty="0" err="1">
                <a:solidFill>
                  <a:srgbClr val="333333"/>
                </a:solidFill>
                <a:latin typeface="+mn-lt"/>
              </a:rPr>
              <a:t>secara</a:t>
            </a:r>
            <a:r>
              <a:rPr lang="en-US" altLang="de-DE" sz="2000" dirty="0">
                <a:solidFill>
                  <a:srgbClr val="333333"/>
                </a:solidFill>
                <a:latin typeface="+mn-lt"/>
              </a:rPr>
              <a:t> </a:t>
            </a:r>
            <a:r>
              <a:rPr lang="en-US" altLang="de-DE" sz="2000" dirty="0" err="1">
                <a:solidFill>
                  <a:srgbClr val="333333"/>
                </a:solidFill>
                <a:latin typeface="+mn-lt"/>
              </a:rPr>
              <a:t>berlebihan</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Saya</a:t>
            </a:r>
            <a:r>
              <a:rPr lang="en-US" altLang="de-DE" sz="2000" dirty="0">
                <a:solidFill>
                  <a:srgbClr val="333333"/>
                </a:solidFill>
                <a:latin typeface="+mn-lt"/>
              </a:rPr>
              <a:t> </a:t>
            </a:r>
            <a:r>
              <a:rPr lang="en-US" altLang="de-DE" sz="2000" dirty="0" err="1">
                <a:solidFill>
                  <a:srgbClr val="333333"/>
                </a:solidFill>
                <a:latin typeface="+mn-lt"/>
              </a:rPr>
              <a:t>harus</a:t>
            </a:r>
            <a:r>
              <a:rPr lang="en-US" altLang="de-DE" sz="2000" dirty="0">
                <a:solidFill>
                  <a:srgbClr val="333333"/>
                </a:solidFill>
                <a:latin typeface="+mn-lt"/>
              </a:rPr>
              <a:t> </a:t>
            </a:r>
            <a:r>
              <a:rPr lang="en-US" altLang="de-DE" sz="2000" dirty="0" err="1">
                <a:solidFill>
                  <a:srgbClr val="333333"/>
                </a:solidFill>
                <a:latin typeface="+mn-lt"/>
              </a:rPr>
              <a:t>selalu</a:t>
            </a:r>
            <a:r>
              <a:rPr lang="en-US" altLang="de-DE" sz="2000" dirty="0">
                <a:solidFill>
                  <a:srgbClr val="333333"/>
                </a:solidFill>
                <a:latin typeface="+mn-lt"/>
              </a:rPr>
              <a:t> </a:t>
            </a:r>
            <a:r>
              <a:rPr lang="en-US" altLang="de-DE" sz="2000" dirty="0" err="1">
                <a:solidFill>
                  <a:srgbClr val="333333"/>
                </a:solidFill>
                <a:latin typeface="+mn-lt"/>
              </a:rPr>
              <a:t>kelihatan</a:t>
            </a:r>
            <a:r>
              <a:rPr lang="en-US" altLang="de-DE" sz="2000" dirty="0">
                <a:solidFill>
                  <a:srgbClr val="333333"/>
                </a:solidFill>
                <a:latin typeface="+mn-lt"/>
              </a:rPr>
              <a:t> </a:t>
            </a:r>
            <a:r>
              <a:rPr lang="en-US" altLang="de-DE" sz="2000" dirty="0" err="1">
                <a:solidFill>
                  <a:srgbClr val="333333"/>
                </a:solidFill>
                <a:latin typeface="+mn-lt"/>
              </a:rPr>
              <a:t>baik</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Saya</a:t>
            </a:r>
            <a:r>
              <a:rPr lang="en-US" altLang="de-DE" sz="2000" dirty="0">
                <a:solidFill>
                  <a:srgbClr val="333333"/>
                </a:solidFill>
                <a:latin typeface="+mn-lt"/>
              </a:rPr>
              <a:t> </a:t>
            </a:r>
            <a:r>
              <a:rPr lang="en-US" altLang="de-DE" sz="2000" dirty="0" err="1">
                <a:solidFill>
                  <a:srgbClr val="333333"/>
                </a:solidFill>
                <a:latin typeface="+mn-lt"/>
              </a:rPr>
              <a:t>harus</a:t>
            </a:r>
            <a:r>
              <a:rPr lang="en-US" altLang="de-DE" sz="2000" dirty="0">
                <a:solidFill>
                  <a:srgbClr val="333333"/>
                </a:solidFill>
                <a:latin typeface="+mn-lt"/>
              </a:rPr>
              <a:t> </a:t>
            </a:r>
            <a:r>
              <a:rPr lang="en-US" altLang="de-DE" sz="2000" dirty="0" err="1">
                <a:solidFill>
                  <a:srgbClr val="333333"/>
                </a:solidFill>
                <a:latin typeface="+mn-lt"/>
              </a:rPr>
              <a:t>terlihat</a:t>
            </a:r>
            <a:r>
              <a:rPr lang="en-US" altLang="de-DE" sz="2000" dirty="0">
                <a:solidFill>
                  <a:srgbClr val="333333"/>
                </a:solidFill>
                <a:latin typeface="+mn-lt"/>
              </a:rPr>
              <a:t> </a:t>
            </a:r>
            <a:r>
              <a:rPr lang="en-US" altLang="de-DE" sz="2000" dirty="0" err="1">
                <a:solidFill>
                  <a:srgbClr val="333333"/>
                </a:solidFill>
                <a:latin typeface="+mn-lt"/>
              </a:rPr>
              <a:t>pandai</a:t>
            </a:r>
            <a:r>
              <a:rPr lang="en-US" altLang="de-DE" sz="2000" dirty="0">
                <a:solidFill>
                  <a:srgbClr val="333333"/>
                </a:solidFill>
                <a:latin typeface="+mn-lt"/>
              </a:rPr>
              <a:t>”</a:t>
            </a:r>
            <a:endParaRPr lang="de-DE" altLang="de-DE"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dirty="0">
                <a:solidFill>
                  <a:srgbClr val="333333"/>
                </a:solidFill>
                <a:latin typeface="+mn-lt"/>
              </a:rPr>
              <a:t>“</a:t>
            </a:r>
            <a:r>
              <a:rPr lang="en-US" altLang="de-DE" sz="2000" dirty="0" err="1">
                <a:solidFill>
                  <a:srgbClr val="333333"/>
                </a:solidFill>
                <a:latin typeface="+mn-lt"/>
              </a:rPr>
              <a:t>Saya</a:t>
            </a:r>
            <a:r>
              <a:rPr lang="en-US" altLang="de-DE" sz="2000" dirty="0">
                <a:solidFill>
                  <a:srgbClr val="333333"/>
                </a:solidFill>
                <a:latin typeface="+mn-lt"/>
              </a:rPr>
              <a:t> </a:t>
            </a:r>
            <a:r>
              <a:rPr lang="en-US" altLang="de-DE" sz="2000" dirty="0" err="1">
                <a:solidFill>
                  <a:srgbClr val="333333"/>
                </a:solidFill>
                <a:latin typeface="+mn-lt"/>
              </a:rPr>
              <a:t>harus</a:t>
            </a:r>
            <a:r>
              <a:rPr lang="en-US" altLang="de-DE" sz="2000" dirty="0">
                <a:solidFill>
                  <a:srgbClr val="333333"/>
                </a:solidFill>
                <a:latin typeface="+mn-lt"/>
              </a:rPr>
              <a:t> </a:t>
            </a:r>
            <a:r>
              <a:rPr lang="en-US" altLang="de-DE" sz="2000" dirty="0" err="1">
                <a:solidFill>
                  <a:srgbClr val="333333"/>
                </a:solidFill>
                <a:latin typeface="+mn-lt"/>
              </a:rPr>
              <a:t>selalu</a:t>
            </a:r>
            <a:r>
              <a:rPr lang="en-US" altLang="de-DE" sz="2000" dirty="0">
                <a:solidFill>
                  <a:srgbClr val="333333"/>
                </a:solidFill>
                <a:latin typeface="+mn-lt"/>
              </a:rPr>
              <a:t> </a:t>
            </a:r>
            <a:r>
              <a:rPr lang="en-US" altLang="de-DE" sz="2000" dirty="0" err="1">
                <a:solidFill>
                  <a:srgbClr val="333333"/>
                </a:solidFill>
                <a:latin typeface="+mn-lt"/>
              </a:rPr>
              <a:t>bisa</a:t>
            </a:r>
            <a:r>
              <a:rPr lang="en-US" altLang="de-DE" sz="2000" dirty="0">
                <a:solidFill>
                  <a:srgbClr val="333333"/>
                </a:solidFill>
                <a:latin typeface="+mn-lt"/>
              </a:rPr>
              <a:t> </a:t>
            </a:r>
            <a:r>
              <a:rPr lang="en-US" altLang="de-DE" sz="2000" dirty="0" err="1">
                <a:solidFill>
                  <a:srgbClr val="333333"/>
                </a:solidFill>
                <a:latin typeface="+mn-lt"/>
              </a:rPr>
              <a:t>menghibur</a:t>
            </a:r>
            <a:r>
              <a:rPr lang="en-US" altLang="de-DE" sz="2000" dirty="0">
                <a:solidFill>
                  <a:srgbClr val="333333"/>
                </a:solidFill>
                <a:latin typeface="+mn-lt"/>
              </a:rPr>
              <a:t> orang lain”</a:t>
            </a:r>
            <a:endParaRPr lang="en-US"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33</a:t>
            </a:fld>
            <a:endParaRPr lang="de-DE" altLang="de-DE">
              <a:latin typeface="+mn-lt"/>
            </a:endParaRPr>
          </a:p>
        </p:txBody>
      </p:sp>
      <p:pic>
        <p:nvPicPr>
          <p:cNvPr id="7"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546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en-US" altLang="ko-KR" b="0" i="1" spc="-5" dirty="0" err="1">
                <a:solidFill>
                  <a:srgbClr val="333333"/>
                </a:solidFill>
                <a:latin typeface="+mn-lt"/>
              </a:rPr>
              <a:t>untuk</a:t>
            </a:r>
            <a:r>
              <a:rPr lang="en-US" altLang="ko-KR" b="0" i="1" spc="-5" dirty="0">
                <a:solidFill>
                  <a:srgbClr val="333333"/>
                </a:solidFill>
                <a:latin typeface="+mn-lt"/>
              </a:rPr>
              <a:t> </a:t>
            </a:r>
            <a:r>
              <a:rPr lang="en-US" altLang="ko-KR" b="0" i="1" spc="-5" dirty="0" err="1">
                <a:solidFill>
                  <a:srgbClr val="333333"/>
                </a:solidFill>
                <a:latin typeface="+mn-lt"/>
              </a:rPr>
              <a:t>terapis</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en-US" altLang="ko-KR" b="0" dirty="0" err="1">
                <a:solidFill>
                  <a:srgbClr val="333333"/>
                </a:solidFill>
                <a:latin typeface="+mn-lt"/>
              </a:rPr>
              <a:t>beberapa</a:t>
            </a:r>
            <a:r>
              <a:rPr lang="en-US" altLang="ko-KR" b="0" dirty="0">
                <a:solidFill>
                  <a:srgbClr val="333333"/>
                </a:solidFill>
                <a:latin typeface="+mn-lt"/>
              </a:rPr>
              <a:t> </a:t>
            </a:r>
            <a:r>
              <a:rPr lang="en-US" altLang="ko-KR" b="0" dirty="0" err="1">
                <a:solidFill>
                  <a:srgbClr val="333333"/>
                </a:solidFill>
                <a:latin typeface="+mn-lt"/>
              </a:rPr>
              <a:t>klip</a:t>
            </a:r>
            <a:r>
              <a:rPr lang="en-US" altLang="ko-KR" b="0" dirty="0">
                <a:solidFill>
                  <a:srgbClr val="333333"/>
                </a:solidFill>
                <a:latin typeface="+mn-lt"/>
              </a:rPr>
              <a:t> film </a:t>
            </a:r>
            <a:r>
              <a:rPr lang="en-US" altLang="ko-KR" b="0" dirty="0" err="1">
                <a:solidFill>
                  <a:srgbClr val="333333"/>
                </a:solidFill>
                <a:latin typeface="+mn-lt"/>
              </a:rPr>
              <a:t>berisi</a:t>
            </a:r>
            <a:r>
              <a:rPr lang="en-US" altLang="ko-KR" b="0" dirty="0">
                <a:solidFill>
                  <a:srgbClr val="333333"/>
                </a:solidFill>
                <a:latin typeface="+mn-lt"/>
              </a:rPr>
              <a:t> </a:t>
            </a:r>
            <a:r>
              <a:rPr lang="en-US" altLang="ko-KR" b="0" dirty="0" err="1">
                <a:solidFill>
                  <a:srgbClr val="333333"/>
                </a:solidFill>
                <a:latin typeface="+mn-lt"/>
              </a:rPr>
              <a:t>bahasa</a:t>
            </a:r>
            <a:r>
              <a:rPr lang="en-US" altLang="ko-KR" b="0" dirty="0">
                <a:solidFill>
                  <a:srgbClr val="333333"/>
                </a:solidFill>
                <a:latin typeface="+mn-lt"/>
              </a:rPr>
              <a:t> yang </a:t>
            </a:r>
            <a:r>
              <a:rPr lang="en-US" altLang="ko-KR" b="0" dirty="0" err="1">
                <a:solidFill>
                  <a:srgbClr val="333333"/>
                </a:solidFill>
                <a:latin typeface="+mn-lt"/>
              </a:rPr>
              <a:t>mungkin</a:t>
            </a:r>
            <a:r>
              <a:rPr lang="en-US" altLang="ko-KR" b="0" dirty="0">
                <a:solidFill>
                  <a:srgbClr val="333333"/>
                </a:solidFill>
                <a:latin typeface="+mn-lt"/>
              </a:rPr>
              <a:t> </a:t>
            </a:r>
            <a:r>
              <a:rPr lang="en-US" altLang="ko-KR" b="0" dirty="0" err="1">
                <a:solidFill>
                  <a:srgbClr val="333333"/>
                </a:solidFill>
                <a:latin typeface="+mn-lt"/>
              </a:rPr>
              <a:t>tidak</a:t>
            </a:r>
            <a:r>
              <a:rPr lang="en-US" altLang="ko-KR" b="0" dirty="0">
                <a:solidFill>
                  <a:srgbClr val="333333"/>
                </a:solidFill>
                <a:latin typeface="+mn-lt"/>
              </a:rPr>
              <a:t> </a:t>
            </a:r>
            <a:r>
              <a:rPr lang="en-US" altLang="ko-KR" b="0" dirty="0" err="1">
                <a:solidFill>
                  <a:srgbClr val="333333"/>
                </a:solidFill>
                <a:latin typeface="+mn-lt"/>
              </a:rPr>
              <a:t>sesuai</a:t>
            </a:r>
            <a:r>
              <a:rPr lang="en-US" altLang="ko-KR" b="0" dirty="0">
                <a:solidFill>
                  <a:srgbClr val="333333"/>
                </a:solidFill>
                <a:latin typeface="+mn-lt"/>
              </a:rPr>
              <a:t> </a:t>
            </a:r>
            <a:r>
              <a:rPr lang="en-US" altLang="ko-KR" b="0" dirty="0" err="1">
                <a:solidFill>
                  <a:srgbClr val="333333"/>
                </a:solidFill>
                <a:latin typeface="+mn-lt"/>
              </a:rPr>
              <a:t>bagi</a:t>
            </a:r>
            <a:r>
              <a:rPr lang="en-US" altLang="ko-KR" b="0" dirty="0">
                <a:solidFill>
                  <a:srgbClr val="333333"/>
                </a:solidFill>
                <a:latin typeface="+mn-lt"/>
              </a:rPr>
              <a:t> </a:t>
            </a:r>
            <a:r>
              <a:rPr lang="en-US" altLang="ko-KR" b="0" dirty="0" err="1">
                <a:solidFill>
                  <a:srgbClr val="333333"/>
                </a:solidFill>
                <a:latin typeface="+mn-lt"/>
              </a:rPr>
              <a:t>semua</a:t>
            </a:r>
            <a:r>
              <a:rPr lang="en-US" altLang="ko-KR" b="0" dirty="0">
                <a:solidFill>
                  <a:srgbClr val="333333"/>
                </a:solidFill>
                <a:latin typeface="+mn-lt"/>
              </a:rPr>
              <a:t> </a:t>
            </a:r>
            <a:r>
              <a:rPr lang="en-US" altLang="ko-KR" b="0" dirty="0" err="1">
                <a:solidFill>
                  <a:srgbClr val="333333"/>
                </a:solidFill>
                <a:latin typeface="+mn-lt"/>
              </a:rPr>
              <a:t>peserta</a:t>
            </a:r>
            <a:r>
              <a:rPr lang="en-US" altLang="ko-KR" b="0" dirty="0">
                <a:solidFill>
                  <a:srgbClr val="333333"/>
                </a:solidFill>
                <a:latin typeface="+mn-lt"/>
              </a:rPr>
              <a:t> </a:t>
            </a:r>
            <a:r>
              <a:rPr lang="en-US" altLang="ko-KR" b="0" dirty="0" err="1">
                <a:solidFill>
                  <a:srgbClr val="333333"/>
                </a:solidFill>
                <a:latin typeface="+mn-lt"/>
              </a:rPr>
              <a:t>dan</a:t>
            </a:r>
            <a:r>
              <a:rPr lang="en-US" altLang="ko-KR" b="0" dirty="0">
                <a:solidFill>
                  <a:srgbClr val="333333"/>
                </a:solidFill>
                <a:latin typeface="+mn-lt"/>
              </a:rPr>
              <a:t> </a:t>
            </a:r>
            <a:r>
              <a:rPr lang="en-US" altLang="ko-KR" b="0" dirty="0" err="1">
                <a:solidFill>
                  <a:srgbClr val="333333"/>
                </a:solidFill>
                <a:latin typeface="+mn-lt"/>
              </a:rPr>
              <a:t>lintas</a:t>
            </a:r>
            <a:r>
              <a:rPr lang="en-US" altLang="ko-KR" b="0" dirty="0">
                <a:solidFill>
                  <a:srgbClr val="333333"/>
                </a:solidFill>
                <a:latin typeface="+mn-lt"/>
              </a:rPr>
              <a:t> </a:t>
            </a:r>
            <a:r>
              <a:rPr lang="en-US" altLang="ko-KR" b="0" dirty="0" err="1">
                <a:solidFill>
                  <a:srgbClr val="333333"/>
                </a:solidFill>
                <a:latin typeface="+mn-lt"/>
              </a:rPr>
              <a:t>budaya</a:t>
            </a:r>
            <a:r>
              <a:rPr lang="en-US" altLang="ko-KR" b="0" dirty="0">
                <a:solidFill>
                  <a:srgbClr val="333333"/>
                </a:solidFill>
                <a:latin typeface="+mn-lt"/>
              </a:rPr>
              <a:t>. </a:t>
            </a:r>
            <a:r>
              <a:rPr lang="en-US" altLang="ko-KR" b="0" dirty="0" err="1">
                <a:solidFill>
                  <a:srgbClr val="333333"/>
                </a:solidFill>
                <a:latin typeface="+mn-lt"/>
              </a:rPr>
              <a:t>Hati-hati</a:t>
            </a:r>
            <a:r>
              <a:rPr lang="en-US" altLang="ko-KR" b="0" dirty="0">
                <a:solidFill>
                  <a:srgbClr val="333333"/>
                </a:solidFill>
                <a:latin typeface="+mn-lt"/>
              </a:rPr>
              <a:t> </a:t>
            </a:r>
            <a:r>
              <a:rPr lang="en-US" altLang="ko-KR" b="0" dirty="0" err="1">
                <a:solidFill>
                  <a:srgbClr val="333333"/>
                </a:solidFill>
                <a:latin typeface="+mn-lt"/>
              </a:rPr>
              <a:t>sebelum</a:t>
            </a:r>
            <a:r>
              <a:rPr lang="en-US" altLang="ko-KR" b="0" dirty="0">
                <a:solidFill>
                  <a:srgbClr val="333333"/>
                </a:solidFill>
                <a:latin typeface="+mn-lt"/>
              </a:rPr>
              <a:t> </a:t>
            </a:r>
            <a:r>
              <a:rPr lang="en-US" altLang="ko-KR" b="0" dirty="0" err="1">
                <a:solidFill>
                  <a:srgbClr val="333333"/>
                </a:solidFill>
                <a:latin typeface="+mn-lt"/>
              </a:rPr>
              <a:t>menampilkan</a:t>
            </a:r>
            <a:r>
              <a:rPr lang="en-US" altLang="ko-KR" b="0" dirty="0">
                <a:solidFill>
                  <a:srgbClr val="333333"/>
                </a:solidFill>
                <a:latin typeface="+mn-lt"/>
              </a:rPr>
              <a:t> video </a:t>
            </a:r>
            <a:r>
              <a:rPr lang="en-US" altLang="ko-KR" b="0" dirty="0" err="1">
                <a:solidFill>
                  <a:srgbClr val="333333"/>
                </a:solidFill>
                <a:latin typeface="+mn-lt"/>
              </a:rPr>
              <a:t>tersebut</a:t>
            </a:r>
            <a:r>
              <a:rPr lang="de-DE" b="0" dirty="0">
                <a:solidFill>
                  <a:srgbClr val="333333"/>
                </a:solidFill>
                <a:latin typeface="+mn-lt"/>
              </a:rPr>
              <a:t>]</a:t>
            </a:r>
          </a:p>
        </p:txBody>
      </p:sp>
      <p:grpSp>
        <p:nvGrpSpPr>
          <p:cNvPr id="7" name="Group 6"/>
          <p:cNvGrpSpPr/>
          <p:nvPr/>
        </p:nvGrpSpPr>
        <p:grpSpPr>
          <a:xfrm>
            <a:off x="9875318" y="4383231"/>
            <a:ext cx="1838137" cy="1828164"/>
            <a:chOff x="9875318" y="4383231"/>
            <a:chExt cx="1838137" cy="1828164"/>
          </a:xfrm>
        </p:grpSpPr>
        <p:sp>
          <p:nvSpPr>
            <p:cNvPr id="8"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0"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1"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3"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4"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5"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6"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818524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36866"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n-US" altLang="de-DE" sz="2400" dirty="0" err="1">
                <a:solidFill>
                  <a:srgbClr val="333333"/>
                </a:solidFill>
              </a:rPr>
              <a:t>Alihkan</a:t>
            </a:r>
            <a:r>
              <a:rPr lang="en-US" altLang="de-DE" sz="2400" dirty="0">
                <a:solidFill>
                  <a:srgbClr val="333333"/>
                </a:solidFill>
              </a:rPr>
              <a:t> </a:t>
            </a:r>
            <a:r>
              <a:rPr lang="en-US" altLang="de-DE" sz="2400" dirty="0" err="1">
                <a:solidFill>
                  <a:srgbClr val="333333"/>
                </a:solidFill>
              </a:rPr>
              <a:t>perhatian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terhadap</a:t>
            </a:r>
            <a:r>
              <a:rPr lang="en-US" altLang="de-DE" sz="2400" dirty="0">
                <a:solidFill>
                  <a:srgbClr val="333333"/>
                </a:solidFill>
              </a:rPr>
              <a:t> </a:t>
            </a:r>
            <a:r>
              <a:rPr lang="en-US" altLang="de-DE" sz="2400" dirty="0" err="1">
                <a:solidFill>
                  <a:srgbClr val="333333"/>
                </a:solidFill>
              </a:rPr>
              <a:t>kelemahan</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miliki</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fokuslah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kelebihan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a:t>
            </a:r>
          </a:p>
          <a:p>
            <a:pPr marL="342900" indent="-342900" eaLnBrk="1" hangingPunct="1">
              <a:buClr>
                <a:srgbClr val="333333"/>
              </a:buClr>
              <a:buFont typeface="WingDings"/>
              <a:buChar char=""/>
            </a:pP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manusia</a:t>
            </a:r>
            <a:r>
              <a:rPr lang="en-US" altLang="de-DE" sz="2400" dirty="0">
                <a:solidFill>
                  <a:srgbClr val="333333"/>
                </a:solidFill>
              </a:rPr>
              <a:t>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kelebihan</a:t>
            </a:r>
            <a:r>
              <a:rPr lang="en-US" altLang="de-DE" sz="2400" dirty="0">
                <a:solidFill>
                  <a:srgbClr val="333333"/>
                </a:solidFill>
              </a:rPr>
              <a:t> yang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dimiliki</a:t>
            </a:r>
            <a:r>
              <a:rPr lang="en-US" altLang="de-DE" sz="2400" dirty="0">
                <a:solidFill>
                  <a:srgbClr val="333333"/>
                </a:solidFill>
              </a:rPr>
              <a:t> orang lain</a:t>
            </a:r>
            <a:br>
              <a:rPr lang="en-US" altLang="de-DE" sz="2400" dirty="0">
                <a:solidFill>
                  <a:srgbClr val="333333"/>
                </a:solidFill>
              </a:rPr>
            </a:br>
            <a:r>
              <a:rPr lang="en-US" altLang="de-DE" sz="2400" dirty="0">
                <a:solidFill>
                  <a:srgbClr val="004992"/>
                </a:solidFill>
              </a:rPr>
              <a:t>…</a:t>
            </a:r>
            <a:r>
              <a:rPr lang="en-US" altLang="de-DE" sz="2400" i="1" dirty="0" err="1">
                <a:solidFill>
                  <a:srgbClr val="004992"/>
                </a:solidFill>
              </a:rPr>
              <a:t>dan</a:t>
            </a:r>
            <a:r>
              <a:rPr lang="en-US" altLang="de-DE" sz="2400" i="1" dirty="0">
                <a:solidFill>
                  <a:srgbClr val="004992"/>
                </a:solidFill>
              </a:rPr>
              <a:t> </a:t>
            </a:r>
            <a:r>
              <a:rPr lang="en-US" altLang="de-DE" sz="2400" i="1" dirty="0" err="1">
                <a:solidFill>
                  <a:srgbClr val="004992"/>
                </a:solidFill>
              </a:rPr>
              <a:t>hal</a:t>
            </a:r>
            <a:r>
              <a:rPr lang="en-US" altLang="de-DE" sz="2400" i="1" dirty="0">
                <a:solidFill>
                  <a:srgbClr val="004992"/>
                </a:solidFill>
              </a:rPr>
              <a:t> </a:t>
            </a:r>
            <a:r>
              <a:rPr lang="en-US" altLang="de-DE" sz="2400" i="1" dirty="0" err="1">
                <a:solidFill>
                  <a:srgbClr val="004992"/>
                </a:solidFill>
              </a:rPr>
              <a:t>ini</a:t>
            </a:r>
            <a:r>
              <a:rPr lang="en-US" altLang="de-DE" sz="2400" i="1" dirty="0">
                <a:solidFill>
                  <a:srgbClr val="004992"/>
                </a:solidFill>
              </a:rPr>
              <a:t> </a:t>
            </a:r>
            <a:r>
              <a:rPr lang="en-US" altLang="de-DE" sz="2400" i="1" dirty="0" err="1">
                <a:solidFill>
                  <a:srgbClr val="004992"/>
                </a:solidFill>
              </a:rPr>
              <a:t>tidaklah</a:t>
            </a:r>
            <a:r>
              <a:rPr lang="en-US" altLang="de-DE" sz="2400" i="1" dirty="0">
                <a:solidFill>
                  <a:srgbClr val="004992"/>
                </a:solidFill>
              </a:rPr>
              <a:t> </a:t>
            </a:r>
            <a:r>
              <a:rPr lang="en-US" altLang="de-DE" sz="2400" i="1" dirty="0" err="1">
                <a:solidFill>
                  <a:srgbClr val="004992"/>
                </a:solidFill>
              </a:rPr>
              <a:t>harus</a:t>
            </a:r>
            <a:r>
              <a:rPr lang="en-US" altLang="de-DE" sz="2400" i="1" dirty="0">
                <a:solidFill>
                  <a:srgbClr val="004992"/>
                </a:solidFill>
              </a:rPr>
              <a:t> </a:t>
            </a:r>
            <a:r>
              <a:rPr lang="en-US" altLang="de-DE" sz="2400" i="1" dirty="0" err="1">
                <a:solidFill>
                  <a:srgbClr val="004992"/>
                </a:solidFill>
              </a:rPr>
              <a:t>dengan</a:t>
            </a:r>
            <a:r>
              <a:rPr lang="en-US" altLang="de-DE" sz="2400" i="1" dirty="0">
                <a:solidFill>
                  <a:srgbClr val="004992"/>
                </a:solidFill>
              </a:rPr>
              <a:t> </a:t>
            </a:r>
            <a:r>
              <a:rPr lang="en-US" altLang="de-DE" sz="2400" i="1" dirty="0" err="1">
                <a:solidFill>
                  <a:srgbClr val="004992"/>
                </a:solidFill>
              </a:rPr>
              <a:t>menjadi</a:t>
            </a:r>
            <a:r>
              <a:rPr lang="en-US" altLang="de-DE" sz="2400" i="1" dirty="0">
                <a:solidFill>
                  <a:srgbClr val="004992"/>
                </a:solidFill>
              </a:rPr>
              <a:t> </a:t>
            </a:r>
            <a:r>
              <a:rPr lang="en-US" altLang="de-DE" sz="2400" i="1" dirty="0" err="1">
                <a:solidFill>
                  <a:srgbClr val="004992"/>
                </a:solidFill>
              </a:rPr>
              <a:t>terkenal</a:t>
            </a:r>
            <a:r>
              <a:rPr lang="en-US" altLang="de-DE" sz="2400" i="1" dirty="0">
                <a:solidFill>
                  <a:srgbClr val="004992"/>
                </a:solidFill>
              </a:rPr>
              <a:t> </a:t>
            </a:r>
            <a:r>
              <a:rPr lang="en-US" altLang="de-DE" sz="2400" i="1" dirty="0" err="1">
                <a:solidFill>
                  <a:srgbClr val="004992"/>
                </a:solidFill>
              </a:rPr>
              <a:t>atau</a:t>
            </a:r>
            <a:r>
              <a:rPr lang="en-US" altLang="de-DE" sz="2400" i="1" dirty="0">
                <a:solidFill>
                  <a:srgbClr val="004992"/>
                </a:solidFill>
              </a:rPr>
              <a:t> </a:t>
            </a:r>
            <a:r>
              <a:rPr lang="en-US" altLang="de-DE" sz="2400" i="1" dirty="0" err="1">
                <a:solidFill>
                  <a:srgbClr val="004992"/>
                </a:solidFill>
              </a:rPr>
              <a:t>menjadi</a:t>
            </a:r>
            <a:r>
              <a:rPr lang="en-US" altLang="de-DE" sz="2400" i="1" dirty="0">
                <a:solidFill>
                  <a:srgbClr val="004992"/>
                </a:solidFill>
              </a:rPr>
              <a:t> </a:t>
            </a:r>
            <a:r>
              <a:rPr lang="en-US" altLang="de-DE" sz="2400" i="1" dirty="0" err="1">
                <a:solidFill>
                  <a:srgbClr val="004992"/>
                </a:solidFill>
              </a:rPr>
              <a:t>pusat</a:t>
            </a:r>
            <a:r>
              <a:rPr lang="en-US" altLang="de-DE" sz="2400" i="1" dirty="0">
                <a:solidFill>
                  <a:srgbClr val="004992"/>
                </a:solidFill>
              </a:rPr>
              <a:t> </a:t>
            </a:r>
            <a:r>
              <a:rPr lang="en-US" altLang="de-DE" sz="2400" i="1" dirty="0" err="1">
                <a:solidFill>
                  <a:srgbClr val="004992"/>
                </a:solidFill>
              </a:rPr>
              <a:t>perhatian</a:t>
            </a:r>
            <a:r>
              <a:rPr lang="en-US" altLang="de-DE" sz="2400" i="1" dirty="0">
                <a:solidFill>
                  <a:srgbClr val="004992"/>
                </a:solidFill>
              </a:rPr>
              <a:t> </a:t>
            </a:r>
            <a:r>
              <a:rPr lang="en-US" altLang="de-DE" sz="2400" i="1" dirty="0" err="1">
                <a:solidFill>
                  <a:srgbClr val="004992"/>
                </a:solidFill>
              </a:rPr>
              <a:t>dunia</a:t>
            </a:r>
            <a:r>
              <a:rPr lang="en-US" altLang="de-DE" sz="2400" i="1" dirty="0">
                <a:solidFill>
                  <a:srgbClr val="004992"/>
                </a:solidFill>
              </a:rPr>
              <a:t>.</a:t>
            </a:r>
            <a:endParaRPr lang="en-US" alt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35</a:t>
            </a:fld>
            <a:endParaRPr lang="de-DE" altLang="de-DE">
              <a:latin typeface="+mn-lt"/>
            </a:endParaRPr>
          </a:p>
        </p:txBody>
      </p:sp>
      <p:pic>
        <p:nvPicPr>
          <p:cNvPr id="6"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de-DE" altLang="de-DE" sz="2400" dirty="0">
                <a:solidFill>
                  <a:srgbClr val="004992"/>
                </a:solidFill>
              </a:rPr>
              <a:t>Berpikir tentang kelebihan dirimu sendiri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Kemampuan</a:t>
            </a:r>
            <a:r>
              <a:rPr lang="en-US" altLang="de-DE" sz="2400" i="1" dirty="0">
                <a:solidFill>
                  <a:srgbClr val="333333"/>
                </a:solidFill>
              </a:rPr>
              <a:t> </a:t>
            </a:r>
            <a:r>
              <a:rPr lang="en-US" altLang="de-DE" sz="2400" i="1" dirty="0" err="1">
                <a:solidFill>
                  <a:srgbClr val="333333"/>
                </a:solidFill>
              </a:rPr>
              <a:t>apa</a:t>
            </a:r>
            <a:r>
              <a:rPr lang="en-US" altLang="de-DE" sz="2400" i="1" dirty="0">
                <a:solidFill>
                  <a:srgbClr val="333333"/>
                </a:solidFill>
              </a:rPr>
              <a:t> </a:t>
            </a:r>
            <a:r>
              <a:rPr lang="en-US" altLang="de-DE" sz="2400" i="1" dirty="0" err="1">
                <a:solidFill>
                  <a:srgbClr val="333333"/>
                </a:solidFill>
              </a:rPr>
              <a:t>sajakah</a:t>
            </a:r>
            <a:r>
              <a:rPr lang="en-US" altLang="de-DE" sz="2400" i="1" dirty="0">
                <a:solidFill>
                  <a:srgbClr val="333333"/>
                </a:solidFill>
              </a:rPr>
              <a:t> yang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miliki</a:t>
            </a:r>
            <a:r>
              <a:rPr lang="en-US" altLang="de-DE" sz="2400" i="1" dirty="0">
                <a:solidFill>
                  <a:srgbClr val="333333"/>
                </a:solidFill>
              </a:rPr>
              <a:t>? </a:t>
            </a:r>
            <a:r>
              <a:rPr lang="en-US" altLang="de-DE" sz="2400" i="1" dirty="0" err="1">
                <a:solidFill>
                  <a:srgbClr val="333333"/>
                </a:solidFill>
              </a:rPr>
              <a:t>Pujian</a:t>
            </a:r>
            <a:r>
              <a:rPr lang="en-US" altLang="de-DE" sz="2400" i="1" dirty="0">
                <a:solidFill>
                  <a:srgbClr val="333333"/>
                </a:solidFill>
              </a:rPr>
              <a:t> </a:t>
            </a:r>
            <a:r>
              <a:rPr lang="en-US" altLang="de-DE" sz="2400" i="1" dirty="0" err="1">
                <a:solidFill>
                  <a:srgbClr val="333333"/>
                </a:solidFill>
              </a:rPr>
              <a:t>apakah</a:t>
            </a:r>
            <a:r>
              <a:rPr lang="en-US" altLang="de-DE" sz="2400" i="1" dirty="0">
                <a:solidFill>
                  <a:srgbClr val="333333"/>
                </a:solidFill>
              </a:rPr>
              <a:t> yang</a:t>
            </a:r>
            <a:br>
              <a:rPr lang="en-US" altLang="de-DE" sz="2400" i="1" dirty="0">
                <a:solidFill>
                  <a:srgbClr val="333333"/>
                </a:solidFill>
              </a:rPr>
            </a:br>
            <a:r>
              <a:rPr lang="en-US" altLang="de-DE" sz="2400" i="1" dirty="0" err="1">
                <a:solidFill>
                  <a:srgbClr val="333333"/>
                </a:solidFill>
              </a:rPr>
              <a:t>pernah</a:t>
            </a:r>
            <a:r>
              <a:rPr lang="en-US" altLang="de-DE" sz="2400" i="1" dirty="0">
                <a:solidFill>
                  <a:srgbClr val="333333"/>
                </a:solidFill>
              </a:rPr>
              <a:t>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dapatkan</a:t>
            </a:r>
            <a:r>
              <a:rPr lang="en-US" altLang="de-DE" sz="2400" i="1" dirty="0">
                <a:solidFill>
                  <a:srgbClr val="333333"/>
                </a:solidFill>
              </a:rPr>
              <a:t> di masa </a:t>
            </a:r>
            <a:r>
              <a:rPr lang="en-US" altLang="de-DE" sz="2400" i="1" dirty="0" err="1">
                <a:solidFill>
                  <a:srgbClr val="333333"/>
                </a:solidFill>
              </a:rPr>
              <a:t>lalu</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Misalnya saya berbakat dalam hal tehnik menukang...</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36</a:t>
            </a:fld>
            <a:endParaRPr lang="de-DE" altLang="de-DE">
              <a:latin typeface="+mn-lt"/>
            </a:endParaRPr>
          </a:p>
        </p:txBody>
      </p:sp>
      <p:pic>
        <p:nvPicPr>
          <p:cNvPr id="6"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016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de-DE" altLang="de-DE" sz="2400" dirty="0">
                <a:solidFill>
                  <a:srgbClr val="004992"/>
                </a:solidFill>
              </a:rPr>
              <a:t>Berpikir tentang kelebihan dirimu sendiri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Kemampuan</a:t>
            </a:r>
            <a:r>
              <a:rPr lang="en-US" altLang="de-DE" sz="2400" i="1" dirty="0">
                <a:solidFill>
                  <a:srgbClr val="333333"/>
                </a:solidFill>
              </a:rPr>
              <a:t> </a:t>
            </a:r>
            <a:r>
              <a:rPr lang="en-US" altLang="de-DE" sz="2400" i="1" dirty="0" err="1">
                <a:solidFill>
                  <a:srgbClr val="333333"/>
                </a:solidFill>
              </a:rPr>
              <a:t>apa</a:t>
            </a:r>
            <a:r>
              <a:rPr lang="en-US" altLang="de-DE" sz="2400" i="1" dirty="0">
                <a:solidFill>
                  <a:srgbClr val="333333"/>
                </a:solidFill>
              </a:rPr>
              <a:t> </a:t>
            </a:r>
            <a:r>
              <a:rPr lang="en-US" altLang="de-DE" sz="2400" i="1" dirty="0" err="1">
                <a:solidFill>
                  <a:srgbClr val="333333"/>
                </a:solidFill>
              </a:rPr>
              <a:t>sajakah</a:t>
            </a:r>
            <a:r>
              <a:rPr lang="en-US" altLang="de-DE" sz="2400" i="1" dirty="0">
                <a:solidFill>
                  <a:srgbClr val="333333"/>
                </a:solidFill>
              </a:rPr>
              <a:t> yang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miliki</a:t>
            </a:r>
            <a:r>
              <a:rPr lang="en-US" altLang="de-DE" sz="2400" i="1" dirty="0">
                <a:solidFill>
                  <a:srgbClr val="333333"/>
                </a:solidFill>
              </a:rPr>
              <a:t>? </a:t>
            </a:r>
            <a:r>
              <a:rPr lang="en-US" altLang="de-DE" sz="2400" i="1" dirty="0" err="1">
                <a:solidFill>
                  <a:srgbClr val="333333"/>
                </a:solidFill>
              </a:rPr>
              <a:t>Pujian</a:t>
            </a:r>
            <a:r>
              <a:rPr lang="en-US" altLang="de-DE" sz="2400" i="1" dirty="0">
                <a:solidFill>
                  <a:srgbClr val="333333"/>
                </a:solidFill>
              </a:rPr>
              <a:t> </a:t>
            </a:r>
            <a:r>
              <a:rPr lang="en-US" altLang="de-DE" sz="2400" i="1" dirty="0" err="1">
                <a:solidFill>
                  <a:srgbClr val="333333"/>
                </a:solidFill>
              </a:rPr>
              <a:t>apakah</a:t>
            </a:r>
            <a:r>
              <a:rPr lang="en-US" altLang="de-DE" sz="2400" i="1">
                <a:solidFill>
                  <a:srgbClr val="333333"/>
                </a:solidFill>
              </a:rPr>
              <a:t> yang</a:t>
            </a:r>
            <a:br>
              <a:rPr lang="en-US" altLang="de-DE" sz="2400" i="1">
                <a:solidFill>
                  <a:srgbClr val="333333"/>
                </a:solidFill>
              </a:rPr>
            </a:br>
            <a:r>
              <a:rPr lang="en-US" altLang="de-DE" sz="2400" i="1">
                <a:solidFill>
                  <a:srgbClr val="333333"/>
                </a:solidFill>
              </a:rPr>
              <a:t>pernah</a:t>
            </a:r>
            <a:r>
              <a:rPr lang="en-US" altLang="de-DE" sz="2400" i="1" dirty="0">
                <a:solidFill>
                  <a:srgbClr val="333333"/>
                </a:solidFill>
              </a:rPr>
              <a:t>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dapatkan</a:t>
            </a:r>
            <a:r>
              <a:rPr lang="en-US" altLang="de-DE" sz="2400" i="1" dirty="0">
                <a:solidFill>
                  <a:srgbClr val="333333"/>
                </a:solidFill>
              </a:rPr>
              <a:t> di masa </a:t>
            </a:r>
            <a:r>
              <a:rPr lang="en-US" altLang="de-DE" sz="2400" i="1" dirty="0" err="1">
                <a:solidFill>
                  <a:srgbClr val="333333"/>
                </a:solidFill>
              </a:rPr>
              <a:t>lalu</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Misalnya saya berbakat dalam hal tehnik menukang...</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Bayangkan</a:t>
            </a:r>
            <a:r>
              <a:rPr lang="en-US" altLang="de-DE" sz="2400" dirty="0">
                <a:solidFill>
                  <a:srgbClr val="004992"/>
                </a:solidFill>
              </a:rPr>
              <a:t> </a:t>
            </a:r>
            <a:r>
              <a:rPr lang="en-US" altLang="de-DE" sz="2400" dirty="0" err="1">
                <a:solidFill>
                  <a:srgbClr val="004992"/>
                </a:solidFill>
              </a:rPr>
              <a:t>situasi</a:t>
            </a:r>
            <a:r>
              <a:rPr lang="en-US" altLang="de-DE" sz="2400" dirty="0">
                <a:solidFill>
                  <a:srgbClr val="004992"/>
                </a:solidFill>
              </a:rPr>
              <a:t> </a:t>
            </a:r>
            <a:r>
              <a:rPr lang="en-US" altLang="de-DE" sz="2400" dirty="0" err="1">
                <a:solidFill>
                  <a:srgbClr val="004992"/>
                </a:solidFill>
              </a:rPr>
              <a:t>tertentu</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a:solidFill>
                  <a:srgbClr val="333333"/>
                </a:solidFill>
              </a:rPr>
              <a:t>Kapan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dimana</a:t>
            </a:r>
            <a:r>
              <a:rPr lang="en-US" altLang="de-DE" sz="2400" i="1" dirty="0">
                <a:solidFill>
                  <a:srgbClr val="333333"/>
                </a:solidFill>
              </a:rPr>
              <a:t>? </a:t>
            </a:r>
            <a:r>
              <a:rPr lang="en-US" altLang="de-DE" sz="2400" i="1" dirty="0" err="1">
                <a:solidFill>
                  <a:srgbClr val="333333"/>
                </a:solidFill>
              </a:rPr>
              <a:t>Apa</a:t>
            </a:r>
            <a:r>
              <a:rPr lang="en-US" altLang="de-DE" sz="2400" i="1" dirty="0">
                <a:solidFill>
                  <a:srgbClr val="333333"/>
                </a:solidFill>
              </a:rPr>
              <a:t> yang </a:t>
            </a:r>
            <a:r>
              <a:rPr lang="en-US" altLang="de-DE" sz="2400" i="1" dirty="0" err="1">
                <a:solidFill>
                  <a:srgbClr val="333333"/>
                </a:solidFill>
              </a:rPr>
              <a:t>telah</a:t>
            </a:r>
            <a:r>
              <a:rPr lang="en-US" altLang="de-DE" sz="2400" i="1" dirty="0">
                <a:solidFill>
                  <a:srgbClr val="333333"/>
                </a:solidFill>
              </a:rPr>
              <a:t> </a:t>
            </a:r>
            <a:r>
              <a:rPr lang="en-US" altLang="de-DE" sz="2400" i="1" dirty="0" err="1">
                <a:solidFill>
                  <a:srgbClr val="333333"/>
                </a:solidFill>
              </a:rPr>
              <a:t>saya</a:t>
            </a:r>
            <a:r>
              <a:rPr lang="en-US" altLang="de-DE" sz="2400" i="1" dirty="0">
                <a:solidFill>
                  <a:srgbClr val="333333"/>
                </a:solidFill>
              </a:rPr>
              <a:t> </a:t>
            </a:r>
            <a:r>
              <a:rPr lang="en-US" altLang="de-DE" sz="2400" i="1" dirty="0" err="1">
                <a:solidFill>
                  <a:srgbClr val="333333"/>
                </a:solidFill>
              </a:rPr>
              <a:t>lakukan</a:t>
            </a:r>
            <a:r>
              <a:rPr lang="en-US" altLang="de-DE" sz="2400" i="1" dirty="0">
                <a:solidFill>
                  <a:srgbClr val="333333"/>
                </a:solidFill>
              </a:rPr>
              <a:t>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siapa</a:t>
            </a:r>
            <a:r>
              <a:rPr lang="en-US" altLang="de-DE" sz="2400" i="1" dirty="0">
                <a:solidFill>
                  <a:srgbClr val="333333"/>
                </a:solidFill>
              </a:rPr>
              <a:t> yang </a:t>
            </a:r>
            <a:r>
              <a:rPr lang="en-US" altLang="de-DE" sz="2400" i="1" dirty="0" err="1">
                <a:solidFill>
                  <a:srgbClr val="333333"/>
                </a:solidFill>
              </a:rPr>
              <a:t>memberi</a:t>
            </a:r>
            <a:r>
              <a:rPr lang="en-US" altLang="de-DE" sz="2400" i="1" dirty="0">
                <a:solidFill>
                  <a:srgbClr val="333333"/>
                </a:solidFill>
              </a:rPr>
              <a:t> </a:t>
            </a:r>
            <a:r>
              <a:rPr lang="en-US" altLang="de-DE" sz="2400" i="1" dirty="0" err="1">
                <a:solidFill>
                  <a:srgbClr val="333333"/>
                </a:solidFill>
              </a:rPr>
              <a:t>pujian</a:t>
            </a:r>
            <a:r>
              <a:rPr lang="en-US" altLang="de-DE" sz="2400" i="1" dirty="0">
                <a:solidFill>
                  <a:srgbClr val="333333"/>
                </a:solidFill>
              </a:rPr>
              <a:t>?</a:t>
            </a:r>
            <a:br>
              <a:rPr lang="de-DE" altLang="de-DE" sz="2400" i="1" dirty="0">
                <a:solidFill>
                  <a:srgbClr val="333333"/>
                </a:solidFill>
              </a:rPr>
            </a:br>
            <a:r>
              <a:rPr lang="de-DE" altLang="de-DE" sz="1600" i="1" dirty="0">
                <a:solidFill>
                  <a:srgbClr val="333333"/>
                </a:solidFill>
              </a:rPr>
              <a:t>Misalnya minggu lalu saya menolong teman saya mendekorasi kamarnya. Saya sangat senang bisa </a:t>
            </a:r>
            <a:r>
              <a:rPr lang="de-DE" altLang="de-DE" sz="1600" i="1">
                <a:solidFill>
                  <a:srgbClr val="333333"/>
                </a:solidFill>
              </a:rPr>
              <a:t>membantunya...</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37</a:t>
            </a:fld>
            <a:endParaRPr lang="de-DE" altLang="de-DE">
              <a:latin typeface="+mn-lt"/>
            </a:endParaRPr>
          </a:p>
        </p:txBody>
      </p:sp>
      <p:pic>
        <p:nvPicPr>
          <p:cNvPr id="6"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334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Sadarilah kelebihan pada dirimu</a:t>
            </a:r>
          </a:p>
        </p:txBody>
      </p:sp>
      <p:sp>
        <p:nvSpPr>
          <p:cNvPr id="39938" name="Rectangle 2"/>
          <p:cNvSpPr>
            <a:spLocks noGrp="1" noChangeArrowheads="1"/>
          </p:cNvSpPr>
          <p:nvPr>
            <p:ph idx="1"/>
          </p:nvPr>
        </p:nvSpPr>
        <p:spPr/>
        <p:txBody>
          <a:bodyPr>
            <a:noAutofit/>
          </a:bodyPr>
          <a:lstStyle/>
          <a:p>
            <a:pPr marL="457200" indent="-457200" eaLnBrk="1" hangingPunct="1">
              <a:lnSpc>
                <a:spcPct val="100000"/>
              </a:lnSpc>
              <a:spcBef>
                <a:spcPts val="0"/>
              </a:spcBef>
              <a:buFont typeface="+mj-lt"/>
              <a:buAutoNum type="arabicPeriod"/>
            </a:pPr>
            <a:r>
              <a:rPr lang="de-DE" altLang="de-DE" sz="2400" dirty="0">
                <a:solidFill>
                  <a:srgbClr val="004992"/>
                </a:solidFill>
              </a:rPr>
              <a:t>Berpikir tentang kelebihan dirimu sendiri</a:t>
            </a:r>
            <a:r>
              <a:rPr lang="en-US" altLang="de-DE" sz="2400" dirty="0">
                <a:solidFill>
                  <a:srgbClr val="004992"/>
                </a:solidFill>
              </a:rPr>
              <a:t>. </a:t>
            </a:r>
            <a:br>
              <a:rPr lang="en-US" altLang="de-DE" sz="2400" dirty="0">
                <a:solidFill>
                  <a:srgbClr val="004992"/>
                </a:solidFill>
              </a:rPr>
            </a:br>
            <a:r>
              <a:rPr lang="en-US" altLang="de-DE" sz="2400" i="1" dirty="0" err="1">
                <a:solidFill>
                  <a:srgbClr val="333333"/>
                </a:solidFill>
              </a:rPr>
              <a:t>Kemampuan</a:t>
            </a:r>
            <a:r>
              <a:rPr lang="en-US" altLang="de-DE" sz="2400" i="1" dirty="0">
                <a:solidFill>
                  <a:srgbClr val="333333"/>
                </a:solidFill>
              </a:rPr>
              <a:t> </a:t>
            </a:r>
            <a:r>
              <a:rPr lang="en-US" altLang="de-DE" sz="2400" i="1" dirty="0" err="1">
                <a:solidFill>
                  <a:srgbClr val="333333"/>
                </a:solidFill>
              </a:rPr>
              <a:t>apa</a:t>
            </a:r>
            <a:r>
              <a:rPr lang="en-US" altLang="de-DE" sz="2400" i="1" dirty="0">
                <a:solidFill>
                  <a:srgbClr val="333333"/>
                </a:solidFill>
              </a:rPr>
              <a:t> </a:t>
            </a:r>
            <a:r>
              <a:rPr lang="en-US" altLang="de-DE" sz="2400" i="1" dirty="0" err="1">
                <a:solidFill>
                  <a:srgbClr val="333333"/>
                </a:solidFill>
              </a:rPr>
              <a:t>sajakah</a:t>
            </a:r>
            <a:r>
              <a:rPr lang="en-US" altLang="de-DE" sz="2400" i="1" dirty="0">
                <a:solidFill>
                  <a:srgbClr val="333333"/>
                </a:solidFill>
              </a:rPr>
              <a:t> yang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miliki</a:t>
            </a:r>
            <a:r>
              <a:rPr lang="en-US" altLang="de-DE" sz="2400" i="1" dirty="0">
                <a:solidFill>
                  <a:srgbClr val="333333"/>
                </a:solidFill>
              </a:rPr>
              <a:t>? </a:t>
            </a:r>
            <a:r>
              <a:rPr lang="en-US" altLang="de-DE" sz="2400" i="1" dirty="0" err="1">
                <a:solidFill>
                  <a:srgbClr val="333333"/>
                </a:solidFill>
              </a:rPr>
              <a:t>Pujian</a:t>
            </a:r>
            <a:r>
              <a:rPr lang="en-US" altLang="de-DE" sz="2400" i="1" dirty="0">
                <a:solidFill>
                  <a:srgbClr val="333333"/>
                </a:solidFill>
              </a:rPr>
              <a:t> </a:t>
            </a:r>
            <a:r>
              <a:rPr lang="en-US" altLang="de-DE" sz="2400" i="1" dirty="0" err="1">
                <a:solidFill>
                  <a:srgbClr val="333333"/>
                </a:solidFill>
              </a:rPr>
              <a:t>apakah</a:t>
            </a:r>
            <a:r>
              <a:rPr lang="en-US" altLang="de-DE" sz="2400" i="1">
                <a:solidFill>
                  <a:srgbClr val="333333"/>
                </a:solidFill>
              </a:rPr>
              <a:t> yang</a:t>
            </a:r>
            <a:br>
              <a:rPr lang="en-US" altLang="de-DE" sz="2400" i="1">
                <a:solidFill>
                  <a:srgbClr val="333333"/>
                </a:solidFill>
              </a:rPr>
            </a:br>
            <a:r>
              <a:rPr lang="en-US" altLang="de-DE" sz="2400" i="1">
                <a:solidFill>
                  <a:srgbClr val="333333"/>
                </a:solidFill>
              </a:rPr>
              <a:t>pernah</a:t>
            </a:r>
            <a:r>
              <a:rPr lang="en-US" altLang="de-DE" sz="2400" i="1" dirty="0">
                <a:solidFill>
                  <a:srgbClr val="333333"/>
                </a:solidFill>
              </a:rPr>
              <a:t> </a:t>
            </a:r>
            <a:r>
              <a:rPr lang="en-US" altLang="de-DE" sz="2400" i="1" dirty="0" err="1">
                <a:solidFill>
                  <a:srgbClr val="333333"/>
                </a:solidFill>
              </a:rPr>
              <a:t>aku</a:t>
            </a:r>
            <a:r>
              <a:rPr lang="en-US" altLang="de-DE" sz="2400" i="1" dirty="0">
                <a:solidFill>
                  <a:srgbClr val="333333"/>
                </a:solidFill>
              </a:rPr>
              <a:t> </a:t>
            </a:r>
            <a:r>
              <a:rPr lang="en-US" altLang="de-DE" sz="2400" i="1" dirty="0" err="1">
                <a:solidFill>
                  <a:srgbClr val="333333"/>
                </a:solidFill>
              </a:rPr>
              <a:t>dapatkan</a:t>
            </a:r>
            <a:r>
              <a:rPr lang="en-US" altLang="de-DE" sz="2400" i="1" dirty="0">
                <a:solidFill>
                  <a:srgbClr val="333333"/>
                </a:solidFill>
              </a:rPr>
              <a:t> di masa </a:t>
            </a:r>
            <a:r>
              <a:rPr lang="en-US" altLang="de-DE" sz="2400" i="1" dirty="0" err="1">
                <a:solidFill>
                  <a:srgbClr val="333333"/>
                </a:solidFill>
              </a:rPr>
              <a:t>lalu</a:t>
            </a:r>
            <a:r>
              <a:rPr lang="en-US" altLang="de-DE" sz="2400" i="1" dirty="0">
                <a:solidFill>
                  <a:srgbClr val="333333"/>
                </a:solidFill>
              </a:rPr>
              <a:t>?</a:t>
            </a:r>
            <a:br>
              <a:rPr lang="en-US" altLang="de-DE" sz="2400" i="1" dirty="0">
                <a:solidFill>
                  <a:srgbClr val="333333"/>
                </a:solidFill>
              </a:rPr>
            </a:br>
            <a:r>
              <a:rPr lang="de-DE" altLang="de-DE" sz="1600" i="1" dirty="0">
                <a:solidFill>
                  <a:srgbClr val="333333"/>
                </a:solidFill>
              </a:rPr>
              <a:t>Misalnya saya berbakat dalam hal tehnik menukang...</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Bayangkan</a:t>
            </a:r>
            <a:r>
              <a:rPr lang="en-US" altLang="de-DE" sz="2400" dirty="0">
                <a:solidFill>
                  <a:srgbClr val="004992"/>
                </a:solidFill>
              </a:rPr>
              <a:t> </a:t>
            </a:r>
            <a:r>
              <a:rPr lang="en-US" altLang="de-DE" sz="2400" dirty="0" err="1">
                <a:solidFill>
                  <a:srgbClr val="004992"/>
                </a:solidFill>
              </a:rPr>
              <a:t>situasi</a:t>
            </a:r>
            <a:r>
              <a:rPr lang="en-US" altLang="de-DE" sz="2400" dirty="0">
                <a:solidFill>
                  <a:srgbClr val="004992"/>
                </a:solidFill>
              </a:rPr>
              <a:t> </a:t>
            </a:r>
            <a:r>
              <a:rPr lang="en-US" altLang="de-DE" sz="2400" dirty="0" err="1">
                <a:solidFill>
                  <a:srgbClr val="004992"/>
                </a:solidFill>
              </a:rPr>
              <a:t>tertentu</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n-US" altLang="de-DE" sz="2400" i="1" dirty="0">
                <a:solidFill>
                  <a:srgbClr val="333333"/>
                </a:solidFill>
              </a:rPr>
              <a:t>Kapan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dimana</a:t>
            </a:r>
            <a:r>
              <a:rPr lang="en-US" altLang="de-DE" sz="2400" i="1" dirty="0">
                <a:solidFill>
                  <a:srgbClr val="333333"/>
                </a:solidFill>
              </a:rPr>
              <a:t>? </a:t>
            </a:r>
            <a:r>
              <a:rPr lang="en-US" altLang="de-DE" sz="2400" i="1" dirty="0" err="1">
                <a:solidFill>
                  <a:srgbClr val="333333"/>
                </a:solidFill>
              </a:rPr>
              <a:t>Apa</a:t>
            </a:r>
            <a:r>
              <a:rPr lang="en-US" altLang="de-DE" sz="2400" i="1" dirty="0">
                <a:solidFill>
                  <a:srgbClr val="333333"/>
                </a:solidFill>
              </a:rPr>
              <a:t> yang </a:t>
            </a:r>
            <a:r>
              <a:rPr lang="en-US" altLang="de-DE" sz="2400" i="1" dirty="0" err="1">
                <a:solidFill>
                  <a:srgbClr val="333333"/>
                </a:solidFill>
              </a:rPr>
              <a:t>telah</a:t>
            </a:r>
            <a:r>
              <a:rPr lang="en-US" altLang="de-DE" sz="2400" i="1" dirty="0">
                <a:solidFill>
                  <a:srgbClr val="333333"/>
                </a:solidFill>
              </a:rPr>
              <a:t> </a:t>
            </a:r>
            <a:r>
              <a:rPr lang="en-US" altLang="de-DE" sz="2400" i="1" dirty="0" err="1">
                <a:solidFill>
                  <a:srgbClr val="333333"/>
                </a:solidFill>
              </a:rPr>
              <a:t>saya</a:t>
            </a:r>
            <a:r>
              <a:rPr lang="en-US" altLang="de-DE" sz="2400" i="1" dirty="0">
                <a:solidFill>
                  <a:srgbClr val="333333"/>
                </a:solidFill>
              </a:rPr>
              <a:t> </a:t>
            </a:r>
            <a:r>
              <a:rPr lang="en-US" altLang="de-DE" sz="2400" i="1" dirty="0" err="1">
                <a:solidFill>
                  <a:srgbClr val="333333"/>
                </a:solidFill>
              </a:rPr>
              <a:t>lakukan</a:t>
            </a:r>
            <a:r>
              <a:rPr lang="en-US" altLang="de-DE" sz="2400" i="1" dirty="0">
                <a:solidFill>
                  <a:srgbClr val="333333"/>
                </a:solidFill>
              </a:rPr>
              <a:t>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siapa</a:t>
            </a:r>
            <a:r>
              <a:rPr lang="en-US" altLang="de-DE" sz="2400" i="1" dirty="0">
                <a:solidFill>
                  <a:srgbClr val="333333"/>
                </a:solidFill>
              </a:rPr>
              <a:t> yang </a:t>
            </a:r>
            <a:r>
              <a:rPr lang="en-US" altLang="de-DE" sz="2400" i="1" dirty="0" err="1">
                <a:solidFill>
                  <a:srgbClr val="333333"/>
                </a:solidFill>
              </a:rPr>
              <a:t>memberi</a:t>
            </a:r>
            <a:r>
              <a:rPr lang="en-US" altLang="de-DE" sz="2400" i="1" dirty="0">
                <a:solidFill>
                  <a:srgbClr val="333333"/>
                </a:solidFill>
              </a:rPr>
              <a:t> </a:t>
            </a:r>
            <a:r>
              <a:rPr lang="en-US" altLang="de-DE" sz="2400" i="1" dirty="0" err="1">
                <a:solidFill>
                  <a:srgbClr val="333333"/>
                </a:solidFill>
              </a:rPr>
              <a:t>pujian</a:t>
            </a:r>
            <a:r>
              <a:rPr lang="en-US" altLang="de-DE" sz="2400" i="1" dirty="0">
                <a:solidFill>
                  <a:srgbClr val="333333"/>
                </a:solidFill>
              </a:rPr>
              <a:t>?</a:t>
            </a:r>
            <a:br>
              <a:rPr lang="de-DE" altLang="de-DE" sz="2400" i="1" dirty="0">
                <a:solidFill>
                  <a:srgbClr val="333333"/>
                </a:solidFill>
              </a:rPr>
            </a:br>
            <a:r>
              <a:rPr lang="de-DE" altLang="de-DE" sz="1600" i="1" dirty="0">
                <a:solidFill>
                  <a:srgbClr val="333333"/>
                </a:solidFill>
              </a:rPr>
              <a:t>Misalnya minggu lalu saya menolong teman saya mendekorasi kamarnya. Saya sangat senang bisa membantunya...</a:t>
            </a:r>
            <a:endParaRPr lang="en-US" altLang="de-DE" sz="2400" i="1" dirty="0">
              <a:solidFill>
                <a:srgbClr val="333333"/>
              </a:solidFill>
            </a:endParaRPr>
          </a:p>
          <a:p>
            <a:pPr marL="457200" indent="-457200" eaLnBrk="1" hangingPunct="1">
              <a:buFont typeface="+mj-lt"/>
              <a:buAutoNum type="arabicPeriod"/>
            </a:pPr>
            <a:r>
              <a:rPr lang="en-US" altLang="de-DE" sz="2400" dirty="0" err="1">
                <a:solidFill>
                  <a:srgbClr val="004992"/>
                </a:solidFill>
              </a:rPr>
              <a:t>Tulislah</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sebuah</a:t>
            </a:r>
            <a:r>
              <a:rPr lang="en-US" altLang="de-DE" sz="2400" dirty="0">
                <a:solidFill>
                  <a:srgbClr val="004992"/>
                </a:solidFill>
              </a:rPr>
              <a:t> </a:t>
            </a:r>
            <a:r>
              <a:rPr lang="en-US" altLang="de-DE" sz="2400" dirty="0" err="1">
                <a:solidFill>
                  <a:srgbClr val="004992"/>
                </a:solidFill>
              </a:rPr>
              <a:t>catatan</a:t>
            </a:r>
            <a:r>
              <a:rPr lang="en-US" altLang="de-DE" sz="2400" dirty="0">
                <a:solidFill>
                  <a:srgbClr val="004992"/>
                </a:solidFill>
              </a:rPr>
              <a:t>!</a:t>
            </a:r>
            <a:br>
              <a:rPr lang="en-US" altLang="de-DE" sz="2400" dirty="0">
                <a:solidFill>
                  <a:srgbClr val="004992"/>
                </a:solidFill>
              </a:rPr>
            </a:br>
            <a:r>
              <a:rPr lang="en-US" altLang="de-DE" sz="2400" i="1" dirty="0" err="1">
                <a:solidFill>
                  <a:srgbClr val="333333"/>
                </a:solidFill>
              </a:rPr>
              <a:t>Bacalah</a:t>
            </a:r>
            <a:r>
              <a:rPr lang="en-US" altLang="de-DE" sz="2400" i="1" dirty="0">
                <a:solidFill>
                  <a:srgbClr val="333333"/>
                </a:solidFill>
              </a:rPr>
              <a:t> </a:t>
            </a:r>
            <a:r>
              <a:rPr lang="en-US" altLang="de-DE" sz="2400" i="1" dirty="0" err="1">
                <a:solidFill>
                  <a:srgbClr val="333333"/>
                </a:solidFill>
              </a:rPr>
              <a:t>catatan</a:t>
            </a:r>
            <a:r>
              <a:rPr lang="en-US" altLang="de-DE" sz="2400" i="1" dirty="0">
                <a:solidFill>
                  <a:srgbClr val="333333"/>
                </a:solidFill>
              </a:rPr>
              <a:t> </a:t>
            </a:r>
            <a:r>
              <a:rPr lang="en-US" altLang="de-DE" sz="2400" i="1" dirty="0" err="1">
                <a:solidFill>
                  <a:srgbClr val="333333"/>
                </a:solidFill>
              </a:rPr>
              <a:t>itu</a:t>
            </a:r>
            <a:r>
              <a:rPr lang="en-US" altLang="de-DE" sz="2400" i="1" dirty="0">
                <a:solidFill>
                  <a:srgbClr val="333333"/>
                </a:solidFill>
              </a:rPr>
              <a:t> </a:t>
            </a:r>
            <a:r>
              <a:rPr lang="en-US" altLang="de-DE" sz="2400" i="1" dirty="0" err="1">
                <a:solidFill>
                  <a:srgbClr val="333333"/>
                </a:solidFill>
              </a:rPr>
              <a:t>secara</a:t>
            </a:r>
            <a:r>
              <a:rPr lang="en-US" altLang="de-DE" sz="2400" i="1" dirty="0">
                <a:solidFill>
                  <a:srgbClr val="333333"/>
                </a:solidFill>
              </a:rPr>
              <a:t> </a:t>
            </a:r>
            <a:r>
              <a:rPr lang="en-US" altLang="de-DE" sz="2400" i="1" dirty="0" err="1">
                <a:solidFill>
                  <a:srgbClr val="333333"/>
                </a:solidFill>
              </a:rPr>
              <a:t>teratur</a:t>
            </a:r>
            <a:r>
              <a:rPr lang="en-US" altLang="de-DE" sz="2400" i="1" dirty="0">
                <a:solidFill>
                  <a:srgbClr val="333333"/>
                </a:solidFill>
              </a:rPr>
              <a:t>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kembangkanlah</a:t>
            </a:r>
            <a:r>
              <a:rPr lang="en-US" altLang="de-DE" sz="2400" i="1" dirty="0">
                <a:solidFill>
                  <a:srgbClr val="333333"/>
                </a:solidFill>
              </a:rPr>
              <a:t>. </a:t>
            </a:r>
            <a:r>
              <a:rPr lang="en-US" altLang="de-DE" sz="2400" i="1" dirty="0" err="1">
                <a:solidFill>
                  <a:srgbClr val="333333"/>
                </a:solidFill>
              </a:rPr>
              <a:t>Pada</a:t>
            </a:r>
            <a:r>
              <a:rPr lang="en-US" altLang="de-DE" sz="2400" i="1" dirty="0">
                <a:solidFill>
                  <a:srgbClr val="333333"/>
                </a:solidFill>
              </a:rPr>
              <a:t> </a:t>
            </a:r>
            <a:r>
              <a:rPr lang="en-US" altLang="de-DE" sz="2400" i="1" dirty="0" err="1">
                <a:solidFill>
                  <a:srgbClr val="333333"/>
                </a:solidFill>
              </a:rPr>
              <a:t>saat</a:t>
            </a:r>
            <a:r>
              <a:rPr lang="en-US" altLang="de-DE" sz="2400" i="1" dirty="0">
                <a:solidFill>
                  <a:srgbClr val="333333"/>
                </a:solidFill>
              </a:rPr>
              <a:t> </a:t>
            </a:r>
            <a:r>
              <a:rPr lang="en-US" altLang="de-DE" sz="2400" i="1" dirty="0" err="1">
                <a:solidFill>
                  <a:srgbClr val="333333"/>
                </a:solidFill>
              </a:rPr>
              <a:t>anda</a:t>
            </a:r>
            <a:r>
              <a:rPr lang="en-US" altLang="de-DE" sz="2400" i="1" dirty="0">
                <a:solidFill>
                  <a:srgbClr val="333333"/>
                </a:solidFill>
              </a:rPr>
              <a:t> </a:t>
            </a:r>
            <a:r>
              <a:rPr lang="en-US" altLang="de-DE" sz="2400" i="1" dirty="0" err="1">
                <a:solidFill>
                  <a:srgbClr val="333333"/>
                </a:solidFill>
              </a:rPr>
              <a:t>labil</a:t>
            </a:r>
            <a:r>
              <a:rPr lang="en-US" altLang="de-DE" sz="2400" i="1" dirty="0">
                <a:solidFill>
                  <a:srgbClr val="333333"/>
                </a:solidFill>
              </a:rPr>
              <a:t>, </a:t>
            </a:r>
            <a:r>
              <a:rPr lang="en-US" altLang="de-DE" sz="2400" i="1" dirty="0" err="1">
                <a:solidFill>
                  <a:srgbClr val="333333"/>
                </a:solidFill>
              </a:rPr>
              <a:t>baca</a:t>
            </a:r>
            <a:r>
              <a:rPr lang="en-US" altLang="de-DE" sz="2400" i="1" dirty="0">
                <a:solidFill>
                  <a:srgbClr val="333333"/>
                </a:solidFill>
              </a:rPr>
              <a:t> </a:t>
            </a:r>
            <a:r>
              <a:rPr lang="en-US" altLang="de-DE" sz="2400" i="1" dirty="0" err="1">
                <a:solidFill>
                  <a:srgbClr val="333333"/>
                </a:solidFill>
              </a:rPr>
              <a:t>dan</a:t>
            </a:r>
            <a:r>
              <a:rPr lang="en-US" altLang="de-DE" sz="2400" i="1" dirty="0">
                <a:solidFill>
                  <a:srgbClr val="333333"/>
                </a:solidFill>
              </a:rPr>
              <a:t> </a:t>
            </a:r>
            <a:r>
              <a:rPr lang="en-US" altLang="de-DE" sz="2400" i="1" dirty="0" err="1">
                <a:solidFill>
                  <a:srgbClr val="333333"/>
                </a:solidFill>
              </a:rPr>
              <a:t>ingatlah</a:t>
            </a:r>
            <a:r>
              <a:rPr lang="en-US" altLang="de-DE" sz="2400" i="1" dirty="0">
                <a:solidFill>
                  <a:srgbClr val="333333"/>
                </a:solidFill>
              </a:rPr>
              <a:t> </a:t>
            </a:r>
            <a:r>
              <a:rPr lang="en-US" altLang="de-DE" sz="2400" i="1" dirty="0" err="1">
                <a:solidFill>
                  <a:srgbClr val="333333"/>
                </a:solidFill>
              </a:rPr>
              <a:t>kembali</a:t>
            </a:r>
            <a:r>
              <a:rPr lang="en-US" altLang="de-DE" sz="2400" i="1" dirty="0">
                <a:solidFill>
                  <a:srgbClr val="333333"/>
                </a:solidFill>
              </a:rPr>
              <a:t> (</a:t>
            </a:r>
            <a:r>
              <a:rPr lang="en-US" altLang="de-DE" sz="2400" i="1" dirty="0" err="1">
                <a:solidFill>
                  <a:srgbClr val="333333"/>
                </a:solidFill>
              </a:rPr>
              <a:t>Misalnya</a:t>
            </a:r>
            <a:r>
              <a:rPr lang="en-US" altLang="de-DE" sz="2400" i="1" dirty="0">
                <a:solidFill>
                  <a:srgbClr val="333333"/>
                </a:solidFill>
              </a:rPr>
              <a:t> </a:t>
            </a:r>
            <a:r>
              <a:rPr lang="en-US" altLang="de-DE" sz="2400" i="1" dirty="0" err="1">
                <a:solidFill>
                  <a:srgbClr val="333333"/>
                </a:solidFill>
              </a:rPr>
              <a:t>saat</a:t>
            </a:r>
            <a:r>
              <a:rPr lang="en-US" altLang="de-DE" sz="2400" i="1" dirty="0">
                <a:solidFill>
                  <a:srgbClr val="333333"/>
                </a:solidFill>
              </a:rPr>
              <a:t> </a:t>
            </a:r>
            <a:r>
              <a:rPr lang="en-US" altLang="de-DE" sz="2400" i="1" dirty="0" err="1">
                <a:solidFill>
                  <a:srgbClr val="333333"/>
                </a:solidFill>
              </a:rPr>
              <a:t>anda</a:t>
            </a:r>
            <a:r>
              <a:rPr lang="en-US" altLang="de-DE" sz="2400" i="1" dirty="0">
                <a:solidFill>
                  <a:srgbClr val="333333"/>
                </a:solidFill>
              </a:rPr>
              <a:t> </a:t>
            </a:r>
            <a:r>
              <a:rPr lang="en-US" altLang="de-DE" sz="2400" i="1" dirty="0" err="1">
                <a:solidFill>
                  <a:srgbClr val="333333"/>
                </a:solidFill>
              </a:rPr>
              <a:t>berpikir</a:t>
            </a:r>
            <a:r>
              <a:rPr lang="en-US" altLang="de-DE" sz="2400" i="1" dirty="0">
                <a:solidFill>
                  <a:srgbClr val="333333"/>
                </a:solidFill>
              </a:rPr>
              <a:t> </a:t>
            </a:r>
            <a:r>
              <a:rPr lang="en-US" altLang="de-DE" sz="2400" i="1" dirty="0" err="1">
                <a:solidFill>
                  <a:srgbClr val="333333"/>
                </a:solidFill>
              </a:rPr>
              <a:t>bahwa</a:t>
            </a:r>
            <a:r>
              <a:rPr lang="en-US" altLang="de-DE" sz="2400" i="1" dirty="0">
                <a:solidFill>
                  <a:srgbClr val="333333"/>
                </a:solidFill>
              </a:rPr>
              <a:t> </a:t>
            </a:r>
            <a:r>
              <a:rPr lang="en-US" altLang="de-DE" sz="2400" i="1" dirty="0" err="1">
                <a:solidFill>
                  <a:srgbClr val="333333"/>
                </a:solidFill>
              </a:rPr>
              <a:t>anda</a:t>
            </a:r>
            <a:r>
              <a:rPr lang="en-US" altLang="de-DE" sz="2400" i="1" dirty="0">
                <a:solidFill>
                  <a:srgbClr val="333333"/>
                </a:solidFill>
              </a:rPr>
              <a:t> </a:t>
            </a:r>
            <a:r>
              <a:rPr lang="en-US" altLang="de-DE" sz="2400" i="1" dirty="0" err="1">
                <a:solidFill>
                  <a:srgbClr val="333333"/>
                </a:solidFill>
              </a:rPr>
              <a:t>tak</a:t>
            </a:r>
            <a:r>
              <a:rPr lang="en-US" altLang="de-DE" sz="2400" i="1" dirty="0">
                <a:solidFill>
                  <a:srgbClr val="333333"/>
                </a:solidFill>
              </a:rPr>
              <a:t> </a:t>
            </a:r>
            <a:r>
              <a:rPr lang="en-US" altLang="de-DE" sz="2400" i="1" dirty="0" err="1">
                <a:solidFill>
                  <a:srgbClr val="333333"/>
                </a:solidFill>
              </a:rPr>
              <a:t>berguna</a:t>
            </a:r>
            <a:r>
              <a:rPr lang="en-US" altLang="de-DE" sz="2400" i="1" dirty="0">
                <a:solidFill>
                  <a:srgbClr val="333333"/>
                </a:solidFill>
              </a:rPr>
              <a:t>).</a:t>
            </a:r>
            <a:br>
              <a:rPr lang="de-DE" altLang="de-DE" sz="2400" i="1" dirty="0">
                <a:solidFill>
                  <a:srgbClr val="333333"/>
                </a:solidFill>
              </a:rPr>
            </a:br>
            <a:r>
              <a:rPr lang="de-DE" altLang="de-DE" sz="1600" i="1" dirty="0">
                <a:solidFill>
                  <a:srgbClr val="333333"/>
                </a:solidFill>
              </a:rPr>
              <a:t>Misalnya tulislah saat kejadian berjalan dengan sukses atau pujian yang anda pernah terima...</a:t>
            </a:r>
            <a:endParaRPr lang="de-DE" altLang="de-DE"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38</a:t>
            </a:fld>
            <a:endParaRPr lang="de-DE" altLang="de-DE">
              <a:latin typeface="+mn-lt"/>
            </a:endParaRPr>
          </a:p>
        </p:txBody>
      </p:sp>
      <p:pic>
        <p:nvPicPr>
          <p:cNvPr id="6"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561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err="1">
                <a:solidFill>
                  <a:srgbClr val="333333"/>
                </a:solidFill>
              </a:rPr>
              <a:t>pemikiran</a:t>
            </a:r>
            <a:r>
              <a:rPr lang="en-US" altLang="de-DE" sz="2400">
                <a:solidFill>
                  <a:srgbClr val="333333"/>
                </a:solidFill>
              </a:rPr>
              <a:t> anda</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39</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dirty="0" err="1">
                <a:solidFill>
                  <a:srgbClr val="333333"/>
                </a:solidFill>
              </a:rPr>
              <a:t>pemikiran</a:t>
            </a:r>
            <a:r>
              <a:rPr lang="en-US" altLang="de-DE" sz="2400" dirty="0">
                <a:solidFill>
                  <a:srgbClr val="333333"/>
                </a:solidFill>
              </a:rPr>
              <a:t> </a:t>
            </a:r>
            <a:r>
              <a:rPr lang="en-US" altLang="de-DE" sz="2400" dirty="0" err="1">
                <a:solidFill>
                  <a:srgbClr val="333333"/>
                </a:solidFill>
              </a:rPr>
              <a:t>anda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Katakanlah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di </a:t>
            </a:r>
            <a:r>
              <a:rPr lang="en-US" altLang="de-DE" sz="2400" dirty="0" err="1">
                <a:solidFill>
                  <a:srgbClr val="333333"/>
                </a:solidFill>
              </a:rPr>
              <a:t>depan</a:t>
            </a:r>
            <a:r>
              <a:rPr lang="en-US" altLang="de-DE" sz="2400" dirty="0">
                <a:solidFill>
                  <a:srgbClr val="333333"/>
                </a:solidFill>
              </a:rPr>
              <a:t> </a:t>
            </a:r>
            <a:r>
              <a:rPr lang="en-US" altLang="de-DE" sz="2400" dirty="0" err="1">
                <a:solidFill>
                  <a:srgbClr val="333333"/>
                </a:solidFill>
              </a:rPr>
              <a:t>cermin</a:t>
            </a:r>
            <a:r>
              <a:rPr lang="en-US" altLang="de-DE" sz="2400">
                <a:solidFill>
                  <a:srgbClr val="333333"/>
                </a:solidFill>
              </a:rPr>
              <a:t>: “Saya </a:t>
            </a:r>
            <a:r>
              <a:rPr lang="en-US" altLang="de-DE" sz="2400" dirty="0" err="1">
                <a:solidFill>
                  <a:srgbClr val="333333"/>
                </a:solidFill>
              </a:rPr>
              <a:t>suka</a:t>
            </a:r>
            <a:r>
              <a:rPr lang="en-US" altLang="de-DE" sz="2400" dirty="0">
                <a:solidFill>
                  <a:srgbClr val="333333"/>
                </a:solidFill>
              </a:rPr>
              <a:t> </a:t>
            </a:r>
            <a:r>
              <a:rPr lang="en-US" altLang="de-DE" sz="2400" err="1">
                <a:solidFill>
                  <a:srgbClr val="333333"/>
                </a:solidFill>
              </a:rPr>
              <a:t>diri</a:t>
            </a:r>
            <a:r>
              <a:rPr lang="en-US" altLang="de-DE" sz="2400">
                <a:solidFill>
                  <a:srgbClr val="333333"/>
                </a:solidFill>
              </a:rPr>
              <a:t> saya” </a:t>
            </a:r>
            <a:r>
              <a:rPr lang="en-US" altLang="de-DE" sz="2400" err="1">
                <a:solidFill>
                  <a:srgbClr val="333333"/>
                </a:solidFill>
              </a:rPr>
              <a:t>atau</a:t>
            </a:r>
            <a:r>
              <a:rPr lang="en-US" altLang="de-DE" sz="2400">
                <a:solidFill>
                  <a:srgbClr val="333333"/>
                </a:solidFill>
              </a:rPr>
              <a:t> “Saya </a:t>
            </a:r>
            <a:r>
              <a:rPr lang="en-US" altLang="de-DE" sz="2400" err="1">
                <a:solidFill>
                  <a:srgbClr val="333333"/>
                </a:solidFill>
              </a:rPr>
              <a:t>suka</a:t>
            </a:r>
            <a:r>
              <a:rPr lang="en-US" altLang="de-DE" sz="2400">
                <a:solidFill>
                  <a:srgbClr val="333333"/>
                </a:solidFill>
              </a:rPr>
              <a:t> kamu”! </a:t>
            </a:r>
            <a:r>
              <a:rPr lang="en-US" altLang="de-DE" sz="2400" dirty="0">
                <a:solidFill>
                  <a:srgbClr val="333333"/>
                </a:solidFill>
              </a:rPr>
              <a:t>(</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kalinya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merasa</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konyol</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melakukakan</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err="1">
                <a:solidFill>
                  <a:srgbClr val="333333"/>
                </a:solidFill>
              </a:rPr>
              <a:t>ini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40</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029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Setiap sore, tulislah minimal 5 hal positif yang anda kerjakan pada hari itu melalui </a:t>
            </a:r>
            <a:r>
              <a:rPr lang="en-US" altLang="de-DE" sz="2400" dirty="0" err="1">
                <a:solidFill>
                  <a:srgbClr val="333333"/>
                </a:solidFill>
              </a:rPr>
              <a:t>pemikiran</a:t>
            </a:r>
            <a:r>
              <a:rPr lang="en-US" altLang="de-DE" sz="2400" dirty="0">
                <a:solidFill>
                  <a:srgbClr val="333333"/>
                </a:solidFill>
              </a:rPr>
              <a:t> </a:t>
            </a:r>
            <a:r>
              <a:rPr lang="en-US" altLang="de-DE" sz="2400" dirty="0" err="1">
                <a:solidFill>
                  <a:srgbClr val="333333"/>
                </a:solidFill>
              </a:rPr>
              <a:t>anda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Katakanlah</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di </a:t>
            </a:r>
            <a:r>
              <a:rPr lang="en-US" altLang="de-DE" sz="2400" dirty="0" err="1">
                <a:solidFill>
                  <a:srgbClr val="333333"/>
                </a:solidFill>
              </a:rPr>
              <a:t>depan</a:t>
            </a:r>
            <a:r>
              <a:rPr lang="en-US" altLang="de-DE" sz="2400" dirty="0">
                <a:solidFill>
                  <a:srgbClr val="333333"/>
                </a:solidFill>
              </a:rPr>
              <a:t> </a:t>
            </a:r>
            <a:r>
              <a:rPr lang="en-US" altLang="de-DE" sz="2400" dirty="0" err="1">
                <a:solidFill>
                  <a:srgbClr val="333333"/>
                </a:solidFill>
              </a:rPr>
              <a:t>cermin</a:t>
            </a:r>
            <a:r>
              <a:rPr lang="en-US" altLang="de-DE" sz="2400">
                <a:solidFill>
                  <a:srgbClr val="333333"/>
                </a:solidFill>
              </a:rPr>
              <a:t>: “Saya </a:t>
            </a:r>
            <a:r>
              <a:rPr lang="en-US" altLang="de-DE" sz="2400" dirty="0" err="1">
                <a:solidFill>
                  <a:srgbClr val="333333"/>
                </a:solidFill>
              </a:rPr>
              <a:t>suka</a:t>
            </a:r>
            <a:r>
              <a:rPr lang="en-US" altLang="de-DE" sz="2400" dirty="0">
                <a:solidFill>
                  <a:srgbClr val="333333"/>
                </a:solidFill>
              </a:rPr>
              <a:t> </a:t>
            </a:r>
            <a:r>
              <a:rPr lang="en-US" altLang="de-DE" sz="2400" err="1">
                <a:solidFill>
                  <a:srgbClr val="333333"/>
                </a:solidFill>
              </a:rPr>
              <a:t>diri</a:t>
            </a:r>
            <a:r>
              <a:rPr lang="en-US" altLang="de-DE" sz="2400">
                <a:solidFill>
                  <a:srgbClr val="333333"/>
                </a:solidFill>
              </a:rPr>
              <a:t> saya” </a:t>
            </a:r>
            <a:r>
              <a:rPr lang="en-US" altLang="de-DE" sz="2400" err="1">
                <a:solidFill>
                  <a:srgbClr val="333333"/>
                </a:solidFill>
              </a:rPr>
              <a:t>atau</a:t>
            </a:r>
            <a:r>
              <a:rPr lang="en-US" altLang="de-DE" sz="2400">
                <a:solidFill>
                  <a:srgbClr val="333333"/>
                </a:solidFill>
              </a:rPr>
              <a:t> “Saya </a:t>
            </a:r>
            <a:r>
              <a:rPr lang="en-US" altLang="de-DE" sz="2400" err="1">
                <a:solidFill>
                  <a:srgbClr val="333333"/>
                </a:solidFill>
              </a:rPr>
              <a:t>suka</a:t>
            </a:r>
            <a:r>
              <a:rPr lang="en-US" altLang="de-DE" sz="2400">
                <a:solidFill>
                  <a:srgbClr val="333333"/>
                </a:solidFill>
              </a:rPr>
              <a:t> kamu”! </a:t>
            </a:r>
            <a:r>
              <a:rPr lang="en-US" altLang="de-DE" sz="2400" dirty="0">
                <a:solidFill>
                  <a:srgbClr val="333333"/>
                </a:solidFill>
              </a:rPr>
              <a:t>(</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Pertama</a:t>
            </a:r>
            <a:r>
              <a:rPr lang="en-US" altLang="de-DE" sz="2400" dirty="0">
                <a:solidFill>
                  <a:srgbClr val="333333"/>
                </a:solidFill>
              </a:rPr>
              <a:t> </a:t>
            </a:r>
            <a:r>
              <a:rPr lang="en-US" altLang="de-DE" sz="2400" dirty="0" err="1">
                <a:solidFill>
                  <a:srgbClr val="333333"/>
                </a:solidFill>
              </a:rPr>
              <a:t>kalinya</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merasa</a:t>
            </a:r>
            <a:r>
              <a:rPr lang="en-US" altLang="de-DE" sz="2400" dirty="0">
                <a:solidFill>
                  <a:srgbClr val="333333"/>
                </a:solidFill>
              </a:rPr>
              <a:t> </a:t>
            </a:r>
            <a:r>
              <a:rPr lang="en-US" altLang="de-DE" sz="2400" dirty="0" err="1">
                <a:solidFill>
                  <a:srgbClr val="333333"/>
                </a:solidFill>
              </a:rPr>
              <a:t>sedikit</a:t>
            </a:r>
            <a:r>
              <a:rPr lang="en-US" altLang="de-DE" sz="2400" dirty="0">
                <a:solidFill>
                  <a:srgbClr val="333333"/>
                </a:solidFill>
              </a:rPr>
              <a:t> </a:t>
            </a:r>
            <a:r>
              <a:rPr lang="en-US" altLang="de-DE" sz="2400" dirty="0" err="1">
                <a:solidFill>
                  <a:srgbClr val="333333"/>
                </a:solidFill>
              </a:rPr>
              <a:t>konyol</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melakukakan</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Menerima</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menuliskan</a:t>
            </a:r>
            <a:r>
              <a:rPr lang="en-US" altLang="de-DE" sz="2400" dirty="0">
                <a:solidFill>
                  <a:srgbClr val="333333"/>
                </a:solidFill>
              </a:rPr>
              <a:t> </a:t>
            </a:r>
            <a:r>
              <a:rPr lang="en-US" altLang="de-DE" sz="2400" dirty="0" err="1">
                <a:solidFill>
                  <a:srgbClr val="333333"/>
                </a:solidFill>
              </a:rPr>
              <a:t>pujian</a:t>
            </a:r>
            <a:r>
              <a:rPr lang="en-US" altLang="de-DE" sz="2400" dirty="0">
                <a:solidFill>
                  <a:srgbClr val="333333"/>
                </a:solidFill>
              </a:rPr>
              <a:t> </a:t>
            </a:r>
            <a:r>
              <a:rPr lang="en-US" altLang="de-DE" sz="2400" dirty="0" err="1">
                <a:solidFill>
                  <a:srgbClr val="333333"/>
                </a:solidFill>
              </a:rPr>
              <a:t>sebagai</a:t>
            </a:r>
            <a:r>
              <a:rPr lang="en-US" altLang="de-DE" sz="2400" dirty="0">
                <a:solidFill>
                  <a:srgbClr val="333333"/>
                </a:solidFill>
              </a:rPr>
              <a:t> </a:t>
            </a:r>
            <a:r>
              <a:rPr lang="en-US" altLang="de-DE" sz="2400" dirty="0" err="1">
                <a:solidFill>
                  <a:srgbClr val="333333"/>
                </a:solidFill>
              </a:rPr>
              <a:t>catatan</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dibaca</a:t>
            </a:r>
            <a:r>
              <a:rPr lang="en-US" altLang="de-DE" sz="2400" dirty="0">
                <a:solidFill>
                  <a:srgbClr val="333333"/>
                </a:solidFill>
              </a:rPr>
              <a:t> </a:t>
            </a:r>
            <a:r>
              <a:rPr lang="en-US" altLang="de-DE" sz="2400" dirty="0" err="1">
                <a:solidFill>
                  <a:srgbClr val="333333"/>
                </a:solidFill>
              </a:rPr>
              <a:t>ketika</a:t>
            </a:r>
            <a:r>
              <a:rPr lang="en-US" altLang="de-DE" sz="2400" dirty="0">
                <a:solidFill>
                  <a:srgbClr val="333333"/>
                </a:solidFill>
              </a:rPr>
              <a:t> </a:t>
            </a:r>
            <a:r>
              <a:rPr lang="en-US" altLang="de-DE" sz="2400" dirty="0" err="1">
                <a:solidFill>
                  <a:srgbClr val="333333"/>
                </a:solidFill>
              </a:rPr>
              <a:t>menghadapi</a:t>
            </a:r>
            <a:r>
              <a:rPr lang="en-US" altLang="de-DE" sz="2400" dirty="0">
                <a:solidFill>
                  <a:srgbClr val="333333"/>
                </a:solidFill>
              </a:rPr>
              <a:t> </a:t>
            </a:r>
            <a:r>
              <a:rPr lang="en-US" altLang="de-DE" sz="2400" dirty="0" err="1">
                <a:solidFill>
                  <a:srgbClr val="333333"/>
                </a:solidFill>
              </a:rPr>
              <a:t>masalah</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41</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248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 – </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42</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 – </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err="1">
                <a:solidFill>
                  <a:srgbClr val="333333"/>
                </a:solidFill>
              </a:rPr>
              <a:t>memasak</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43</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965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 – </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dirty="0" err="1">
                <a:solidFill>
                  <a:srgbClr val="333333"/>
                </a:solidFill>
              </a:rPr>
              <a:t>memasak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Latihan</a:t>
            </a:r>
            <a:r>
              <a:rPr lang="en-US" altLang="de-DE" sz="2400" dirty="0">
                <a:solidFill>
                  <a:srgbClr val="333333"/>
                </a:solidFill>
              </a:rPr>
              <a:t> (minimal 20 </a:t>
            </a:r>
            <a:r>
              <a:rPr lang="en-US" altLang="de-DE" sz="2400" dirty="0" err="1">
                <a:solidFill>
                  <a:srgbClr val="333333"/>
                </a:solidFill>
              </a:rPr>
              <a:t>menit</a:t>
            </a:r>
            <a:r>
              <a:rPr lang="en-US" altLang="de-DE" sz="2400" dirty="0">
                <a:solidFill>
                  <a:srgbClr val="333333"/>
                </a:solidFill>
              </a:rPr>
              <a:t>) –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jangan</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keras</a:t>
            </a:r>
            <a:r>
              <a:rPr lang="en-US" altLang="de-DE" sz="2400" dirty="0">
                <a:solidFill>
                  <a:srgbClr val="333333"/>
                </a:solidFill>
              </a:rPr>
              <a:t> (</a:t>
            </a:r>
            <a:r>
              <a:rPr lang="en-US" altLang="de-DE" sz="2400" dirty="0" err="1">
                <a:solidFill>
                  <a:srgbClr val="333333"/>
                </a:solidFill>
              </a:rPr>
              <a:t>ngoyo</a:t>
            </a:r>
            <a:r>
              <a:rPr lang="en-US" altLang="de-DE" sz="2400" dirty="0">
                <a:solidFill>
                  <a:srgbClr val="333333"/>
                </a:solidFill>
              </a:rPr>
              <a:t>) –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stamina,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berjalan-jalan</a:t>
            </a:r>
            <a:r>
              <a:rPr lang="en-US" altLang="de-DE" sz="2400" dirty="0">
                <a:solidFill>
                  <a:srgbClr val="333333"/>
                </a:solidFill>
              </a:rPr>
              <a:t>, </a:t>
            </a:r>
            <a:r>
              <a:rPr lang="en-US" altLang="de-DE" sz="2400" err="1">
                <a:solidFill>
                  <a:srgbClr val="333333"/>
                </a:solidFill>
              </a:rPr>
              <a:t>joging</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44</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559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mn-lt"/>
                <a:ea typeface="+mn-ea"/>
                <a:cs typeface="+mn-cs"/>
              </a:rPr>
              <a:t>Cara </a:t>
            </a:r>
            <a:r>
              <a:rPr lang="en-US" sz="3600" dirty="0" err="1">
                <a:latin typeface="+mn-lt"/>
                <a:ea typeface="+mn-ea"/>
                <a:cs typeface="+mn-cs"/>
              </a:rPr>
              <a:t>untuk</a:t>
            </a:r>
            <a:r>
              <a:rPr lang="en-US" sz="3600" dirty="0">
                <a:latin typeface="+mn-lt"/>
                <a:ea typeface="+mn-ea"/>
                <a:cs typeface="+mn-cs"/>
              </a:rPr>
              <a:t> </a:t>
            </a:r>
            <a:r>
              <a:rPr lang="en-US" sz="3600" dirty="0" err="1">
                <a:latin typeface="+mn-lt"/>
                <a:ea typeface="+mn-ea"/>
                <a:cs typeface="+mn-cs"/>
              </a:rPr>
              <a:t>mengurangi</a:t>
            </a:r>
            <a:r>
              <a:rPr lang="en-US" sz="3600" dirty="0">
                <a:latin typeface="+mn-lt"/>
                <a:ea typeface="+mn-ea"/>
                <a:cs typeface="+mn-cs"/>
              </a:rPr>
              <a:t> </a:t>
            </a:r>
            <a:r>
              <a:rPr lang="en-US" sz="3600" dirty="0" err="1">
                <a:latin typeface="+mn-lt"/>
                <a:ea typeface="+mn-ea"/>
                <a:cs typeface="+mn-cs"/>
              </a:rPr>
              <a:t>perasaan</a:t>
            </a:r>
            <a:r>
              <a:rPr lang="en-US" sz="3600" dirty="0">
                <a:latin typeface="+mn-lt"/>
                <a:ea typeface="+mn-ea"/>
                <a:cs typeface="+mn-cs"/>
              </a:rPr>
              <a:t> </a:t>
            </a:r>
            <a:r>
              <a:rPr lang="en-US" sz="3600" dirty="0" err="1">
                <a:latin typeface="+mn-lt"/>
                <a:ea typeface="+mn-ea"/>
                <a:cs typeface="+mn-cs"/>
              </a:rPr>
              <a:t>depresi</a:t>
            </a:r>
            <a:r>
              <a:rPr lang="en-US" sz="3600" dirty="0">
                <a:latin typeface="+mn-lt"/>
                <a:ea typeface="+mn-ea"/>
                <a:cs typeface="+mn-cs"/>
              </a:rPr>
              <a:t> </a:t>
            </a:r>
            <a:r>
              <a:rPr lang="en-US" sz="3600" dirty="0" err="1">
                <a:latin typeface="+mn-lt"/>
                <a:ea typeface="+mn-ea"/>
                <a:cs typeface="+mn-cs"/>
              </a:rPr>
              <a:t>dan</a:t>
            </a:r>
            <a:br>
              <a:rPr lang="en-US" sz="3600" dirty="0">
                <a:latin typeface="+mn-lt"/>
                <a:ea typeface="+mn-ea"/>
                <a:cs typeface="+mn-cs"/>
              </a:rPr>
            </a:b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rendah</a:t>
            </a:r>
            <a:r>
              <a:rPr lang="en-US" sz="3600" dirty="0">
                <a:latin typeface="+mn-lt"/>
                <a:ea typeface="+mn-ea"/>
                <a:cs typeface="+mn-cs"/>
              </a:rPr>
              <a:t> (minder)</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dimana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nyaman</a:t>
            </a:r>
            <a:r>
              <a:rPr lang="en-US" altLang="de-DE" sz="2400" dirty="0">
                <a:solidFill>
                  <a:srgbClr val="333333"/>
                </a:solidFill>
              </a:rPr>
              <a:t> – </a:t>
            </a:r>
            <a:r>
              <a:rPr lang="en-US" altLang="de-DE" sz="2400" dirty="0" err="1">
                <a:solidFill>
                  <a:srgbClr val="333333"/>
                </a:solidFill>
              </a:rPr>
              <a:t>cobalah</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mengingat</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seluruh</a:t>
            </a:r>
            <a:r>
              <a:rPr lang="en-US" altLang="de-DE" sz="2400" dirty="0">
                <a:solidFill>
                  <a:srgbClr val="333333"/>
                </a:solidFill>
              </a:rPr>
              <a:t> </a:t>
            </a:r>
            <a:r>
              <a:rPr lang="en-US" altLang="de-DE" sz="2400" dirty="0" err="1">
                <a:solidFill>
                  <a:srgbClr val="333333"/>
                </a:solidFill>
              </a:rPr>
              <a:t>indra</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penglihatan</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pembauan</a:t>
            </a:r>
            <a:r>
              <a:rPr lang="en-US" altLang="de-DE" sz="2400" dirty="0">
                <a:solidFill>
                  <a:srgbClr val="333333"/>
                </a:solidFill>
              </a:rPr>
              <a:t>),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menggunakan</a:t>
            </a:r>
            <a:r>
              <a:rPr lang="en-US" altLang="de-DE" sz="2400" dirty="0">
                <a:solidFill>
                  <a:srgbClr val="333333"/>
                </a:solidFill>
              </a:rPr>
              <a:t> album </a:t>
            </a:r>
            <a:r>
              <a:rPr lang="en-US" altLang="de-DE" sz="2400" dirty="0" err="1">
                <a:solidFill>
                  <a:srgbClr val="333333"/>
                </a:solidFill>
              </a:rPr>
              <a:t>foto</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Lakukan</a:t>
            </a:r>
            <a:r>
              <a:rPr lang="en-US" altLang="de-DE" sz="2400" dirty="0">
                <a:solidFill>
                  <a:srgbClr val="333333"/>
                </a:solidFill>
              </a:rPr>
              <a:t> </a:t>
            </a:r>
            <a:r>
              <a:rPr lang="en-US" altLang="de-DE" sz="2400" dirty="0" err="1">
                <a:solidFill>
                  <a:srgbClr val="333333"/>
                </a:solidFill>
              </a:rPr>
              <a:t>sesuatu</a:t>
            </a:r>
            <a:r>
              <a:rPr lang="en-US" altLang="de-DE" sz="2400" dirty="0">
                <a:solidFill>
                  <a:srgbClr val="333333"/>
                </a:solidFill>
              </a:rPr>
              <a:t> yang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sukai</a:t>
            </a:r>
            <a:r>
              <a:rPr lang="en-US" altLang="de-DE" sz="2400" dirty="0">
                <a:solidFill>
                  <a:srgbClr val="333333"/>
                </a:solidFill>
              </a:rPr>
              <a:t> – </a:t>
            </a:r>
            <a:r>
              <a:rPr lang="en-US" altLang="de-DE" sz="2400" dirty="0" err="1">
                <a:solidFill>
                  <a:srgbClr val="333333"/>
                </a:solidFill>
              </a:rPr>
              <a:t>idealnya</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orang lain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bersih-bersih</a:t>
            </a:r>
            <a:r>
              <a:rPr lang="en-US" altLang="de-DE" sz="2400" dirty="0">
                <a:solidFill>
                  <a:srgbClr val="333333"/>
                </a:solidFill>
              </a:rPr>
              <a:t> </a:t>
            </a:r>
            <a:r>
              <a:rPr lang="en-US" altLang="de-DE" sz="2400" dirty="0" err="1">
                <a:solidFill>
                  <a:srgbClr val="333333"/>
                </a:solidFill>
              </a:rPr>
              <a:t>rumah</a:t>
            </a:r>
            <a:r>
              <a:rPr lang="en-US" altLang="de-DE" sz="2400" dirty="0">
                <a:solidFill>
                  <a:srgbClr val="333333"/>
                </a:solidFill>
              </a:rPr>
              <a:t>, </a:t>
            </a:r>
            <a:r>
              <a:rPr lang="en-US" altLang="de-DE" sz="2400" dirty="0" err="1">
                <a:solidFill>
                  <a:srgbClr val="333333"/>
                </a:solidFill>
              </a:rPr>
              <a:t>berkebun</a:t>
            </a:r>
            <a:r>
              <a:rPr lang="en-US" altLang="de-DE" sz="2400" dirty="0">
                <a:solidFill>
                  <a:srgbClr val="333333"/>
                </a:solidFill>
              </a:rPr>
              <a:t>, </a:t>
            </a:r>
            <a:r>
              <a:rPr lang="en-US" altLang="de-DE" sz="2400" dirty="0" err="1">
                <a:solidFill>
                  <a:srgbClr val="333333"/>
                </a:solidFill>
              </a:rPr>
              <a:t>memasak</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Latihan</a:t>
            </a:r>
            <a:r>
              <a:rPr lang="en-US" altLang="de-DE" sz="2400" dirty="0">
                <a:solidFill>
                  <a:srgbClr val="333333"/>
                </a:solidFill>
              </a:rPr>
              <a:t> (minimal 20 </a:t>
            </a:r>
            <a:r>
              <a:rPr lang="en-US" altLang="de-DE" sz="2400" dirty="0" err="1">
                <a:solidFill>
                  <a:srgbClr val="333333"/>
                </a:solidFill>
              </a:rPr>
              <a:t>menit</a:t>
            </a:r>
            <a:r>
              <a:rPr lang="en-US" altLang="de-DE" sz="2400" dirty="0">
                <a:solidFill>
                  <a:srgbClr val="333333"/>
                </a:solidFill>
              </a:rPr>
              <a:t>) –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jangan</a:t>
            </a:r>
            <a:r>
              <a:rPr lang="en-US" altLang="de-DE" sz="2400" dirty="0">
                <a:solidFill>
                  <a:srgbClr val="333333"/>
                </a:solidFill>
              </a:rPr>
              <a:t> </a:t>
            </a:r>
            <a:r>
              <a:rPr lang="en-US" altLang="de-DE" sz="2400" dirty="0" err="1">
                <a:solidFill>
                  <a:srgbClr val="333333"/>
                </a:solidFill>
              </a:rPr>
              <a:t>terlalu</a:t>
            </a:r>
            <a:r>
              <a:rPr lang="en-US" altLang="de-DE" sz="2400" dirty="0">
                <a:solidFill>
                  <a:srgbClr val="333333"/>
                </a:solidFill>
              </a:rPr>
              <a:t> </a:t>
            </a:r>
            <a:r>
              <a:rPr lang="en-US" altLang="de-DE" sz="2400" dirty="0" err="1">
                <a:solidFill>
                  <a:srgbClr val="333333"/>
                </a:solidFill>
              </a:rPr>
              <a:t>keras</a:t>
            </a:r>
            <a:r>
              <a:rPr lang="en-US" altLang="de-DE" sz="2400" dirty="0">
                <a:solidFill>
                  <a:srgbClr val="333333"/>
                </a:solidFill>
              </a:rPr>
              <a:t> (</a:t>
            </a:r>
            <a:r>
              <a:rPr lang="en-US" altLang="de-DE" sz="2400" dirty="0" err="1">
                <a:solidFill>
                  <a:srgbClr val="333333"/>
                </a:solidFill>
              </a:rPr>
              <a:t>ngoyo</a:t>
            </a:r>
            <a:r>
              <a:rPr lang="en-US" altLang="de-DE" sz="2400" dirty="0">
                <a:solidFill>
                  <a:srgbClr val="333333"/>
                </a:solidFill>
              </a:rPr>
              <a:t>) –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latihan</a:t>
            </a:r>
            <a:r>
              <a:rPr lang="en-US" altLang="de-DE" sz="2400" dirty="0">
                <a:solidFill>
                  <a:srgbClr val="333333"/>
                </a:solidFill>
              </a:rPr>
              <a:t> stamina,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berjalan-jalan</a:t>
            </a:r>
            <a:r>
              <a:rPr lang="en-US" altLang="de-DE" sz="2400" dirty="0">
                <a:solidFill>
                  <a:srgbClr val="333333"/>
                </a:solidFill>
              </a:rPr>
              <a:t>, </a:t>
            </a:r>
            <a:r>
              <a:rPr lang="en-US" altLang="de-DE" sz="2400" dirty="0" err="1">
                <a:solidFill>
                  <a:srgbClr val="333333"/>
                </a:solidFill>
              </a:rPr>
              <a:t>joging</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Dengarkan</a:t>
            </a:r>
            <a:r>
              <a:rPr lang="en-US" altLang="de-DE" sz="2400" dirty="0">
                <a:solidFill>
                  <a:srgbClr val="333333"/>
                </a:solidFill>
              </a:rPr>
              <a:t> </a:t>
            </a:r>
            <a:r>
              <a:rPr lang="en-US" altLang="de-DE" sz="2400" dirty="0" err="1">
                <a:solidFill>
                  <a:srgbClr val="333333"/>
                </a:solidFill>
              </a:rPr>
              <a:t>lagu</a:t>
            </a:r>
            <a:r>
              <a:rPr lang="en-US" altLang="de-DE" sz="2400" dirty="0">
                <a:solidFill>
                  <a:srgbClr val="333333"/>
                </a:solidFill>
              </a:rPr>
              <a:t> </a:t>
            </a:r>
            <a:r>
              <a:rPr lang="en-US" altLang="de-DE" sz="2400" dirty="0" err="1">
                <a:solidFill>
                  <a:srgbClr val="333333"/>
                </a:solidFill>
              </a:rPr>
              <a:t>kesukaan</a:t>
            </a:r>
            <a:r>
              <a:rPr lang="en-US" altLang="de-DE" sz="2400" dirty="0">
                <a:solidFill>
                  <a:srgbClr val="333333"/>
                </a:solidFill>
              </a:rPr>
              <a:t> </a:t>
            </a:r>
            <a:r>
              <a:rPr lang="en-US" altLang="de-DE" sz="2400" dirty="0" err="1">
                <a:solidFill>
                  <a:srgbClr val="333333"/>
                </a:solidFill>
              </a:rPr>
              <a:t>anda</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45</a:t>
            </a:fld>
            <a:endParaRPr lang="de-DE" altLang="de-DE">
              <a:latin typeface="+mn-lt"/>
            </a:endParaRPr>
          </a:p>
        </p:txBody>
      </p:sp>
      <p:pic>
        <p:nvPicPr>
          <p:cNvPr id="6"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684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46</a:t>
            </a:fld>
            <a:endParaRPr lang="de-DE" altLang="de-DE">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a:t>
            </a:r>
            <a:r>
              <a:rPr lang="en-US" sz="2400">
                <a:solidFill>
                  <a:srgbClr val="333333"/>
                </a:solidFill>
              </a:rPr>
              <a:t>leaflet).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47</a:t>
            </a:fld>
            <a:endParaRPr lang="de-DE" altLang="de-DE">
              <a:latin typeface="+mn-lt"/>
            </a:endParaRPr>
          </a:p>
        </p:txBody>
      </p:sp>
    </p:spTree>
    <p:extLst>
      <p:ext uri="{BB962C8B-B14F-4D97-AF65-F5344CB8AC3E}">
        <p14:creationId xmlns:p14="http://schemas.microsoft.com/office/powerpoint/2010/main" val="1649596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leaflet).</a:t>
            </a:r>
          </a:p>
          <a:p>
            <a:pPr marL="342900" lvl="0" indent="-342900" defTabSz="914400" fontAlgn="base">
              <a:buClr>
                <a:srgbClr val="333333"/>
              </a:buClr>
              <a:buFont typeface="WingDings"/>
              <a:buChar char=""/>
              <a:tabLst>
                <a:tab pos="361950" algn="l"/>
              </a:tabLst>
              <a:defRPr/>
            </a:pPr>
            <a:r>
              <a:rPr lang="de-DE" sz="2400" dirty="0">
                <a:solidFill>
                  <a:srgbClr val="333333"/>
                </a:solidFill>
              </a:rPr>
              <a:t>Gunakanlah secara terus menerus beberapa cara yang telah diajarkan untuk menurunkan perasaan depresi/ harga diri rendah (minder</a:t>
            </a:r>
            <a:r>
              <a:rPr lang="de-DE" sz="2400">
                <a:solidFill>
                  <a:srgbClr val="333333"/>
                </a:solidFill>
              </a:rPr>
              <a:t>)</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48</a:t>
            </a:fld>
            <a:endParaRPr lang="de-DE" altLang="de-DE">
              <a:latin typeface="+mn-lt"/>
            </a:endParaRPr>
          </a:p>
        </p:txBody>
      </p:sp>
    </p:spTree>
    <p:extLst>
      <p:ext uri="{BB962C8B-B14F-4D97-AF65-F5344CB8AC3E}">
        <p14:creationId xmlns:p14="http://schemas.microsoft.com/office/powerpoint/2010/main" val="2087543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Tujuan Pembelajaran:</a:t>
            </a:r>
          </a:p>
          <a:p>
            <a:pPr marL="342900" lvl="0" indent="-342900" defTabSz="914400" fontAlgn="base">
              <a:buClr>
                <a:srgbClr val="333333"/>
              </a:buClr>
              <a:buFont typeface="WingDings"/>
              <a:buChar char=""/>
              <a:tabLst>
                <a:tab pos="361950" algn="l"/>
              </a:tabLst>
              <a:defRPr/>
            </a:pPr>
            <a:r>
              <a:rPr lang="en-GB" sz="2400" dirty="0" err="1">
                <a:solidFill>
                  <a:srgbClr val="333333"/>
                </a:solidFill>
              </a:rPr>
              <a:t>Depresi</a:t>
            </a:r>
            <a:r>
              <a:rPr lang="en-US" sz="2400" dirty="0">
                <a:solidFill>
                  <a:srgbClr val="333333"/>
                </a:solidFill>
              </a:rPr>
              <a:t> </a:t>
            </a:r>
            <a:r>
              <a:rPr lang="en-US" sz="2400" dirty="0" err="1">
                <a:solidFill>
                  <a:srgbClr val="333333"/>
                </a:solidFill>
              </a:rPr>
              <a:t>bukanlah</a:t>
            </a:r>
            <a:r>
              <a:rPr lang="en-US" sz="2400" dirty="0">
                <a:solidFill>
                  <a:srgbClr val="333333"/>
                </a:solidFill>
              </a:rPr>
              <a:t> </a:t>
            </a:r>
            <a:r>
              <a:rPr lang="en-US" sz="2400" dirty="0" err="1">
                <a:solidFill>
                  <a:srgbClr val="333333"/>
                </a:solidFill>
              </a:rPr>
              <a:t>nasib</a:t>
            </a:r>
            <a:r>
              <a:rPr lang="en-US" sz="2400" dirty="0">
                <a:solidFill>
                  <a:srgbClr val="333333"/>
                </a:solidFill>
              </a:rPr>
              <a:t>/</a:t>
            </a:r>
            <a:r>
              <a:rPr lang="en-US" sz="2400" dirty="0" err="1">
                <a:solidFill>
                  <a:srgbClr val="333333"/>
                </a:solidFill>
              </a:rPr>
              <a:t>takdir</a:t>
            </a:r>
            <a:r>
              <a:rPr lang="en-US" sz="2400" dirty="0">
                <a:solidFill>
                  <a:srgbClr val="333333"/>
                </a:solidFill>
              </a:rPr>
              <a:t> yang </a:t>
            </a:r>
            <a:r>
              <a:rPr lang="en-US" sz="2400" dirty="0" err="1">
                <a:solidFill>
                  <a:srgbClr val="333333"/>
                </a:solidFill>
              </a:rPr>
              <a:t>tak</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diubah</a:t>
            </a:r>
            <a:r>
              <a:rPr lang="en-GB"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Sadarilah pikiran menyimpang pada depresi dan cobalah</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mengatasi</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merubahnya</a:t>
            </a:r>
            <a:r>
              <a:rPr lang="en-US" sz="2400" dirty="0">
                <a:solidFill>
                  <a:srgbClr val="333333"/>
                </a:solidFill>
              </a:rPr>
              <a:t> (</a:t>
            </a:r>
            <a:r>
              <a:rPr lang="en-US" sz="2400" dirty="0" err="1">
                <a:solidFill>
                  <a:srgbClr val="333333"/>
                </a:solidFill>
              </a:rPr>
              <a:t>lihat</a:t>
            </a:r>
            <a:r>
              <a:rPr lang="en-US" sz="2400" dirty="0">
                <a:solidFill>
                  <a:srgbClr val="333333"/>
                </a:solidFill>
              </a:rPr>
              <a:t> leaflet).</a:t>
            </a:r>
          </a:p>
          <a:p>
            <a:pPr marL="342900" lvl="0" indent="-342900" defTabSz="914400" fontAlgn="base">
              <a:buClr>
                <a:srgbClr val="333333"/>
              </a:buClr>
              <a:buFont typeface="WingDings"/>
              <a:buChar char=""/>
              <a:tabLst>
                <a:tab pos="361950" algn="l"/>
              </a:tabLst>
              <a:defRPr/>
            </a:pPr>
            <a:r>
              <a:rPr lang="de-DE" sz="2400" dirty="0">
                <a:solidFill>
                  <a:srgbClr val="333333"/>
                </a:solidFill>
              </a:rPr>
              <a:t>Gunakanlah secara terus menerus beberapa cara yang telah diajarkan untuk menurunkan perasaan depresi/ harga diri rendah (minder)</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de-DE" sz="2400" dirty="0">
                <a:solidFill>
                  <a:srgbClr val="333333"/>
                </a:solidFill>
              </a:rPr>
              <a:t>Jika gejala depresi bertambah parah segera hubungi psikolog, psikiater, dokter.</a:t>
            </a:r>
            <a:endParaRPr lang="en-US" sz="2400" dirty="0"/>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49</a:t>
            </a:fld>
            <a:endParaRPr lang="de-DE" altLang="de-DE">
              <a:latin typeface="+mn-lt"/>
            </a:endParaRPr>
          </a:p>
        </p:txBody>
      </p:sp>
    </p:spTree>
    <p:extLst>
      <p:ext uri="{BB962C8B-B14F-4D97-AF65-F5344CB8AC3E}">
        <p14:creationId xmlns:p14="http://schemas.microsoft.com/office/powerpoint/2010/main" val="1455450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harga</a:t>
            </a:r>
            <a:r>
              <a:rPr lang="en-AU" sz="2000" dirty="0">
                <a:solidFill>
                  <a:srgbClr val="333333"/>
                </a:solidFill>
              </a:rPr>
              <a:t> </a:t>
            </a:r>
            <a:r>
              <a:rPr lang="en-AU" sz="2000" dirty="0" err="1">
                <a:solidFill>
                  <a:srgbClr val="333333"/>
                </a:solidFill>
              </a:rPr>
              <a:t>diri</a:t>
            </a:r>
            <a:r>
              <a:rPr lang="en-AU" sz="2000" dirty="0">
                <a:solidFill>
                  <a:srgbClr val="333333"/>
                </a:solidFill>
              </a:rPr>
              <a:t> </a:t>
            </a:r>
            <a:r>
              <a:rPr lang="en-AU" sz="2000" dirty="0" err="1">
                <a:solidFill>
                  <a:srgbClr val="333333"/>
                </a:solidFill>
              </a:rPr>
              <a:t>rendah</a:t>
            </a:r>
            <a:r>
              <a:rPr lang="en-AU" sz="2000" dirty="0">
                <a:solidFill>
                  <a:srgbClr val="333333"/>
                </a:solidFill>
              </a:rPr>
              <a:t>, </a:t>
            </a:r>
            <a:r>
              <a:rPr lang="en-AU" sz="2000" dirty="0" err="1">
                <a:solidFill>
                  <a:srgbClr val="333333"/>
                </a:solidFill>
              </a:rPr>
              <a:t>terutama</a:t>
            </a:r>
            <a:r>
              <a:rPr lang="en-AU" sz="2000" dirty="0">
                <a:solidFill>
                  <a:srgbClr val="333333"/>
                </a:solidFill>
              </a:rPr>
              <a:t> </a:t>
            </a:r>
            <a:r>
              <a:rPr lang="en-AU" sz="2000" dirty="0" err="1">
                <a:solidFill>
                  <a:srgbClr val="333333"/>
                </a:solidFill>
              </a:rPr>
              <a:t>selama</a:t>
            </a:r>
            <a:r>
              <a:rPr lang="en-AU" sz="2000" dirty="0">
                <a:solidFill>
                  <a:srgbClr val="333333"/>
                </a:solidFill>
              </a:rPr>
              <a:t> episode </a:t>
            </a:r>
            <a:r>
              <a:rPr lang="en-AU" sz="2000" dirty="0" err="1">
                <a:solidFill>
                  <a:srgbClr val="333333"/>
                </a:solidFill>
              </a:rPr>
              <a:t>psikosis</a:t>
            </a:r>
            <a:r>
              <a:rPr lang="en-AU" sz="2000" dirty="0">
                <a:solidFill>
                  <a:srgbClr val="333333"/>
                </a:solidFill>
              </a:rPr>
              <a:t> (</a:t>
            </a:r>
            <a:r>
              <a:rPr lang="en-AU" sz="2000" dirty="0" err="1">
                <a:solidFill>
                  <a:srgbClr val="333333"/>
                </a:solidFill>
              </a:rPr>
              <a:t>perasaan</a:t>
            </a:r>
            <a:r>
              <a:rPr lang="en-AU" sz="2000" dirty="0">
                <a:solidFill>
                  <a:srgbClr val="333333"/>
                </a:solidFill>
              </a:rPr>
              <a:t> </a:t>
            </a:r>
            <a:r>
              <a:rPr lang="en-AU" sz="2000" dirty="0" err="1">
                <a:solidFill>
                  <a:srgbClr val="333333"/>
                </a:solidFill>
              </a:rPr>
              <a:t>malu</a:t>
            </a:r>
            <a:r>
              <a:rPr lang="en-AU" sz="2000" dirty="0">
                <a:solidFill>
                  <a:srgbClr val="333333"/>
                </a:solidFill>
              </a:rPr>
              <a:t>, </a:t>
            </a:r>
            <a:r>
              <a:rPr lang="en-AU" sz="2000" dirty="0" err="1">
                <a:solidFill>
                  <a:srgbClr val="333333"/>
                </a:solidFill>
              </a:rPr>
              <a:t>takut</a:t>
            </a:r>
            <a:r>
              <a:rPr lang="en-AU" sz="2000" dirty="0">
                <a:solidFill>
                  <a:srgbClr val="333333"/>
                </a:solidFill>
              </a:rPr>
              <a:t> </a:t>
            </a:r>
            <a:r>
              <a:rPr lang="en-AU" sz="2000" dirty="0" err="1">
                <a:solidFill>
                  <a:srgbClr val="333333"/>
                </a:solidFill>
              </a:rPr>
              <a:t>teman</a:t>
            </a:r>
            <a:r>
              <a:rPr lang="en-AU" sz="2000" dirty="0">
                <a:solidFill>
                  <a:srgbClr val="333333"/>
                </a:solidFill>
              </a:rPr>
              <a:t> </a:t>
            </a:r>
            <a:r>
              <a:rPr lang="en-AU" sz="2000" dirty="0" err="1">
                <a:solidFill>
                  <a:srgbClr val="333333"/>
                </a:solidFill>
              </a:rPr>
              <a:t>menjauh</a:t>
            </a:r>
            <a:r>
              <a:rPr lang="en-AU" sz="2000" dirty="0">
                <a:solidFill>
                  <a:srgbClr val="333333"/>
                </a:solidFill>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50</a:t>
            </a:fld>
            <a:endParaRPr lang="de-DE" altLang="de-DE">
              <a:latin typeface="+mn-lt"/>
            </a:endParaRPr>
          </a:p>
        </p:txBody>
      </p:sp>
    </p:spTree>
    <p:extLst>
      <p:ext uri="{BB962C8B-B14F-4D97-AF65-F5344CB8AC3E}">
        <p14:creationId xmlns:p14="http://schemas.microsoft.com/office/powerpoint/2010/main" val="17939563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harga</a:t>
            </a:r>
            <a:r>
              <a:rPr lang="en-AU" sz="2000" dirty="0">
                <a:solidFill>
                  <a:srgbClr val="333333"/>
                </a:solidFill>
              </a:rPr>
              <a:t> </a:t>
            </a:r>
            <a:r>
              <a:rPr lang="en-AU" sz="2000" dirty="0" err="1">
                <a:solidFill>
                  <a:srgbClr val="333333"/>
                </a:solidFill>
              </a:rPr>
              <a:t>diri</a:t>
            </a:r>
            <a:r>
              <a:rPr lang="en-AU" sz="2000" dirty="0">
                <a:solidFill>
                  <a:srgbClr val="333333"/>
                </a:solidFill>
              </a:rPr>
              <a:t> </a:t>
            </a:r>
            <a:r>
              <a:rPr lang="en-AU" sz="2000" dirty="0" err="1">
                <a:solidFill>
                  <a:srgbClr val="333333"/>
                </a:solidFill>
              </a:rPr>
              <a:t>rendah</a:t>
            </a:r>
            <a:r>
              <a:rPr lang="en-AU" sz="2000" dirty="0">
                <a:solidFill>
                  <a:srgbClr val="333333"/>
                </a:solidFill>
              </a:rPr>
              <a:t>, </a:t>
            </a:r>
            <a:r>
              <a:rPr lang="en-AU" sz="2000" dirty="0" err="1">
                <a:solidFill>
                  <a:srgbClr val="333333"/>
                </a:solidFill>
              </a:rPr>
              <a:t>terutama</a:t>
            </a:r>
            <a:r>
              <a:rPr lang="en-AU" sz="2000" dirty="0">
                <a:solidFill>
                  <a:srgbClr val="333333"/>
                </a:solidFill>
              </a:rPr>
              <a:t> </a:t>
            </a:r>
            <a:r>
              <a:rPr lang="en-AU" sz="2000" dirty="0" err="1">
                <a:solidFill>
                  <a:srgbClr val="333333"/>
                </a:solidFill>
              </a:rPr>
              <a:t>selama</a:t>
            </a:r>
            <a:r>
              <a:rPr lang="en-AU" sz="2000" dirty="0">
                <a:solidFill>
                  <a:srgbClr val="333333"/>
                </a:solidFill>
              </a:rPr>
              <a:t> episode </a:t>
            </a:r>
            <a:r>
              <a:rPr lang="en-AU" sz="2000" dirty="0" err="1">
                <a:solidFill>
                  <a:srgbClr val="333333"/>
                </a:solidFill>
              </a:rPr>
              <a:t>psikosis</a:t>
            </a:r>
            <a:r>
              <a:rPr lang="en-AU" sz="2000" dirty="0">
                <a:solidFill>
                  <a:srgbClr val="333333"/>
                </a:solidFill>
              </a:rPr>
              <a:t> (</a:t>
            </a:r>
            <a:r>
              <a:rPr lang="en-AU" sz="2000" dirty="0" err="1">
                <a:solidFill>
                  <a:srgbClr val="333333"/>
                </a:solidFill>
              </a:rPr>
              <a:t>perasaan</a:t>
            </a:r>
            <a:r>
              <a:rPr lang="en-AU" sz="2000" dirty="0">
                <a:solidFill>
                  <a:srgbClr val="333333"/>
                </a:solidFill>
              </a:rPr>
              <a:t> </a:t>
            </a:r>
            <a:r>
              <a:rPr lang="en-AU" sz="2000" dirty="0" err="1">
                <a:solidFill>
                  <a:srgbClr val="333333"/>
                </a:solidFill>
              </a:rPr>
              <a:t>malu</a:t>
            </a:r>
            <a:r>
              <a:rPr lang="en-AU" sz="2000" dirty="0">
                <a:solidFill>
                  <a:srgbClr val="333333"/>
                </a:solidFill>
              </a:rPr>
              <a:t>, </a:t>
            </a:r>
            <a:r>
              <a:rPr lang="en-AU" sz="2000" dirty="0" err="1">
                <a:solidFill>
                  <a:srgbClr val="333333"/>
                </a:solidFill>
              </a:rPr>
              <a:t>takut</a:t>
            </a:r>
            <a:r>
              <a:rPr lang="en-AU" sz="2000" dirty="0">
                <a:solidFill>
                  <a:srgbClr val="333333"/>
                </a:solidFill>
              </a:rPr>
              <a:t> </a:t>
            </a:r>
            <a:r>
              <a:rPr lang="en-AU" sz="2000" dirty="0" err="1">
                <a:solidFill>
                  <a:srgbClr val="333333"/>
                </a:solidFill>
              </a:rPr>
              <a:t>teman</a:t>
            </a:r>
            <a:r>
              <a:rPr lang="en-AU" sz="2000" dirty="0">
                <a:solidFill>
                  <a:srgbClr val="333333"/>
                </a:solidFill>
              </a:rPr>
              <a:t> </a:t>
            </a:r>
            <a:r>
              <a:rPr lang="en-AU" sz="2000" dirty="0" err="1">
                <a:solidFill>
                  <a:srgbClr val="333333"/>
                </a:solidFill>
              </a:rPr>
              <a:t>menjauh</a:t>
            </a:r>
            <a:r>
              <a:rPr lang="en-AU" sz="2000" dirty="0">
                <a:solidFill>
                  <a:srgbClr val="333333"/>
                </a:solidFill>
              </a:rPr>
              <a:t>).</a:t>
            </a:r>
          </a:p>
          <a:p>
            <a:pPr lvl="0" defTabSz="914400" fontAlgn="base">
              <a:lnSpc>
                <a:spcPct val="100000"/>
              </a:lnSpc>
              <a:spcBef>
                <a:spcPts val="1200"/>
              </a:spcBef>
              <a:defRPr/>
            </a:pPr>
            <a:r>
              <a:rPr lang="en-AU" sz="2000" dirty="0" err="1">
                <a:solidFill>
                  <a:srgbClr val="333333"/>
                </a:solidFill>
              </a:rPr>
              <a:t>Saat</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akut</a:t>
            </a:r>
            <a:r>
              <a:rPr lang="en-AU" sz="2000" dirty="0">
                <a:solidFill>
                  <a:srgbClr val="333333"/>
                </a:solidFill>
              </a:rPr>
              <a:t>, </a:t>
            </a:r>
            <a:r>
              <a:rPr lang="en-AU" sz="2000" dirty="0" err="1">
                <a:solidFill>
                  <a:srgbClr val="333333"/>
                </a:solidFill>
              </a:rPr>
              <a:t>beberapa</a:t>
            </a:r>
            <a:r>
              <a:rPr lang="en-AU" sz="2000" dirty="0">
                <a:solidFill>
                  <a:srgbClr val="333333"/>
                </a:solidFill>
              </a:rPr>
              <a:t> orang </a:t>
            </a:r>
            <a:r>
              <a:rPr lang="en-AU" sz="2000" dirty="0" err="1">
                <a:solidFill>
                  <a:srgbClr val="333333"/>
                </a:solidFill>
              </a:rPr>
              <a:t>mengatakan</a:t>
            </a:r>
            <a:r>
              <a:rPr lang="en-AU" sz="2000" dirty="0">
                <a:solidFill>
                  <a:srgbClr val="333333"/>
                </a:solidFill>
              </a:rPr>
              <a:t> rasa </a:t>
            </a:r>
            <a:r>
              <a:rPr lang="en-AU" sz="2000" dirty="0" err="1">
                <a:solidFill>
                  <a:srgbClr val="333333"/>
                </a:solidFill>
              </a:rPr>
              <a:t>takut</a:t>
            </a:r>
            <a:r>
              <a:rPr lang="en-AU" sz="2000" dirty="0">
                <a:solidFill>
                  <a:srgbClr val="333333"/>
                </a:solidFill>
              </a:rPr>
              <a:t> </a:t>
            </a:r>
            <a:r>
              <a:rPr lang="en-AU" sz="2000" dirty="0" err="1">
                <a:solidFill>
                  <a:srgbClr val="333333"/>
                </a:solidFill>
              </a:rPr>
              <a:t>tetapi</a:t>
            </a:r>
            <a:r>
              <a:rPr lang="en-AU" sz="2000" dirty="0">
                <a:solidFill>
                  <a:srgbClr val="333333"/>
                </a:solidFill>
              </a:rPr>
              <a:t> juga </a:t>
            </a:r>
            <a:r>
              <a:rPr lang="en-AU" sz="2000" dirty="0" err="1">
                <a:solidFill>
                  <a:srgbClr val="333333"/>
                </a:solidFill>
              </a:rPr>
              <a:t>perasaan</a:t>
            </a:r>
            <a:r>
              <a:rPr lang="en-AU" sz="2000" dirty="0">
                <a:solidFill>
                  <a:srgbClr val="333333"/>
                </a:solidFill>
              </a:rPr>
              <a:t> </a:t>
            </a:r>
            <a:r>
              <a:rPr lang="en-AU" sz="2000" dirty="0" err="1">
                <a:solidFill>
                  <a:srgbClr val="333333"/>
                </a:solidFill>
              </a:rPr>
              <a:t>lainnya</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AU" sz="2000" dirty="0" err="1">
                <a:solidFill>
                  <a:srgbClr val="004992"/>
                </a:solidFill>
              </a:rPr>
              <a:t>Bersemangat</a:t>
            </a:r>
            <a:r>
              <a:rPr lang="en-AU" sz="2000" dirty="0">
                <a:solidFill>
                  <a:srgbClr val="004992"/>
                </a:solidFill>
              </a:rPr>
              <a:t> (“</a:t>
            </a:r>
            <a:r>
              <a:rPr lang="en-AU" sz="2000" dirty="0" err="1">
                <a:solidFill>
                  <a:srgbClr val="004992"/>
                </a:solidFill>
              </a:rPr>
              <a:t>Akhirnya</a:t>
            </a:r>
            <a:r>
              <a:rPr lang="en-AU" sz="2000" dirty="0">
                <a:solidFill>
                  <a:srgbClr val="004992"/>
                </a:solidFill>
              </a:rPr>
              <a:t> </a:t>
            </a:r>
            <a:r>
              <a:rPr lang="en-AU" sz="2000" dirty="0" err="1">
                <a:solidFill>
                  <a:srgbClr val="004992"/>
                </a:solidFill>
              </a:rPr>
              <a:t>sesuatu</a:t>
            </a:r>
            <a:r>
              <a:rPr lang="en-AU" sz="2000" dirty="0">
                <a:solidFill>
                  <a:srgbClr val="004992"/>
                </a:solidFill>
              </a:rPr>
              <a:t> </a:t>
            </a:r>
            <a:r>
              <a:rPr lang="en-AU" sz="2000" dirty="0" err="1">
                <a:solidFill>
                  <a:srgbClr val="004992"/>
                </a:solidFill>
              </a:rPr>
              <a:t>itu</a:t>
            </a:r>
            <a:r>
              <a:rPr lang="en-AU" sz="2000" dirty="0">
                <a:solidFill>
                  <a:srgbClr val="004992"/>
                </a:solidFill>
              </a:rPr>
              <a:t> </a:t>
            </a:r>
            <a:r>
              <a:rPr lang="en-AU" sz="2000" dirty="0" err="1">
                <a:solidFill>
                  <a:srgbClr val="004992"/>
                </a:solidFill>
              </a:rPr>
              <a:t>terjadi</a:t>
            </a:r>
            <a:r>
              <a:rPr lang="en-AU" sz="2000"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en-AU" sz="2000" dirty="0" err="1">
                <a:solidFill>
                  <a:srgbClr val="004992"/>
                </a:solidFill>
              </a:rPr>
              <a:t>Merasakan</a:t>
            </a:r>
            <a:r>
              <a:rPr lang="en-AU" sz="2000" dirty="0">
                <a:solidFill>
                  <a:srgbClr val="004992"/>
                </a:solidFill>
              </a:rPr>
              <a:t> </a:t>
            </a:r>
            <a:r>
              <a:rPr lang="en-AU" sz="2000" dirty="0" err="1">
                <a:solidFill>
                  <a:srgbClr val="004992"/>
                </a:solidFill>
              </a:rPr>
              <a:t>suratan</a:t>
            </a:r>
            <a:r>
              <a:rPr lang="en-AU" sz="2000" dirty="0">
                <a:solidFill>
                  <a:srgbClr val="004992"/>
                </a:solidFill>
              </a:rPr>
              <a:t> </a:t>
            </a:r>
            <a:r>
              <a:rPr lang="en-AU" sz="2000" dirty="0" err="1">
                <a:solidFill>
                  <a:srgbClr val="004992"/>
                </a:solidFill>
              </a:rPr>
              <a:t>takdir</a:t>
            </a:r>
            <a:r>
              <a:rPr lang="en-AU" sz="2000" dirty="0">
                <a:solidFill>
                  <a:srgbClr val="004992"/>
                </a:solidFill>
              </a:rPr>
              <a:t> (</a:t>
            </a:r>
            <a:r>
              <a:rPr lang="en-AU" sz="2000" dirty="0" err="1">
                <a:solidFill>
                  <a:srgbClr val="004992"/>
                </a:solidFill>
              </a:rPr>
              <a:t>untuk</a:t>
            </a:r>
            <a:r>
              <a:rPr lang="en-AU" sz="2000" dirty="0">
                <a:solidFill>
                  <a:srgbClr val="004992"/>
                </a:solidFill>
              </a:rPr>
              <a:t> </a:t>
            </a:r>
            <a:r>
              <a:rPr lang="en-AU" sz="2000" dirty="0" err="1">
                <a:solidFill>
                  <a:srgbClr val="004992"/>
                </a:solidFill>
              </a:rPr>
              <a:t>memenuhi</a:t>
            </a:r>
            <a:r>
              <a:rPr lang="en-AU" sz="2000" dirty="0">
                <a:solidFill>
                  <a:srgbClr val="004992"/>
                </a:solidFill>
              </a:rPr>
              <a:t> </a:t>
            </a:r>
            <a:r>
              <a:rPr lang="en-AU" sz="2000" dirty="0" err="1">
                <a:solidFill>
                  <a:srgbClr val="004992"/>
                </a:solidFill>
              </a:rPr>
              <a:t>misi</a:t>
            </a:r>
            <a:r>
              <a:rPr lang="en-AU" sz="2000" dirty="0">
                <a:solidFill>
                  <a:srgbClr val="004992"/>
                </a:solidFill>
              </a:rPr>
              <a:t>, </a:t>
            </a:r>
            <a:r>
              <a:rPr lang="en-AU" sz="2000" dirty="0" err="1">
                <a:solidFill>
                  <a:srgbClr val="004992"/>
                </a:solidFill>
              </a:rPr>
              <a:t>menjadi</a:t>
            </a:r>
            <a:r>
              <a:rPr lang="en-AU" sz="2000">
                <a:solidFill>
                  <a:srgbClr val="004992"/>
                </a:solidFill>
              </a:rPr>
              <a:t> orang </a:t>
            </a:r>
            <a:r>
              <a:rPr lang="en-AU" sz="2000" dirty="0" err="1">
                <a:solidFill>
                  <a:srgbClr val="004992"/>
                </a:solidFill>
              </a:rPr>
              <a:t>penting</a:t>
            </a:r>
            <a:r>
              <a:rPr lang="en-AU" sz="2000" dirty="0">
                <a:solidFill>
                  <a:srgbClr val="004992"/>
                </a:solidFill>
              </a:rPr>
              <a:t>)</a:t>
            </a: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51</a:t>
            </a:fld>
            <a:endParaRPr lang="de-DE" altLang="de-DE">
              <a:latin typeface="+mn-lt"/>
            </a:endParaRPr>
          </a:p>
        </p:txBody>
      </p:sp>
    </p:spTree>
    <p:extLst>
      <p:ext uri="{BB962C8B-B14F-4D97-AF65-F5344CB8AC3E}">
        <p14:creationId xmlns:p14="http://schemas.microsoft.com/office/powerpoint/2010/main" val="11399922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000" dirty="0" err="1">
                <a:solidFill>
                  <a:srgbClr val="333333"/>
                </a:solidFill>
              </a:rPr>
              <a:t>Banyak</a:t>
            </a:r>
            <a:r>
              <a:rPr lang="en-AU" sz="2000" dirty="0">
                <a:solidFill>
                  <a:srgbClr val="333333"/>
                </a:solidFill>
              </a:rPr>
              <a:t> orang </a:t>
            </a:r>
            <a:r>
              <a:rPr lang="en-AU" sz="2000" dirty="0" err="1">
                <a:solidFill>
                  <a:srgbClr val="333333"/>
                </a:solidFill>
              </a:rPr>
              <a:t>dengan</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memiliki</a:t>
            </a:r>
            <a:r>
              <a:rPr lang="en-AU" sz="2000" dirty="0">
                <a:solidFill>
                  <a:srgbClr val="333333"/>
                </a:solidFill>
              </a:rPr>
              <a:t> </a:t>
            </a:r>
            <a:r>
              <a:rPr lang="en-AU" sz="2000" dirty="0" err="1">
                <a:solidFill>
                  <a:srgbClr val="333333"/>
                </a:solidFill>
              </a:rPr>
              <a:t>harga</a:t>
            </a:r>
            <a:r>
              <a:rPr lang="en-AU" sz="2000" dirty="0">
                <a:solidFill>
                  <a:srgbClr val="333333"/>
                </a:solidFill>
              </a:rPr>
              <a:t> </a:t>
            </a:r>
            <a:r>
              <a:rPr lang="en-AU" sz="2000" dirty="0" err="1">
                <a:solidFill>
                  <a:srgbClr val="333333"/>
                </a:solidFill>
              </a:rPr>
              <a:t>diri</a:t>
            </a:r>
            <a:r>
              <a:rPr lang="en-AU" sz="2000" dirty="0">
                <a:solidFill>
                  <a:srgbClr val="333333"/>
                </a:solidFill>
              </a:rPr>
              <a:t> </a:t>
            </a:r>
            <a:r>
              <a:rPr lang="en-AU" sz="2000" dirty="0" err="1">
                <a:solidFill>
                  <a:srgbClr val="333333"/>
                </a:solidFill>
              </a:rPr>
              <a:t>rendah</a:t>
            </a:r>
            <a:r>
              <a:rPr lang="en-AU" sz="2000" dirty="0">
                <a:solidFill>
                  <a:srgbClr val="333333"/>
                </a:solidFill>
              </a:rPr>
              <a:t>, </a:t>
            </a:r>
            <a:r>
              <a:rPr lang="en-AU" sz="2000" dirty="0" err="1">
                <a:solidFill>
                  <a:srgbClr val="333333"/>
                </a:solidFill>
              </a:rPr>
              <a:t>terutama</a:t>
            </a:r>
            <a:r>
              <a:rPr lang="en-AU" sz="2000" dirty="0">
                <a:solidFill>
                  <a:srgbClr val="333333"/>
                </a:solidFill>
              </a:rPr>
              <a:t> </a:t>
            </a:r>
            <a:r>
              <a:rPr lang="en-AU" sz="2000" dirty="0" err="1">
                <a:solidFill>
                  <a:srgbClr val="333333"/>
                </a:solidFill>
              </a:rPr>
              <a:t>selama</a:t>
            </a:r>
            <a:r>
              <a:rPr lang="en-AU" sz="2000" dirty="0">
                <a:solidFill>
                  <a:srgbClr val="333333"/>
                </a:solidFill>
              </a:rPr>
              <a:t> episode </a:t>
            </a:r>
            <a:r>
              <a:rPr lang="en-AU" sz="2000" dirty="0" err="1">
                <a:solidFill>
                  <a:srgbClr val="333333"/>
                </a:solidFill>
              </a:rPr>
              <a:t>psikosis</a:t>
            </a:r>
            <a:r>
              <a:rPr lang="en-AU" sz="2000" dirty="0">
                <a:solidFill>
                  <a:srgbClr val="333333"/>
                </a:solidFill>
              </a:rPr>
              <a:t> (</a:t>
            </a:r>
            <a:r>
              <a:rPr lang="en-AU" sz="2000" dirty="0" err="1">
                <a:solidFill>
                  <a:srgbClr val="333333"/>
                </a:solidFill>
              </a:rPr>
              <a:t>perasaan</a:t>
            </a:r>
            <a:r>
              <a:rPr lang="en-AU" sz="2000" dirty="0">
                <a:solidFill>
                  <a:srgbClr val="333333"/>
                </a:solidFill>
              </a:rPr>
              <a:t> </a:t>
            </a:r>
            <a:r>
              <a:rPr lang="en-AU" sz="2000" dirty="0" err="1">
                <a:solidFill>
                  <a:srgbClr val="333333"/>
                </a:solidFill>
              </a:rPr>
              <a:t>malu</a:t>
            </a:r>
            <a:r>
              <a:rPr lang="en-AU" sz="2000" dirty="0">
                <a:solidFill>
                  <a:srgbClr val="333333"/>
                </a:solidFill>
              </a:rPr>
              <a:t>, </a:t>
            </a:r>
            <a:r>
              <a:rPr lang="en-AU" sz="2000" dirty="0" err="1">
                <a:solidFill>
                  <a:srgbClr val="333333"/>
                </a:solidFill>
              </a:rPr>
              <a:t>takut</a:t>
            </a:r>
            <a:r>
              <a:rPr lang="en-AU" sz="2000" dirty="0">
                <a:solidFill>
                  <a:srgbClr val="333333"/>
                </a:solidFill>
              </a:rPr>
              <a:t> </a:t>
            </a:r>
            <a:r>
              <a:rPr lang="en-AU" sz="2000" dirty="0" err="1">
                <a:solidFill>
                  <a:srgbClr val="333333"/>
                </a:solidFill>
              </a:rPr>
              <a:t>teman</a:t>
            </a:r>
            <a:r>
              <a:rPr lang="en-AU" sz="2000" dirty="0">
                <a:solidFill>
                  <a:srgbClr val="333333"/>
                </a:solidFill>
              </a:rPr>
              <a:t> </a:t>
            </a:r>
            <a:r>
              <a:rPr lang="en-AU" sz="2000" dirty="0" err="1">
                <a:solidFill>
                  <a:srgbClr val="333333"/>
                </a:solidFill>
              </a:rPr>
              <a:t>menjauh</a:t>
            </a:r>
            <a:r>
              <a:rPr lang="en-AU" sz="2000" dirty="0">
                <a:solidFill>
                  <a:srgbClr val="333333"/>
                </a:solidFill>
              </a:rPr>
              <a:t>).</a:t>
            </a:r>
          </a:p>
          <a:p>
            <a:pPr lvl="0" defTabSz="914400" fontAlgn="base">
              <a:lnSpc>
                <a:spcPct val="100000"/>
              </a:lnSpc>
              <a:spcBef>
                <a:spcPts val="1200"/>
              </a:spcBef>
              <a:defRPr/>
            </a:pPr>
            <a:r>
              <a:rPr lang="en-AU" sz="2000" dirty="0" err="1">
                <a:solidFill>
                  <a:srgbClr val="333333"/>
                </a:solidFill>
              </a:rPr>
              <a:t>Saat</a:t>
            </a:r>
            <a:r>
              <a:rPr lang="en-AU" sz="2000" dirty="0">
                <a:solidFill>
                  <a:srgbClr val="333333"/>
                </a:solidFill>
              </a:rPr>
              <a:t> </a:t>
            </a:r>
            <a:r>
              <a:rPr lang="en-AU" sz="2000" dirty="0" err="1">
                <a:solidFill>
                  <a:srgbClr val="333333"/>
                </a:solidFill>
              </a:rPr>
              <a:t>psikosis</a:t>
            </a:r>
            <a:r>
              <a:rPr lang="en-AU" sz="2000" dirty="0">
                <a:solidFill>
                  <a:srgbClr val="333333"/>
                </a:solidFill>
              </a:rPr>
              <a:t> </a:t>
            </a:r>
            <a:r>
              <a:rPr lang="en-AU" sz="2000" dirty="0" err="1">
                <a:solidFill>
                  <a:srgbClr val="333333"/>
                </a:solidFill>
              </a:rPr>
              <a:t>akut</a:t>
            </a:r>
            <a:r>
              <a:rPr lang="en-AU" sz="2000" dirty="0">
                <a:solidFill>
                  <a:srgbClr val="333333"/>
                </a:solidFill>
              </a:rPr>
              <a:t>, </a:t>
            </a:r>
            <a:r>
              <a:rPr lang="en-AU" sz="2000" dirty="0" err="1">
                <a:solidFill>
                  <a:srgbClr val="333333"/>
                </a:solidFill>
              </a:rPr>
              <a:t>beberapa</a:t>
            </a:r>
            <a:r>
              <a:rPr lang="en-AU" sz="2000" dirty="0">
                <a:solidFill>
                  <a:srgbClr val="333333"/>
                </a:solidFill>
              </a:rPr>
              <a:t> orang </a:t>
            </a:r>
            <a:r>
              <a:rPr lang="en-AU" sz="2000" dirty="0" err="1">
                <a:solidFill>
                  <a:srgbClr val="333333"/>
                </a:solidFill>
              </a:rPr>
              <a:t>mengatakan</a:t>
            </a:r>
            <a:r>
              <a:rPr lang="en-AU" sz="2000" dirty="0">
                <a:solidFill>
                  <a:srgbClr val="333333"/>
                </a:solidFill>
              </a:rPr>
              <a:t> rasa </a:t>
            </a:r>
            <a:r>
              <a:rPr lang="en-AU" sz="2000" dirty="0" err="1">
                <a:solidFill>
                  <a:srgbClr val="333333"/>
                </a:solidFill>
              </a:rPr>
              <a:t>takut</a:t>
            </a:r>
            <a:r>
              <a:rPr lang="en-AU" sz="2000" dirty="0">
                <a:solidFill>
                  <a:srgbClr val="333333"/>
                </a:solidFill>
              </a:rPr>
              <a:t> </a:t>
            </a:r>
            <a:r>
              <a:rPr lang="en-AU" sz="2000" dirty="0" err="1">
                <a:solidFill>
                  <a:srgbClr val="333333"/>
                </a:solidFill>
              </a:rPr>
              <a:t>tetapi</a:t>
            </a:r>
            <a:r>
              <a:rPr lang="en-AU" sz="2000" dirty="0">
                <a:solidFill>
                  <a:srgbClr val="333333"/>
                </a:solidFill>
              </a:rPr>
              <a:t> juga </a:t>
            </a:r>
            <a:r>
              <a:rPr lang="en-AU" sz="2000" dirty="0" err="1">
                <a:solidFill>
                  <a:srgbClr val="333333"/>
                </a:solidFill>
              </a:rPr>
              <a:t>perasaan</a:t>
            </a:r>
            <a:r>
              <a:rPr lang="en-AU" sz="2000" dirty="0">
                <a:solidFill>
                  <a:srgbClr val="333333"/>
                </a:solidFill>
              </a:rPr>
              <a:t> </a:t>
            </a:r>
            <a:r>
              <a:rPr lang="en-AU" sz="2000" dirty="0" err="1">
                <a:solidFill>
                  <a:srgbClr val="333333"/>
                </a:solidFill>
              </a:rPr>
              <a:t>lainnya</a:t>
            </a:r>
            <a:r>
              <a:rPr lang="en-AU"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en-AU" sz="2000" err="1">
                <a:solidFill>
                  <a:srgbClr val="004992"/>
                </a:solidFill>
              </a:rPr>
              <a:t>Bersemangat</a:t>
            </a:r>
            <a:r>
              <a:rPr lang="en-AU" sz="2000">
                <a:solidFill>
                  <a:srgbClr val="004992"/>
                </a:solidFill>
              </a:rPr>
              <a:t> (“Akhirnya </a:t>
            </a:r>
            <a:r>
              <a:rPr lang="en-AU" sz="2000" dirty="0" err="1">
                <a:solidFill>
                  <a:srgbClr val="004992"/>
                </a:solidFill>
              </a:rPr>
              <a:t>sesuatu</a:t>
            </a:r>
            <a:r>
              <a:rPr lang="en-AU" sz="2000" dirty="0">
                <a:solidFill>
                  <a:srgbClr val="004992"/>
                </a:solidFill>
              </a:rPr>
              <a:t> </a:t>
            </a:r>
            <a:r>
              <a:rPr lang="en-AU" sz="2000" err="1">
                <a:solidFill>
                  <a:srgbClr val="004992"/>
                </a:solidFill>
              </a:rPr>
              <a:t>itu</a:t>
            </a:r>
            <a:r>
              <a:rPr lang="en-AU" sz="2000">
                <a:solidFill>
                  <a:srgbClr val="004992"/>
                </a:solidFill>
              </a:rPr>
              <a:t> terjadi”)</a:t>
            </a:r>
            <a:endParaRPr lang="en-AU" sz="20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en-AU" sz="2000" dirty="0" err="1">
                <a:solidFill>
                  <a:srgbClr val="004992"/>
                </a:solidFill>
              </a:rPr>
              <a:t>Merasakan</a:t>
            </a:r>
            <a:r>
              <a:rPr lang="en-AU" sz="2000" dirty="0">
                <a:solidFill>
                  <a:srgbClr val="004992"/>
                </a:solidFill>
              </a:rPr>
              <a:t> </a:t>
            </a:r>
            <a:r>
              <a:rPr lang="en-AU" sz="2000" dirty="0" err="1">
                <a:solidFill>
                  <a:srgbClr val="004992"/>
                </a:solidFill>
              </a:rPr>
              <a:t>suratan</a:t>
            </a:r>
            <a:r>
              <a:rPr lang="en-AU" sz="2000" dirty="0">
                <a:solidFill>
                  <a:srgbClr val="004992"/>
                </a:solidFill>
              </a:rPr>
              <a:t> </a:t>
            </a:r>
            <a:r>
              <a:rPr lang="en-AU" sz="2000" dirty="0" err="1">
                <a:solidFill>
                  <a:srgbClr val="004992"/>
                </a:solidFill>
              </a:rPr>
              <a:t>takdir</a:t>
            </a:r>
            <a:r>
              <a:rPr lang="en-AU" sz="2000" dirty="0">
                <a:solidFill>
                  <a:srgbClr val="004992"/>
                </a:solidFill>
              </a:rPr>
              <a:t> (</a:t>
            </a:r>
            <a:r>
              <a:rPr lang="en-AU" sz="2000" dirty="0" err="1">
                <a:solidFill>
                  <a:srgbClr val="004992"/>
                </a:solidFill>
              </a:rPr>
              <a:t>untuk</a:t>
            </a:r>
            <a:r>
              <a:rPr lang="en-AU" sz="2000" dirty="0">
                <a:solidFill>
                  <a:srgbClr val="004992"/>
                </a:solidFill>
              </a:rPr>
              <a:t> </a:t>
            </a:r>
            <a:r>
              <a:rPr lang="en-AU" sz="2000" dirty="0" err="1">
                <a:solidFill>
                  <a:srgbClr val="004992"/>
                </a:solidFill>
              </a:rPr>
              <a:t>memenuhi</a:t>
            </a:r>
            <a:r>
              <a:rPr lang="en-AU" sz="2000" dirty="0">
                <a:solidFill>
                  <a:srgbClr val="004992"/>
                </a:solidFill>
              </a:rPr>
              <a:t> </a:t>
            </a:r>
            <a:r>
              <a:rPr lang="en-AU" sz="2000" dirty="0" err="1">
                <a:solidFill>
                  <a:srgbClr val="004992"/>
                </a:solidFill>
              </a:rPr>
              <a:t>misi</a:t>
            </a:r>
            <a:r>
              <a:rPr lang="en-AU" sz="2000" dirty="0">
                <a:solidFill>
                  <a:srgbClr val="004992"/>
                </a:solidFill>
              </a:rPr>
              <a:t>, </a:t>
            </a:r>
            <a:r>
              <a:rPr lang="en-AU" sz="2000" dirty="0" err="1">
                <a:solidFill>
                  <a:srgbClr val="004992"/>
                </a:solidFill>
              </a:rPr>
              <a:t>menjadi</a:t>
            </a:r>
            <a:r>
              <a:rPr lang="en-AU" sz="2000" dirty="0">
                <a:solidFill>
                  <a:srgbClr val="004992"/>
                </a:solidFill>
              </a:rPr>
              <a:t> orang </a:t>
            </a:r>
            <a:r>
              <a:rPr lang="en-AU" sz="2000" dirty="0" err="1">
                <a:solidFill>
                  <a:srgbClr val="004992"/>
                </a:solidFill>
              </a:rPr>
              <a:t>penting</a:t>
            </a:r>
            <a:r>
              <a:rPr lang="en-AU" sz="2000" dirty="0">
                <a:solidFill>
                  <a:srgbClr val="004992"/>
                </a:solidFill>
              </a:rPr>
              <a:t>)</a:t>
            </a:r>
          </a:p>
          <a:p>
            <a:pPr lvl="0" defTabSz="914400" fontAlgn="base">
              <a:lnSpc>
                <a:spcPct val="100000"/>
              </a:lnSpc>
              <a:spcBef>
                <a:spcPts val="1200"/>
              </a:spcBef>
              <a:defRPr/>
            </a:pPr>
            <a:r>
              <a:rPr lang="en-AU" sz="2000" dirty="0" err="1">
                <a:solidFill>
                  <a:srgbClr val="004992"/>
                </a:solidFill>
              </a:rPr>
              <a:t>Contoh</a:t>
            </a:r>
            <a:r>
              <a:rPr lang="en-AU" sz="2000" dirty="0">
                <a:solidFill>
                  <a:srgbClr val="004992"/>
                </a:solidFill>
              </a:rPr>
              <a:t>: </a:t>
            </a:r>
            <a:r>
              <a:rPr lang="en-AU" sz="2000" dirty="0">
                <a:solidFill>
                  <a:srgbClr val="333333"/>
                </a:solidFill>
              </a:rPr>
              <a:t>Bill </a:t>
            </a:r>
            <a:r>
              <a:rPr lang="en-AU" sz="2000" dirty="0" err="1">
                <a:solidFill>
                  <a:srgbClr val="333333"/>
                </a:solidFill>
              </a:rPr>
              <a:t>merasa</a:t>
            </a:r>
            <a:r>
              <a:rPr lang="en-AU" sz="2000" dirty="0">
                <a:solidFill>
                  <a:srgbClr val="333333"/>
                </a:solidFill>
              </a:rPr>
              <a:t> </a:t>
            </a:r>
            <a:r>
              <a:rPr lang="en-AU" sz="2000" dirty="0" err="1">
                <a:solidFill>
                  <a:srgbClr val="333333"/>
                </a:solidFill>
              </a:rPr>
              <a:t>dimata</a:t>
            </a:r>
            <a:r>
              <a:rPr lang="en-AU" sz="2000" dirty="0">
                <a:solidFill>
                  <a:srgbClr val="333333"/>
                </a:solidFill>
              </a:rPr>
              <a:t>-matai </a:t>
            </a:r>
            <a:r>
              <a:rPr lang="en-AU" sz="2000" dirty="0" err="1">
                <a:solidFill>
                  <a:srgbClr val="333333"/>
                </a:solidFill>
              </a:rPr>
              <a:t>oleh</a:t>
            </a:r>
            <a:r>
              <a:rPr lang="en-AU" sz="2000" dirty="0">
                <a:solidFill>
                  <a:srgbClr val="333333"/>
                </a:solidFill>
              </a:rPr>
              <a:t> </a:t>
            </a:r>
            <a:r>
              <a:rPr lang="en-AU" sz="2000" dirty="0" err="1">
                <a:solidFill>
                  <a:srgbClr val="333333"/>
                </a:solidFill>
              </a:rPr>
              <a:t>agen</a:t>
            </a:r>
            <a:r>
              <a:rPr lang="en-AU" sz="2000" dirty="0">
                <a:solidFill>
                  <a:srgbClr val="333333"/>
                </a:solidFill>
              </a:rPr>
              <a:t> </a:t>
            </a:r>
            <a:r>
              <a:rPr lang="en-AU" sz="2000" dirty="0" err="1">
                <a:solidFill>
                  <a:srgbClr val="333333"/>
                </a:solidFill>
              </a:rPr>
              <a:t>rahasia</a:t>
            </a:r>
            <a:r>
              <a:rPr lang="en-AU" sz="2000" dirty="0">
                <a:solidFill>
                  <a:srgbClr val="333333"/>
                </a:solidFill>
              </a:rPr>
              <a:t>. </a:t>
            </a:r>
            <a:r>
              <a:rPr lang="en-AU" sz="2000" dirty="0" err="1">
                <a:solidFill>
                  <a:srgbClr val="333333"/>
                </a:solidFill>
              </a:rPr>
              <a:t>Selama</a:t>
            </a:r>
            <a:r>
              <a:rPr lang="en-AU" sz="2000" dirty="0">
                <a:solidFill>
                  <a:srgbClr val="333333"/>
                </a:solidFill>
              </a:rPr>
              <a:t> </a:t>
            </a:r>
            <a:r>
              <a:rPr lang="en-AU" sz="2000" dirty="0" err="1">
                <a:solidFill>
                  <a:srgbClr val="333333"/>
                </a:solidFill>
              </a:rPr>
              <a:t>tiga</a:t>
            </a:r>
            <a:r>
              <a:rPr lang="en-AU" sz="2000" dirty="0">
                <a:solidFill>
                  <a:srgbClr val="333333"/>
                </a:solidFill>
              </a:rPr>
              <a:t> </a:t>
            </a:r>
            <a:r>
              <a:rPr lang="en-AU" sz="2000" dirty="0" err="1">
                <a:solidFill>
                  <a:srgbClr val="333333"/>
                </a:solidFill>
              </a:rPr>
              <a:t>hari</a:t>
            </a:r>
            <a:r>
              <a:rPr lang="en-AU" sz="2000" dirty="0">
                <a:solidFill>
                  <a:srgbClr val="333333"/>
                </a:solidFill>
              </a:rPr>
              <a:t> </a:t>
            </a:r>
            <a:r>
              <a:rPr lang="en-AU" sz="2000" dirty="0" err="1">
                <a:solidFill>
                  <a:srgbClr val="333333"/>
                </a:solidFill>
              </a:rPr>
              <a:t>berturut-turut</a:t>
            </a:r>
            <a:r>
              <a:rPr lang="en-AU" sz="2000" dirty="0">
                <a:solidFill>
                  <a:srgbClr val="333333"/>
                </a:solidFill>
              </a:rPr>
              <a:t> </a:t>
            </a:r>
            <a:r>
              <a:rPr lang="en-AU" sz="2000" dirty="0" err="1">
                <a:solidFill>
                  <a:srgbClr val="333333"/>
                </a:solidFill>
              </a:rPr>
              <a:t>ia</a:t>
            </a:r>
            <a:r>
              <a:rPr lang="en-AU" sz="2000" dirty="0">
                <a:solidFill>
                  <a:srgbClr val="333333"/>
                </a:solidFill>
              </a:rPr>
              <a:t> </a:t>
            </a:r>
            <a:r>
              <a:rPr lang="en-AU" sz="2000" dirty="0" err="1">
                <a:solidFill>
                  <a:srgbClr val="333333"/>
                </a:solidFill>
              </a:rPr>
              <a:t>selalu</a:t>
            </a:r>
            <a:r>
              <a:rPr lang="en-AU" sz="2000" dirty="0">
                <a:solidFill>
                  <a:srgbClr val="333333"/>
                </a:solidFill>
              </a:rPr>
              <a:t> </a:t>
            </a:r>
            <a:r>
              <a:rPr lang="en-AU" sz="2000" dirty="0" err="1">
                <a:solidFill>
                  <a:srgbClr val="333333"/>
                </a:solidFill>
              </a:rPr>
              <a:t>menemui</a:t>
            </a:r>
            <a:r>
              <a:rPr lang="en-AU" sz="2000" dirty="0">
                <a:solidFill>
                  <a:srgbClr val="333333"/>
                </a:solidFill>
              </a:rPr>
              <a:t> orang yang </a:t>
            </a:r>
            <a:r>
              <a:rPr lang="en-AU" sz="2000" dirty="0" err="1">
                <a:solidFill>
                  <a:srgbClr val="333333"/>
                </a:solidFill>
              </a:rPr>
              <a:t>sama</a:t>
            </a:r>
            <a:r>
              <a:rPr lang="en-AU" sz="2000" dirty="0">
                <a:solidFill>
                  <a:srgbClr val="333333"/>
                </a:solidFill>
              </a:rPr>
              <a:t> </a:t>
            </a:r>
            <a:r>
              <a:rPr lang="en-AU" sz="2000" dirty="0" err="1">
                <a:solidFill>
                  <a:srgbClr val="333333"/>
                </a:solidFill>
              </a:rPr>
              <a:t>didalam</a:t>
            </a:r>
            <a:r>
              <a:rPr lang="en-AU" sz="2000" dirty="0">
                <a:solidFill>
                  <a:srgbClr val="333333"/>
                </a:solidFill>
              </a:rPr>
              <a:t> </a:t>
            </a:r>
            <a:r>
              <a:rPr lang="en-AU" sz="2000" dirty="0" err="1">
                <a:solidFill>
                  <a:srgbClr val="333333"/>
                </a:solidFill>
              </a:rPr>
              <a:t>kereta</a:t>
            </a:r>
            <a:r>
              <a:rPr lang="en-AU" sz="2000" dirty="0">
                <a:solidFill>
                  <a:srgbClr val="333333"/>
                </a:solidFill>
              </a:rPr>
              <a:t> </a:t>
            </a:r>
            <a:r>
              <a:rPr lang="en-AU" sz="2000" dirty="0" err="1">
                <a:solidFill>
                  <a:srgbClr val="333333"/>
                </a:solidFill>
              </a:rPr>
              <a:t>dalam</a:t>
            </a:r>
            <a:r>
              <a:rPr lang="en-AU" sz="2000" dirty="0">
                <a:solidFill>
                  <a:srgbClr val="333333"/>
                </a:solidFill>
              </a:rPr>
              <a:t> </a:t>
            </a:r>
            <a:r>
              <a:rPr lang="en-AU" sz="2000" dirty="0" err="1">
                <a:solidFill>
                  <a:srgbClr val="333333"/>
                </a:solidFill>
              </a:rPr>
              <a:t>perjalanan</a:t>
            </a:r>
            <a:r>
              <a:rPr lang="en-AU" sz="2000" dirty="0">
                <a:solidFill>
                  <a:srgbClr val="333333"/>
                </a:solidFill>
              </a:rPr>
              <a:t> </a:t>
            </a:r>
            <a:r>
              <a:rPr lang="en-AU" sz="2000" dirty="0" err="1">
                <a:solidFill>
                  <a:srgbClr val="333333"/>
                </a:solidFill>
              </a:rPr>
              <a:t>ke</a:t>
            </a:r>
            <a:r>
              <a:rPr lang="en-AU" sz="2000" dirty="0">
                <a:solidFill>
                  <a:srgbClr val="333333"/>
                </a:solidFill>
              </a:rPr>
              <a:t> </a:t>
            </a:r>
            <a:r>
              <a:rPr lang="en-AU" sz="2000" dirty="0" err="1">
                <a:solidFill>
                  <a:srgbClr val="333333"/>
                </a:solidFill>
              </a:rPr>
              <a:t>tempat</a:t>
            </a:r>
            <a:r>
              <a:rPr lang="en-AU" sz="2000" dirty="0">
                <a:solidFill>
                  <a:srgbClr val="333333"/>
                </a:solidFill>
              </a:rPr>
              <a:t> </a:t>
            </a:r>
            <a:r>
              <a:rPr lang="en-AU" sz="2000" dirty="0" err="1">
                <a:solidFill>
                  <a:srgbClr val="333333"/>
                </a:solidFill>
              </a:rPr>
              <a:t>bekerja</a:t>
            </a:r>
            <a:r>
              <a:rPr lang="en-AU" sz="2000" dirty="0">
                <a:solidFill>
                  <a:srgbClr val="333333"/>
                </a:solidFill>
              </a:rPr>
              <a:t>.</a:t>
            </a:r>
          </a:p>
          <a:p>
            <a:pPr lvl="0" defTabSz="914400" fontAlgn="base">
              <a:lnSpc>
                <a:spcPct val="100000"/>
              </a:lnSpc>
              <a:spcBef>
                <a:spcPts val="1200"/>
              </a:spcBef>
              <a:defRPr/>
            </a:pPr>
            <a:r>
              <a:rPr lang="en-AU" sz="2000" dirty="0" err="1">
                <a:solidFill>
                  <a:srgbClr val="004992"/>
                </a:solidFill>
              </a:rPr>
              <a:t>Perasaan</a:t>
            </a:r>
            <a:r>
              <a:rPr lang="en-AU" sz="2000" dirty="0">
                <a:solidFill>
                  <a:srgbClr val="004992"/>
                </a:solidFill>
              </a:rPr>
              <a:t>: </a:t>
            </a:r>
            <a:r>
              <a:rPr lang="en-AU" sz="2000" dirty="0" err="1">
                <a:solidFill>
                  <a:srgbClr val="333333"/>
                </a:solidFill>
              </a:rPr>
              <a:t>Takut</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terancam</a:t>
            </a:r>
            <a:r>
              <a:rPr lang="en-AU" sz="2000" dirty="0">
                <a:solidFill>
                  <a:srgbClr val="333333"/>
                </a:solidFill>
              </a:rPr>
              <a:t>. </a:t>
            </a:r>
            <a:r>
              <a:rPr lang="en-AU" sz="2000" dirty="0" err="1">
                <a:solidFill>
                  <a:srgbClr val="333333"/>
                </a:solidFill>
              </a:rPr>
              <a:t>Tapi</a:t>
            </a:r>
            <a:r>
              <a:rPr lang="en-AU" sz="2000" dirty="0">
                <a:solidFill>
                  <a:srgbClr val="333333"/>
                </a:solidFill>
              </a:rPr>
              <a:t> juga</a:t>
            </a:r>
            <a:r>
              <a:rPr lang="en-AU" sz="2000">
                <a:solidFill>
                  <a:srgbClr val="333333"/>
                </a:solidFill>
              </a:rPr>
              <a:t>: “Jika </a:t>
            </a:r>
            <a:r>
              <a:rPr lang="en-AU" sz="2000" dirty="0" err="1">
                <a:solidFill>
                  <a:srgbClr val="333333"/>
                </a:solidFill>
              </a:rPr>
              <a:t>mereka</a:t>
            </a:r>
            <a:r>
              <a:rPr lang="en-AU" sz="2000" dirty="0">
                <a:solidFill>
                  <a:srgbClr val="333333"/>
                </a:solidFill>
              </a:rPr>
              <a:t> </a:t>
            </a:r>
            <a:r>
              <a:rPr lang="en-AU" sz="2000" dirty="0" err="1">
                <a:solidFill>
                  <a:srgbClr val="333333"/>
                </a:solidFill>
              </a:rPr>
              <a:t>membuat</a:t>
            </a:r>
            <a:r>
              <a:rPr lang="en-AU" sz="2000" dirty="0">
                <a:solidFill>
                  <a:srgbClr val="333333"/>
                </a:solidFill>
              </a:rPr>
              <a:t> </a:t>
            </a:r>
            <a:r>
              <a:rPr lang="en-AU" sz="2000" dirty="0" err="1">
                <a:solidFill>
                  <a:srgbClr val="333333"/>
                </a:solidFill>
              </a:rPr>
              <a:t>masalah</a:t>
            </a:r>
            <a:r>
              <a:rPr lang="en-AU" sz="2000" dirty="0">
                <a:solidFill>
                  <a:srgbClr val="333333"/>
                </a:solidFill>
              </a:rPr>
              <a:t> </a:t>
            </a:r>
            <a:r>
              <a:rPr lang="en-AU" sz="2000" dirty="0" err="1">
                <a:solidFill>
                  <a:srgbClr val="333333"/>
                </a:solidFill>
              </a:rPr>
              <a:t>besar</a:t>
            </a:r>
            <a:r>
              <a:rPr lang="en-AU" sz="2000" dirty="0">
                <a:solidFill>
                  <a:srgbClr val="333333"/>
                </a:solidFill>
              </a:rPr>
              <a:t>, </a:t>
            </a:r>
            <a:r>
              <a:rPr lang="en-AU" sz="2000" dirty="0" err="1">
                <a:solidFill>
                  <a:srgbClr val="333333"/>
                </a:solidFill>
              </a:rPr>
              <a:t>mungkin</a:t>
            </a:r>
            <a:r>
              <a:rPr lang="en-AU" sz="2000" dirty="0">
                <a:solidFill>
                  <a:srgbClr val="333333"/>
                </a:solidFill>
              </a:rPr>
              <a:t> </a:t>
            </a:r>
            <a:r>
              <a:rPr lang="en-AU" sz="2000" dirty="0" err="1">
                <a:solidFill>
                  <a:srgbClr val="333333"/>
                </a:solidFill>
              </a:rPr>
              <a:t>saya</a:t>
            </a:r>
            <a:r>
              <a:rPr lang="en-AU" sz="2000" dirty="0">
                <a:solidFill>
                  <a:srgbClr val="333333"/>
                </a:solidFill>
              </a:rPr>
              <a:t> </a:t>
            </a:r>
            <a:r>
              <a:rPr lang="en-AU" sz="2000" dirty="0" err="1">
                <a:solidFill>
                  <a:srgbClr val="333333"/>
                </a:solidFill>
              </a:rPr>
              <a:t>akan</a:t>
            </a:r>
            <a:r>
              <a:rPr lang="en-AU" sz="2000" dirty="0">
                <a:solidFill>
                  <a:srgbClr val="333333"/>
                </a:solidFill>
              </a:rPr>
              <a:t> </a:t>
            </a:r>
            <a:r>
              <a:rPr lang="en-AU" sz="2000" dirty="0" err="1">
                <a:solidFill>
                  <a:srgbClr val="333333"/>
                </a:solidFill>
              </a:rPr>
              <a:t>menjadi</a:t>
            </a:r>
            <a:r>
              <a:rPr lang="en-AU" sz="2000" dirty="0">
                <a:solidFill>
                  <a:srgbClr val="333333"/>
                </a:solidFill>
              </a:rPr>
              <a:t> </a:t>
            </a:r>
            <a:r>
              <a:rPr lang="en-AU" sz="2000" dirty="0" err="1">
                <a:solidFill>
                  <a:srgbClr val="333333"/>
                </a:solidFill>
              </a:rPr>
              <a:t>semacam</a:t>
            </a:r>
            <a:r>
              <a:rPr lang="en-AU" sz="2000" dirty="0">
                <a:solidFill>
                  <a:srgbClr val="333333"/>
                </a:solidFill>
              </a:rPr>
              <a:t> James Bond, </a:t>
            </a:r>
            <a:r>
              <a:rPr lang="en-AU" sz="2000" dirty="0" err="1">
                <a:solidFill>
                  <a:srgbClr val="333333"/>
                </a:solidFill>
              </a:rPr>
              <a:t>dan</a:t>
            </a:r>
            <a:r>
              <a:rPr lang="en-AU" sz="2000" dirty="0">
                <a:solidFill>
                  <a:srgbClr val="333333"/>
                </a:solidFill>
              </a:rPr>
              <a:t> </a:t>
            </a:r>
            <a:r>
              <a:rPr lang="en-AU" sz="2000" dirty="0" err="1">
                <a:solidFill>
                  <a:srgbClr val="333333"/>
                </a:solidFill>
              </a:rPr>
              <a:t>disisi</a:t>
            </a:r>
            <a:r>
              <a:rPr lang="en-AU" sz="2000" dirty="0">
                <a:solidFill>
                  <a:srgbClr val="333333"/>
                </a:solidFill>
              </a:rPr>
              <a:t> lain </a:t>
            </a:r>
            <a:r>
              <a:rPr lang="en-AU" sz="2000" dirty="0" err="1">
                <a:solidFill>
                  <a:srgbClr val="333333"/>
                </a:solidFill>
              </a:rPr>
              <a:t>mungkin</a:t>
            </a:r>
            <a:r>
              <a:rPr lang="en-AU" sz="2000" dirty="0">
                <a:solidFill>
                  <a:srgbClr val="333333"/>
                </a:solidFill>
              </a:rPr>
              <a:t> </a:t>
            </a:r>
            <a:r>
              <a:rPr lang="en-AU" sz="2000" dirty="0" err="1">
                <a:solidFill>
                  <a:srgbClr val="333333"/>
                </a:solidFill>
              </a:rPr>
              <a:t>mereka</a:t>
            </a:r>
            <a:r>
              <a:rPr lang="en-AU" sz="2000" dirty="0">
                <a:solidFill>
                  <a:srgbClr val="333333"/>
                </a:solidFill>
              </a:rPr>
              <a:t> </a:t>
            </a:r>
            <a:r>
              <a:rPr lang="en-AU" sz="2000" dirty="0" err="1">
                <a:solidFill>
                  <a:srgbClr val="333333"/>
                </a:solidFill>
              </a:rPr>
              <a:t>ingin</a:t>
            </a:r>
            <a:r>
              <a:rPr lang="en-AU" sz="2000" dirty="0">
                <a:solidFill>
                  <a:srgbClr val="333333"/>
                </a:solidFill>
              </a:rPr>
              <a:t> </a:t>
            </a:r>
            <a:r>
              <a:rPr lang="en-AU" sz="2000" dirty="0" err="1">
                <a:solidFill>
                  <a:srgbClr val="333333"/>
                </a:solidFill>
              </a:rPr>
              <a:t>menyewa</a:t>
            </a:r>
            <a:r>
              <a:rPr lang="en-AU" sz="2000" dirty="0">
                <a:solidFill>
                  <a:srgbClr val="333333"/>
                </a:solidFill>
              </a:rPr>
              <a:t> </a:t>
            </a:r>
            <a:r>
              <a:rPr lang="en-AU" sz="2000" err="1">
                <a:solidFill>
                  <a:srgbClr val="333333"/>
                </a:solidFill>
              </a:rPr>
              <a:t>saya</a:t>
            </a:r>
            <a:r>
              <a:rPr lang="en-AU" sz="2000">
                <a:solidFill>
                  <a:srgbClr val="333333"/>
                </a:solidFill>
              </a:rPr>
              <a:t>.</a:t>
            </a:r>
            <a:r>
              <a:rPr lang="en-US" sz="2000">
                <a:solidFill>
                  <a:srgbClr val="333333"/>
                </a:solidFill>
              </a:rPr>
              <a:t>”</a:t>
            </a:r>
            <a:endParaRPr lang="en-AU" sz="2000" dirty="0">
              <a:solidFill>
                <a:srgbClr val="333333"/>
              </a:solidFill>
            </a:endParaRPr>
          </a:p>
          <a:p>
            <a:pPr lvl="0" defTabSz="914400" fontAlgn="base">
              <a:lnSpc>
                <a:spcPct val="100000"/>
              </a:lnSpc>
              <a:spcBef>
                <a:spcPts val="1200"/>
              </a:spcBef>
              <a:defRPr/>
            </a:pPr>
            <a:r>
              <a:rPr lang="en-AU" sz="2000" dirty="0" err="1">
                <a:solidFill>
                  <a:srgbClr val="004992"/>
                </a:solidFill>
              </a:rPr>
              <a:t>Tapi</a:t>
            </a:r>
            <a:r>
              <a:rPr lang="en-AU" sz="2000" dirty="0">
                <a:solidFill>
                  <a:srgbClr val="004992"/>
                </a:solidFill>
              </a:rPr>
              <a:t>: </a:t>
            </a:r>
            <a:r>
              <a:rPr lang="en-AU" sz="2000" dirty="0" err="1">
                <a:solidFill>
                  <a:srgbClr val="333333"/>
                </a:solidFill>
              </a:rPr>
              <a:t>Ini</a:t>
            </a:r>
            <a:r>
              <a:rPr lang="en-AU" sz="2000" dirty="0">
                <a:solidFill>
                  <a:srgbClr val="333333"/>
                </a:solidFill>
              </a:rPr>
              <a:t> </a:t>
            </a:r>
            <a:r>
              <a:rPr lang="en-AU" sz="2000" dirty="0" err="1">
                <a:solidFill>
                  <a:srgbClr val="333333"/>
                </a:solidFill>
              </a:rPr>
              <a:t>hanyalah</a:t>
            </a:r>
            <a:r>
              <a:rPr lang="en-AU" sz="2000" dirty="0">
                <a:solidFill>
                  <a:srgbClr val="333333"/>
                </a:solidFill>
              </a:rPr>
              <a:t> </a:t>
            </a:r>
            <a:r>
              <a:rPr lang="en-AU" sz="2000" dirty="0" err="1">
                <a:solidFill>
                  <a:srgbClr val="333333"/>
                </a:solidFill>
              </a:rPr>
              <a:t>kebetulan</a:t>
            </a:r>
            <a:r>
              <a:rPr lang="en-AU" sz="2000" dirty="0">
                <a:solidFill>
                  <a:srgbClr val="333333"/>
                </a:solidFill>
              </a:rPr>
              <a:t> </a:t>
            </a:r>
            <a:r>
              <a:rPr lang="en-AU" sz="2000" dirty="0" err="1">
                <a:solidFill>
                  <a:srgbClr val="333333"/>
                </a:solidFill>
              </a:rPr>
              <a:t>saja</a:t>
            </a:r>
            <a:r>
              <a:rPr lang="en-AU" sz="2000" dirty="0">
                <a:solidFill>
                  <a:srgbClr val="333333"/>
                </a:solidFill>
              </a:rPr>
              <a:t>! Orang yang </a:t>
            </a:r>
            <a:r>
              <a:rPr lang="en-AU" sz="2000" dirty="0" err="1">
                <a:solidFill>
                  <a:srgbClr val="333333"/>
                </a:solidFill>
              </a:rPr>
              <a:t>sama</a:t>
            </a:r>
            <a:r>
              <a:rPr lang="en-AU" sz="2000" dirty="0">
                <a:solidFill>
                  <a:srgbClr val="333333"/>
                </a:solidFill>
              </a:rPr>
              <a:t> </a:t>
            </a:r>
            <a:r>
              <a:rPr lang="en-AU" sz="2000" dirty="0" err="1">
                <a:solidFill>
                  <a:srgbClr val="333333"/>
                </a:solidFill>
              </a:rPr>
              <a:t>itu</a:t>
            </a:r>
            <a:r>
              <a:rPr lang="en-AU" sz="2000" dirty="0">
                <a:solidFill>
                  <a:srgbClr val="333333"/>
                </a:solidFill>
              </a:rPr>
              <a:t> juga </a:t>
            </a:r>
            <a:r>
              <a:rPr lang="en-AU" sz="2000" dirty="0" err="1">
                <a:solidFill>
                  <a:srgbClr val="333333"/>
                </a:solidFill>
              </a:rPr>
              <a:t>memiliki</a:t>
            </a:r>
            <a:r>
              <a:rPr lang="en-AU" sz="2000" dirty="0">
                <a:solidFill>
                  <a:srgbClr val="333333"/>
                </a:solidFill>
              </a:rPr>
              <a:t> </a:t>
            </a:r>
            <a:r>
              <a:rPr lang="en-AU" sz="2000" dirty="0" err="1">
                <a:solidFill>
                  <a:srgbClr val="333333"/>
                </a:solidFill>
              </a:rPr>
              <a:t>rutinitas</a:t>
            </a:r>
            <a:r>
              <a:rPr lang="en-AU" sz="2000" dirty="0">
                <a:solidFill>
                  <a:srgbClr val="333333"/>
                </a:solidFill>
              </a:rPr>
              <a:t> </a:t>
            </a:r>
            <a:r>
              <a:rPr lang="en-AU" sz="2000" dirty="0" err="1">
                <a:solidFill>
                  <a:srgbClr val="333333"/>
                </a:solidFill>
              </a:rPr>
              <a:t>sehari-hari</a:t>
            </a:r>
            <a:r>
              <a:rPr lang="en-AU" sz="2000" dirty="0">
                <a:solidFill>
                  <a:srgbClr val="333333"/>
                </a:solidFill>
              </a:rPr>
              <a:t> </a:t>
            </a:r>
            <a:r>
              <a:rPr lang="en-AU" sz="2000" dirty="0" err="1">
                <a:solidFill>
                  <a:srgbClr val="333333"/>
                </a:solidFill>
              </a:rPr>
              <a:t>dengan</a:t>
            </a:r>
            <a:r>
              <a:rPr lang="en-AU" sz="2000" dirty="0">
                <a:solidFill>
                  <a:srgbClr val="333333"/>
                </a:solidFill>
              </a:rPr>
              <a:t> </a:t>
            </a:r>
            <a:r>
              <a:rPr lang="en-AU" sz="2000" dirty="0" err="1">
                <a:solidFill>
                  <a:srgbClr val="333333"/>
                </a:solidFill>
              </a:rPr>
              <a:t>bekerja</a:t>
            </a:r>
            <a:r>
              <a:rPr lang="en-AU" sz="2000" dirty="0">
                <a:solidFill>
                  <a:srgbClr val="333333"/>
                </a:solidFill>
              </a:rPr>
              <a:t> </a:t>
            </a:r>
            <a:r>
              <a:rPr lang="en-AU" sz="2000" dirty="0" err="1">
                <a:solidFill>
                  <a:srgbClr val="333333"/>
                </a:solidFill>
              </a:rPr>
              <a:t>dan</a:t>
            </a:r>
            <a:r>
              <a:rPr lang="en-AU" sz="2000" dirty="0">
                <a:solidFill>
                  <a:srgbClr val="333333"/>
                </a:solidFill>
              </a:rPr>
              <a:t> </a:t>
            </a:r>
            <a:r>
              <a:rPr lang="en-AU" sz="2000" dirty="0" err="1">
                <a:solidFill>
                  <a:srgbClr val="333333"/>
                </a:solidFill>
              </a:rPr>
              <a:t>memasuki</a:t>
            </a:r>
            <a:r>
              <a:rPr lang="en-AU" sz="2000" dirty="0">
                <a:solidFill>
                  <a:srgbClr val="333333"/>
                </a:solidFill>
              </a:rPr>
              <a:t> </a:t>
            </a:r>
            <a:r>
              <a:rPr lang="en-AU" sz="2000" dirty="0" err="1">
                <a:solidFill>
                  <a:srgbClr val="333333"/>
                </a:solidFill>
              </a:rPr>
              <a:t>gerbong</a:t>
            </a:r>
            <a:r>
              <a:rPr lang="en-AU" sz="2000" dirty="0">
                <a:solidFill>
                  <a:srgbClr val="333333"/>
                </a:solidFill>
              </a:rPr>
              <a:t> </a:t>
            </a:r>
            <a:r>
              <a:rPr lang="en-AU" sz="2000" dirty="0" err="1">
                <a:solidFill>
                  <a:srgbClr val="333333"/>
                </a:solidFill>
              </a:rPr>
              <a:t>kereta</a:t>
            </a:r>
            <a:r>
              <a:rPr lang="en-AU" sz="2000" dirty="0">
                <a:solidFill>
                  <a:srgbClr val="333333"/>
                </a:solidFill>
              </a:rPr>
              <a:t> yang </a:t>
            </a:r>
            <a:r>
              <a:rPr lang="en-AU" sz="2000" dirty="0" err="1">
                <a:solidFill>
                  <a:srgbClr val="333333"/>
                </a:solidFill>
              </a:rPr>
              <a:t>itu</a:t>
            </a:r>
            <a:r>
              <a:rPr lang="en-AU" sz="2000" dirty="0">
                <a:solidFill>
                  <a:srgbClr val="333333"/>
                </a:solidFill>
              </a:rPr>
              <a:t> </a:t>
            </a:r>
            <a:r>
              <a:rPr lang="en-AU" sz="2000" dirty="0" err="1">
                <a:solidFill>
                  <a:srgbClr val="333333"/>
                </a:solidFill>
              </a:rPr>
              <a:t>itu</a:t>
            </a:r>
            <a:r>
              <a:rPr lang="en-AU" sz="2000" dirty="0">
                <a:solidFill>
                  <a:srgbClr val="333333"/>
                </a:solidFill>
              </a:rPr>
              <a:t> juga.</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52</a:t>
            </a:fld>
            <a:endParaRPr lang="de-DE" altLang="de-DE">
              <a:latin typeface="+mn-lt"/>
            </a:endParaRPr>
          </a:p>
        </p:txBody>
      </p:sp>
    </p:spTree>
    <p:extLst>
      <p:ext uri="{BB962C8B-B14F-4D97-AF65-F5344CB8AC3E}">
        <p14:creationId xmlns:p14="http://schemas.microsoft.com/office/powerpoint/2010/main" val="22429932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53</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7"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152026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54</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257386341"/>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i-FI">
                <a:latin typeface="+mn-lt"/>
              </a:rPr>
              <a:t>Pelatihan Terapi Metakognitif 8 – Harga diri &amp; Perasaan</a:t>
            </a:r>
            <a:endParaRPr lang="de-DE">
              <a:latin typeface="+mn-lt"/>
            </a:endParaRPr>
          </a:p>
        </p:txBody>
      </p:sp>
      <p:sp>
        <p:nvSpPr>
          <p:cNvPr id="4" name="Slide Number Placeholder 3"/>
          <p:cNvSpPr>
            <a:spLocks noGrp="1"/>
          </p:cNvSpPr>
          <p:nvPr>
            <p:ph type="sldNum" sz="quarter" idx="12"/>
          </p:nvPr>
        </p:nvSpPr>
        <p:spPr/>
        <p:txBody>
          <a:bodyPr/>
          <a:lstStyle/>
          <a:p>
            <a:fld id="{0931D2EE-07C0-4C37-8ACB-41040B99F639}" type="slidenum">
              <a:rPr lang="de-DE" altLang="de-DE" smtClean="0">
                <a:latin typeface="+mn-lt"/>
              </a:rPr>
              <a:pPr/>
              <a:t>55</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571740532"/>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4603</Words>
  <Application>Microsoft Office PowerPoint</Application>
  <PresentationFormat>Benutzerdefiniert</PresentationFormat>
  <Paragraphs>572</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Symbol</vt:lpstr>
      <vt:lpstr>Wingdings</vt:lpstr>
      <vt:lpstr>Times New Roman</vt:lpstr>
      <vt:lpstr>Calibri Light</vt:lpstr>
      <vt:lpstr>Wingdings</vt:lpstr>
      <vt:lpstr>Arial</vt:lpstr>
      <vt:lpstr>UKE_PPT-Vorlage_16zu9</vt:lpstr>
      <vt:lpstr>1_UKE_PPT-Vorlage_16zu9</vt:lpstr>
      <vt:lpstr>MCT 8 A – Harga diri &amp; Perasaan</vt:lpstr>
      <vt:lpstr>Mengapa kita perlu mempelajarinya?</vt:lpstr>
      <vt:lpstr>Tanda-tanda Depresi?</vt:lpstr>
      <vt:lpstr>Tanda-tanda Depresi?</vt:lpstr>
      <vt:lpstr>Apakah saya terlahir seperti ini... Mengapa saya menjadi seperti ini?</vt:lpstr>
      <vt:lpstr>Apakah saya terlahir seperti ini... Mengapa saya menjadi seperti ini?</vt:lpstr>
      <vt:lpstr>Apakah saya terlahir seperti ini... Mengapa saya menjadi seperti ini?</vt:lpstr>
      <vt:lpstr>Apakah saya terlahir seperti ini... Mengapa saya menjadi seperti ini?</vt:lpstr>
      <vt:lpstr>Psikosis &amp; Depresi Efek psikosis pada harga diri</vt:lpstr>
      <vt:lpstr>Psikosis &amp; Depresi Efek psikosis pada harga diri</vt:lpstr>
      <vt:lpstr>Psikosis &amp; Depresi Efek psikosis pada harga diri</vt:lpstr>
      <vt:lpstr>Psikosis &amp; Depresi Efek psikosis pada harga diri</vt:lpstr>
      <vt:lpstr>PowerPoint-Präsentation</vt:lpstr>
      <vt:lpstr>1. Sikap “menyamaratakan” secara berlebihan Apakah akan memberikan penilaian yang lebih sesuai dengan kenyataan?</vt:lpstr>
      <vt:lpstr>1. Sikap “menyamaratakan” secara berlebihan Apakah akan memberikan penilaian yang lebih sesuai dengan kenyataan?</vt:lpstr>
      <vt:lpstr>1. Sikap “menyamaratakan” secara berlebihan Apakah akan memberikan penilaian yang lebih sesuai dengan kenyataan?</vt:lpstr>
      <vt:lpstr>Sebaliknya: Jangan menyamaratakan ketidaksempurnaan seseorang ke segala hal!</vt:lpstr>
      <vt:lpstr>2. Persepsi yang Selektif Apakah akan memberikan penilaian yang lebih sesuai dengan kenyataan?</vt:lpstr>
      <vt:lpstr>2. Persepsi yang Selektif Apakah akan memberikan penilaian yang lebih sesuai dengan kenyataan?</vt:lpstr>
      <vt:lpstr>2. Persepsi yang Selektif Apakah akan memberikan penilaian yang lebih sesuai dengan kenyataan?</vt:lpstr>
      <vt:lpstr>3. Menetapkan standar anda sendiri sebagai pengukuran</vt:lpstr>
      <vt:lpstr>4. Menolak umpan balik positif (pujian), tapi tidak siap dalam menerima umpan balik negatif (kritik)! Apakah akan memberikan penilaian yang lebih sesuai dengan kenyataan?</vt:lpstr>
      <vt:lpstr>4. Menolak umpan balik positif (pujian), tapi tidak siap dalam menerima umpan balik negatif (kritik)! Apakah akan memberikan penilaian yang lebih sesuai dengan kenyataan?</vt:lpstr>
      <vt:lpstr>4. Menolak umpan balik positif (pujian), tapi tidak siap dalam menerima umpan balik negatif (kritik)! Apakah akan memberikan penilaian yang lebih sesuai dengan kenyataan?</vt:lpstr>
      <vt:lpstr>5. “Berpikir-Semua-atau-Tidak sama sekali”/ Berpikir katastropik Apakah akan memberikan penilaian yang lebih sesuai dengan kenyataan?</vt:lpstr>
      <vt:lpstr>5. “Berpikir-Semua-atau-Tidak sama sekali”/ Berpikir katastropik Apakah akan memberikan penilaian yang lebih sesuai dengan kenyataan?</vt:lpstr>
      <vt:lpstr>6. Menekan Pikiran yang Negatif Apakah akan memberikan penilaian yang lebih sesuai dengan kenyataan?</vt:lpstr>
      <vt:lpstr>6. Menekan Pikiran yang Negatif Apakah akan memberikan penilaian yang lebih sesuai dengan kenyataan?</vt:lpstr>
      <vt:lpstr>6. Menekan Pikiran yang Negatif Latihan</vt:lpstr>
      <vt:lpstr>6. Menekan Pikiran yang Negatif Apakah ini bisa berhasil ? Tidak!</vt:lpstr>
      <vt:lpstr>Sebaliknya:</vt:lpstr>
      <vt:lpstr>7. Jenis pikiran menyimpang lainnya</vt:lpstr>
      <vt:lpstr>7. Jenis pikiran menyimpang lainnya</vt:lpstr>
      <vt:lpstr>pilihan: Video Clip</vt:lpstr>
      <vt:lpstr>Sadarilah kelebihan pada dirimu</vt:lpstr>
      <vt:lpstr>Sadarilah kelebihan pada dirimu</vt:lpstr>
      <vt:lpstr>Sadarilah kelebihan pada dirimu</vt:lpstr>
      <vt:lpstr>Sadarilah kelebihan pada dirimu</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Cara untuk mengurangi perasaan depresi dan harga diri rendah (minder)</vt:lpstr>
      <vt:lpstr>Praktek dalam kehidupan Sehari-hari</vt:lpstr>
      <vt:lpstr>Praktek dalam kehidupan Sehari-hari</vt:lpstr>
      <vt:lpstr>Praktek dalam kehidupan Sehari-hari</vt:lpstr>
      <vt:lpstr>Praktek dalam kehidupan Sehari-hari</vt:lpstr>
      <vt:lpstr>Apa hubungannya dengan Psikosis?</vt:lpstr>
      <vt:lpstr>Apa hubungannya dengan Psikosis?</vt:lpstr>
      <vt:lpstr>Apa hubungannya dengan Psikosis?</vt:lpstr>
      <vt:lpstr>Terimakasih atas perhatiannya!</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289</cp:revision>
  <dcterms:created xsi:type="dcterms:W3CDTF">2004-06-30T16:15:23Z</dcterms:created>
  <dcterms:modified xsi:type="dcterms:W3CDTF">2022-01-16T13:54:42Z</dcterms:modified>
</cp:coreProperties>
</file>