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 id="2147483705" r:id="rId2"/>
  </p:sldMasterIdLst>
  <p:notesMasterIdLst>
    <p:notesMasterId r:id="rId139"/>
  </p:notesMasterIdLst>
  <p:handoutMasterIdLst>
    <p:handoutMasterId r:id="rId140"/>
  </p:handoutMasterIdLst>
  <p:sldIdLst>
    <p:sldId id="958" r:id="rId3"/>
    <p:sldId id="903" r:id="rId4"/>
    <p:sldId id="934" r:id="rId5"/>
    <p:sldId id="933" r:id="rId6"/>
    <p:sldId id="932" r:id="rId7"/>
    <p:sldId id="931" r:id="rId8"/>
    <p:sldId id="899" r:id="rId9"/>
    <p:sldId id="936" r:id="rId10"/>
    <p:sldId id="935" r:id="rId11"/>
    <p:sldId id="902" r:id="rId12"/>
    <p:sldId id="938" r:id="rId13"/>
    <p:sldId id="937" r:id="rId14"/>
    <p:sldId id="802" r:id="rId15"/>
    <p:sldId id="803" r:id="rId16"/>
    <p:sldId id="804" r:id="rId17"/>
    <p:sldId id="805" r:id="rId18"/>
    <p:sldId id="893" r:id="rId19"/>
    <p:sldId id="877" r:id="rId20"/>
    <p:sldId id="892" r:id="rId21"/>
    <p:sldId id="881" r:id="rId22"/>
    <p:sldId id="939" r:id="rId23"/>
    <p:sldId id="860" r:id="rId24"/>
    <p:sldId id="884" r:id="rId25"/>
    <p:sldId id="941" r:id="rId26"/>
    <p:sldId id="940" r:id="rId27"/>
    <p:sldId id="885" r:id="rId28"/>
    <p:sldId id="696" r:id="rId29"/>
    <p:sldId id="697" r:id="rId30"/>
    <p:sldId id="698" r:id="rId31"/>
    <p:sldId id="699" r:id="rId32"/>
    <p:sldId id="700" r:id="rId33"/>
    <p:sldId id="701" r:id="rId34"/>
    <p:sldId id="702" r:id="rId35"/>
    <p:sldId id="703" r:id="rId36"/>
    <p:sldId id="959" r:id="rId37"/>
    <p:sldId id="711" r:id="rId38"/>
    <p:sldId id="704" r:id="rId39"/>
    <p:sldId id="705" r:id="rId40"/>
    <p:sldId id="706" r:id="rId41"/>
    <p:sldId id="707" r:id="rId42"/>
    <p:sldId id="708" r:id="rId43"/>
    <p:sldId id="709" r:id="rId44"/>
    <p:sldId id="710" r:id="rId45"/>
    <p:sldId id="960" r:id="rId46"/>
    <p:sldId id="712" r:id="rId47"/>
    <p:sldId id="713" r:id="rId48"/>
    <p:sldId id="714" r:id="rId49"/>
    <p:sldId id="715" r:id="rId50"/>
    <p:sldId id="716" r:id="rId51"/>
    <p:sldId id="717" r:id="rId52"/>
    <p:sldId id="718" r:id="rId53"/>
    <p:sldId id="719" r:id="rId54"/>
    <p:sldId id="720" r:id="rId55"/>
    <p:sldId id="961" r:id="rId56"/>
    <p:sldId id="817" r:id="rId57"/>
    <p:sldId id="818" r:id="rId58"/>
    <p:sldId id="819" r:id="rId59"/>
    <p:sldId id="820" r:id="rId60"/>
    <p:sldId id="821" r:id="rId61"/>
    <p:sldId id="822" r:id="rId62"/>
    <p:sldId id="823" r:id="rId63"/>
    <p:sldId id="824" r:id="rId64"/>
    <p:sldId id="825" r:id="rId65"/>
    <p:sldId id="962" r:id="rId66"/>
    <p:sldId id="929" r:id="rId67"/>
    <p:sldId id="667" r:id="rId68"/>
    <p:sldId id="833" r:id="rId69"/>
    <p:sldId id="834" r:id="rId70"/>
    <p:sldId id="835" r:id="rId71"/>
    <p:sldId id="836" r:id="rId72"/>
    <p:sldId id="837" r:id="rId73"/>
    <p:sldId id="838" r:id="rId74"/>
    <p:sldId id="839" r:id="rId75"/>
    <p:sldId id="840" r:id="rId76"/>
    <p:sldId id="972" r:id="rId77"/>
    <p:sldId id="801" r:id="rId78"/>
    <p:sldId id="963" r:id="rId79"/>
    <p:sldId id="964" r:id="rId80"/>
    <p:sldId id="965" r:id="rId81"/>
    <p:sldId id="966" r:id="rId82"/>
    <p:sldId id="967" r:id="rId83"/>
    <p:sldId id="968" r:id="rId84"/>
    <p:sldId id="969" r:id="rId85"/>
    <p:sldId id="970" r:id="rId86"/>
    <p:sldId id="971" r:id="rId87"/>
    <p:sldId id="793" r:id="rId88"/>
    <p:sldId id="794" r:id="rId89"/>
    <p:sldId id="795" r:id="rId90"/>
    <p:sldId id="796" r:id="rId91"/>
    <p:sldId id="797" r:id="rId92"/>
    <p:sldId id="798" r:id="rId93"/>
    <p:sldId id="799" r:id="rId94"/>
    <p:sldId id="791" r:id="rId95"/>
    <p:sldId id="826" r:id="rId96"/>
    <p:sldId id="827" r:id="rId97"/>
    <p:sldId id="828" r:id="rId98"/>
    <p:sldId id="829" r:id="rId99"/>
    <p:sldId id="830" r:id="rId100"/>
    <p:sldId id="831" r:id="rId101"/>
    <p:sldId id="832" r:id="rId102"/>
    <p:sldId id="973" r:id="rId103"/>
    <p:sldId id="556" r:id="rId104"/>
    <p:sldId id="761" r:id="rId105"/>
    <p:sldId id="762" r:id="rId106"/>
    <p:sldId id="763" r:id="rId107"/>
    <p:sldId id="887" r:id="rId108"/>
    <p:sldId id="942" r:id="rId109"/>
    <p:sldId id="766" r:id="rId110"/>
    <p:sldId id="767" r:id="rId111"/>
    <p:sldId id="768" r:id="rId112"/>
    <p:sldId id="769" r:id="rId113"/>
    <p:sldId id="770" r:id="rId114"/>
    <p:sldId id="771" r:id="rId115"/>
    <p:sldId id="852" r:id="rId116"/>
    <p:sldId id="853" r:id="rId117"/>
    <p:sldId id="854" r:id="rId118"/>
    <p:sldId id="855" r:id="rId119"/>
    <p:sldId id="922" r:id="rId120"/>
    <p:sldId id="946" r:id="rId121"/>
    <p:sldId id="945" r:id="rId122"/>
    <p:sldId id="944" r:id="rId123"/>
    <p:sldId id="943" r:id="rId124"/>
    <p:sldId id="859" r:id="rId125"/>
    <p:sldId id="948" r:id="rId126"/>
    <p:sldId id="947" r:id="rId127"/>
    <p:sldId id="930" r:id="rId128"/>
    <p:sldId id="871" r:id="rId129"/>
    <p:sldId id="949" r:id="rId130"/>
    <p:sldId id="950" r:id="rId131"/>
    <p:sldId id="951" r:id="rId132"/>
    <p:sldId id="952" r:id="rId133"/>
    <p:sldId id="953" r:id="rId134"/>
    <p:sldId id="954" r:id="rId135"/>
    <p:sldId id="955" r:id="rId136"/>
    <p:sldId id="956" r:id="rId137"/>
    <p:sldId id="957" r:id="rId138"/>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40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69" autoAdjust="0"/>
    <p:restoredTop sz="94677" autoAdjust="0"/>
  </p:normalViewPr>
  <p:slideViewPr>
    <p:cSldViewPr>
      <p:cViewPr varScale="1">
        <p:scale>
          <a:sx n="107" d="100"/>
          <a:sy n="107" d="100"/>
        </p:scale>
        <p:origin x="960" y="126"/>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viewProps" Target="view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1F1EFC7F-BFB8-4A01-B158-0BBF55035B7C}" type="slidenum">
              <a:rPr lang="en-GB" altLang="de-DE"/>
              <a:pPr/>
              <a:t>‹#›</a:t>
            </a:fld>
            <a:endParaRPr lang="en-GB" altLang="de-DE"/>
          </a:p>
        </p:txBody>
      </p:sp>
    </p:spTree>
    <p:extLst>
      <p:ext uri="{BB962C8B-B14F-4D97-AF65-F5344CB8AC3E}">
        <p14:creationId xmlns:p14="http://schemas.microsoft.com/office/powerpoint/2010/main" val="4000631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cs typeface="+mn-cs"/>
              </a:defRPr>
            </a:lvl1pPr>
          </a:lstStyle>
          <a:p>
            <a:pPr>
              <a:defRPr/>
            </a:pPr>
            <a:endParaRPr lang="de-DE"/>
          </a:p>
        </p:txBody>
      </p:sp>
      <p:sp>
        <p:nvSpPr>
          <p:cNvPr id="130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8BC503FA-4A81-4D83-9A14-9C3A907F4FF0}" type="slidenum">
              <a:rPr lang="de-DE" altLang="de-DE"/>
              <a:pPr/>
              <a:t>‹#›</a:t>
            </a:fld>
            <a:endParaRPr lang="de-DE" altLang="de-DE"/>
          </a:p>
        </p:txBody>
      </p:sp>
    </p:spTree>
    <p:extLst>
      <p:ext uri="{BB962C8B-B14F-4D97-AF65-F5344CB8AC3E}">
        <p14:creationId xmlns:p14="http://schemas.microsoft.com/office/powerpoint/2010/main" val="3946795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2</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3</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4</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5</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C9A6-CFA7-484C-9ACC-BCECBBE9D685}" type="slidenum">
              <a:rPr lang="de-DE" altLang="de-DE" sz="1300"/>
              <a:pPr eaLnBrk="1" hangingPunct="1">
                <a:spcBef>
                  <a:spcPct val="0"/>
                </a:spcBef>
              </a:pPr>
              <a:t>6</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97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37E85F-CFBB-4CF5-8292-D6CC905C3911}" type="slidenum">
              <a:rPr lang="de-DE" altLang="de-DE" sz="1300"/>
              <a:pPr eaLnBrk="1" hangingPunct="1">
                <a:spcBef>
                  <a:spcPct val="0"/>
                </a:spcBef>
              </a:pPr>
              <a:t>7</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404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37E85F-CFBB-4CF5-8292-D6CC905C3911}" type="slidenum">
              <a:rPr lang="de-DE" altLang="de-DE" sz="1300"/>
              <a:pPr eaLnBrk="1" hangingPunct="1">
                <a:spcBef>
                  <a:spcPct val="0"/>
                </a:spcBef>
              </a:pPr>
              <a:t>8</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404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37E85F-CFBB-4CF5-8292-D6CC905C3911}" type="slidenum">
              <a:rPr lang="de-DE" altLang="de-DE" sz="1300"/>
              <a:pPr eaLnBrk="1" hangingPunct="1">
                <a:spcBef>
                  <a:spcPct val="0"/>
                </a:spcBef>
              </a:pPr>
              <a:t>9</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404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6948-80D4-4FB0-9778-A17CC5FE71A5}" type="slidenum">
              <a:rPr lang="de-DE" altLang="de-DE" sz="1300"/>
              <a:pPr eaLnBrk="1" hangingPunct="1">
                <a:spcBef>
                  <a:spcPct val="0"/>
                </a:spcBef>
              </a:pPr>
              <a:t>10</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7249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6948-80D4-4FB0-9778-A17CC5FE71A5}" type="slidenum">
              <a:rPr lang="de-DE" altLang="de-DE" sz="1300"/>
              <a:pPr eaLnBrk="1" hangingPunct="1">
                <a:spcBef>
                  <a:spcPct val="0"/>
                </a:spcBef>
              </a:pPr>
              <a:t>11</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7249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6948-80D4-4FB0-9778-A17CC5FE71A5}" type="slidenum">
              <a:rPr lang="de-DE" altLang="de-DE" sz="1300"/>
              <a:pPr eaLnBrk="1" hangingPunct="1">
                <a:spcBef>
                  <a:spcPct val="0"/>
                </a:spcBef>
              </a:pPr>
              <a:t>12</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7249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0512AD-5B96-4FA9-8FE6-3C40E7C66755}" type="slidenum">
              <a:rPr lang="de-DE" altLang="de-DE" sz="1300"/>
              <a:pPr eaLnBrk="1" hangingPunct="1">
                <a:spcBef>
                  <a:spcPct val="0"/>
                </a:spcBef>
              </a:pPr>
              <a:t>13</a:t>
            </a:fld>
            <a:endParaRPr lang="de-DE"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878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DD375-FB48-4E1F-88E6-E8190DF22F6A}" type="slidenum">
              <a:rPr lang="de-DE" altLang="de-DE" sz="1300"/>
              <a:pPr eaLnBrk="1" hangingPunct="1">
                <a:spcBef>
                  <a:spcPct val="0"/>
                </a:spcBef>
              </a:pPr>
              <a:t>14</a:t>
            </a:fld>
            <a:endParaRPr lang="de-DE" altLang="de-DE" sz="13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1513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4C7CBF-7C09-4575-B12A-C33B8F37D931}" type="slidenum">
              <a:rPr lang="de-DE" altLang="de-DE" sz="1300"/>
              <a:pPr eaLnBrk="1" hangingPunct="1">
                <a:spcBef>
                  <a:spcPct val="0"/>
                </a:spcBef>
              </a:pPr>
              <a:t>15</a:t>
            </a:fld>
            <a:endParaRPr lang="de-DE" altLang="de-DE" sz="13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095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998D6-CFD6-421F-B952-E9F5B35899ED}" type="slidenum">
              <a:rPr lang="de-DE" altLang="de-DE" sz="1300"/>
              <a:pPr eaLnBrk="1" hangingPunct="1">
                <a:spcBef>
                  <a:spcPct val="0"/>
                </a:spcBef>
              </a:pPr>
              <a:t>16</a:t>
            </a:fld>
            <a:endParaRPr lang="de-DE"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2470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7D6490E-160B-4D40-AA0D-CCDB15B15EC0}" type="slidenum">
              <a:rPr lang="de-DE" altLang="de-DE" sz="1300"/>
              <a:pPr algn="r" eaLnBrk="1" hangingPunct="1">
                <a:spcBef>
                  <a:spcPct val="0"/>
                </a:spcBef>
              </a:pPr>
              <a:t>17</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9373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35B75B-599D-447E-A53E-B560EAF3F5E1}" type="slidenum">
              <a:rPr lang="de-DE" altLang="de-DE" sz="1300"/>
              <a:pPr eaLnBrk="1" hangingPunct="1">
                <a:spcBef>
                  <a:spcPct val="0"/>
                </a:spcBef>
              </a:pPr>
              <a:t>18</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9414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97122D-1485-4A98-95BE-5294B5F1CCD6}" type="slidenum">
              <a:rPr lang="de-DE" altLang="de-DE" sz="1300"/>
              <a:pPr eaLnBrk="1" hangingPunct="1">
                <a:spcBef>
                  <a:spcPct val="0"/>
                </a:spcBef>
              </a:pPr>
              <a:t>19</a:t>
            </a:fld>
            <a:endParaRPr lang="de-DE" altLang="de-DE" sz="13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712718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B031A2-39F7-4299-973E-8603F5078B64}" type="slidenum">
              <a:rPr lang="de-DE" altLang="de-DE" sz="1300"/>
              <a:pPr eaLnBrk="1" hangingPunct="1">
                <a:spcBef>
                  <a:spcPct val="0"/>
                </a:spcBef>
              </a:pPr>
              <a:t>20</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738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B031A2-39F7-4299-973E-8603F5078B64}" type="slidenum">
              <a:rPr lang="de-DE" altLang="de-DE" sz="1300"/>
              <a:pPr eaLnBrk="1" hangingPunct="1">
                <a:spcBef>
                  <a:spcPct val="0"/>
                </a:spcBef>
              </a:pPr>
              <a:t>21</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738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8402C9-7046-4DB5-AD1E-8DD0C9562C88}" type="slidenum">
              <a:rPr lang="de-DE" altLang="de-DE" sz="1300"/>
              <a:pPr eaLnBrk="1" hangingPunct="1">
                <a:spcBef>
                  <a:spcPct val="0"/>
                </a:spcBef>
              </a:pPr>
              <a:t>22</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2185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961373-89DC-454F-BE6D-841073DDA89A}" type="slidenum">
              <a:rPr lang="de-DE" altLang="de-DE" sz="1300"/>
              <a:pPr eaLnBrk="1" hangingPunct="1">
                <a:spcBef>
                  <a:spcPct val="0"/>
                </a:spcBef>
              </a:pPr>
              <a:t>23</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365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961373-89DC-454F-BE6D-841073DDA89A}" type="slidenum">
              <a:rPr lang="de-DE" altLang="de-DE" sz="1300"/>
              <a:pPr eaLnBrk="1" hangingPunct="1">
                <a:spcBef>
                  <a:spcPct val="0"/>
                </a:spcBef>
              </a:pPr>
              <a:t>24</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365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961373-89DC-454F-BE6D-841073DDA89A}" type="slidenum">
              <a:rPr lang="de-DE" altLang="de-DE" sz="1300"/>
              <a:pPr eaLnBrk="1" hangingPunct="1">
                <a:spcBef>
                  <a:spcPct val="0"/>
                </a:spcBef>
              </a:pPr>
              <a:t>25</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365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1CB8A6-1F16-4DF3-A30C-BAD2E70B7E29}" type="slidenum">
              <a:rPr lang="de-DE" altLang="de-DE" sz="1300"/>
              <a:pPr eaLnBrk="1" hangingPunct="1">
                <a:spcBef>
                  <a:spcPct val="0"/>
                </a:spcBef>
              </a:pPr>
              <a:t>26</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3547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9777A5-0E69-485F-81DB-9A797E0280FA}" type="slidenum">
              <a:rPr lang="de-DE" altLang="de-DE" sz="1300"/>
              <a:pPr eaLnBrk="1" hangingPunct="1">
                <a:spcBef>
                  <a:spcPct val="0"/>
                </a:spcBef>
              </a:pPr>
              <a:t>27</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121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B330B3-DA21-4E6D-A802-DCC3209438C6}" type="slidenum">
              <a:rPr lang="de-DE" altLang="de-DE" sz="1300"/>
              <a:pPr eaLnBrk="1" hangingPunct="1">
                <a:spcBef>
                  <a:spcPct val="0"/>
                </a:spcBef>
              </a:pPr>
              <a:t>28</a:t>
            </a:fld>
            <a:endParaRPr lang="de-DE" altLang="de-DE" sz="1300"/>
          </a:p>
        </p:txBody>
      </p:sp>
      <p:sp>
        <p:nvSpPr>
          <p:cNvPr id="158723" name="Rectangle 2"/>
          <p:cNvSpPr>
            <a:spLocks noGrp="1" noRot="1" noChangeAspect="1" noChangeArrowheads="1" noTextEdit="1"/>
          </p:cNvSpPr>
          <p:nvPr>
            <p:ph type="sldImg"/>
          </p:nvPr>
        </p:nvSpPr>
        <p:spPr>
          <a:xfrm>
            <a:off x="139700" y="768350"/>
            <a:ext cx="6821488"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8367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4AA523-E5D9-4FA2-8166-AFAD5F37B907}" type="slidenum">
              <a:rPr lang="de-DE" altLang="de-DE" sz="1300"/>
              <a:pPr eaLnBrk="1" hangingPunct="1">
                <a:spcBef>
                  <a:spcPct val="0"/>
                </a:spcBef>
              </a:pPr>
              <a:t>29</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7280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24F8F7-F8CF-47A7-9DBA-A0FB22BFBD4B}" type="slidenum">
              <a:rPr lang="de-DE" altLang="de-DE" sz="1300"/>
              <a:pPr eaLnBrk="1" hangingPunct="1">
                <a:spcBef>
                  <a:spcPct val="0"/>
                </a:spcBef>
              </a:pPr>
              <a:t>30</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079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41EE4F-4FE4-4E48-B4A9-92B7AFDA7CB9}" type="slidenum">
              <a:rPr lang="de-DE" altLang="de-DE" sz="1300"/>
              <a:pPr eaLnBrk="1" hangingPunct="1">
                <a:spcBef>
                  <a:spcPct val="0"/>
                </a:spcBef>
              </a:pPr>
              <a:t>31</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34608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9204CD-31F4-4677-BE25-42F03F5A6E66}" type="slidenum">
              <a:rPr lang="de-DE" altLang="de-DE" sz="1300"/>
              <a:pPr eaLnBrk="1" hangingPunct="1">
                <a:spcBef>
                  <a:spcPct val="0"/>
                </a:spcBef>
              </a:pPr>
              <a:t>32</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306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EC17BB-CEF3-4DC3-9B2E-C6AAB26F8DAB}" type="slidenum">
              <a:rPr lang="de-DE" altLang="de-DE" sz="1300"/>
              <a:pPr eaLnBrk="1" hangingPunct="1">
                <a:spcBef>
                  <a:spcPct val="0"/>
                </a:spcBef>
              </a:pPr>
              <a:t>33</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1558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3CDCF3-4B82-4F7D-9929-88EE114A1489}" type="slidenum">
              <a:rPr lang="de-DE" altLang="de-DE" sz="1300"/>
              <a:pPr eaLnBrk="1" hangingPunct="1">
                <a:spcBef>
                  <a:spcPct val="0"/>
                </a:spcBef>
              </a:pPr>
              <a:t>34</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80954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3CDCF3-4B82-4F7D-9929-88EE114A1489}" type="slidenum">
              <a:rPr lang="de-DE" altLang="de-DE" sz="1300"/>
              <a:pPr eaLnBrk="1" hangingPunct="1">
                <a:spcBef>
                  <a:spcPct val="0"/>
                </a:spcBef>
              </a:pPr>
              <a:t>35</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8095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C773C7-6AD4-48BB-BC24-8EE9995D2F22}" type="slidenum">
              <a:rPr lang="de-DE" altLang="de-DE" sz="1300"/>
              <a:pPr eaLnBrk="1" hangingPunct="1">
                <a:spcBef>
                  <a:spcPct val="0"/>
                </a:spcBef>
              </a:pPr>
              <a:t>36</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96969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EF62EE-E2DD-49D2-AB95-96C473BC98EA}" type="slidenum">
              <a:rPr lang="de-DE" altLang="de-DE" sz="1300"/>
              <a:pPr eaLnBrk="1" hangingPunct="1">
                <a:spcBef>
                  <a:spcPct val="0"/>
                </a:spcBef>
              </a:pPr>
              <a:t>37</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36447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88E1D-C3C7-45EB-A764-F6C22960ACDE}" type="slidenum">
              <a:rPr lang="de-DE" altLang="de-DE" sz="1300"/>
              <a:pPr eaLnBrk="1" hangingPunct="1">
                <a:spcBef>
                  <a:spcPct val="0"/>
                </a:spcBef>
              </a:pPr>
              <a:t>38</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6129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37C42C-E109-49F8-8E3F-D7D9AA8F72C0}" type="slidenum">
              <a:rPr lang="de-DE" altLang="de-DE" sz="1300"/>
              <a:pPr eaLnBrk="1" hangingPunct="1">
                <a:spcBef>
                  <a:spcPct val="0"/>
                </a:spcBef>
              </a:pPr>
              <a:t>39</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3857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10E37-C8A3-452C-82BF-0A60389DB4A1}" type="slidenum">
              <a:rPr lang="de-DE" altLang="de-DE" sz="1300"/>
              <a:pPr eaLnBrk="1" hangingPunct="1">
                <a:spcBef>
                  <a:spcPct val="0"/>
                </a:spcBef>
              </a:pPr>
              <a:t>40</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796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698851-E80B-4B2A-BB02-7069BF3FD837}" type="slidenum">
              <a:rPr lang="de-DE" altLang="de-DE" sz="1300"/>
              <a:pPr eaLnBrk="1" hangingPunct="1">
                <a:spcBef>
                  <a:spcPct val="0"/>
                </a:spcBef>
              </a:pPr>
              <a:t>41</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86361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D68F17-385E-49DA-AAE6-F641DCA7EB0E}" type="slidenum">
              <a:rPr lang="de-DE" altLang="de-DE" sz="1300"/>
              <a:pPr eaLnBrk="1" hangingPunct="1">
                <a:spcBef>
                  <a:spcPct val="0"/>
                </a:spcBef>
              </a:pPr>
              <a:t>42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8353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FA2555-6B08-4A4C-B2F8-5922D7EA7892}" type="slidenum">
              <a:rPr lang="de-DE" altLang="de-DE" sz="1300"/>
              <a:pPr eaLnBrk="1" hangingPunct="1">
                <a:spcBef>
                  <a:spcPct val="0"/>
                </a:spcBef>
              </a:pPr>
              <a:t>43</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81997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FA2555-6B08-4A4C-B2F8-5922D7EA7892}" type="slidenum">
              <a:rPr lang="de-DE" altLang="de-DE" sz="1300"/>
              <a:pPr eaLnBrk="1" hangingPunct="1">
                <a:spcBef>
                  <a:spcPct val="0"/>
                </a:spcBef>
              </a:pPr>
              <a:t>44</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8199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F5D807-2D2C-4C9B-8563-4C9FC47E1546}" type="slidenum">
              <a:rPr lang="de-DE" altLang="de-DE" sz="1300"/>
              <a:pPr eaLnBrk="1" hangingPunct="1">
                <a:spcBef>
                  <a:spcPct val="0"/>
                </a:spcBef>
              </a:pPr>
              <a:t>45</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05287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709164-B03B-451A-AAA8-80118667A09D}" type="slidenum">
              <a:rPr lang="de-DE" altLang="de-DE" sz="1300"/>
              <a:pPr eaLnBrk="1" hangingPunct="1">
                <a:spcBef>
                  <a:spcPct val="0"/>
                </a:spcBef>
              </a:pPr>
              <a:t>46</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5953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55D63A-F838-4A83-9C56-C47484FC79FA}" type="slidenum">
              <a:rPr lang="de-DE" altLang="de-DE" sz="1300"/>
              <a:pPr eaLnBrk="1" hangingPunct="1">
                <a:spcBef>
                  <a:spcPct val="0"/>
                </a:spcBef>
              </a:pPr>
              <a:t>47</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020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EC81D4-3AB2-4622-971A-96ED575C1A67}" type="slidenum">
              <a:rPr lang="de-DE" altLang="de-DE" sz="1300"/>
              <a:pPr eaLnBrk="1" hangingPunct="1">
                <a:spcBef>
                  <a:spcPct val="0"/>
                </a:spcBef>
              </a:pPr>
              <a:t>48</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0910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156F6D-E954-4E16-9F59-650D0D279C12}" type="slidenum">
              <a:rPr lang="de-DE" altLang="de-DE" sz="1300"/>
              <a:pPr eaLnBrk="1" hangingPunct="1">
                <a:spcBef>
                  <a:spcPct val="0"/>
                </a:spcBef>
              </a:pPr>
              <a:t>49</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72532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6C48F3-4376-42E0-A453-EDB73C2FBDEB}" type="slidenum">
              <a:rPr lang="de-DE" altLang="de-DE" sz="1300"/>
              <a:pPr eaLnBrk="1" hangingPunct="1">
                <a:spcBef>
                  <a:spcPct val="0"/>
                </a:spcBef>
              </a:pPr>
              <a:t>50</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85363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960D1D-165B-450B-BDD8-212B14AD2721}" type="slidenum">
              <a:rPr lang="de-DE" altLang="de-DE" sz="1300"/>
              <a:pPr eaLnBrk="1" hangingPunct="1">
                <a:spcBef>
                  <a:spcPct val="0"/>
                </a:spcBef>
              </a:pPr>
              <a:t>51</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80917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2E0D8A-2D16-47AB-A0CB-9C863E76E881}" type="slidenum">
              <a:rPr lang="de-DE" altLang="de-DE" sz="1300"/>
              <a:pPr eaLnBrk="1" hangingPunct="1">
                <a:spcBef>
                  <a:spcPct val="0"/>
                </a:spcBef>
              </a:pPr>
              <a:t>52</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1773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1E4E8-A5B5-48F4-AAB4-9FCDD11DA82E}" type="slidenum">
              <a:rPr lang="de-DE" altLang="de-DE" sz="1300"/>
              <a:pPr eaLnBrk="1" hangingPunct="1">
                <a:spcBef>
                  <a:spcPct val="0"/>
                </a:spcBef>
              </a:pPr>
              <a:t>53</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6751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1E4E8-A5B5-48F4-AAB4-9FCDD11DA82E}" type="slidenum">
              <a:rPr lang="de-DE" altLang="de-DE" sz="1300"/>
              <a:pPr eaLnBrk="1" hangingPunct="1">
                <a:spcBef>
                  <a:spcPct val="0"/>
                </a:spcBef>
              </a:pPr>
              <a:t>54</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6751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6DCD63-710E-49B8-9267-4FC8B43F35B6}" type="slidenum">
              <a:rPr lang="de-DE" altLang="de-DE" sz="1300"/>
              <a:pPr eaLnBrk="1" hangingPunct="1">
                <a:spcBef>
                  <a:spcPct val="0"/>
                </a:spcBef>
              </a:pPr>
              <a:t>55</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51425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A2585E-625A-4E7B-8603-41964D0397F6}" type="slidenum">
              <a:rPr lang="de-DE" altLang="de-DE" sz="1300"/>
              <a:pPr eaLnBrk="1" hangingPunct="1">
                <a:spcBef>
                  <a:spcPct val="0"/>
                </a:spcBef>
              </a:pPr>
              <a:t>56</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6706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65DB72-DE2C-4E1F-B079-E21702B0BE66}" type="slidenum">
              <a:rPr lang="de-DE" altLang="de-DE" sz="1300"/>
              <a:pPr eaLnBrk="1" hangingPunct="1">
                <a:spcBef>
                  <a:spcPct val="0"/>
                </a:spcBef>
              </a:pPr>
              <a:t>57</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17786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2020CC-7D13-4AE6-AE10-D642B3F0D5AC}" type="slidenum">
              <a:rPr lang="de-DE" altLang="de-DE" sz="1300"/>
              <a:pPr eaLnBrk="1" hangingPunct="1">
                <a:spcBef>
                  <a:spcPct val="0"/>
                </a:spcBef>
              </a:pPr>
              <a:t>58</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64524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5AC712-33C5-4712-A3ED-0B342A24E44F}" type="slidenum">
              <a:rPr lang="de-DE" altLang="de-DE" sz="1300"/>
              <a:pPr eaLnBrk="1" hangingPunct="1">
                <a:spcBef>
                  <a:spcPct val="0"/>
                </a:spcBef>
              </a:pPr>
              <a:t>59</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23228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BF5D6C-4744-409D-B91A-B9BD72DB9C6D}" type="slidenum">
              <a:rPr lang="de-DE" altLang="de-DE" sz="1300"/>
              <a:pPr eaLnBrk="1" hangingPunct="1">
                <a:spcBef>
                  <a:spcPct val="0"/>
                </a:spcBef>
              </a:pPr>
              <a:t>60</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94352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43569A-A6B0-4E15-9240-DD36D63419F2}" type="slidenum">
              <a:rPr lang="de-DE" altLang="de-DE" sz="1300"/>
              <a:pPr eaLnBrk="1" hangingPunct="1">
                <a:spcBef>
                  <a:spcPct val="0"/>
                </a:spcBef>
              </a:pPr>
              <a:t>61</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9614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FACA3-2F61-4515-B2DF-BE20931E61EA}" type="slidenum">
              <a:rPr lang="de-DE" altLang="de-DE" sz="1300"/>
              <a:pPr eaLnBrk="1" hangingPunct="1">
                <a:spcBef>
                  <a:spcPct val="0"/>
                </a:spcBef>
              </a:pPr>
              <a:t>62</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23844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EA90BF-6DC8-4E81-B40E-14B596FEA0EA}" type="slidenum">
              <a:rPr lang="de-DE" altLang="de-DE" sz="1300"/>
              <a:pPr eaLnBrk="1" hangingPunct="1">
                <a:spcBef>
                  <a:spcPct val="0"/>
                </a:spcBef>
              </a:pPr>
              <a:t>63</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223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EA90BF-6DC8-4E81-B40E-14B596FEA0EA}" type="slidenum">
              <a:rPr lang="de-DE" altLang="de-DE" sz="1300"/>
              <a:pPr eaLnBrk="1" hangingPunct="1">
                <a:spcBef>
                  <a:spcPct val="0"/>
                </a:spcBef>
              </a:pPr>
              <a:t>64</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223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25D125-B02A-46F5-8A09-BA25C95F7632}" type="slidenum">
              <a:rPr lang="de-DE" altLang="de-DE" sz="1300"/>
              <a:pPr eaLnBrk="1" hangingPunct="1">
                <a:spcBef>
                  <a:spcPct val="0"/>
                </a:spcBef>
              </a:pPr>
              <a:t>66</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8317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5DD1D-8CE4-4F66-A252-F689E08E76A2}" type="slidenum">
              <a:rPr lang="de-DE" altLang="de-DE" sz="1300"/>
              <a:pPr eaLnBrk="1" hangingPunct="1">
                <a:spcBef>
                  <a:spcPct val="0"/>
                </a:spcBef>
              </a:pPr>
              <a:t>67</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3394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8585C2-55CF-40BD-B87E-76D7F2415E6C}" type="slidenum">
              <a:rPr lang="de-DE" altLang="de-DE" sz="1300"/>
              <a:pPr eaLnBrk="1" hangingPunct="1">
                <a:spcBef>
                  <a:spcPct val="0"/>
                </a:spcBef>
              </a:pPr>
              <a:t>68</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80138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01F3D-5832-42FD-BC7D-CBA0B95473C5}" type="slidenum">
              <a:rPr lang="de-DE" altLang="de-DE" sz="1300"/>
              <a:pPr eaLnBrk="1" hangingPunct="1">
                <a:spcBef>
                  <a:spcPct val="0"/>
                </a:spcBef>
              </a:pPr>
              <a:t>69</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4341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7ED71D-FA0B-4DCC-9F51-A95C5A449B25}" type="slidenum">
              <a:rPr lang="de-DE" altLang="de-DE" sz="1300"/>
              <a:pPr eaLnBrk="1" hangingPunct="1">
                <a:spcBef>
                  <a:spcPct val="0"/>
                </a:spcBef>
              </a:pPr>
              <a:t>70</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99633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FC3778-47F0-4097-B2DA-7455BDDB9ACC}" type="slidenum">
              <a:rPr lang="de-DE" altLang="de-DE" sz="1300"/>
              <a:pPr eaLnBrk="1" hangingPunct="1">
                <a:spcBef>
                  <a:spcPct val="0"/>
                </a:spcBef>
              </a:pPr>
              <a:t>71</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7187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94144B-2E10-46D3-A7DD-A07DD10AC3FE}" type="slidenum">
              <a:rPr lang="de-DE" altLang="de-DE" sz="1300"/>
              <a:pPr eaLnBrk="1" hangingPunct="1">
                <a:spcBef>
                  <a:spcPct val="0"/>
                </a:spcBef>
              </a:pPr>
              <a:t>72</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73504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161F2B-E9B5-4ACA-A29D-64BA44C3ACBE}" type="slidenum">
              <a:rPr lang="de-DE" altLang="de-DE" sz="1300"/>
              <a:pPr eaLnBrk="1" hangingPunct="1">
                <a:spcBef>
                  <a:spcPct val="0"/>
                </a:spcBef>
              </a:pPr>
              <a:t>73</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66870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24A1B9-80CA-4F00-B8BE-1135DD4ADF7A}" type="slidenum">
              <a:rPr lang="de-DE" altLang="de-DE" sz="1300"/>
              <a:pPr eaLnBrk="1" hangingPunct="1">
                <a:spcBef>
                  <a:spcPct val="0"/>
                </a:spcBef>
              </a:pPr>
              <a:t>74</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17340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24A1B9-80CA-4F00-B8BE-1135DD4ADF7A}" type="slidenum">
              <a:rPr lang="de-DE" altLang="de-DE" sz="1300"/>
              <a:pPr eaLnBrk="1" hangingPunct="1">
                <a:spcBef>
                  <a:spcPct val="0"/>
                </a:spcBef>
              </a:pPr>
              <a:t>75</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17340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BBC5A-562E-4206-803C-1F6891D403A5}" type="slidenum">
              <a:rPr lang="de-DE" altLang="de-DE" sz="1300"/>
              <a:pPr eaLnBrk="1" hangingPunct="1">
                <a:spcBef>
                  <a:spcPct val="0"/>
                </a:spcBef>
              </a:pPr>
              <a:t>76</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8316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96C02-630D-9967-DEE9-83C711774FF8}"/>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7C41ED89-B734-617D-0737-50F68E47BB5C}"/>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5DD1D-8CE4-4F66-A252-F689E08E76A2}" type="slidenum">
              <a:rPr lang="de-DE" altLang="de-DE" sz="1300"/>
              <a:pPr eaLnBrk="1" hangingPunct="1">
                <a:spcBef>
                  <a:spcPct val="0"/>
                </a:spcBef>
              </a:pPr>
              <a:t>77</a:t>
            </a:fld>
            <a:endParaRPr lang="de-DE" altLang="de-DE" sz="1300"/>
          </a:p>
        </p:txBody>
      </p:sp>
      <p:sp>
        <p:nvSpPr>
          <p:cNvPr id="193539" name="Rectangle 2">
            <a:extLst>
              <a:ext uri="{FF2B5EF4-FFF2-40B4-BE49-F238E27FC236}">
                <a16:creationId xmlns:a16="http://schemas.microsoft.com/office/drawing/2014/main" id="{ED349F2D-DF9C-260D-858D-0AC520EB79C0}"/>
              </a:ext>
            </a:extLst>
          </p:cNvPr>
          <p:cNvSpPr>
            <a:spLocks noGrp="1" noRot="1" noChangeAspect="1" noChangeArrowheads="1" noTextEdit="1"/>
          </p:cNvSpPr>
          <p:nvPr>
            <p:ph type="sldImg"/>
          </p:nvPr>
        </p:nvSpPr>
        <p:spPr>
          <a:xfrm>
            <a:off x="139700" y="768350"/>
            <a:ext cx="6821488" cy="3836988"/>
          </a:xfrm>
          <a:ln/>
        </p:spPr>
      </p:sp>
      <p:sp>
        <p:nvSpPr>
          <p:cNvPr id="193540" name="Rectangle 3">
            <a:extLst>
              <a:ext uri="{FF2B5EF4-FFF2-40B4-BE49-F238E27FC236}">
                <a16:creationId xmlns:a16="http://schemas.microsoft.com/office/drawing/2014/main" id="{3ED5C893-DEE8-ECB0-EE40-BD7C0EAC83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2314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F2BE0-1B9F-4813-A0AE-FE655793B383}"/>
            </a:ext>
          </a:extLst>
        </p:cNvPr>
        <p:cNvGrpSpPr/>
        <p:nvPr/>
      </p:nvGrpSpPr>
      <p:grpSpPr>
        <a:xfrm>
          <a:off x="0" y="0"/>
          <a:ext cx="0" cy="0"/>
          <a:chOff x="0" y="0"/>
          <a:chExt cx="0" cy="0"/>
        </a:xfrm>
      </p:grpSpPr>
      <p:sp>
        <p:nvSpPr>
          <p:cNvPr id="182274" name="Rectangle 7">
            <a:extLst>
              <a:ext uri="{FF2B5EF4-FFF2-40B4-BE49-F238E27FC236}">
                <a16:creationId xmlns:a16="http://schemas.microsoft.com/office/drawing/2014/main" id="{317E2B5E-BEA3-78CF-C1D4-65F882596947}"/>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8585C2-55CF-40BD-B87E-76D7F2415E6C}" type="slidenum">
              <a:rPr lang="de-DE" altLang="de-DE" sz="1300"/>
              <a:pPr eaLnBrk="1" hangingPunct="1">
                <a:spcBef>
                  <a:spcPct val="0"/>
                </a:spcBef>
              </a:pPr>
              <a:t>78</a:t>
            </a:fld>
            <a:endParaRPr lang="de-DE" altLang="de-DE" sz="1300"/>
          </a:p>
        </p:txBody>
      </p:sp>
      <p:sp>
        <p:nvSpPr>
          <p:cNvPr id="194563" name="Rectangle 2">
            <a:extLst>
              <a:ext uri="{FF2B5EF4-FFF2-40B4-BE49-F238E27FC236}">
                <a16:creationId xmlns:a16="http://schemas.microsoft.com/office/drawing/2014/main" id="{B6283445-1C4B-9000-A4B6-76F77A4F66DA}"/>
              </a:ext>
            </a:extLst>
          </p:cNvPr>
          <p:cNvSpPr>
            <a:spLocks noGrp="1" noRot="1" noChangeAspect="1" noChangeArrowheads="1" noTextEdit="1"/>
          </p:cNvSpPr>
          <p:nvPr>
            <p:ph type="sldImg"/>
          </p:nvPr>
        </p:nvSpPr>
        <p:spPr>
          <a:xfrm>
            <a:off x="139700" y="768350"/>
            <a:ext cx="6821488" cy="3836988"/>
          </a:xfrm>
          <a:ln/>
        </p:spPr>
      </p:sp>
      <p:sp>
        <p:nvSpPr>
          <p:cNvPr id="194564" name="Rectangle 3">
            <a:extLst>
              <a:ext uri="{FF2B5EF4-FFF2-40B4-BE49-F238E27FC236}">
                <a16:creationId xmlns:a16="http://schemas.microsoft.com/office/drawing/2014/main" id="{48E3F866-F350-56E8-A147-4569FF5822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10928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A8D38-76F5-E5AD-137E-FBDB9DB20655}"/>
            </a:ext>
          </a:extLst>
        </p:cNvPr>
        <p:cNvGrpSpPr/>
        <p:nvPr/>
      </p:nvGrpSpPr>
      <p:grpSpPr>
        <a:xfrm>
          <a:off x="0" y="0"/>
          <a:ext cx="0" cy="0"/>
          <a:chOff x="0" y="0"/>
          <a:chExt cx="0" cy="0"/>
        </a:xfrm>
      </p:grpSpPr>
      <p:sp>
        <p:nvSpPr>
          <p:cNvPr id="183298" name="Rectangle 7">
            <a:extLst>
              <a:ext uri="{FF2B5EF4-FFF2-40B4-BE49-F238E27FC236}">
                <a16:creationId xmlns:a16="http://schemas.microsoft.com/office/drawing/2014/main" id="{3696E2A5-C1FC-7B9F-02C8-2AD4AD8F9DFE}"/>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01F3D-5832-42FD-BC7D-CBA0B95473C5}" type="slidenum">
              <a:rPr lang="de-DE" altLang="de-DE" sz="1300"/>
              <a:pPr eaLnBrk="1" hangingPunct="1">
                <a:spcBef>
                  <a:spcPct val="0"/>
                </a:spcBef>
              </a:pPr>
              <a:t>79</a:t>
            </a:fld>
            <a:endParaRPr lang="de-DE" altLang="de-DE" sz="1300"/>
          </a:p>
        </p:txBody>
      </p:sp>
      <p:sp>
        <p:nvSpPr>
          <p:cNvPr id="195587" name="Rectangle 2">
            <a:extLst>
              <a:ext uri="{FF2B5EF4-FFF2-40B4-BE49-F238E27FC236}">
                <a16:creationId xmlns:a16="http://schemas.microsoft.com/office/drawing/2014/main" id="{2ECD6BCE-72B3-5244-099E-94AA13F77B37}"/>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82D1FDC0-D18A-7889-7F8F-CB1B9041AC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57560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F5C95-F9E3-C68A-6D10-6625A2E5FC9A}"/>
            </a:ext>
          </a:extLst>
        </p:cNvPr>
        <p:cNvGrpSpPr/>
        <p:nvPr/>
      </p:nvGrpSpPr>
      <p:grpSpPr>
        <a:xfrm>
          <a:off x="0" y="0"/>
          <a:ext cx="0" cy="0"/>
          <a:chOff x="0" y="0"/>
          <a:chExt cx="0" cy="0"/>
        </a:xfrm>
      </p:grpSpPr>
      <p:sp>
        <p:nvSpPr>
          <p:cNvPr id="184322" name="Rectangle 7">
            <a:extLst>
              <a:ext uri="{FF2B5EF4-FFF2-40B4-BE49-F238E27FC236}">
                <a16:creationId xmlns:a16="http://schemas.microsoft.com/office/drawing/2014/main" id="{832680D4-248F-9A2B-103C-AFBA483F67DE}"/>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7ED71D-FA0B-4DCC-9F51-A95C5A449B25}" type="slidenum">
              <a:rPr lang="de-DE" altLang="de-DE" sz="1300"/>
              <a:pPr eaLnBrk="1" hangingPunct="1">
                <a:spcBef>
                  <a:spcPct val="0"/>
                </a:spcBef>
              </a:pPr>
              <a:t>80</a:t>
            </a:fld>
            <a:endParaRPr lang="de-DE" altLang="de-DE" sz="1300"/>
          </a:p>
        </p:txBody>
      </p:sp>
      <p:sp>
        <p:nvSpPr>
          <p:cNvPr id="196611" name="Rectangle 2">
            <a:extLst>
              <a:ext uri="{FF2B5EF4-FFF2-40B4-BE49-F238E27FC236}">
                <a16:creationId xmlns:a16="http://schemas.microsoft.com/office/drawing/2014/main" id="{490110E1-3064-4F97-472B-7C56805CC572}"/>
              </a:ext>
            </a:extLst>
          </p:cNvPr>
          <p:cNvSpPr>
            <a:spLocks noGrp="1" noRot="1" noChangeAspect="1" noChangeArrowheads="1" noTextEdit="1"/>
          </p:cNvSpPr>
          <p:nvPr>
            <p:ph type="sldImg"/>
          </p:nvPr>
        </p:nvSpPr>
        <p:spPr>
          <a:xfrm>
            <a:off x="139700" y="768350"/>
            <a:ext cx="6821488" cy="3836988"/>
          </a:xfrm>
          <a:ln/>
        </p:spPr>
      </p:sp>
      <p:sp>
        <p:nvSpPr>
          <p:cNvPr id="196612" name="Rectangle 3">
            <a:extLst>
              <a:ext uri="{FF2B5EF4-FFF2-40B4-BE49-F238E27FC236}">
                <a16:creationId xmlns:a16="http://schemas.microsoft.com/office/drawing/2014/main" id="{54CAA10E-C876-016B-6C4A-4B65DBBAB6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55286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7A0F8-D4EF-9D7B-3C80-76F911EEF6F2}"/>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D5160E01-BF12-2DE6-825C-997F926A6C36}"/>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FC3778-47F0-4097-B2DA-7455BDDB9ACC}" type="slidenum">
              <a:rPr lang="de-DE" altLang="de-DE" sz="1300"/>
              <a:pPr eaLnBrk="1" hangingPunct="1">
                <a:spcBef>
                  <a:spcPct val="0"/>
                </a:spcBef>
              </a:pPr>
              <a:t>81</a:t>
            </a:fld>
            <a:endParaRPr lang="de-DE" altLang="de-DE" sz="1300"/>
          </a:p>
        </p:txBody>
      </p:sp>
      <p:sp>
        <p:nvSpPr>
          <p:cNvPr id="197635" name="Rectangle 2">
            <a:extLst>
              <a:ext uri="{FF2B5EF4-FFF2-40B4-BE49-F238E27FC236}">
                <a16:creationId xmlns:a16="http://schemas.microsoft.com/office/drawing/2014/main" id="{8D9706AE-943C-B742-0E5F-2093A9E77594}"/>
              </a:ext>
            </a:extLst>
          </p:cNvPr>
          <p:cNvSpPr>
            <a:spLocks noGrp="1" noRot="1" noChangeAspect="1" noChangeArrowheads="1" noTextEdit="1"/>
          </p:cNvSpPr>
          <p:nvPr>
            <p:ph type="sldImg"/>
          </p:nvPr>
        </p:nvSpPr>
        <p:spPr>
          <a:xfrm>
            <a:off x="139700" y="768350"/>
            <a:ext cx="6821488" cy="3836988"/>
          </a:xfrm>
          <a:ln/>
        </p:spPr>
      </p:sp>
      <p:sp>
        <p:nvSpPr>
          <p:cNvPr id="197636" name="Rectangle 3">
            <a:extLst>
              <a:ext uri="{FF2B5EF4-FFF2-40B4-BE49-F238E27FC236}">
                <a16:creationId xmlns:a16="http://schemas.microsoft.com/office/drawing/2014/main" id="{C9D69476-E197-8803-7E0D-49C9F4C817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22937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0D20A-E4A6-FB71-1C41-E2E1C1D742FF}"/>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1019A2A1-6175-BE30-F645-A838BB3354A0}"/>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94144B-2E10-46D3-A7DD-A07DD10AC3FE}" type="slidenum">
              <a:rPr lang="de-DE" altLang="de-DE" sz="1300"/>
              <a:pPr eaLnBrk="1" hangingPunct="1">
                <a:spcBef>
                  <a:spcPct val="0"/>
                </a:spcBef>
              </a:pPr>
              <a:t>82</a:t>
            </a:fld>
            <a:endParaRPr lang="de-DE" altLang="de-DE" sz="1300"/>
          </a:p>
        </p:txBody>
      </p:sp>
      <p:sp>
        <p:nvSpPr>
          <p:cNvPr id="198659" name="Rectangle 2">
            <a:extLst>
              <a:ext uri="{FF2B5EF4-FFF2-40B4-BE49-F238E27FC236}">
                <a16:creationId xmlns:a16="http://schemas.microsoft.com/office/drawing/2014/main" id="{4203E31F-9D86-5D61-2B72-CC8953883939}"/>
              </a:ext>
            </a:extLst>
          </p:cNvPr>
          <p:cNvSpPr>
            <a:spLocks noGrp="1" noRot="1" noChangeAspect="1" noChangeArrowheads="1" noTextEdit="1"/>
          </p:cNvSpPr>
          <p:nvPr>
            <p:ph type="sldImg"/>
          </p:nvPr>
        </p:nvSpPr>
        <p:spPr>
          <a:xfrm>
            <a:off x="139700" y="768350"/>
            <a:ext cx="6821488" cy="3836988"/>
          </a:xfrm>
          <a:ln/>
        </p:spPr>
      </p:sp>
      <p:sp>
        <p:nvSpPr>
          <p:cNvPr id="198660" name="Rectangle 3">
            <a:extLst>
              <a:ext uri="{FF2B5EF4-FFF2-40B4-BE49-F238E27FC236}">
                <a16:creationId xmlns:a16="http://schemas.microsoft.com/office/drawing/2014/main" id="{4305661B-3B49-A29F-885F-78F705A5E0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3254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CD0AC-1285-8F6C-180C-03D761DFA7DE}"/>
            </a:ext>
          </a:extLst>
        </p:cNvPr>
        <p:cNvGrpSpPr/>
        <p:nvPr/>
      </p:nvGrpSpPr>
      <p:grpSpPr>
        <a:xfrm>
          <a:off x="0" y="0"/>
          <a:ext cx="0" cy="0"/>
          <a:chOff x="0" y="0"/>
          <a:chExt cx="0" cy="0"/>
        </a:xfrm>
      </p:grpSpPr>
      <p:sp>
        <p:nvSpPr>
          <p:cNvPr id="187394" name="Rectangle 7">
            <a:extLst>
              <a:ext uri="{FF2B5EF4-FFF2-40B4-BE49-F238E27FC236}">
                <a16:creationId xmlns:a16="http://schemas.microsoft.com/office/drawing/2014/main" id="{EF4C5877-F38E-CC69-04DD-13305452F541}"/>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161F2B-E9B5-4ACA-A29D-64BA44C3ACBE}" type="slidenum">
              <a:rPr lang="de-DE" altLang="de-DE" sz="1300"/>
              <a:pPr eaLnBrk="1" hangingPunct="1">
                <a:spcBef>
                  <a:spcPct val="0"/>
                </a:spcBef>
              </a:pPr>
              <a:t>83</a:t>
            </a:fld>
            <a:endParaRPr lang="de-DE" altLang="de-DE" sz="1300"/>
          </a:p>
        </p:txBody>
      </p:sp>
      <p:sp>
        <p:nvSpPr>
          <p:cNvPr id="199683" name="Rectangle 2">
            <a:extLst>
              <a:ext uri="{FF2B5EF4-FFF2-40B4-BE49-F238E27FC236}">
                <a16:creationId xmlns:a16="http://schemas.microsoft.com/office/drawing/2014/main" id="{E00A7889-064A-DB8D-EBAB-E9BCD1B28CE0}"/>
              </a:ext>
            </a:extLst>
          </p:cNvPr>
          <p:cNvSpPr>
            <a:spLocks noGrp="1" noRot="1" noChangeAspect="1" noChangeArrowheads="1" noTextEdit="1"/>
          </p:cNvSpPr>
          <p:nvPr>
            <p:ph type="sldImg"/>
          </p:nvPr>
        </p:nvSpPr>
        <p:spPr>
          <a:xfrm>
            <a:off x="139700" y="768350"/>
            <a:ext cx="6821488" cy="3836988"/>
          </a:xfrm>
          <a:ln/>
        </p:spPr>
      </p:sp>
      <p:sp>
        <p:nvSpPr>
          <p:cNvPr id="199684" name="Rectangle 3">
            <a:extLst>
              <a:ext uri="{FF2B5EF4-FFF2-40B4-BE49-F238E27FC236}">
                <a16:creationId xmlns:a16="http://schemas.microsoft.com/office/drawing/2014/main" id="{FE68A621-5978-049C-CA9A-86F7B43735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15741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F8D84-0248-71D1-2C0E-3828F4E11560}"/>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98B5FF6B-9BB1-F989-913D-2B982F1E1496}"/>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24A1B9-80CA-4F00-B8BE-1135DD4ADF7A}" type="slidenum">
              <a:rPr lang="de-DE" altLang="de-DE" sz="1300"/>
              <a:pPr eaLnBrk="1" hangingPunct="1">
                <a:spcBef>
                  <a:spcPct val="0"/>
                </a:spcBef>
              </a:pPr>
              <a:t>84</a:t>
            </a:fld>
            <a:endParaRPr lang="de-DE" altLang="de-DE" sz="1300"/>
          </a:p>
        </p:txBody>
      </p:sp>
      <p:sp>
        <p:nvSpPr>
          <p:cNvPr id="200707" name="Rectangle 2">
            <a:extLst>
              <a:ext uri="{FF2B5EF4-FFF2-40B4-BE49-F238E27FC236}">
                <a16:creationId xmlns:a16="http://schemas.microsoft.com/office/drawing/2014/main" id="{DE5FF6B3-6986-199A-8991-9A6197DBD15F}"/>
              </a:ext>
            </a:extLst>
          </p:cNvPr>
          <p:cNvSpPr>
            <a:spLocks noGrp="1" noRot="1" noChangeAspect="1" noChangeArrowheads="1" noTextEdit="1"/>
          </p:cNvSpPr>
          <p:nvPr>
            <p:ph type="sldImg"/>
          </p:nvPr>
        </p:nvSpPr>
        <p:spPr>
          <a:xfrm>
            <a:off x="139700" y="768350"/>
            <a:ext cx="6821488" cy="3836988"/>
          </a:xfrm>
          <a:ln/>
        </p:spPr>
      </p:sp>
      <p:sp>
        <p:nvSpPr>
          <p:cNvPr id="200708" name="Rectangle 3">
            <a:extLst>
              <a:ext uri="{FF2B5EF4-FFF2-40B4-BE49-F238E27FC236}">
                <a16:creationId xmlns:a16="http://schemas.microsoft.com/office/drawing/2014/main" id="{69A798D8-DC00-43EE-AF2D-5F77FD0457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49859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8F1E2-ED8F-7CF8-71FC-6B9F1CC72ED5}"/>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C9DD24CE-EC20-9360-7FBF-5FDD97133D12}"/>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BBC5A-562E-4206-803C-1F6891D403A5}" type="slidenum">
              <a:rPr lang="de-DE" altLang="de-DE" sz="1300"/>
              <a:pPr eaLnBrk="1" hangingPunct="1">
                <a:spcBef>
                  <a:spcPct val="0"/>
                </a:spcBef>
              </a:pPr>
              <a:t>85</a:t>
            </a:fld>
            <a:endParaRPr lang="de-DE" altLang="de-DE" sz="1300"/>
          </a:p>
        </p:txBody>
      </p:sp>
      <p:sp>
        <p:nvSpPr>
          <p:cNvPr id="201731" name="Rectangle 2">
            <a:extLst>
              <a:ext uri="{FF2B5EF4-FFF2-40B4-BE49-F238E27FC236}">
                <a16:creationId xmlns:a16="http://schemas.microsoft.com/office/drawing/2014/main" id="{5AC890C3-8D82-5B8C-D49F-D4FA3FC33AE9}"/>
              </a:ext>
            </a:extLst>
          </p:cNvPr>
          <p:cNvSpPr>
            <a:spLocks noGrp="1" noRot="1" noChangeAspect="1" noChangeArrowheads="1" noTextEdit="1"/>
          </p:cNvSpPr>
          <p:nvPr>
            <p:ph type="sldImg"/>
          </p:nvPr>
        </p:nvSpPr>
        <p:spPr>
          <a:xfrm>
            <a:off x="139700" y="768350"/>
            <a:ext cx="6821488" cy="3836988"/>
          </a:xfrm>
          <a:ln/>
        </p:spPr>
      </p:sp>
      <p:sp>
        <p:nvSpPr>
          <p:cNvPr id="201732" name="Rectangle 3">
            <a:extLst>
              <a:ext uri="{FF2B5EF4-FFF2-40B4-BE49-F238E27FC236}">
                <a16:creationId xmlns:a16="http://schemas.microsoft.com/office/drawing/2014/main" id="{F2F097B4-F227-32EB-5B71-3D002F73F6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32648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7E961C-15EB-4790-B967-A174155C1B60}" type="slidenum">
              <a:rPr lang="de-DE" altLang="de-DE" sz="1300"/>
              <a:pPr eaLnBrk="1" hangingPunct="1">
                <a:spcBef>
                  <a:spcPct val="0"/>
                </a:spcBef>
              </a:pPr>
              <a:t>86</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95527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9FE529-EF71-43BD-8251-DA49EDB735CC}" type="slidenum">
              <a:rPr lang="de-DE" altLang="de-DE" sz="1300"/>
              <a:pPr eaLnBrk="1" hangingPunct="1">
                <a:spcBef>
                  <a:spcPct val="0"/>
                </a:spcBef>
              </a:pPr>
              <a:t>87</a:t>
            </a:fld>
            <a:endParaRPr lang="de-DE" altLang="de-DE" sz="1300"/>
          </a:p>
        </p:txBody>
      </p:sp>
      <p:sp>
        <p:nvSpPr>
          <p:cNvPr id="203779" name="Rectangle 1026"/>
          <p:cNvSpPr>
            <a:spLocks noGrp="1" noRot="1" noChangeAspect="1" noChangeArrowheads="1" noTextEdit="1"/>
          </p:cNvSpPr>
          <p:nvPr>
            <p:ph type="sldImg"/>
          </p:nvPr>
        </p:nvSpPr>
        <p:spPr>
          <a:xfrm>
            <a:off x="139700" y="768350"/>
            <a:ext cx="6821488" cy="3836988"/>
          </a:xfrm>
          <a:ln/>
        </p:spPr>
      </p:sp>
      <p:sp>
        <p:nvSpPr>
          <p:cNvPr id="203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2611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23E603-498C-4FC0-8169-39AAB6C29EAD}" type="slidenum">
              <a:rPr lang="de-DE" altLang="de-DE" sz="1300"/>
              <a:pPr eaLnBrk="1" hangingPunct="1">
                <a:spcBef>
                  <a:spcPct val="0"/>
                </a:spcBef>
              </a:pPr>
              <a:t>88</a:t>
            </a:fld>
            <a:endParaRPr lang="de-DE" altLang="de-DE" sz="1300"/>
          </a:p>
        </p:txBody>
      </p:sp>
      <p:sp>
        <p:nvSpPr>
          <p:cNvPr id="204803" name="Rectangle 1026"/>
          <p:cNvSpPr>
            <a:spLocks noGrp="1" noRot="1" noChangeAspect="1" noChangeArrowheads="1" noTextEdit="1"/>
          </p:cNvSpPr>
          <p:nvPr>
            <p:ph type="sldImg"/>
          </p:nvPr>
        </p:nvSpPr>
        <p:spPr>
          <a:xfrm>
            <a:off x="139700" y="768350"/>
            <a:ext cx="6821488" cy="3836988"/>
          </a:xfrm>
          <a:ln/>
        </p:spPr>
      </p:sp>
      <p:sp>
        <p:nvSpPr>
          <p:cNvPr id="204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26963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003D64-1648-46A9-A72A-690A0AC489DE}" type="slidenum">
              <a:rPr lang="de-DE" altLang="de-DE" sz="1300"/>
              <a:pPr eaLnBrk="1" hangingPunct="1">
                <a:spcBef>
                  <a:spcPct val="0"/>
                </a:spcBef>
              </a:pPr>
              <a:t>89</a:t>
            </a:fld>
            <a:endParaRPr lang="de-DE" altLang="de-DE" sz="1300"/>
          </a:p>
        </p:txBody>
      </p:sp>
      <p:sp>
        <p:nvSpPr>
          <p:cNvPr id="205827" name="Rectangle 1026"/>
          <p:cNvSpPr>
            <a:spLocks noGrp="1" noRot="1" noChangeAspect="1" noChangeArrowheads="1" noTextEdit="1"/>
          </p:cNvSpPr>
          <p:nvPr>
            <p:ph type="sldImg"/>
          </p:nvPr>
        </p:nvSpPr>
        <p:spPr>
          <a:xfrm>
            <a:off x="139700" y="768350"/>
            <a:ext cx="6821488" cy="3836988"/>
          </a:xfrm>
          <a:ln/>
        </p:spPr>
      </p:sp>
      <p:sp>
        <p:nvSpPr>
          <p:cNvPr id="2058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5137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44B398-CD44-45E0-A689-65BAC1FEC409}" type="slidenum">
              <a:rPr lang="de-DE" altLang="de-DE" sz="1300"/>
              <a:pPr eaLnBrk="1" hangingPunct="1">
                <a:spcBef>
                  <a:spcPct val="0"/>
                </a:spcBef>
              </a:pPr>
              <a:t>90</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78436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85B41C-0A57-4A95-A557-02F772238E8E}" type="slidenum">
              <a:rPr lang="de-DE" altLang="de-DE" sz="1300"/>
              <a:pPr eaLnBrk="1" hangingPunct="1">
                <a:spcBef>
                  <a:spcPct val="0"/>
                </a:spcBef>
              </a:pPr>
              <a:t>91</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331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5BCE6B-3E6D-4E3B-9E82-81EF61CC0C62}" type="slidenum">
              <a:rPr lang="de-DE" altLang="de-DE" sz="1300"/>
              <a:pPr eaLnBrk="1" hangingPunct="1">
                <a:spcBef>
                  <a:spcPct val="0"/>
                </a:spcBef>
              </a:pPr>
              <a:t>92</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15595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6AC5C8-6ACB-45B6-8A3A-4E71D2EE1B19}" type="slidenum">
              <a:rPr lang="de-DE" altLang="de-DE" sz="1300"/>
              <a:pPr eaLnBrk="1" hangingPunct="1">
                <a:spcBef>
                  <a:spcPct val="0"/>
                </a:spcBef>
              </a:pPr>
              <a:t>93</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78780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72623F-5F2C-466D-88F5-6A15625B3B79}" type="slidenum">
              <a:rPr lang="de-DE" altLang="de-DE" sz="1300"/>
              <a:pPr eaLnBrk="1" hangingPunct="1">
                <a:spcBef>
                  <a:spcPct val="0"/>
                </a:spcBef>
              </a:pPr>
              <a:t>94</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23357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1DB09E-ED36-4140-B193-751ABD4A34CE}" type="slidenum">
              <a:rPr lang="de-DE" altLang="de-DE" sz="1300"/>
              <a:pPr eaLnBrk="1" hangingPunct="1">
                <a:spcBef>
                  <a:spcPct val="0"/>
                </a:spcBef>
              </a:pPr>
              <a:t>95</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50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167671-9F6D-48F6-92D1-AF7639C8D9F1}" type="slidenum">
              <a:rPr lang="de-DE" altLang="de-DE" sz="1300"/>
              <a:pPr eaLnBrk="1" hangingPunct="1">
                <a:spcBef>
                  <a:spcPct val="0"/>
                </a:spcBef>
              </a:pPr>
              <a:t>96</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17069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6D2BCE-605C-49F1-8F9F-6A520095F040}" type="slidenum">
              <a:rPr lang="de-DE" altLang="de-DE" sz="1300"/>
              <a:pPr eaLnBrk="1" hangingPunct="1">
                <a:spcBef>
                  <a:spcPct val="0"/>
                </a:spcBef>
              </a:pPr>
              <a:t>97</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74076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8B2E36-0C10-4A70-8F9F-0D1FB29B148B}" type="slidenum">
              <a:rPr lang="de-DE" altLang="de-DE" sz="1300"/>
              <a:pPr eaLnBrk="1" hangingPunct="1">
                <a:spcBef>
                  <a:spcPct val="0"/>
                </a:spcBef>
              </a:pPr>
              <a:t>98</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509268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19E89E-E0D3-4D90-B373-6AAACDF84A0B}" type="slidenum">
              <a:rPr lang="de-DE" altLang="de-DE" sz="1300"/>
              <a:pPr eaLnBrk="1" hangingPunct="1">
                <a:spcBef>
                  <a:spcPct val="0"/>
                </a:spcBef>
              </a:pPr>
              <a:t>99</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019211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1A303A-BF48-4F9B-9A5B-39B51B6F73A5}" type="slidenum">
              <a:rPr lang="de-DE" altLang="de-DE" sz="1300"/>
              <a:pPr eaLnBrk="1" hangingPunct="1">
                <a:spcBef>
                  <a:spcPct val="0"/>
                </a:spcBef>
              </a:pPr>
              <a:t>100</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87068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1A303A-BF48-4F9B-9A5B-39B51B6F73A5}" type="slidenum">
              <a:rPr lang="de-DE" altLang="de-DE" sz="1300"/>
              <a:pPr eaLnBrk="1" hangingPunct="1">
                <a:spcBef>
                  <a:spcPct val="0"/>
                </a:spcBef>
              </a:pPr>
              <a:t>101</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870680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3920DD-50B3-4FD9-9732-0E6B2D2F63BE}" type="slidenum">
              <a:rPr lang="de-DE" altLang="de-DE" sz="1300"/>
              <a:pPr eaLnBrk="1" hangingPunct="1">
                <a:spcBef>
                  <a:spcPct val="0"/>
                </a:spcBef>
              </a:pPr>
              <a:t>102</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16816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CEC2C1-BBC8-47BC-A20C-6FB250F48592}" type="slidenum">
              <a:rPr lang="de-DE" altLang="de-DE" sz="1300"/>
              <a:pPr eaLnBrk="1" hangingPunct="1">
                <a:spcBef>
                  <a:spcPct val="0"/>
                </a:spcBef>
              </a:pPr>
              <a:t>103</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354096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62EF69-3598-4DC6-AC06-15B13DA4E32C}" type="slidenum">
              <a:rPr lang="de-DE" altLang="de-DE" sz="1300"/>
              <a:pPr eaLnBrk="1" hangingPunct="1">
                <a:spcBef>
                  <a:spcPct val="0"/>
                </a:spcBef>
              </a:pPr>
              <a:t>104</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30882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AFD8BE-1859-4DB9-BEAE-BD8945244FB8}" type="slidenum">
              <a:rPr lang="de-DE" altLang="de-DE" sz="1300"/>
              <a:pPr eaLnBrk="1" hangingPunct="1">
                <a:spcBef>
                  <a:spcPct val="0"/>
                </a:spcBef>
              </a:pPr>
              <a:t>105</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102059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250D3-B8E4-473E-8E11-3301A0A0B903}" type="slidenum">
              <a:rPr lang="de-DE" altLang="de-DE" sz="1300"/>
              <a:pPr eaLnBrk="1" hangingPunct="1">
                <a:spcBef>
                  <a:spcPct val="0"/>
                </a:spcBef>
              </a:pPr>
              <a:t>106</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02315517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250D3-B8E4-473E-8E11-3301A0A0B903}" type="slidenum">
              <a:rPr lang="de-DE" altLang="de-DE" sz="1300"/>
              <a:pPr eaLnBrk="1" hangingPunct="1">
                <a:spcBef>
                  <a:spcPct val="0"/>
                </a:spcBef>
              </a:pPr>
              <a:t>107</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02315517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64A609-56FC-4B90-BEC8-A3AC3A3EBB84}" type="slidenum">
              <a:rPr lang="de-DE" altLang="de-DE" sz="1300"/>
              <a:pPr eaLnBrk="1" hangingPunct="1">
                <a:spcBef>
                  <a:spcPct val="0"/>
                </a:spcBef>
              </a:pPr>
              <a:t>108</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615052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E20141-35B8-4066-B406-7B14A19F4A85}" type="slidenum">
              <a:rPr lang="de-DE" altLang="de-DE" sz="1300"/>
              <a:pPr eaLnBrk="1" hangingPunct="1">
                <a:spcBef>
                  <a:spcPct val="0"/>
                </a:spcBef>
              </a:pPr>
              <a:t>109</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050055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371F40-4523-40DB-9FB7-8E9690AA03FE}" type="slidenum">
              <a:rPr lang="de-DE" altLang="de-DE" sz="1300"/>
              <a:pPr eaLnBrk="1" hangingPunct="1">
                <a:spcBef>
                  <a:spcPct val="0"/>
                </a:spcBef>
              </a:pPr>
              <a:t>110</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206677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0D3F27-46CB-44C1-9F74-8C7D13A6552B}" type="slidenum">
              <a:rPr lang="de-DE" altLang="de-DE" sz="1300"/>
              <a:pPr eaLnBrk="1" hangingPunct="1">
                <a:spcBef>
                  <a:spcPct val="0"/>
                </a:spcBef>
              </a:pPr>
              <a:t>111</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7558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3F1D0-1A3A-42E8-BB68-216BD9382539}" type="slidenum">
              <a:rPr lang="de-DE" altLang="de-DE" sz="1300"/>
              <a:pPr eaLnBrk="1" hangingPunct="1">
                <a:spcBef>
                  <a:spcPct val="0"/>
                </a:spcBef>
              </a:pPr>
              <a:t>112</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253971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BD4D6F-6334-4FA4-A5BC-388BDEE5D949}" type="slidenum">
              <a:rPr lang="de-DE" altLang="de-DE" sz="1300"/>
              <a:pPr eaLnBrk="1" hangingPunct="1">
                <a:spcBef>
                  <a:spcPct val="0"/>
                </a:spcBef>
              </a:pPr>
              <a:t>113</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26063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04E15B-EA1B-4D0D-A1C5-FF75BD730460}" type="slidenum">
              <a:rPr lang="de-DE" altLang="de-DE" sz="1300"/>
              <a:pPr eaLnBrk="1" hangingPunct="1">
                <a:spcBef>
                  <a:spcPct val="0"/>
                </a:spcBef>
              </a:pPr>
              <a:t>114</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9785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4EF6E7-8B99-4B89-927A-97A2942AF555}" type="slidenum">
              <a:rPr lang="de-DE" altLang="de-DE" sz="1300"/>
              <a:pPr eaLnBrk="1" hangingPunct="1">
                <a:spcBef>
                  <a:spcPct val="0"/>
                </a:spcBef>
              </a:pPr>
              <a:t>115</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89939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AE32D8-60D4-494C-88EF-1FCB67C98EAD}" type="slidenum">
              <a:rPr lang="de-DE" altLang="de-DE" sz="1300"/>
              <a:pPr eaLnBrk="1" hangingPunct="1">
                <a:spcBef>
                  <a:spcPct val="0"/>
                </a:spcBef>
              </a:pPr>
              <a:t>116</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245712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CA3665-025F-462E-936D-94F4D3E5F7B4}" type="slidenum">
              <a:rPr lang="de-DE" altLang="de-DE" sz="1300"/>
              <a:pPr eaLnBrk="1" hangingPunct="1">
                <a:spcBef>
                  <a:spcPct val="0"/>
                </a:spcBef>
              </a:pPr>
              <a:t>117</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56373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118</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119</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120</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121</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4B01E3-24F5-49C3-BAFC-8B618FD0982C}" type="slidenum">
              <a:rPr lang="de-DE" altLang="de-DE" sz="1300"/>
              <a:pPr eaLnBrk="1" hangingPunct="1">
                <a:spcBef>
                  <a:spcPct val="0"/>
                </a:spcBef>
              </a:pPr>
              <a:t>122</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2752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58FD25-6CBF-49B9-9DD9-9223A41A8261}" type="slidenum">
              <a:rPr lang="de-DE" altLang="de-DE" sz="1300"/>
              <a:pPr eaLnBrk="1" hangingPunct="1">
                <a:spcBef>
                  <a:spcPct val="0"/>
                </a:spcBef>
              </a:pPr>
              <a:t>123</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70536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58FD25-6CBF-49B9-9DD9-9223A41A8261}" type="slidenum">
              <a:rPr lang="de-DE" altLang="de-DE" sz="1300"/>
              <a:pPr eaLnBrk="1" hangingPunct="1">
                <a:spcBef>
                  <a:spcPct val="0"/>
                </a:spcBef>
              </a:pPr>
              <a:t>124</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70536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58FD25-6CBF-49B9-9DD9-9223A41A8261}" type="slidenum">
              <a:rPr lang="de-DE" altLang="de-DE" sz="1300"/>
              <a:pPr eaLnBrk="1" hangingPunct="1">
                <a:spcBef>
                  <a:spcPct val="0"/>
                </a:spcBef>
              </a:pPr>
              <a:t>125</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70536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03C5CC-5C70-4219-AD7B-00510123D0C7}" type="slidenum">
              <a:rPr lang="de-DE" altLang="de-DE" sz="1300"/>
              <a:pPr eaLnBrk="1" hangingPunct="1">
                <a:spcBef>
                  <a:spcPct val="0"/>
                </a:spcBef>
              </a:pPr>
              <a:t>127</a:t>
            </a:fld>
            <a:endParaRPr lang="de-DE"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83854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4C6A51F-3C98-4FD3-BBF6-E0D207A3F95F}" type="slidenum">
              <a:rPr lang="de-DE" altLang="de-DE" sz="1300"/>
              <a:pPr algn="r" eaLnBrk="1" hangingPunct="1">
                <a:spcBef>
                  <a:spcPct val="0"/>
                </a:spcBef>
              </a:pPr>
              <a:t>128</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33201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BFB1E03-02AB-4B79-BC04-E1371538E339}" type="slidenum">
              <a:rPr lang="de-DE" altLang="de-DE" sz="1300"/>
              <a:pPr algn="r" eaLnBrk="1" hangingPunct="1">
                <a:spcBef>
                  <a:spcPct val="0"/>
                </a:spcBef>
              </a:pPr>
              <a:t>129</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27799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130</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131</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132</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133</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178A44-78F6-432C-B40B-E08919C1ECD4}" type="slidenum">
              <a:rPr lang="de-DE" altLang="de-DE" sz="1300"/>
              <a:pPr eaLnBrk="1" hangingPunct="1">
                <a:spcBef>
                  <a:spcPct val="0"/>
                </a:spcBef>
              </a:pPr>
              <a:t>134</a:t>
            </a:fld>
            <a:endParaRPr lang="de-DE" altLang="de-DE" sz="1300"/>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404161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135</a:t>
            </a:fld>
            <a:endParaRPr lang="de-DE" altLang="de-DE"/>
          </a:p>
        </p:txBody>
      </p:sp>
    </p:spTree>
    <p:extLst>
      <p:ext uri="{BB962C8B-B14F-4D97-AF65-F5344CB8AC3E}">
        <p14:creationId xmlns:p14="http://schemas.microsoft.com/office/powerpoint/2010/main" val="24377057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136</a:t>
            </a:fld>
            <a:endParaRPr lang="de-DE" altLang="de-DE"/>
          </a:p>
        </p:txBody>
      </p:sp>
    </p:spTree>
    <p:extLst>
      <p:ext uri="{BB962C8B-B14F-4D97-AF65-F5344CB8AC3E}">
        <p14:creationId xmlns:p14="http://schemas.microsoft.com/office/powerpoint/2010/main" val="888802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2E87A3DD-F32E-4EDB-872F-9C887881525B}"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2 – Melompat ke Kesimpulan I</a:t>
            </a:r>
          </a:p>
        </p:txBody>
      </p:sp>
      <p:sp>
        <p:nvSpPr>
          <p:cNvPr id="6" name="Slide Number Placeholder 5"/>
          <p:cNvSpPr>
            <a:spLocks noGrp="1"/>
          </p:cNvSpPr>
          <p:nvPr>
            <p:ph type="sldNum" sz="quarter" idx="12"/>
          </p:nvPr>
        </p:nvSpPr>
        <p:spPr bwMode="gray"/>
        <p:txBody>
          <a:bodyPr>
            <a:noAutofit/>
          </a:bodyPr>
          <a:lstStyle>
            <a:lvl1pPr>
              <a:defRPr b="0"/>
            </a:lvl1pPr>
          </a:lstStyle>
          <a:p>
            <a:fld id="{1E2CB0A7-0A28-492D-BF47-10C9D75C6E0B}"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3592AA36-8D10-4FED-B138-ACB9906D6E51}"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2E87A3DD-F32E-4EDB-872F-9C887881525B}"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7" name="Slide Number Placeholder 6"/>
          <p:cNvSpPr>
            <a:spLocks noGrp="1"/>
          </p:cNvSpPr>
          <p:nvPr>
            <p:ph type="sldNum" sz="quarter" idx="12"/>
          </p:nvPr>
        </p:nvSpPr>
        <p:spPr bwMode="gray"/>
        <p:txBody>
          <a:bodyPr/>
          <a:lstStyle>
            <a:lvl1pPr>
              <a:defRPr b="0"/>
            </a:lvl1pPr>
          </a:lstStyle>
          <a:p>
            <a:fld id="{2E87A3DD-F32E-4EDB-872F-9C887881525B}"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5" name="Slide Number Placeholder 4"/>
          <p:cNvSpPr>
            <a:spLocks noGrp="1"/>
          </p:cNvSpPr>
          <p:nvPr>
            <p:ph type="sldNum" sz="quarter" idx="12"/>
          </p:nvPr>
        </p:nvSpPr>
        <p:spPr bwMode="gray"/>
        <p:txBody>
          <a:bodyPr/>
          <a:lstStyle>
            <a:lvl1pPr>
              <a:defRPr b="0"/>
            </a:lvl1pPr>
          </a:lstStyle>
          <a:p>
            <a:fld id="{A42B5CCF-4BF4-4D46-A928-EBFC60E07890}"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2 – Melompat ke Kesimpulan I</a:t>
            </a:r>
          </a:p>
        </p:txBody>
      </p:sp>
      <p:sp>
        <p:nvSpPr>
          <p:cNvPr id="4" name="Slide Number Placeholder 3"/>
          <p:cNvSpPr>
            <a:spLocks noGrp="1"/>
          </p:cNvSpPr>
          <p:nvPr>
            <p:ph type="sldNum" sz="quarter" idx="12"/>
          </p:nvPr>
        </p:nvSpPr>
        <p:spPr bwMode="gray"/>
        <p:txBody>
          <a:bodyPr/>
          <a:lstStyle>
            <a:lvl1pPr>
              <a:defRPr b="0"/>
            </a:lvl1pPr>
          </a:lstStyle>
          <a:p>
            <a:fld id="{B6B2BE52-1333-4CD2-B1AE-7F5479AE5A20}"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5630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2324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90552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11673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339805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508984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311237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362662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249089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42503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605790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4737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2 – Melompat ke Kesimpulan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E87A3DD-F32E-4EDB-872F-9C887881525B}"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4872948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Calibri Light"/>
              </a:rPr>
              <a:t>MCT 2 B </a:t>
            </a:r>
            <a:r>
              <a:rPr lang="en-US" altLang="ja-JP" dirty="0">
                <a:latin typeface="Calibri Light"/>
              </a:rPr>
              <a:t>– </a:t>
            </a:r>
            <a:r>
              <a:rPr lang="en-US" altLang="ko-KR" dirty="0" err="1"/>
              <a:t>Melompat</a:t>
            </a:r>
            <a:r>
              <a:rPr lang="en-US" altLang="ko-KR" dirty="0"/>
              <a:t> </a:t>
            </a:r>
            <a:r>
              <a:rPr lang="en-US" altLang="ko-KR" dirty="0" err="1"/>
              <a:t>ke</a:t>
            </a:r>
            <a:r>
              <a:rPr lang="en-US" altLang="ko-KR" dirty="0"/>
              <a:t> </a:t>
            </a:r>
            <a:r>
              <a:rPr lang="en-US" altLang="ko-KR" dirty="0" err="1"/>
              <a:t>Kesimpulan</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06919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err="1">
                <a:solidFill>
                  <a:srgbClr val="333333"/>
                </a:solidFill>
              </a:rPr>
              <a:t>bukti</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a:t>
            </a:fld>
            <a:endParaRPr lang="de-DE" altLang="de-DE">
              <a:latin typeface="+mn-lt"/>
              <a:cs typeface="+mn-cs"/>
            </a:endParaRPr>
          </a:p>
        </p:txBody>
      </p:sp>
    </p:spTree>
    <p:extLst>
      <p:ext uri="{BB962C8B-B14F-4D97-AF65-F5344CB8AC3E}">
        <p14:creationId xmlns:p14="http://schemas.microsoft.com/office/powerpoint/2010/main" val="334405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dirty="0" err="1">
                <a:solidFill>
                  <a:srgbClr val="333333"/>
                </a:solidFill>
              </a:rPr>
              <a:t>bukti</a:t>
            </a:r>
            <a:r>
              <a:rPr lang="de-DE" sz="2400" dirty="0">
                <a:solidFill>
                  <a:srgbClr val="333333"/>
                </a:solidFill>
              </a:rPr>
              <a:t>.</a:t>
            </a:r>
          </a:p>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sebaiknya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menentukan</a:t>
            </a:r>
            <a:r>
              <a:rPr lang="en-US" sz="2400" dirty="0">
                <a:solidFill>
                  <a:srgbClr val="333333"/>
                </a:solidFill>
              </a:rPr>
              <a:t> </a:t>
            </a:r>
            <a:r>
              <a:rPr lang="en-US" sz="2400" dirty="0" err="1">
                <a:solidFill>
                  <a:srgbClr val="333333"/>
                </a:solidFill>
              </a:rPr>
              <a:t>posisi</a:t>
            </a:r>
            <a:r>
              <a:rPr lang="en-US" sz="2400" dirty="0">
                <a:solidFill>
                  <a:srgbClr val="333333"/>
                </a:solidFill>
              </a:rPr>
              <a:t> yang </a:t>
            </a:r>
            <a:r>
              <a:rPr lang="en-US" sz="2400" err="1">
                <a:solidFill>
                  <a:srgbClr val="333333"/>
                </a:solidFill>
              </a:rPr>
              <a:t>tepat</a:t>
            </a:r>
            <a:r>
              <a:rPr lang="en-US" sz="2400">
                <a:solidFill>
                  <a:srgbClr val="333333"/>
                </a:solidFill>
              </a:rPr>
              <a:t>/pas “yang </a:t>
            </a:r>
            <a:r>
              <a:rPr lang="en-US" sz="2400" err="1">
                <a:solidFill>
                  <a:srgbClr val="333333"/>
                </a:solidFill>
              </a:rPr>
              <a:t>sedang-sedang</a:t>
            </a:r>
            <a:r>
              <a:rPr lang="en-US" sz="2400">
                <a:solidFill>
                  <a:srgbClr val="333333"/>
                </a:solidFill>
              </a:rPr>
              <a:t> saja” </a:t>
            </a:r>
            <a:r>
              <a:rPr lang="en-US" sz="2400" err="1">
                <a:solidFill>
                  <a:srgbClr val="333333"/>
                </a:solidFill>
              </a:rPr>
              <a:t>antara</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a:t>
            </a:fld>
            <a:endParaRPr lang="de-DE" altLang="de-DE">
              <a:latin typeface="+mn-lt"/>
              <a:cs typeface="+mn-cs"/>
            </a:endParaRPr>
          </a:p>
        </p:txBody>
      </p:sp>
    </p:spTree>
    <p:extLst>
      <p:ext uri="{BB962C8B-B14F-4D97-AF65-F5344CB8AC3E}">
        <p14:creationId xmlns:p14="http://schemas.microsoft.com/office/powerpoint/2010/main" val="685091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dirty="0" err="1">
                <a:solidFill>
                  <a:srgbClr val="333333"/>
                </a:solidFill>
              </a:rPr>
              <a:t>bukti</a:t>
            </a:r>
            <a:r>
              <a:rPr lang="de-DE" sz="2400" dirty="0">
                <a:solidFill>
                  <a:srgbClr val="333333"/>
                </a:solidFill>
              </a:rPr>
              <a:t>.</a:t>
            </a:r>
          </a:p>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sebaiknya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menentukan</a:t>
            </a:r>
            <a:r>
              <a:rPr lang="en-US" sz="2400" dirty="0">
                <a:solidFill>
                  <a:srgbClr val="333333"/>
                </a:solidFill>
              </a:rPr>
              <a:t> </a:t>
            </a:r>
            <a:r>
              <a:rPr lang="en-US" sz="2400" dirty="0" err="1">
                <a:solidFill>
                  <a:srgbClr val="333333"/>
                </a:solidFill>
              </a:rPr>
              <a:t>posisi</a:t>
            </a:r>
            <a:r>
              <a:rPr lang="en-US" sz="2400" dirty="0">
                <a:solidFill>
                  <a:srgbClr val="333333"/>
                </a:solidFill>
              </a:rPr>
              <a:t> yang </a:t>
            </a:r>
            <a:r>
              <a:rPr lang="en-US" sz="2400" dirty="0" err="1">
                <a:solidFill>
                  <a:srgbClr val="333333"/>
                </a:solidFill>
              </a:rPr>
              <a:t>tepat</a:t>
            </a:r>
            <a:r>
              <a:rPr lang="en-US" sz="2400" dirty="0">
                <a:solidFill>
                  <a:srgbClr val="333333"/>
                </a:solidFill>
              </a:rPr>
              <a:t>/pas “yang </a:t>
            </a:r>
            <a:r>
              <a:rPr lang="en-US" sz="2400" dirty="0" err="1">
                <a:solidFill>
                  <a:srgbClr val="333333"/>
                </a:solidFill>
              </a:rPr>
              <a:t>sedang-sedang</a:t>
            </a:r>
            <a:r>
              <a:rPr lang="en-US" sz="2400" dirty="0">
                <a:solidFill>
                  <a:srgbClr val="333333"/>
                </a:solidFill>
              </a:rPr>
              <a:t> </a:t>
            </a:r>
            <a:r>
              <a:rPr lang="en-US" sz="2400" dirty="0" err="1">
                <a:solidFill>
                  <a:srgbClr val="333333"/>
                </a:solidFill>
              </a:rPr>
              <a:t>saja</a:t>
            </a:r>
            <a:r>
              <a:rPr lang="en-US" sz="2400" dirty="0">
                <a:solidFill>
                  <a:srgbClr val="333333"/>
                </a:solidFill>
              </a:rPr>
              <a:t>” </a:t>
            </a:r>
            <a:r>
              <a:rPr lang="en-US" sz="2400" dirty="0" err="1">
                <a:solidFill>
                  <a:srgbClr val="333333"/>
                </a:solidFill>
              </a:rPr>
              <a:t>antara</a:t>
            </a:r>
            <a:r>
              <a:rPr lang="en-US" sz="2400" dirty="0">
                <a:solidFill>
                  <a:srgbClr val="333333"/>
                </a:solidFill>
              </a:rPr>
              <a:t>:</a:t>
            </a:r>
          </a:p>
          <a:p>
            <a:pPr marL="774827" lvl="3" indent="-342900">
              <a:spcBef>
                <a:spcPts val="1999"/>
              </a:spcBef>
              <a:buClr>
                <a:srgbClr val="333333"/>
              </a:buClr>
              <a:buFont typeface="WingDings"/>
              <a:buChar char=""/>
              <a:defRPr/>
            </a:pPr>
            <a:r>
              <a:rPr lang="en-US" sz="2400" dirty="0" err="1">
                <a:solidFill>
                  <a:srgbClr val="333333"/>
                </a:solidFill>
                <a:latin typeface="+mn-lt"/>
              </a:rPr>
              <a:t>Terlalu</a:t>
            </a:r>
            <a:r>
              <a:rPr lang="en-US" sz="2400" dirty="0">
                <a:solidFill>
                  <a:srgbClr val="333333"/>
                </a:solidFill>
                <a:latin typeface="+mn-lt"/>
              </a:rPr>
              <a:t> </a:t>
            </a:r>
            <a:r>
              <a:rPr lang="en-US" sz="2400" dirty="0" err="1">
                <a:solidFill>
                  <a:srgbClr val="333333"/>
                </a:solidFill>
                <a:latin typeface="+mn-lt"/>
              </a:rPr>
              <a:t>cepat</a:t>
            </a:r>
            <a:r>
              <a:rPr lang="en-US" sz="2400" dirty="0">
                <a:solidFill>
                  <a:srgbClr val="333333"/>
                </a:solidFill>
                <a:latin typeface="+mn-lt"/>
              </a:rPr>
              <a:t> </a:t>
            </a:r>
            <a:r>
              <a:rPr lang="en-US" sz="2400" dirty="0" err="1">
                <a:solidFill>
                  <a:srgbClr val="333333"/>
                </a:solidFill>
                <a:latin typeface="+mn-lt"/>
              </a:rPr>
              <a:t>membuat</a:t>
            </a:r>
            <a:r>
              <a:rPr lang="en-US" sz="2400" dirty="0">
                <a:solidFill>
                  <a:srgbClr val="333333"/>
                </a:solidFill>
                <a:latin typeface="+mn-lt"/>
              </a:rPr>
              <a:t> </a:t>
            </a:r>
            <a:r>
              <a:rPr lang="en-US" sz="2400" dirty="0" err="1">
                <a:solidFill>
                  <a:srgbClr val="333333"/>
                </a:solidFill>
                <a:latin typeface="+mn-lt"/>
              </a:rPr>
              <a:t>kesimpulan</a:t>
            </a:r>
            <a:r>
              <a:rPr lang="en-US" sz="2400" dirty="0">
                <a:solidFill>
                  <a:srgbClr val="333333"/>
                </a:solidFill>
                <a:latin typeface="+mn-lt"/>
              </a:rPr>
              <a:t> (</a:t>
            </a:r>
            <a:r>
              <a:rPr lang="en-US" sz="2400" dirty="0" err="1">
                <a:solidFill>
                  <a:srgbClr val="004992"/>
                </a:solidFill>
                <a:latin typeface="+mn-lt"/>
              </a:rPr>
              <a:t>Risiko</a:t>
            </a:r>
            <a:r>
              <a:rPr lang="en-US" sz="2400" dirty="0">
                <a:solidFill>
                  <a:srgbClr val="004992"/>
                </a:solidFill>
                <a:latin typeface="+mn-lt"/>
              </a:rPr>
              <a:t>:</a:t>
            </a:r>
            <a:r>
              <a:rPr lang="en-US" sz="2400" dirty="0">
                <a:solidFill>
                  <a:srgbClr val="333333"/>
                </a:solidFill>
                <a:latin typeface="+mn-lt"/>
              </a:rPr>
              <a:t> </a:t>
            </a:r>
            <a:r>
              <a:rPr lang="en-US" sz="2400" dirty="0" err="1">
                <a:solidFill>
                  <a:srgbClr val="333333"/>
                </a:solidFill>
                <a:latin typeface="+mn-lt"/>
              </a:rPr>
              <a:t>keputusan</a:t>
            </a:r>
            <a:r>
              <a:rPr lang="en-US" sz="2400" dirty="0">
                <a:solidFill>
                  <a:srgbClr val="333333"/>
                </a:solidFill>
                <a:latin typeface="+mn-lt"/>
              </a:rPr>
              <a:t> yang </a:t>
            </a:r>
            <a:r>
              <a:rPr lang="en-US" sz="2400" dirty="0" err="1">
                <a:solidFill>
                  <a:srgbClr val="333333"/>
                </a:solidFill>
                <a:latin typeface="+mn-lt"/>
              </a:rPr>
              <a:t>lemah</a:t>
            </a:r>
            <a:r>
              <a:rPr lang="en-US" sz="2400" dirty="0">
                <a:solidFill>
                  <a:srgbClr val="333333"/>
                </a:solidFill>
                <a:latin typeface="+mn-lt"/>
              </a:rPr>
              <a:t>)</a:t>
            </a:r>
            <a:br>
              <a:rPr lang="en-US" sz="2400" dirty="0">
                <a:solidFill>
                  <a:srgbClr val="333333"/>
                </a:solidFill>
                <a:latin typeface="+mn-lt"/>
              </a:rPr>
            </a:br>
            <a:r>
              <a:rPr lang="en-US" sz="2400" dirty="0">
                <a:solidFill>
                  <a:srgbClr val="333333"/>
                </a:solidFill>
                <a:latin typeface="+mn-lt"/>
              </a:rPr>
              <a:t>d</a:t>
            </a:r>
            <a:r>
              <a:rPr lang="en-US" sz="2400" i="1" dirty="0">
                <a:solidFill>
                  <a:srgbClr val="333333"/>
                </a:solidFill>
                <a:latin typeface="+mn-lt"/>
              </a:rPr>
              <a:t>an</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a:t>
            </a:fld>
            <a:endParaRPr lang="de-DE" altLang="de-DE">
              <a:latin typeface="+mn-lt"/>
              <a:cs typeface="+mn-cs"/>
            </a:endParaRPr>
          </a:p>
        </p:txBody>
      </p:sp>
    </p:spTree>
    <p:extLst>
      <p:ext uri="{BB962C8B-B14F-4D97-AF65-F5344CB8AC3E}">
        <p14:creationId xmlns:p14="http://schemas.microsoft.com/office/powerpoint/2010/main" val="2290855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sering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berbagai</a:t>
            </a:r>
            <a:r>
              <a:rPr lang="en-US" sz="2400" dirty="0">
                <a:solidFill>
                  <a:srgbClr val="333333"/>
                </a:solidFill>
              </a:rPr>
              <a:t> </a:t>
            </a:r>
            <a:r>
              <a:rPr lang="en-US" sz="2400" dirty="0" err="1">
                <a:solidFill>
                  <a:srgbClr val="333333"/>
                </a:solidFill>
              </a:rPr>
              <a:t>informasi</a:t>
            </a:r>
            <a:r>
              <a:rPr lang="en-US" sz="2400" dirty="0">
                <a:solidFill>
                  <a:srgbClr val="333333"/>
                </a:solidFill>
              </a:rPr>
              <a:t> di </a:t>
            </a:r>
            <a:r>
              <a:rPr lang="en-US" sz="2400" dirty="0" err="1">
                <a:solidFill>
                  <a:srgbClr val="333333"/>
                </a:solidFill>
              </a:rPr>
              <a:t>lingkungan</a:t>
            </a:r>
            <a:r>
              <a:rPr lang="en-US" sz="2400" dirty="0">
                <a:solidFill>
                  <a:srgbClr val="333333"/>
                </a:solidFill>
              </a:rPr>
              <a:t> </a:t>
            </a:r>
            <a:r>
              <a:rPr lang="en-US" sz="2400" dirty="0" err="1">
                <a:solidFill>
                  <a:srgbClr val="333333"/>
                </a:solidFill>
              </a:rPr>
              <a:t>sekitar</a:t>
            </a:r>
            <a:r>
              <a:rPr lang="en-US" sz="2400" dirty="0">
                <a:solidFill>
                  <a:srgbClr val="333333"/>
                </a:solidFill>
              </a:rPr>
              <a:t> </a:t>
            </a:r>
            <a:r>
              <a:rPr lang="en-US" sz="2400" dirty="0" err="1">
                <a:solidFill>
                  <a:srgbClr val="333333"/>
                </a:solidFill>
              </a:rPr>
              <a:t>kita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Kadang-kadang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langsung</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berdasar</a:t>
            </a:r>
            <a:r>
              <a:rPr lang="en-US" sz="2400" dirty="0">
                <a:solidFill>
                  <a:srgbClr val="333333"/>
                </a:solidFill>
              </a:rPr>
              <a:t> 100% </a:t>
            </a:r>
            <a:r>
              <a:rPr lang="en-US" sz="2400" dirty="0" err="1">
                <a:solidFill>
                  <a:srgbClr val="333333"/>
                </a:solidFill>
              </a:rPr>
              <a:t>bukti</a:t>
            </a:r>
            <a:r>
              <a:rPr lang="de-DE" sz="2400" dirty="0">
                <a:solidFill>
                  <a:srgbClr val="333333"/>
                </a:solidFill>
              </a:rPr>
              <a:t>.</a:t>
            </a:r>
          </a:p>
          <a:p>
            <a:pPr marL="342900" indent="-342900" algn="l" eaLnBrk="1" hangingPunct="1">
              <a:buClr>
                <a:srgbClr val="333333"/>
              </a:buClr>
              <a:buFont typeface="WingDings"/>
              <a:buChar char=""/>
              <a:defRPr/>
            </a:pPr>
            <a:r>
              <a:rPr lang="en-US" sz="2400" dirty="0">
                <a:solidFill>
                  <a:srgbClr val="333333"/>
                </a:solidFill>
              </a:rPr>
              <a:t>Kita </a:t>
            </a:r>
            <a:r>
              <a:rPr lang="en-US" sz="2400" dirty="0" err="1">
                <a:solidFill>
                  <a:srgbClr val="333333"/>
                </a:solidFill>
              </a:rPr>
              <a:t>sebaiknya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menentukan</a:t>
            </a:r>
            <a:r>
              <a:rPr lang="en-US" sz="2400" dirty="0">
                <a:solidFill>
                  <a:srgbClr val="333333"/>
                </a:solidFill>
              </a:rPr>
              <a:t> </a:t>
            </a:r>
            <a:r>
              <a:rPr lang="en-US" sz="2400" dirty="0" err="1">
                <a:solidFill>
                  <a:srgbClr val="333333"/>
                </a:solidFill>
              </a:rPr>
              <a:t>posisi</a:t>
            </a:r>
            <a:r>
              <a:rPr lang="en-US" sz="2400" dirty="0">
                <a:solidFill>
                  <a:srgbClr val="333333"/>
                </a:solidFill>
              </a:rPr>
              <a:t> yang </a:t>
            </a:r>
            <a:r>
              <a:rPr lang="en-US" sz="2400" dirty="0" err="1">
                <a:solidFill>
                  <a:srgbClr val="333333"/>
                </a:solidFill>
              </a:rPr>
              <a:t>tepat</a:t>
            </a:r>
            <a:r>
              <a:rPr lang="en-US" sz="2400" dirty="0">
                <a:solidFill>
                  <a:srgbClr val="333333"/>
                </a:solidFill>
              </a:rPr>
              <a:t>/pas “yang </a:t>
            </a:r>
            <a:r>
              <a:rPr lang="en-US" sz="2400" dirty="0" err="1">
                <a:solidFill>
                  <a:srgbClr val="333333"/>
                </a:solidFill>
              </a:rPr>
              <a:t>sedang-sedang</a:t>
            </a:r>
            <a:r>
              <a:rPr lang="en-US" sz="2400" dirty="0">
                <a:solidFill>
                  <a:srgbClr val="333333"/>
                </a:solidFill>
              </a:rPr>
              <a:t> </a:t>
            </a:r>
            <a:r>
              <a:rPr lang="en-US" sz="2400" dirty="0" err="1">
                <a:solidFill>
                  <a:srgbClr val="333333"/>
                </a:solidFill>
              </a:rPr>
              <a:t>saja</a:t>
            </a:r>
            <a:r>
              <a:rPr lang="en-US" sz="2400" dirty="0">
                <a:solidFill>
                  <a:srgbClr val="333333"/>
                </a:solidFill>
              </a:rPr>
              <a:t>” </a:t>
            </a:r>
            <a:r>
              <a:rPr lang="en-US" sz="2400" dirty="0" err="1">
                <a:solidFill>
                  <a:srgbClr val="333333"/>
                </a:solidFill>
              </a:rPr>
              <a:t>antara</a:t>
            </a:r>
            <a:r>
              <a:rPr lang="en-US" sz="2400" dirty="0">
                <a:solidFill>
                  <a:srgbClr val="333333"/>
                </a:solidFill>
              </a:rPr>
              <a:t>:</a:t>
            </a:r>
          </a:p>
          <a:p>
            <a:pPr marL="774827" lvl="3" indent="-342900">
              <a:spcBef>
                <a:spcPts val="1999"/>
              </a:spcBef>
              <a:buClr>
                <a:srgbClr val="333333"/>
              </a:buClr>
              <a:buFont typeface="WingDings"/>
              <a:buChar char=""/>
              <a:defRPr/>
            </a:pPr>
            <a:r>
              <a:rPr lang="en-US" sz="2400" dirty="0" err="1">
                <a:solidFill>
                  <a:srgbClr val="333333"/>
                </a:solidFill>
                <a:latin typeface="+mn-lt"/>
              </a:rPr>
              <a:t>Terlalu</a:t>
            </a:r>
            <a:r>
              <a:rPr lang="en-US" sz="2400" dirty="0">
                <a:solidFill>
                  <a:srgbClr val="333333"/>
                </a:solidFill>
                <a:latin typeface="+mn-lt"/>
              </a:rPr>
              <a:t> </a:t>
            </a:r>
            <a:r>
              <a:rPr lang="en-US" sz="2400" dirty="0" err="1">
                <a:solidFill>
                  <a:srgbClr val="333333"/>
                </a:solidFill>
                <a:latin typeface="+mn-lt"/>
              </a:rPr>
              <a:t>cepat</a:t>
            </a:r>
            <a:r>
              <a:rPr lang="en-US" sz="2400" dirty="0">
                <a:solidFill>
                  <a:srgbClr val="333333"/>
                </a:solidFill>
                <a:latin typeface="+mn-lt"/>
              </a:rPr>
              <a:t> </a:t>
            </a:r>
            <a:r>
              <a:rPr lang="en-US" sz="2400" dirty="0" err="1">
                <a:solidFill>
                  <a:srgbClr val="333333"/>
                </a:solidFill>
                <a:latin typeface="+mn-lt"/>
              </a:rPr>
              <a:t>membuat</a:t>
            </a:r>
            <a:r>
              <a:rPr lang="en-US" sz="2400" dirty="0">
                <a:solidFill>
                  <a:srgbClr val="333333"/>
                </a:solidFill>
                <a:latin typeface="+mn-lt"/>
              </a:rPr>
              <a:t> </a:t>
            </a:r>
            <a:r>
              <a:rPr lang="en-US" sz="2400" dirty="0" err="1">
                <a:solidFill>
                  <a:srgbClr val="333333"/>
                </a:solidFill>
                <a:latin typeface="+mn-lt"/>
              </a:rPr>
              <a:t>kesimpulan</a:t>
            </a:r>
            <a:r>
              <a:rPr lang="en-US" sz="2400" dirty="0">
                <a:solidFill>
                  <a:srgbClr val="333333"/>
                </a:solidFill>
                <a:latin typeface="+mn-lt"/>
              </a:rPr>
              <a:t> (</a:t>
            </a:r>
            <a:r>
              <a:rPr lang="en-US" sz="2400" dirty="0" err="1">
                <a:solidFill>
                  <a:srgbClr val="004992"/>
                </a:solidFill>
                <a:latin typeface="+mn-lt"/>
              </a:rPr>
              <a:t>Risiko</a:t>
            </a:r>
            <a:r>
              <a:rPr lang="en-US" sz="2400" dirty="0">
                <a:solidFill>
                  <a:srgbClr val="004992"/>
                </a:solidFill>
                <a:latin typeface="+mn-lt"/>
              </a:rPr>
              <a:t>:</a:t>
            </a:r>
            <a:r>
              <a:rPr lang="en-US" sz="2400" dirty="0">
                <a:solidFill>
                  <a:srgbClr val="333333"/>
                </a:solidFill>
                <a:latin typeface="+mn-lt"/>
              </a:rPr>
              <a:t> </a:t>
            </a:r>
            <a:r>
              <a:rPr lang="en-US" sz="2400" dirty="0" err="1">
                <a:solidFill>
                  <a:srgbClr val="333333"/>
                </a:solidFill>
                <a:latin typeface="+mn-lt"/>
              </a:rPr>
              <a:t>keputusan</a:t>
            </a:r>
            <a:r>
              <a:rPr lang="en-US" sz="2400" dirty="0">
                <a:solidFill>
                  <a:srgbClr val="333333"/>
                </a:solidFill>
                <a:latin typeface="+mn-lt"/>
              </a:rPr>
              <a:t> yang </a:t>
            </a:r>
            <a:r>
              <a:rPr lang="en-US" sz="2400" dirty="0" err="1">
                <a:solidFill>
                  <a:srgbClr val="333333"/>
                </a:solidFill>
                <a:latin typeface="+mn-lt"/>
              </a:rPr>
              <a:t>lemah</a:t>
            </a:r>
            <a:r>
              <a:rPr lang="en-US" sz="2400" dirty="0">
                <a:solidFill>
                  <a:srgbClr val="333333"/>
                </a:solidFill>
                <a:latin typeface="+mn-lt"/>
              </a:rPr>
              <a:t>)</a:t>
            </a:r>
            <a:br>
              <a:rPr lang="en-US" sz="2400" dirty="0">
                <a:solidFill>
                  <a:srgbClr val="333333"/>
                </a:solidFill>
                <a:latin typeface="+mn-lt"/>
              </a:rPr>
            </a:br>
            <a:r>
              <a:rPr lang="en-US" sz="2400" dirty="0">
                <a:solidFill>
                  <a:srgbClr val="333333"/>
                </a:solidFill>
                <a:latin typeface="+mn-lt"/>
              </a:rPr>
              <a:t>d</a:t>
            </a:r>
            <a:r>
              <a:rPr lang="en-US" sz="2400" i="1" dirty="0">
                <a:solidFill>
                  <a:srgbClr val="333333"/>
                </a:solidFill>
                <a:latin typeface="+mn-lt"/>
              </a:rPr>
              <a:t>an</a:t>
            </a:r>
          </a:p>
          <a:p>
            <a:pPr marL="774827" lvl="3" indent="-342900">
              <a:spcBef>
                <a:spcPts val="1999"/>
              </a:spcBef>
              <a:buClr>
                <a:srgbClr val="333333"/>
              </a:buClr>
              <a:buFont typeface="WingDings"/>
              <a:buChar char=""/>
              <a:defRPr/>
            </a:pPr>
            <a:r>
              <a:rPr lang="en-US" sz="2400" dirty="0" err="1">
                <a:solidFill>
                  <a:srgbClr val="333333"/>
                </a:solidFill>
                <a:latin typeface="+mn-lt"/>
              </a:rPr>
              <a:t>Terlalu</a:t>
            </a:r>
            <a:r>
              <a:rPr lang="en-US" sz="2400" dirty="0">
                <a:solidFill>
                  <a:srgbClr val="333333"/>
                </a:solidFill>
                <a:latin typeface="+mn-lt"/>
              </a:rPr>
              <a:t> </a:t>
            </a:r>
            <a:r>
              <a:rPr lang="en-US" sz="2400" dirty="0" err="1">
                <a:solidFill>
                  <a:srgbClr val="333333"/>
                </a:solidFill>
                <a:latin typeface="+mn-lt"/>
              </a:rPr>
              <a:t>akurat</a:t>
            </a:r>
            <a:r>
              <a:rPr lang="en-US" sz="2400" dirty="0">
                <a:solidFill>
                  <a:srgbClr val="333333"/>
                </a:solidFill>
                <a:latin typeface="+mn-lt"/>
              </a:rPr>
              <a:t>/sangat </a:t>
            </a:r>
            <a:r>
              <a:rPr lang="en-US" sz="2400" dirty="0" err="1">
                <a:solidFill>
                  <a:srgbClr val="333333"/>
                </a:solidFill>
                <a:latin typeface="+mn-lt"/>
              </a:rPr>
              <a:t>rinci</a:t>
            </a:r>
            <a:r>
              <a:rPr lang="en-US" sz="2400" dirty="0">
                <a:solidFill>
                  <a:srgbClr val="333333"/>
                </a:solidFill>
                <a:latin typeface="+mn-lt"/>
              </a:rPr>
              <a:t> </a:t>
            </a:r>
            <a:r>
              <a:rPr lang="en-US" sz="2400" dirty="0" err="1">
                <a:solidFill>
                  <a:srgbClr val="333333"/>
                </a:solidFill>
                <a:latin typeface="+mn-lt"/>
              </a:rPr>
              <a:t>menggunakan</a:t>
            </a:r>
            <a:r>
              <a:rPr lang="en-US" sz="2400" dirty="0">
                <a:solidFill>
                  <a:srgbClr val="333333"/>
                </a:solidFill>
                <a:latin typeface="+mn-lt"/>
              </a:rPr>
              <a:t> </a:t>
            </a:r>
            <a:r>
              <a:rPr lang="en-US" sz="2400" dirty="0" err="1">
                <a:solidFill>
                  <a:srgbClr val="333333"/>
                </a:solidFill>
                <a:latin typeface="+mn-lt"/>
              </a:rPr>
              <a:t>pertimbangan</a:t>
            </a:r>
            <a:r>
              <a:rPr lang="en-US" sz="2400" dirty="0">
                <a:solidFill>
                  <a:srgbClr val="333333"/>
                </a:solidFill>
                <a:latin typeface="+mn-lt"/>
              </a:rPr>
              <a:t> </a:t>
            </a:r>
            <a:r>
              <a:rPr lang="en-US" sz="2400" dirty="0" err="1">
                <a:solidFill>
                  <a:srgbClr val="333333"/>
                </a:solidFill>
                <a:latin typeface="+mn-lt"/>
              </a:rPr>
              <a:t>dalam</a:t>
            </a:r>
            <a:r>
              <a:rPr lang="en-US" sz="2400" dirty="0">
                <a:solidFill>
                  <a:srgbClr val="333333"/>
                </a:solidFill>
                <a:latin typeface="+mn-lt"/>
              </a:rPr>
              <a:t> </a:t>
            </a:r>
            <a:r>
              <a:rPr lang="en-US" sz="2400" dirty="0" err="1">
                <a:solidFill>
                  <a:srgbClr val="333333"/>
                </a:solidFill>
                <a:latin typeface="+mn-lt"/>
              </a:rPr>
              <a:t>membuat</a:t>
            </a:r>
            <a:r>
              <a:rPr lang="en-US" sz="2400" dirty="0">
                <a:solidFill>
                  <a:srgbClr val="333333"/>
                </a:solidFill>
                <a:latin typeface="+mn-lt"/>
              </a:rPr>
              <a:t> </a:t>
            </a:r>
            <a:r>
              <a:rPr lang="en-US" sz="2400" dirty="0" err="1">
                <a:solidFill>
                  <a:srgbClr val="333333"/>
                </a:solidFill>
                <a:latin typeface="+mn-lt"/>
              </a:rPr>
              <a:t>keputusan</a:t>
            </a:r>
            <a:r>
              <a:rPr lang="en-US" sz="2400" dirty="0">
                <a:solidFill>
                  <a:srgbClr val="333333"/>
                </a:solidFill>
                <a:latin typeface="+mn-lt"/>
              </a:rPr>
              <a:t> (</a:t>
            </a:r>
            <a:r>
              <a:rPr lang="en-US" sz="2400" dirty="0" err="1">
                <a:solidFill>
                  <a:srgbClr val="004992"/>
                </a:solidFill>
                <a:latin typeface="+mn-lt"/>
              </a:rPr>
              <a:t>Kerugian</a:t>
            </a:r>
            <a:r>
              <a:rPr lang="en-US" sz="2400" dirty="0">
                <a:solidFill>
                  <a:srgbClr val="004992"/>
                </a:solidFill>
                <a:latin typeface="+mn-lt"/>
              </a:rPr>
              <a:t>:</a:t>
            </a:r>
            <a:r>
              <a:rPr lang="en-US" sz="2400" dirty="0">
                <a:solidFill>
                  <a:srgbClr val="333333"/>
                </a:solidFill>
                <a:latin typeface="+mn-lt"/>
              </a:rPr>
              <a:t> </a:t>
            </a:r>
            <a:r>
              <a:rPr lang="en-US" sz="2400" dirty="0" err="1">
                <a:solidFill>
                  <a:srgbClr val="333333"/>
                </a:solidFill>
                <a:latin typeface="+mn-lt"/>
              </a:rPr>
              <a:t>memerlukan</a:t>
            </a:r>
            <a:r>
              <a:rPr lang="en-US" sz="2400" dirty="0">
                <a:solidFill>
                  <a:srgbClr val="333333"/>
                </a:solidFill>
                <a:latin typeface="+mn-lt"/>
              </a:rPr>
              <a:t> </a:t>
            </a:r>
            <a:r>
              <a:rPr lang="en-US" sz="2400" dirty="0" err="1">
                <a:solidFill>
                  <a:srgbClr val="333333"/>
                </a:solidFill>
                <a:latin typeface="+mn-lt"/>
              </a:rPr>
              <a:t>waktu</a:t>
            </a:r>
            <a:r>
              <a:rPr lang="en-US" sz="2400" dirty="0">
                <a:solidFill>
                  <a:srgbClr val="333333"/>
                </a:solidFill>
                <a:latin typeface="+mn-lt"/>
              </a:rPr>
              <a:t> yang lama)</a:t>
            </a:r>
            <a:r>
              <a:rPr lang="de-DE" sz="2400" dirty="0">
                <a:solidFill>
                  <a:srgbClr val="333333"/>
                </a:solidFill>
                <a:latin typeface="+mn-lt"/>
              </a:rPr>
              <a:t>.</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1757654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7</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2700279993"/>
              </p:ext>
            </p:extLst>
          </p:nvPr>
        </p:nvGraphicFramePr>
        <p:xfrm>
          <a:off x="408955" y="2029968"/>
          <a:ext cx="11376000" cy="4297716"/>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61194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Kejadian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Penjelasan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Kebenarannya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Benda kecil terbang dilangit di pagi hari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burung?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Suara gemerisik di semak semak di sekitar rumah anda di malam hari. Ada pencuri di tetangga sebelah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Pencuri?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8</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1437366798"/>
              </p:ext>
            </p:extLst>
          </p:nvPr>
        </p:nvGraphicFramePr>
        <p:xfrm>
          <a:off x="408955" y="2029968"/>
          <a:ext cx="11376000" cy="4297716"/>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61194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Kejadian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Penjelasan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Kebenarannya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Benda kecil terbang dilangit di pagi hari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burung?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Kemungkinan</a:t>
                      </a:r>
                      <a:r>
                        <a:rPr kumimoji="0" lang="en-US" sz="2400" b="1"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penjelasan</a:t>
                      </a:r>
                      <a:r>
                        <a:rPr kumimoji="0" lang="en-US" sz="2400" b="0"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err="1">
                          <a:ln>
                            <a:noFill/>
                          </a:ln>
                          <a:solidFill>
                            <a:srgbClr val="333333"/>
                          </a:solidFill>
                          <a:effectLst/>
                          <a:latin typeface="+mn-lt"/>
                          <a:ea typeface="+mn-ea"/>
                          <a:cs typeface="+mn-cs"/>
                        </a:rPr>
                        <a:t>pesawat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terbang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mainan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dengan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dikendalikan</a:t>
                      </a:r>
                      <a:r>
                        <a:rPr kumimoji="0" lang="en-US" sz="2400" b="0" i="0" u="none" strike="noStrike" cap="none" normalizeH="0" baseline="0" dirty="0">
                          <a:ln>
                            <a:noFill/>
                          </a:ln>
                          <a:solidFill>
                            <a:srgbClr val="333333"/>
                          </a:solidFill>
                          <a:effectLst/>
                          <a:latin typeface="+mn-lt"/>
                          <a:ea typeface="+mn-ea"/>
                          <a:cs typeface="+mn-cs"/>
                        </a:rPr>
                        <a:t> remote </a:t>
                      </a:r>
                      <a:r>
                        <a:rPr kumimoji="0" lang="en-US" sz="2400" b="0" i="0" u="none" strike="noStrike" cap="none" normalizeH="0" baseline="0" dirty="0" err="1">
                          <a:ln>
                            <a:noFill/>
                          </a:ln>
                          <a:solidFill>
                            <a:srgbClr val="333333"/>
                          </a:solidFill>
                          <a:effectLst/>
                          <a:latin typeface="+mn-lt"/>
                          <a:ea typeface="+mn-ea"/>
                          <a:cs typeface="+mn-cs"/>
                        </a:rPr>
                        <a:t>kontrol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tetapi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penafsiran</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salah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bukanlah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hal</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penting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Suara gemerisik di semak semak di sekitar rumah anda di malam hari. Ada pencuri di tetangga sebelah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Pencuri?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4260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Kesimpulan tanpa 100% bukti</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9</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21089181"/>
              </p:ext>
            </p:extLst>
          </p:nvPr>
        </p:nvGraphicFramePr>
        <p:xfrm>
          <a:off x="408955" y="2029968"/>
          <a:ext cx="11376000" cy="4297716"/>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61194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Kejadian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Penjelasan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Kebenarannya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Benda kecil terbang dilangit di pagi hari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burung?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Kemungkinan</a:t>
                      </a:r>
                      <a:r>
                        <a:rPr kumimoji="0" lang="en-US" sz="2400" b="1"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penjelasan</a:t>
                      </a:r>
                      <a:r>
                        <a:rPr kumimoji="0" lang="en-US" sz="2400" b="0"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err="1">
                          <a:ln>
                            <a:noFill/>
                          </a:ln>
                          <a:solidFill>
                            <a:srgbClr val="333333"/>
                          </a:solidFill>
                          <a:effectLst/>
                          <a:latin typeface="+mn-lt"/>
                          <a:ea typeface="+mn-ea"/>
                          <a:cs typeface="+mn-cs"/>
                        </a:rPr>
                        <a:t>pesawat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terbang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mainan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dengan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dikendalikan</a:t>
                      </a:r>
                      <a:r>
                        <a:rPr kumimoji="0" lang="en-US" sz="2400" b="0" i="0" u="none" strike="noStrike" cap="none" normalizeH="0" baseline="0" dirty="0">
                          <a:ln>
                            <a:noFill/>
                          </a:ln>
                          <a:solidFill>
                            <a:srgbClr val="333333"/>
                          </a:solidFill>
                          <a:effectLst/>
                          <a:latin typeface="+mn-lt"/>
                          <a:ea typeface="+mn-ea"/>
                          <a:cs typeface="+mn-cs"/>
                        </a:rPr>
                        <a:t> remote </a:t>
                      </a:r>
                      <a:r>
                        <a:rPr kumimoji="0" lang="en-US" sz="2400" b="0" i="0" u="none" strike="noStrike" cap="none" normalizeH="0" baseline="0" dirty="0" err="1">
                          <a:ln>
                            <a:noFill/>
                          </a:ln>
                          <a:solidFill>
                            <a:srgbClr val="333333"/>
                          </a:solidFill>
                          <a:effectLst/>
                          <a:latin typeface="+mn-lt"/>
                          <a:ea typeface="+mn-ea"/>
                          <a:cs typeface="+mn-cs"/>
                        </a:rPr>
                        <a:t>kontrol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tetapi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penafsiran</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salah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bukanlah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hal</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penting</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5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mn-lt"/>
                          <a:ea typeface="+mn-ea"/>
                          <a:cs typeface="+mn-cs"/>
                        </a:rPr>
                        <a:t>Suara gemerisik di semak semak di sekitar rumah anda di malam hari. Ada pencuri di tetangga sebelah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Pencuri?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Faktor</a:t>
                      </a:r>
                      <a:r>
                        <a:rPr kumimoji="0" lang="en-US" sz="2400" b="1"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banyak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penjelasan</a:t>
                      </a:r>
                      <a:r>
                        <a:rPr kumimoji="0" lang="en-US" sz="2400" b="0" i="0" u="none" strike="noStrike" cap="none" normalizeH="0" baseline="0" dirty="0">
                          <a:ln>
                            <a:noFill/>
                          </a:ln>
                          <a:solidFill>
                            <a:srgbClr val="333333"/>
                          </a:solidFill>
                          <a:effectLst/>
                          <a:latin typeface="+mn-lt"/>
                          <a:ea typeface="+mn-ea"/>
                          <a:cs typeface="+mn-cs"/>
                        </a:rPr>
                        <a:t> lain (</a:t>
                      </a:r>
                      <a:r>
                        <a:rPr kumimoji="0" lang="en-US" sz="2400" b="0" i="0" u="none" strike="noStrike" cap="none" normalizeH="0" baseline="0" dirty="0" err="1">
                          <a:ln>
                            <a:noFill/>
                          </a:ln>
                          <a:solidFill>
                            <a:srgbClr val="333333"/>
                          </a:solidFill>
                          <a:effectLst/>
                          <a:latin typeface="+mn-lt"/>
                          <a:ea typeface="+mn-ea"/>
                          <a:cs typeface="+mn-cs"/>
                        </a:rPr>
                        <a:t>misal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kucing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angin</a:t>
                      </a:r>
                      <a:r>
                        <a:rPr kumimoji="0" lang="en-US" sz="2400" b="0"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pertimbangkan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tindakan</a:t>
                      </a:r>
                      <a:r>
                        <a:rPr kumimoji="0" lang="en-US" sz="2400" b="0" i="0" u="none" strike="noStrike" cap="none" normalizeH="0" baseline="0" dirty="0">
                          <a:ln>
                            <a:noFill/>
                          </a:ln>
                          <a:solidFill>
                            <a:srgbClr val="333333"/>
                          </a:solidFill>
                          <a:effectLst/>
                          <a:latin typeface="+mn-lt"/>
                          <a:ea typeface="+mn-ea"/>
                          <a:cs typeface="+mn-cs"/>
                        </a:rPr>
                        <a:t> agar </a:t>
                      </a:r>
                      <a:r>
                        <a:rPr kumimoji="0" lang="en-US" sz="2400" b="0" i="0" u="none" strike="noStrike" cap="none" normalizeH="0" baseline="0" dirty="0" err="1">
                          <a:ln>
                            <a:noFill/>
                          </a:ln>
                          <a:solidFill>
                            <a:srgbClr val="333333"/>
                          </a:solidFill>
                          <a:effectLst/>
                          <a:latin typeface="+mn-lt"/>
                          <a:ea typeface="+mn-ea"/>
                          <a:cs typeface="+mn-cs"/>
                        </a:rPr>
                        <a:t>tidak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menimbulkan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akibat</a:t>
                      </a:r>
                      <a:r>
                        <a:rPr kumimoji="0" lang="en-US" sz="2400" b="0" i="0" u="none" strike="noStrike" cap="none" normalizeH="0" baseline="0" dirty="0">
                          <a:ln>
                            <a:noFill/>
                          </a:ln>
                          <a:solidFill>
                            <a:srgbClr val="333333"/>
                          </a:solidFill>
                          <a:effectLst/>
                          <a:latin typeface="+mn-lt"/>
                          <a:ea typeface="+mn-ea"/>
                          <a:cs typeface="+mn-cs"/>
                        </a:rPr>
                        <a:t> yang </a:t>
                      </a:r>
                      <a:r>
                        <a:rPr kumimoji="0" lang="en-US" sz="2400" b="0" i="0" u="none" strike="noStrike" cap="none" normalizeH="0" baseline="0" dirty="0" err="1">
                          <a:ln>
                            <a:noFill/>
                          </a:ln>
                          <a:solidFill>
                            <a:srgbClr val="333333"/>
                          </a:solidFill>
                          <a:effectLst/>
                          <a:latin typeface="+mn-lt"/>
                          <a:ea typeface="+mn-ea"/>
                          <a:cs typeface="+mn-cs"/>
                        </a:rPr>
                        <a:t>negatif</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misalnya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melempar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batu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kearahnya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bisa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melukai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hewan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peliharaan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kucing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milik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tetangga</a:t>
                      </a:r>
                      <a:r>
                        <a:rPr kumimoji="0" lang="en-US" sz="2400" b="0" i="0" u="none" strike="noStrike" cap="none" normalizeH="0" baseline="0" dirty="0">
                          <a:ln>
                            <a:noFill/>
                          </a:ln>
                          <a:solidFill>
                            <a:srgbClr val="333333"/>
                          </a:solidFill>
                          <a:effectLst/>
                          <a:latin typeface="+mn-lt"/>
                          <a:ea typeface="+mn-ea"/>
                          <a:cs typeface="+mn-cs"/>
                        </a:rPr>
                        <a:t>).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7970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160809534"/>
              </p:ext>
            </p:extLst>
          </p:nvPr>
        </p:nvGraphicFramePr>
        <p:xfrm>
          <a:off x="408955" y="2029968"/>
          <a:ext cx="11376000"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Bidang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Contoh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Sejarah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637666910"/>
              </p:ext>
            </p:extLst>
          </p:nvPr>
        </p:nvGraphicFramePr>
        <p:xfrm>
          <a:off x="408955" y="2029968"/>
          <a:ext cx="11376000"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Bidang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Contoh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Sejarah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Tuduhan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penyihir</a:t>
                      </a:r>
                      <a:r>
                        <a:rPr kumimoji="0" lang="en-US" sz="2000" b="0" i="0" u="none" strike="noStrike" cap="none" normalizeH="0" baseline="0" dirty="0">
                          <a:ln>
                            <a:noFill/>
                          </a:ln>
                          <a:solidFill>
                            <a:srgbClr val="004992"/>
                          </a:solidFill>
                          <a:effectLst/>
                          <a:latin typeface="+mn-lt"/>
                          <a:ea typeface="+mn-ea"/>
                          <a:cs typeface="+mn-cs"/>
                        </a:rPr>
                        <a:t> di </a:t>
                      </a:r>
                      <a:r>
                        <a:rPr kumimoji="0" lang="en-US" sz="2000" b="0" i="0" u="none" strike="noStrike" cap="none" normalizeH="0" baseline="0" dirty="0" err="1">
                          <a:ln>
                            <a:noFill/>
                          </a:ln>
                          <a:solidFill>
                            <a:srgbClr val="004992"/>
                          </a:solidFill>
                          <a:effectLst/>
                          <a:latin typeface="+mn-lt"/>
                          <a:ea typeface="+mn-ea"/>
                          <a:cs typeface="+mn-cs"/>
                        </a:rPr>
                        <a:t>abad</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pertengahan</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Wanita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sering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dituduh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sebagai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penyihir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jarena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mereka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sudah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memiliki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rambut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merah</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Era/</a:t>
                      </a:r>
                      <a:r>
                        <a:rPr kumimoji="0" lang="en-US" sz="2000" b="0" i="0" u="none" strike="noStrike" cap="none" normalizeH="0" baseline="0" dirty="0" err="1">
                          <a:ln>
                            <a:noFill/>
                          </a:ln>
                          <a:solidFill>
                            <a:srgbClr val="004992"/>
                          </a:solidFill>
                          <a:effectLst/>
                          <a:latin typeface="+mn-lt"/>
                          <a:ea typeface="+mn-ea"/>
                          <a:cs typeface="+mn-cs"/>
                        </a:rPr>
                        <a:t>Jaman</a:t>
                      </a:r>
                      <a:r>
                        <a:rPr kumimoji="0" lang="en-US" sz="2000" b="0" i="0" u="none" strike="noStrike" cap="none" normalizeH="0" baseline="0" dirty="0">
                          <a:ln>
                            <a:noFill/>
                          </a:ln>
                          <a:solidFill>
                            <a:srgbClr val="004992"/>
                          </a:solidFill>
                          <a:effectLst/>
                          <a:latin typeface="+mn-lt"/>
                          <a:ea typeface="+mn-ea"/>
                          <a:cs typeface="+mn-cs"/>
                        </a:rPr>
                        <a:t> McCarthy (Amerika, </a:t>
                      </a:r>
                      <a:r>
                        <a:rPr kumimoji="0" lang="en-US" sz="2000" b="0" i="0" u="none" strike="noStrike" cap="none" normalizeH="0" baseline="0" dirty="0" err="1">
                          <a:ln>
                            <a:noFill/>
                          </a:ln>
                          <a:solidFill>
                            <a:srgbClr val="004992"/>
                          </a:solidFill>
                          <a:effectLst/>
                          <a:latin typeface="+mn-lt"/>
                          <a:ea typeface="+mn-ea"/>
                          <a:cs typeface="+mn-cs"/>
                        </a:rPr>
                        <a:t>tahun</a:t>
                      </a:r>
                      <a:r>
                        <a:rPr kumimoji="0" lang="en-US" sz="2000" b="0" i="0" u="none" strike="noStrike" cap="none" normalizeH="0" baseline="0" dirty="0">
                          <a:ln>
                            <a:noFill/>
                          </a:ln>
                          <a:solidFill>
                            <a:srgbClr val="004992"/>
                          </a:solidFill>
                          <a:effectLst/>
                          <a:latin typeface="+mn-lt"/>
                          <a:ea typeface="+mn-ea"/>
                          <a:cs typeface="+mn-cs"/>
                        </a:rPr>
                        <a:t>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Mengekspresikan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gagasan</a:t>
                      </a:r>
                      <a:r>
                        <a:rPr kumimoji="0" lang="en-US" sz="2000" b="0" i="0" u="none" strike="noStrike" cap="none" normalizeH="0" baseline="0" dirty="0">
                          <a:ln>
                            <a:noFill/>
                          </a:ln>
                          <a:solidFill>
                            <a:srgbClr val="333333"/>
                          </a:solidFill>
                          <a:effectLst/>
                          <a:latin typeface="+mn-lt"/>
                          <a:ea typeface="+mn-ea"/>
                          <a:cs typeface="+mn-cs"/>
                        </a:rPr>
                        <a:t> KEBEBASAN </a:t>
                      </a:r>
                      <a:r>
                        <a:rPr kumimoji="0" lang="en-US" sz="2000" b="0" i="0" u="none" strike="noStrike" cap="none" normalizeH="0" baseline="0" dirty="0" err="1">
                          <a:ln>
                            <a:noFill/>
                          </a:ln>
                          <a:solidFill>
                            <a:srgbClr val="333333"/>
                          </a:solidFill>
                          <a:effectLst/>
                          <a:latin typeface="+mn-lt"/>
                          <a:ea typeface="+mn-ea"/>
                          <a:cs typeface="+mn-cs"/>
                        </a:rPr>
                        <a:t>menimbulkan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tuduhan</a:t>
                      </a:r>
                      <a:r>
                        <a:rPr kumimoji="0" lang="en-US" sz="2000" b="0" i="0" u="none" strike="noStrike" cap="none" normalizeH="0" baseline="0" dirty="0">
                          <a:ln>
                            <a:noFill/>
                          </a:ln>
                          <a:solidFill>
                            <a:srgbClr val="333333"/>
                          </a:solidFill>
                          <a:effectLst/>
                          <a:latin typeface="+mn-lt"/>
                          <a:ea typeface="+mn-ea"/>
                          <a:cs typeface="+mn-cs"/>
                        </a:rPr>
                        <a:t> yang </a:t>
                      </a:r>
                      <a:r>
                        <a:rPr kumimoji="0" lang="en-US" sz="2000" b="0" i="0" u="none" strike="noStrike" cap="none" normalizeH="0" baseline="0" dirty="0" err="1">
                          <a:ln>
                            <a:noFill/>
                          </a:ln>
                          <a:solidFill>
                            <a:srgbClr val="333333"/>
                          </a:solidFill>
                          <a:effectLst/>
                          <a:latin typeface="+mn-lt"/>
                          <a:ea typeface="+mn-ea"/>
                          <a:cs typeface="+mn-cs"/>
                        </a:rPr>
                        <a:t>salah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menjadi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26793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Melompat ke Kesimpulan “Beraksi”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531017708"/>
              </p:ext>
            </p:extLst>
          </p:nvPr>
        </p:nvGraphicFramePr>
        <p:xfrm>
          <a:off x="408955" y="2029968"/>
          <a:ext cx="11376000"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Bidang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Contoh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Sejarah</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Tuduhan</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penyihir</a:t>
                      </a:r>
                      <a:r>
                        <a:rPr kumimoji="0" lang="en-US" sz="2000" b="0" i="0" u="none" strike="noStrike" cap="none" normalizeH="0" baseline="0" dirty="0">
                          <a:ln>
                            <a:noFill/>
                          </a:ln>
                          <a:solidFill>
                            <a:srgbClr val="004992"/>
                          </a:solidFill>
                          <a:effectLst/>
                          <a:latin typeface="+mn-lt"/>
                          <a:ea typeface="+mn-ea"/>
                          <a:cs typeface="+mn-cs"/>
                        </a:rPr>
                        <a:t> di </a:t>
                      </a:r>
                      <a:r>
                        <a:rPr kumimoji="0" lang="en-US" sz="2000" b="0" i="0" u="none" strike="noStrike" cap="none" normalizeH="0" baseline="0" dirty="0" err="1">
                          <a:ln>
                            <a:noFill/>
                          </a:ln>
                          <a:solidFill>
                            <a:srgbClr val="004992"/>
                          </a:solidFill>
                          <a:effectLst/>
                          <a:latin typeface="+mn-lt"/>
                          <a:ea typeface="+mn-ea"/>
                          <a:cs typeface="+mn-cs"/>
                        </a:rPr>
                        <a:t>abad</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pertengahan</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Wanita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sering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dituduh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sebagai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penyihir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jarena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mereka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sudah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memiliki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rambut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merah</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Era/</a:t>
                      </a:r>
                      <a:r>
                        <a:rPr kumimoji="0" lang="en-US" sz="2000" b="0" i="0" u="none" strike="noStrike" cap="none" normalizeH="0" baseline="0" dirty="0" err="1">
                          <a:ln>
                            <a:noFill/>
                          </a:ln>
                          <a:solidFill>
                            <a:srgbClr val="004992"/>
                          </a:solidFill>
                          <a:effectLst/>
                          <a:latin typeface="+mn-lt"/>
                          <a:ea typeface="+mn-ea"/>
                          <a:cs typeface="+mn-cs"/>
                        </a:rPr>
                        <a:t>Jaman</a:t>
                      </a:r>
                      <a:r>
                        <a:rPr kumimoji="0" lang="en-US" sz="2000" b="0" i="0" u="none" strike="noStrike" cap="none" normalizeH="0" baseline="0" dirty="0">
                          <a:ln>
                            <a:noFill/>
                          </a:ln>
                          <a:solidFill>
                            <a:srgbClr val="004992"/>
                          </a:solidFill>
                          <a:effectLst/>
                          <a:latin typeface="+mn-lt"/>
                          <a:ea typeface="+mn-ea"/>
                          <a:cs typeface="+mn-cs"/>
                        </a:rPr>
                        <a:t> McCarthy (Amerika, </a:t>
                      </a:r>
                      <a:r>
                        <a:rPr kumimoji="0" lang="en-US" sz="2000" b="0" i="0" u="none" strike="noStrike" cap="none" normalizeH="0" baseline="0" dirty="0" err="1">
                          <a:ln>
                            <a:noFill/>
                          </a:ln>
                          <a:solidFill>
                            <a:srgbClr val="004992"/>
                          </a:solidFill>
                          <a:effectLst/>
                          <a:latin typeface="+mn-lt"/>
                          <a:ea typeface="+mn-ea"/>
                          <a:cs typeface="+mn-cs"/>
                        </a:rPr>
                        <a:t>tahun</a:t>
                      </a:r>
                      <a:r>
                        <a:rPr kumimoji="0" lang="en-US" sz="2000" b="0" i="0" u="none" strike="noStrike" cap="none" normalizeH="0" baseline="0" dirty="0">
                          <a:ln>
                            <a:noFill/>
                          </a:ln>
                          <a:solidFill>
                            <a:srgbClr val="004992"/>
                          </a:solidFill>
                          <a:effectLst/>
                          <a:latin typeface="+mn-lt"/>
                          <a:ea typeface="+mn-ea"/>
                          <a:cs typeface="+mn-cs"/>
                        </a:rPr>
                        <a:t>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Mengekspresikan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gagasan</a:t>
                      </a:r>
                      <a:r>
                        <a:rPr kumimoji="0" lang="en-US" sz="2000" b="0" i="0" u="none" strike="noStrike" cap="none" normalizeH="0" baseline="0" dirty="0">
                          <a:ln>
                            <a:noFill/>
                          </a:ln>
                          <a:solidFill>
                            <a:srgbClr val="333333"/>
                          </a:solidFill>
                          <a:effectLst/>
                          <a:latin typeface="+mn-lt"/>
                          <a:ea typeface="+mn-ea"/>
                          <a:cs typeface="+mn-cs"/>
                        </a:rPr>
                        <a:t> KEBEBASAN </a:t>
                      </a:r>
                      <a:r>
                        <a:rPr kumimoji="0" lang="en-US" sz="2000" b="0" i="0" u="none" strike="noStrike" cap="none" normalizeH="0" baseline="0" dirty="0" err="1">
                          <a:ln>
                            <a:noFill/>
                          </a:ln>
                          <a:solidFill>
                            <a:srgbClr val="333333"/>
                          </a:solidFill>
                          <a:effectLst/>
                          <a:latin typeface="+mn-lt"/>
                          <a:ea typeface="+mn-ea"/>
                          <a:cs typeface="+mn-cs"/>
                        </a:rPr>
                        <a:t>menimbulkan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tuduhan</a:t>
                      </a:r>
                      <a:r>
                        <a:rPr kumimoji="0" lang="en-US" sz="2000" b="0" i="0" u="none" strike="noStrike" cap="none" normalizeH="0" baseline="0" dirty="0">
                          <a:ln>
                            <a:noFill/>
                          </a:ln>
                          <a:solidFill>
                            <a:srgbClr val="333333"/>
                          </a:solidFill>
                          <a:effectLst/>
                          <a:latin typeface="+mn-lt"/>
                          <a:ea typeface="+mn-ea"/>
                          <a:cs typeface="+mn-cs"/>
                        </a:rPr>
                        <a:t> yang </a:t>
                      </a:r>
                      <a:r>
                        <a:rPr kumimoji="0" lang="en-US" sz="2000" b="0" i="0" u="none" strike="noStrike" cap="none" normalizeH="0" baseline="0" dirty="0" err="1">
                          <a:ln>
                            <a:noFill/>
                          </a:ln>
                          <a:solidFill>
                            <a:srgbClr val="333333"/>
                          </a:solidFill>
                          <a:effectLst/>
                          <a:latin typeface="+mn-lt"/>
                          <a:ea typeface="+mn-ea"/>
                          <a:cs typeface="+mn-cs"/>
                        </a:rPr>
                        <a:t>salah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menjadi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3211"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 24"/>
          <p:cNvSpPr txBox="1">
            <a:spLocks noChangeArrowheads="1"/>
          </p:cNvSpPr>
          <p:nvPr/>
        </p:nvSpPr>
        <p:spPr bwMode="auto">
          <a:xfrm>
            <a:off x="4729435" y="4696544"/>
            <a:ext cx="695312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err="1">
                <a:latin typeface="+mn-lt"/>
                <a:ea typeface="+mn-ea"/>
                <a:cs typeface="+mn-cs"/>
              </a:rPr>
              <a:t>Pada</a:t>
            </a:r>
            <a:r>
              <a:rPr lang="en-US" altLang="de-DE" sz="2000" dirty="0">
                <a:latin typeface="+mn-lt"/>
                <a:ea typeface="+mn-ea"/>
                <a:cs typeface="+mn-cs"/>
              </a:rPr>
              <a:t> </a:t>
            </a:r>
            <a:r>
              <a:rPr lang="en-US" altLang="de-DE" sz="2000" dirty="0" err="1">
                <a:latin typeface="+mn-lt"/>
                <a:ea typeface="+mn-ea"/>
                <a:cs typeface="+mn-cs"/>
              </a:rPr>
              <a:t>tahun</a:t>
            </a:r>
            <a:r>
              <a:rPr lang="en-US" altLang="de-DE" sz="2000" dirty="0">
                <a:latin typeface="+mn-lt"/>
                <a:ea typeface="+mn-ea"/>
                <a:cs typeface="+mn-cs"/>
              </a:rPr>
              <a:t> 1938 </a:t>
            </a:r>
            <a:r>
              <a:rPr lang="en-US" altLang="de-DE" sz="2000" dirty="0" err="1">
                <a:latin typeface="+mn-lt"/>
                <a:ea typeface="+mn-ea"/>
                <a:cs typeface="+mn-cs"/>
              </a:rPr>
              <a:t>siaran</a:t>
            </a:r>
            <a:r>
              <a:rPr lang="en-US" altLang="de-DE" sz="2000" dirty="0">
                <a:latin typeface="+mn-lt"/>
                <a:ea typeface="+mn-ea"/>
                <a:cs typeface="+mn-cs"/>
              </a:rPr>
              <a:t> radio </a:t>
            </a:r>
            <a:r>
              <a:rPr lang="en-US" altLang="de-DE" sz="2000" dirty="0" err="1">
                <a:latin typeface="+mn-lt"/>
                <a:ea typeface="+mn-ea"/>
                <a:cs typeface="+mn-cs"/>
              </a:rPr>
              <a:t>Perang</a:t>
            </a:r>
            <a:r>
              <a:rPr lang="en-US" altLang="de-DE" sz="2000" dirty="0">
                <a:latin typeface="+mn-lt"/>
                <a:ea typeface="+mn-ea"/>
                <a:cs typeface="+mn-cs"/>
              </a:rPr>
              <a:t> </a:t>
            </a:r>
            <a:r>
              <a:rPr lang="en-US" altLang="de-DE" sz="2000" dirty="0" err="1">
                <a:latin typeface="+mn-lt"/>
                <a:ea typeface="+mn-ea"/>
                <a:cs typeface="+mn-cs"/>
              </a:rPr>
              <a:t>Dunia</a:t>
            </a:r>
            <a:r>
              <a:rPr lang="en-US" altLang="de-DE" sz="2000" dirty="0">
                <a:latin typeface="+mn-lt"/>
                <a:ea typeface="+mn-ea"/>
                <a:cs typeface="+mn-cs"/>
              </a:rPr>
              <a:t>, </a:t>
            </a:r>
            <a:r>
              <a:rPr lang="en-US" altLang="de-DE" sz="2000" dirty="0" err="1">
                <a:latin typeface="+mn-lt"/>
                <a:ea typeface="+mn-ea"/>
                <a:cs typeface="+mn-cs"/>
              </a:rPr>
              <a:t>oleh</a:t>
            </a:r>
            <a:r>
              <a:rPr lang="en-US" altLang="de-DE" sz="2000" dirty="0">
                <a:latin typeface="+mn-lt"/>
                <a:ea typeface="+mn-ea"/>
                <a:cs typeface="+mn-cs"/>
              </a:rPr>
              <a:t> Orson Welles, </a:t>
            </a:r>
            <a:r>
              <a:rPr lang="en-US" altLang="de-DE" sz="2000" dirty="0" err="1">
                <a:latin typeface="+mn-lt"/>
                <a:ea typeface="+mn-ea"/>
                <a:cs typeface="+mn-cs"/>
              </a:rPr>
              <a:t>menyebabkan</a:t>
            </a:r>
            <a:r>
              <a:rPr lang="en-US" altLang="de-DE" sz="2000" dirty="0">
                <a:latin typeface="+mn-lt"/>
                <a:ea typeface="+mn-ea"/>
                <a:cs typeface="+mn-cs"/>
              </a:rPr>
              <a:t> </a:t>
            </a:r>
            <a:r>
              <a:rPr lang="en-US" altLang="de-DE" sz="2000" dirty="0" err="1">
                <a:latin typeface="+mn-lt"/>
                <a:ea typeface="+mn-ea"/>
                <a:cs typeface="+mn-cs"/>
              </a:rPr>
              <a:t>kepanikan</a:t>
            </a:r>
            <a:r>
              <a:rPr lang="en-US" altLang="de-DE" sz="2000" dirty="0">
                <a:latin typeface="+mn-lt"/>
                <a:ea typeface="+mn-ea"/>
                <a:cs typeface="+mn-cs"/>
              </a:rPr>
              <a:t> </a:t>
            </a:r>
            <a:r>
              <a:rPr lang="en-US" altLang="de-DE" sz="2000" dirty="0" err="1">
                <a:latin typeface="+mn-lt"/>
                <a:ea typeface="+mn-ea"/>
                <a:cs typeface="+mn-cs"/>
              </a:rPr>
              <a:t>masyarakat</a:t>
            </a:r>
            <a:r>
              <a:rPr lang="en-US" altLang="de-DE" sz="2000" dirty="0">
                <a:latin typeface="+mn-lt"/>
                <a:ea typeface="+mn-ea"/>
                <a:cs typeface="+mn-cs"/>
              </a:rPr>
              <a:t> di </a:t>
            </a:r>
            <a:r>
              <a:rPr lang="en-US" altLang="de-DE" sz="2000" dirty="0" err="1">
                <a:latin typeface="+mn-lt"/>
                <a:ea typeface="+mn-ea"/>
                <a:cs typeface="+mn-cs"/>
              </a:rPr>
              <a:t>kota</a:t>
            </a:r>
            <a:r>
              <a:rPr lang="en-US" altLang="de-DE" sz="2000" dirty="0">
                <a:latin typeface="+mn-lt"/>
                <a:ea typeface="+mn-ea"/>
                <a:cs typeface="+mn-cs"/>
              </a:rPr>
              <a:t> New York, </a:t>
            </a:r>
            <a:r>
              <a:rPr lang="en-US" altLang="de-DE" sz="2000" dirty="0" err="1">
                <a:latin typeface="+mn-lt"/>
                <a:ea typeface="+mn-ea"/>
                <a:cs typeface="+mn-cs"/>
              </a:rPr>
              <a:t>sejak</a:t>
            </a:r>
            <a:r>
              <a:rPr lang="en-US" altLang="de-DE" sz="2000" dirty="0">
                <a:latin typeface="+mn-lt"/>
                <a:ea typeface="+mn-ea"/>
                <a:cs typeface="+mn-cs"/>
              </a:rPr>
              <a:t> </a:t>
            </a:r>
            <a:r>
              <a:rPr lang="en-US" altLang="de-DE" sz="2000" dirty="0" err="1">
                <a:latin typeface="+mn-lt"/>
                <a:ea typeface="+mn-ea"/>
                <a:cs typeface="+mn-cs"/>
              </a:rPr>
              <a:t>mereka</a:t>
            </a:r>
            <a:r>
              <a:rPr lang="en-US" altLang="de-DE" sz="2000" dirty="0">
                <a:latin typeface="+mn-lt"/>
                <a:ea typeface="+mn-ea"/>
                <a:cs typeface="+mn-cs"/>
              </a:rPr>
              <a:t> </a:t>
            </a:r>
            <a:r>
              <a:rPr lang="en-US" altLang="de-DE" sz="2000" dirty="0" err="1">
                <a:latin typeface="+mn-lt"/>
                <a:ea typeface="+mn-ea"/>
                <a:cs typeface="+mn-cs"/>
              </a:rPr>
              <a:t>percaya</a:t>
            </a:r>
            <a:r>
              <a:rPr lang="en-US" altLang="de-DE" sz="2000" dirty="0">
                <a:latin typeface="+mn-lt"/>
                <a:ea typeface="+mn-ea"/>
                <a:cs typeface="+mn-cs"/>
              </a:rPr>
              <a:t> </a:t>
            </a:r>
            <a:r>
              <a:rPr lang="en-US" altLang="de-DE" sz="2000" dirty="0" err="1">
                <a:latin typeface="+mn-lt"/>
                <a:ea typeface="+mn-ea"/>
                <a:cs typeface="+mn-cs"/>
              </a:rPr>
              <a:t>akan</a:t>
            </a:r>
            <a:r>
              <a:rPr lang="en-US" altLang="de-DE" sz="2000" dirty="0">
                <a:latin typeface="+mn-lt"/>
                <a:ea typeface="+mn-ea"/>
                <a:cs typeface="+mn-cs"/>
              </a:rPr>
              <a:t> </a:t>
            </a:r>
            <a:r>
              <a:rPr lang="en-US" altLang="de-DE" sz="2000" dirty="0" err="1">
                <a:latin typeface="+mn-lt"/>
                <a:ea typeface="+mn-ea"/>
                <a:cs typeface="+mn-cs"/>
              </a:rPr>
              <a:t>serangan</a:t>
            </a:r>
            <a:r>
              <a:rPr lang="en-US" altLang="de-DE" sz="2000" dirty="0">
                <a:latin typeface="+mn-lt"/>
                <a:ea typeface="+mn-ea"/>
                <a:cs typeface="+mn-cs"/>
              </a:rPr>
              <a:t> </a:t>
            </a:r>
            <a:r>
              <a:rPr lang="en-US" altLang="de-DE" sz="2000" dirty="0" err="1">
                <a:latin typeface="+mn-lt"/>
                <a:ea typeface="+mn-ea"/>
                <a:cs typeface="+mn-cs"/>
              </a:rPr>
              <a:t>makhluk</a:t>
            </a:r>
            <a:r>
              <a:rPr lang="en-US" altLang="de-DE" sz="2000" dirty="0">
                <a:latin typeface="+mn-lt"/>
                <a:ea typeface="+mn-ea"/>
                <a:cs typeface="+mn-cs"/>
              </a:rPr>
              <a:t> </a:t>
            </a:r>
            <a:r>
              <a:rPr lang="en-US" altLang="de-DE" sz="2000" dirty="0" err="1">
                <a:latin typeface="+mn-lt"/>
                <a:ea typeface="+mn-ea"/>
                <a:cs typeface="+mn-cs"/>
              </a:rPr>
              <a:t>luar</a:t>
            </a:r>
            <a:r>
              <a:rPr lang="en-US" altLang="de-DE" sz="2000" dirty="0">
                <a:latin typeface="+mn-lt"/>
                <a:ea typeface="+mn-ea"/>
                <a:cs typeface="+mn-cs"/>
              </a:rPr>
              <a:t> </a:t>
            </a:r>
            <a:r>
              <a:rPr lang="en-US" altLang="de-DE" sz="2000" dirty="0" err="1">
                <a:latin typeface="+mn-lt"/>
                <a:ea typeface="+mn-ea"/>
                <a:cs typeface="+mn-cs"/>
              </a:rPr>
              <a:t>angkasa</a:t>
            </a:r>
            <a:r>
              <a:rPr lang="en-US" altLang="de-DE" sz="2000" dirty="0">
                <a:latin typeface="+mn-lt"/>
                <a:ea typeface="+mn-ea"/>
                <a:cs typeface="+mn-cs"/>
              </a:rPr>
              <a:t>.</a:t>
            </a:r>
          </a:p>
          <a:p>
            <a:pPr eaLnBrk="1" hangingPunct="1">
              <a:spcBef>
                <a:spcPts val="1200"/>
              </a:spcBef>
              <a:buClrTx/>
              <a:buFontTx/>
              <a:buNone/>
            </a:pPr>
            <a:r>
              <a:rPr lang="en-US" altLang="de-DE" sz="2000" dirty="0" err="1">
                <a:solidFill>
                  <a:srgbClr val="004992"/>
                </a:solidFill>
                <a:latin typeface="+mn-lt"/>
                <a:ea typeface="+mn-ea"/>
                <a:cs typeface="+mn-cs"/>
              </a:rPr>
              <a:t>Asumsi</a:t>
            </a:r>
            <a:r>
              <a:rPr lang="en-US" altLang="de-DE" sz="2000" dirty="0">
                <a:solidFill>
                  <a:srgbClr val="004992"/>
                </a:solidFill>
                <a:latin typeface="+mn-lt"/>
                <a:ea typeface="+mn-ea"/>
                <a:cs typeface="+mn-cs"/>
              </a:rPr>
              <a:t> </a:t>
            </a:r>
            <a:r>
              <a:rPr lang="en-US" altLang="de-DE" sz="2000" dirty="0" err="1">
                <a:solidFill>
                  <a:srgbClr val="004992"/>
                </a:solidFill>
                <a:latin typeface="+mn-lt"/>
                <a:ea typeface="+mn-ea"/>
                <a:cs typeface="+mn-cs"/>
              </a:rPr>
              <a:t>salah</a:t>
            </a:r>
            <a:r>
              <a:rPr lang="en-US" altLang="de-DE" sz="2000" dirty="0">
                <a:solidFill>
                  <a:srgbClr val="004992"/>
                </a:solidFill>
                <a:latin typeface="+mn-lt"/>
                <a:ea typeface="+mn-ea"/>
                <a:cs typeface="+mn-cs"/>
              </a:rPr>
              <a:t>: </a:t>
            </a:r>
            <a:r>
              <a:rPr lang="en-US" altLang="de-DE" sz="2000" dirty="0" err="1">
                <a:latin typeface="+mn-lt"/>
                <a:ea typeface="+mn-ea"/>
                <a:cs typeface="+mn-cs"/>
              </a:rPr>
              <a:t>berita</a:t>
            </a:r>
            <a:r>
              <a:rPr lang="en-US" altLang="de-DE" sz="2000" dirty="0">
                <a:latin typeface="+mn-lt"/>
                <a:ea typeface="+mn-ea"/>
                <a:cs typeface="+mn-cs"/>
              </a:rPr>
              <a:t> di radio </a:t>
            </a:r>
            <a:r>
              <a:rPr lang="en-US" altLang="de-DE" sz="2000" dirty="0" err="1">
                <a:latin typeface="+mn-lt"/>
                <a:ea typeface="+mn-ea"/>
                <a:cs typeface="+mn-cs"/>
              </a:rPr>
              <a:t>itu</a:t>
            </a:r>
            <a:r>
              <a:rPr lang="en-US" altLang="de-DE" sz="2000" dirty="0">
                <a:latin typeface="+mn-lt"/>
                <a:ea typeface="+mn-ea"/>
                <a:cs typeface="+mn-cs"/>
              </a:rPr>
              <a:t> </a:t>
            </a:r>
            <a:r>
              <a:rPr lang="en-US" altLang="de-DE" sz="2000" dirty="0" err="1">
                <a:latin typeface="+mn-lt"/>
                <a:ea typeface="+mn-ea"/>
                <a:cs typeface="+mn-cs"/>
              </a:rPr>
              <a:t>tidak</a:t>
            </a:r>
            <a:r>
              <a:rPr lang="en-US" altLang="de-DE" sz="2000" dirty="0">
                <a:latin typeface="+mn-lt"/>
                <a:ea typeface="+mn-ea"/>
                <a:cs typeface="+mn-cs"/>
              </a:rPr>
              <a:t> </a:t>
            </a:r>
            <a:r>
              <a:rPr lang="en-US" altLang="de-DE" sz="2000" dirty="0" err="1">
                <a:latin typeface="+mn-lt"/>
                <a:ea typeface="+mn-ea"/>
                <a:cs typeface="+mn-cs"/>
              </a:rPr>
              <a:t>berdasarkan</a:t>
            </a:r>
            <a:r>
              <a:rPr lang="en-US" altLang="de-DE" sz="2000" dirty="0">
                <a:latin typeface="+mn-lt"/>
                <a:ea typeface="+mn-ea"/>
                <a:cs typeface="+mn-cs"/>
              </a:rPr>
              <a:t> </a:t>
            </a:r>
            <a:r>
              <a:rPr lang="en-US" altLang="de-DE" sz="2000" dirty="0" err="1">
                <a:latin typeface="+mn-lt"/>
                <a:ea typeface="+mn-ea"/>
                <a:cs typeface="+mn-cs"/>
              </a:rPr>
              <a:t>kenyataan</a:t>
            </a:r>
            <a:r>
              <a:rPr lang="en-US" altLang="de-DE" sz="2000" dirty="0">
                <a:latin typeface="+mn-lt"/>
                <a:ea typeface="+mn-ea"/>
                <a:cs typeface="+mn-cs"/>
              </a:rPr>
              <a:t>!</a:t>
            </a:r>
            <a:endParaRPr lang="de-DE" altLang="de-DE" sz="2000" dirty="0">
              <a:latin typeface="+mn-lt"/>
              <a:ea typeface="+mn-ea"/>
              <a:cs typeface="+mn-cs"/>
            </a:endParaRPr>
          </a:p>
        </p:txBody>
      </p:sp>
    </p:spTree>
    <p:extLst>
      <p:ext uri="{BB962C8B-B14F-4D97-AF65-F5344CB8AC3E}">
        <p14:creationId xmlns:p14="http://schemas.microsoft.com/office/powerpoint/2010/main" val="66816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hteck 3"/>
          <p:cNvSpPr>
            <a:spLocks noChangeArrowheads="1"/>
          </p:cNvSpPr>
          <p:nvPr/>
        </p:nvSpPr>
        <p:spPr bwMode="auto">
          <a:xfrm>
            <a:off x="408955" y="623159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400" dirty="0">
                <a:solidFill>
                  <a:srgbClr val="333333"/>
                </a:solidFill>
                <a:latin typeface="+mn-lt"/>
                <a:cs typeface="+mn-cs"/>
              </a:rPr>
              <a:t>(</a:t>
            </a:r>
            <a:r>
              <a:rPr lang="de-DE" altLang="de-DE" sz="1400" dirty="0" err="1">
                <a:solidFill>
                  <a:srgbClr val="333333"/>
                </a:solidFill>
                <a:latin typeface="+mn-lt"/>
                <a:cs typeface="+mn-cs"/>
              </a:rPr>
              <a:t>untuk</a:t>
            </a:r>
            <a:r>
              <a:rPr lang="de-DE" altLang="de-DE" sz="1400" dirty="0">
                <a:solidFill>
                  <a:srgbClr val="333333"/>
                </a:solidFill>
                <a:latin typeface="+mn-lt"/>
                <a:cs typeface="+mn-cs"/>
              </a:rPr>
              <a:t> </a:t>
            </a:r>
            <a:r>
              <a:rPr lang="de-DE" altLang="de-DE" sz="1400" dirty="0" err="1">
                <a:solidFill>
                  <a:srgbClr val="333333"/>
                </a:solidFill>
                <a:latin typeface="+mn-lt"/>
                <a:cs typeface="+mn-cs"/>
              </a:rPr>
              <a:t>latihan</a:t>
            </a:r>
            <a:r>
              <a:rPr lang="de-DE" altLang="de-DE" sz="1400" dirty="0">
                <a:solidFill>
                  <a:srgbClr val="333333"/>
                </a:solidFill>
                <a:latin typeface="+mn-lt"/>
                <a:cs typeface="+mn-cs"/>
              </a:rPr>
              <a:t> </a:t>
            </a:r>
            <a:r>
              <a:rPr lang="de-DE" altLang="de-DE" sz="1400" dirty="0" err="1">
                <a:solidFill>
                  <a:srgbClr val="333333"/>
                </a:solidFill>
                <a:latin typeface="+mn-lt"/>
                <a:cs typeface="+mn-cs"/>
              </a:rPr>
              <a:t>alternatif</a:t>
            </a:r>
            <a:r>
              <a:rPr lang="de-DE" altLang="de-DE" sz="1400" dirty="0">
                <a:solidFill>
                  <a:srgbClr val="333333"/>
                </a:solidFill>
                <a:latin typeface="+mn-lt"/>
                <a:cs typeface="+mn-cs"/>
              </a:rPr>
              <a:t> </a:t>
            </a:r>
            <a:r>
              <a:rPr lang="de-DE" altLang="de-DE" sz="1400" dirty="0" err="1">
                <a:solidFill>
                  <a:srgbClr val="333333"/>
                </a:solidFill>
                <a:latin typeface="+mn-lt"/>
                <a:cs typeface="+mn-cs"/>
              </a:rPr>
              <a:t>lainnya</a:t>
            </a:r>
            <a:r>
              <a:rPr lang="de-DE" altLang="de-DE" sz="1400" dirty="0">
                <a:solidFill>
                  <a:srgbClr val="333333"/>
                </a:solidFill>
                <a:latin typeface="+mn-lt"/>
                <a:cs typeface="+mn-cs"/>
              </a:rPr>
              <a:t>, </a:t>
            </a:r>
            <a:r>
              <a:rPr lang="de-DE" altLang="de-DE" sz="1400" dirty="0" err="1">
                <a:solidFill>
                  <a:srgbClr val="333333"/>
                </a:solidFill>
                <a:latin typeface="+mn-lt"/>
                <a:cs typeface="+mn-cs"/>
              </a:rPr>
              <a:t>lihat</a:t>
            </a:r>
            <a:r>
              <a:rPr lang="de-DE" altLang="de-DE" sz="1400" dirty="0">
                <a:solidFill>
                  <a:srgbClr val="333333"/>
                </a:solidFill>
                <a:latin typeface="+mn-lt"/>
                <a:cs typeface="+mn-cs"/>
              </a:rPr>
              <a:t> </a:t>
            </a:r>
            <a:r>
              <a:rPr lang="de-DE" altLang="de-DE" sz="1400" dirty="0" err="1">
                <a:solidFill>
                  <a:srgbClr val="333333"/>
                </a:solidFill>
                <a:latin typeface="+mn-lt"/>
                <a:cs typeface="+mn-cs"/>
              </a:rPr>
              <a:t>pada</a:t>
            </a:r>
            <a:r>
              <a:rPr lang="de-DE" altLang="de-DE" sz="1400" dirty="0">
                <a:solidFill>
                  <a:srgbClr val="333333"/>
                </a:solidFill>
                <a:latin typeface="+mn-lt"/>
                <a:cs typeface="+mn-cs"/>
              </a:rPr>
              <a:t> </a:t>
            </a:r>
            <a:r>
              <a:rPr lang="de-DE" altLang="de-DE" sz="1400" dirty="0" err="1">
                <a:solidFill>
                  <a:srgbClr val="333333"/>
                </a:solidFill>
                <a:latin typeface="+mn-lt"/>
                <a:cs typeface="+mn-cs"/>
              </a:rPr>
              <a:t>akhir</a:t>
            </a:r>
            <a:r>
              <a:rPr lang="de-DE" altLang="de-DE" sz="1400" dirty="0">
                <a:solidFill>
                  <a:srgbClr val="333333"/>
                </a:solidFill>
                <a:latin typeface="+mn-lt"/>
                <a:cs typeface="+mn-cs"/>
              </a:rPr>
              <a:t> </a:t>
            </a:r>
            <a:r>
              <a:rPr lang="de-DE" altLang="de-DE" sz="1400" dirty="0" err="1">
                <a:solidFill>
                  <a:srgbClr val="333333"/>
                </a:solidFill>
                <a:latin typeface="+mn-lt"/>
                <a:cs typeface="+mn-cs"/>
              </a:rPr>
              <a:t>presentasi</a:t>
            </a:r>
            <a:r>
              <a:rPr lang="de-DE" altLang="de-DE" sz="1400" dirty="0">
                <a:solidFill>
                  <a:srgbClr val="333333"/>
                </a:solidFill>
                <a:latin typeface="+mn-lt"/>
                <a:cs typeface="+mn-cs"/>
              </a:rPr>
              <a:t>)</a:t>
            </a:r>
            <a:endParaRPr lang="en-US" altLang="de-DE" sz="1400" dirty="0">
              <a:solidFill>
                <a:srgbClr val="333333"/>
              </a:solidFill>
              <a:latin typeface="+mn-lt"/>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Apakah ada bukti bahwa gambar uang $1 dolar Amerika menunjukkan adanya infiltrasi ke Amerika oleh kelompok rahasia?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13</a:t>
            </a:fld>
            <a:endParaRPr lang="de-DE" altLang="de-DE">
              <a:latin typeface="+mn-lt"/>
              <a:cs typeface="+mn-cs"/>
            </a:endParaRP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Alasan yang Prematur “Beraksi”</a:t>
            </a:r>
            <a:br>
              <a:rPr lang="en-US" sz="3600">
                <a:solidFill>
                  <a:srgbClr val="004992"/>
                </a:solidFill>
                <a:latin typeface="+mn-lt"/>
                <a:ea typeface="+mn-ea"/>
                <a:cs typeface="+mn-cs"/>
              </a:rPr>
            </a:br>
            <a:r>
              <a:rPr lang="en-US">
                <a:solidFill>
                  <a:srgbClr val="004992"/>
                </a:solidFill>
                <a:latin typeface="+mn-lt"/>
                <a:ea typeface="+mn-ea"/>
                <a:cs typeface="+mn-cs"/>
              </a:rPr>
              <a:t>Apakah ada bukti bahwa gambar uang $1 dolar Amerika menunjukkan adanya infiltrasi ke Amerika oleh kelompok rahasia?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14</a:t>
            </a:fld>
            <a:endParaRPr lang="de-DE" altLang="de-DE">
              <a:latin typeface="+mn-lt"/>
              <a:cs typeface="+mn-cs"/>
            </a:endParaRPr>
          </a:p>
        </p:txBody>
      </p:sp>
      <p:graphicFrame>
        <p:nvGraphicFramePr>
          <p:cNvPr id="12" name="Group 38"/>
          <p:cNvGraphicFramePr>
            <a:graphicFrameLocks noGrp="1"/>
          </p:cNvGraphicFramePr>
          <p:nvPr>
            <p:extLst>
              <p:ext uri="{D42A27DB-BD31-4B8C-83A1-F6EECF244321}">
                <p14:modId xmlns:p14="http://schemas.microsoft.com/office/powerpoint/2010/main" val="266865046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Mitos</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“Bukti”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1: Pada bagian belakang, simbol yang berbeda ditampilkan masing-masing 13 kali (misalnya pada garis-garis lambang, daun zaitun, panah). 13 kadang-kadang dianggap simbol setan.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2: beberapa orang mengatakan bahwa gambar itu tidak menunjuk pada George Washington tapi Adam Weishaupt, pendiri kelompok rahasia.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3: di kanan atas burung hantu kecil yang tersembunyi dianggap oleh beberapa orang sebagai simbol setan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4: piramida di bagian belakang merupakan simbol freemason.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8"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9"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20"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21"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2"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Alasan yang Prematur “Beraksi”</a:t>
            </a:r>
            <a:br>
              <a:rPr lang="en-US" sz="3600">
                <a:solidFill>
                  <a:srgbClr val="004992"/>
                </a:solidFill>
                <a:latin typeface="+mn-lt"/>
                <a:ea typeface="+mn-ea"/>
                <a:cs typeface="+mn-cs"/>
              </a:rPr>
            </a:br>
            <a:r>
              <a:rPr lang="en-US">
                <a:solidFill>
                  <a:srgbClr val="004992"/>
                </a:solidFill>
                <a:latin typeface="+mn-lt"/>
                <a:ea typeface="+mn-ea"/>
                <a:cs typeface="+mn-cs"/>
              </a:rPr>
              <a:t>Apakah ada bukti bahwa gambar uang $1 dolar Amerika menunjukkan adanya infiltrasi ke Amerika oleh kelompok rahasia?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15</a:t>
            </a:fld>
            <a:endParaRPr lang="de-DE" altLang="de-DE">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970491953"/>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Penjelasan lain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“Bukti”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1: Sebenarnya angka 13 menunjukkan adanya 13 negara bagian di Amerika!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2: berbeda sekali dengan mitos, tidak ada kesamaan antara Adam Weishaupt dan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3: burung hantu mempunyai banyak arti simbolis kadang simbol kejahatan kadang kebijaksanaan (misalnya gambar ini banyak digunakan sebagai simbol oleh penerbit buku).</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Lihat gambar 4: gambar segitiga banyak digunakan sebagai bagian dari jendela di sebuah gereja. Dalam agama kristen itu menggambarkan mata yang melihat ke arah tuhan.</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18"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19"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0"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Text Box 9"/>
          <p:cNvSpPr txBox="1">
            <a:spLocks noChangeArrowheads="1"/>
          </p:cNvSpPr>
          <p:nvPr/>
        </p:nvSpPr>
        <p:spPr bwMode="auto">
          <a:xfrm>
            <a:off x="6950315" y="4097146"/>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8441" name="Text Box 10"/>
          <p:cNvSpPr txBox="1">
            <a:spLocks noChangeArrowheads="1"/>
          </p:cNvSpPr>
          <p:nvPr/>
        </p:nvSpPr>
        <p:spPr bwMode="auto">
          <a:xfrm>
            <a:off x="6950315" y="4051032"/>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Apakah ada bukti bahwa uang $1 dolar Amerika menunjukkan adanya infiltrasi ke Amerika oleh kelompok rahasia?</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16</a:t>
            </a:fld>
            <a:endParaRPr lang="de-DE" altLang="de-DE">
              <a:latin typeface="+mn-lt"/>
              <a:cs typeface="+mn-cs"/>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n-lt"/>
                <a:ea typeface="+mn-ea"/>
                <a:cs typeface="+mn-cs"/>
              </a:rPr>
              <a:t>Tidak!</a:t>
            </a:r>
            <a:endParaRPr lang="de-DE" altLang="de-DE" sz="3600" b="1" dirty="0">
              <a:solidFill>
                <a:srgbClr val="FF0000"/>
              </a:solidFill>
              <a:latin typeface="+mn-lt"/>
              <a:ea typeface="+mn-ea"/>
              <a:cs typeface="+mn-cs"/>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Alasan yang Prematur</a:t>
            </a:r>
            <a:br>
              <a:rPr lang="en-US" sz="3600">
                <a:solidFill>
                  <a:srgbClr val="004992"/>
                </a:solidFill>
                <a:latin typeface="+mn-lt"/>
                <a:ea typeface="+mn-ea"/>
                <a:cs typeface="+mn-cs"/>
              </a:rPr>
            </a:br>
            <a:r>
              <a:rPr lang="en-US">
                <a:solidFill>
                  <a:srgbClr val="004992"/>
                </a:solidFill>
                <a:latin typeface="+mn-lt"/>
                <a:ea typeface="+mn-ea"/>
                <a:cs typeface="+mn-cs"/>
              </a:rPr>
              <a:t>- Mitos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lebih</a:t>
            </a:r>
            <a:r>
              <a:rPr lang="en-US" altLang="de-DE" dirty="0">
                <a:solidFill>
                  <a:srgbClr val="333333"/>
                </a:solidFill>
              </a:rPr>
              <a:t> </a:t>
            </a:r>
            <a:r>
              <a:rPr lang="en-US" altLang="de-DE" dirty="0" err="1">
                <a:solidFill>
                  <a:srgbClr val="333333"/>
                </a:solidFill>
              </a:rPr>
              <a:t>menarik</a:t>
            </a:r>
            <a:r>
              <a:rPr lang="en-US" altLang="de-DE" dirty="0">
                <a:solidFill>
                  <a:srgbClr val="333333"/>
                </a:solidFill>
              </a:rPr>
              <a:t> </a:t>
            </a:r>
            <a:r>
              <a:rPr lang="en-US" altLang="de-DE" dirty="0" err="1">
                <a:solidFill>
                  <a:srgbClr val="333333"/>
                </a:solidFill>
              </a:rPr>
              <a:t>daripada</a:t>
            </a:r>
            <a:r>
              <a:rPr lang="en-US" altLang="de-DE" dirty="0">
                <a:solidFill>
                  <a:srgbClr val="333333"/>
                </a:solidFill>
              </a:rPr>
              <a:t> </a:t>
            </a:r>
            <a:r>
              <a:rPr lang="en-US" altLang="de-DE" dirty="0" err="1">
                <a:solidFill>
                  <a:srgbClr val="333333"/>
                </a:solidFill>
              </a:rPr>
              <a:t>kenyataan</a:t>
            </a:r>
            <a:r>
              <a:rPr lang="en-US" altLang="de-DE" dirty="0">
                <a:solidFill>
                  <a:srgbClr val="333333"/>
                </a:solidFill>
              </a:rPr>
              <a:t> </a:t>
            </a:r>
            <a:r>
              <a:rPr lang="en-US" altLang="de-DE" dirty="0" err="1">
                <a:solidFill>
                  <a:srgbClr val="333333"/>
                </a:solidFill>
              </a:rPr>
              <a:t>sebenarnya</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berdasarkan</a:t>
            </a:r>
            <a:r>
              <a:rPr lang="en-US" altLang="de-DE" dirty="0">
                <a:solidFill>
                  <a:srgbClr val="333333"/>
                </a:solidFill>
              </a:rPr>
              <a:t> </a:t>
            </a:r>
            <a:r>
              <a:rPr lang="en-US" altLang="de-DE" dirty="0" err="1">
                <a:solidFill>
                  <a:srgbClr val="333333"/>
                </a:solidFill>
              </a:rPr>
              <a:t>pernyataan</a:t>
            </a:r>
            <a:r>
              <a:rPr lang="en-US" altLang="de-DE" dirty="0">
                <a:solidFill>
                  <a:srgbClr val="333333"/>
                </a:solidFill>
              </a:rPr>
              <a:t> yang </a:t>
            </a:r>
            <a:r>
              <a:rPr lang="en-US" altLang="de-DE" dirty="0" err="1">
                <a:solidFill>
                  <a:srgbClr val="333333"/>
                </a:solidFill>
              </a:rPr>
              <a:t>sulit</a:t>
            </a:r>
            <a:r>
              <a:rPr lang="en-US" altLang="de-DE" dirty="0">
                <a:solidFill>
                  <a:srgbClr val="333333"/>
                </a:solidFill>
              </a:rPr>
              <a:t> </a:t>
            </a: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dibuktikan</a:t>
            </a:r>
            <a:r>
              <a:rPr lang="en-US" altLang="de-DE" dirty="0">
                <a:solidFill>
                  <a:srgbClr val="333333"/>
                </a:solidFill>
              </a:rPr>
              <a:t> </a:t>
            </a:r>
            <a:r>
              <a:rPr lang="en-US" altLang="de-DE" dirty="0" err="1">
                <a:solidFill>
                  <a:srgbClr val="333333"/>
                </a:solidFill>
              </a:rPr>
              <a:t>kebenarannya</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gambar</a:t>
            </a:r>
            <a:r>
              <a:rPr lang="en-US" altLang="de-DE" dirty="0">
                <a:solidFill>
                  <a:srgbClr val="333333"/>
                </a:solidFill>
              </a:rPr>
              <a:t> George Washington </a:t>
            </a:r>
            <a:r>
              <a:rPr lang="en-US" altLang="de-DE" dirty="0" err="1">
                <a:solidFill>
                  <a:srgbClr val="333333"/>
                </a:solidFill>
              </a:rPr>
              <a:t>sama</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Adam </a:t>
            </a:r>
            <a:r>
              <a:rPr lang="en-US" altLang="de-DE" dirty="0" err="1">
                <a:solidFill>
                  <a:srgbClr val="333333"/>
                </a:solidFill>
              </a:rPr>
              <a:t>Weishaupt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memberikan</a:t>
            </a:r>
            <a:r>
              <a:rPr lang="en-US" altLang="de-DE" dirty="0">
                <a:solidFill>
                  <a:srgbClr val="333333"/>
                </a:solidFill>
              </a:rPr>
              <a:t> </a:t>
            </a:r>
            <a:r>
              <a:rPr lang="en-US" altLang="de-DE" dirty="0" err="1">
                <a:solidFill>
                  <a:srgbClr val="333333"/>
                </a:solidFill>
              </a:rPr>
              <a:t>penjelasan</a:t>
            </a:r>
            <a:r>
              <a:rPr lang="en-US" altLang="de-DE" dirty="0">
                <a:solidFill>
                  <a:srgbClr val="333333"/>
                </a:solidFill>
              </a:rPr>
              <a:t> yang lain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angka</a:t>
            </a:r>
            <a:r>
              <a:rPr lang="en-US" altLang="de-DE" dirty="0">
                <a:solidFill>
                  <a:srgbClr val="333333"/>
                </a:solidFill>
              </a:rPr>
              <a:t> 13 </a:t>
            </a:r>
            <a:r>
              <a:rPr lang="en-US" altLang="de-DE" dirty="0" err="1">
                <a:solidFill>
                  <a:srgbClr val="333333"/>
                </a:solidFill>
              </a:rPr>
              <a:t>ternyata</a:t>
            </a:r>
            <a:r>
              <a:rPr lang="en-US" altLang="de-DE" dirty="0">
                <a:solidFill>
                  <a:srgbClr val="333333"/>
                </a:solidFill>
              </a:rPr>
              <a:t> </a:t>
            </a:r>
            <a:r>
              <a:rPr lang="en-US" altLang="de-DE" dirty="0" err="1">
                <a:solidFill>
                  <a:srgbClr val="333333"/>
                </a:solidFill>
              </a:rPr>
              <a:t>merupakan</a:t>
            </a:r>
            <a:r>
              <a:rPr lang="en-US" altLang="de-DE" dirty="0">
                <a:solidFill>
                  <a:srgbClr val="333333"/>
                </a:solidFill>
              </a:rPr>
              <a:t> </a:t>
            </a:r>
            <a:r>
              <a:rPr lang="en-US" altLang="de-DE" dirty="0" err="1">
                <a:solidFill>
                  <a:srgbClr val="333333"/>
                </a:solidFill>
              </a:rPr>
              <a:t>simbol</a:t>
            </a:r>
            <a:r>
              <a:rPr lang="en-US" altLang="de-DE" dirty="0">
                <a:solidFill>
                  <a:srgbClr val="333333"/>
                </a:solidFill>
              </a:rPr>
              <a:t> </a:t>
            </a:r>
            <a:r>
              <a:rPr lang="en-US" altLang="de-DE" dirty="0" err="1">
                <a:solidFill>
                  <a:srgbClr val="333333"/>
                </a:solidFill>
              </a:rPr>
              <a:t>dari</a:t>
            </a:r>
            <a:r>
              <a:rPr lang="en-US" altLang="de-DE" dirty="0">
                <a:solidFill>
                  <a:srgbClr val="333333"/>
                </a:solidFill>
              </a:rPr>
              <a:t> 13 </a:t>
            </a:r>
            <a:r>
              <a:rPr lang="en-US" altLang="de-DE" dirty="0" err="1">
                <a:solidFill>
                  <a:srgbClr val="333333"/>
                </a:solidFill>
              </a:rPr>
              <a:t>negara</a:t>
            </a:r>
            <a:r>
              <a:rPr lang="en-US" altLang="de-DE" dirty="0">
                <a:solidFill>
                  <a:srgbClr val="333333"/>
                </a:solidFill>
              </a:rPr>
              <a:t> </a:t>
            </a:r>
            <a:r>
              <a:rPr lang="en-US" altLang="de-DE" dirty="0" err="1">
                <a:solidFill>
                  <a:srgbClr val="333333"/>
                </a:solidFill>
              </a:rPr>
              <a:t>bagian</a:t>
            </a:r>
            <a:r>
              <a:rPr lang="en-US" altLang="de-DE" dirty="0">
                <a:solidFill>
                  <a:srgbClr val="333333"/>
                </a:solidFill>
              </a:rPr>
              <a:t> di Amerika).</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Terkadang</a:t>
            </a:r>
            <a:r>
              <a:rPr lang="en-US" altLang="de-DE" dirty="0">
                <a:solidFill>
                  <a:srgbClr val="333333"/>
                </a:solidFill>
              </a:rPr>
              <a:t> </a:t>
            </a: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bisa</a:t>
            </a:r>
            <a:r>
              <a:rPr lang="en-US" altLang="de-DE" dirty="0">
                <a:solidFill>
                  <a:srgbClr val="333333"/>
                </a:solidFill>
              </a:rPr>
              <a:t> </a:t>
            </a:r>
            <a:r>
              <a:rPr lang="en-US" altLang="de-DE" dirty="0" err="1">
                <a:solidFill>
                  <a:srgbClr val="333333"/>
                </a:solidFill>
              </a:rPr>
              <a:t>berdasar</a:t>
            </a:r>
            <a:r>
              <a:rPr lang="en-US" altLang="de-DE" dirty="0">
                <a:solidFill>
                  <a:srgbClr val="333333"/>
                </a:solidFill>
              </a:rPr>
              <a:t> </a:t>
            </a:r>
            <a:r>
              <a:rPr lang="en-US" altLang="de-DE" dirty="0" err="1">
                <a:solidFill>
                  <a:srgbClr val="333333"/>
                </a:solidFill>
              </a:rPr>
              <a:t>fakta</a:t>
            </a:r>
            <a:r>
              <a:rPr lang="en-US" altLang="de-DE" dirty="0">
                <a:solidFill>
                  <a:srgbClr val="333333"/>
                </a:solidFill>
              </a:rPr>
              <a:t> </a:t>
            </a: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sering</a:t>
            </a:r>
            <a:r>
              <a:rPr lang="en-US" altLang="de-DE" dirty="0">
                <a:solidFill>
                  <a:srgbClr val="333333"/>
                </a:solidFill>
              </a:rPr>
              <a:t> </a:t>
            </a:r>
            <a:r>
              <a:rPr lang="en-US" altLang="de-DE" dirty="0" err="1">
                <a:solidFill>
                  <a:srgbClr val="333333"/>
                </a:solidFill>
              </a:rPr>
              <a:t>dibesar-besarkan</a:t>
            </a:r>
            <a:r>
              <a:rPr lang="en-US" altLang="de-DE" dirty="0">
                <a:solidFill>
                  <a:srgbClr val="333333"/>
                </a:solidFill>
              </a:rPr>
              <a:t> </a:t>
            </a:r>
            <a:r>
              <a:rPr lang="en-US" altLang="de-DE" dirty="0" err="1">
                <a:solidFill>
                  <a:srgbClr val="333333"/>
                </a:solidFill>
              </a:rPr>
              <a:t>dari</a:t>
            </a:r>
            <a:r>
              <a:rPr lang="en-US" altLang="de-DE" dirty="0">
                <a:solidFill>
                  <a:srgbClr val="333333"/>
                </a:solidFill>
              </a:rPr>
              <a:t> </a:t>
            </a:r>
            <a:r>
              <a:rPr lang="en-US" altLang="de-DE" dirty="0" err="1">
                <a:solidFill>
                  <a:srgbClr val="333333"/>
                </a:solidFill>
              </a:rPr>
              <a:t>kenyataan</a:t>
            </a:r>
            <a:r>
              <a:rPr lang="en-US" altLang="de-DE" dirty="0">
                <a:solidFill>
                  <a:srgbClr val="333333"/>
                </a:solidFill>
              </a:rPr>
              <a:t> </a:t>
            </a:r>
            <a:r>
              <a:rPr lang="en-US" altLang="de-DE" dirty="0" err="1">
                <a:solidFill>
                  <a:srgbClr val="333333"/>
                </a:solidFill>
              </a:rPr>
              <a:t>sebenarnya</a:t>
            </a:r>
            <a:r>
              <a:rPr lang="en-US" altLang="de-DE" dirty="0">
                <a:solidFill>
                  <a:srgbClr val="333333"/>
                </a:solidFill>
              </a:rPr>
              <a:t> (George Washington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seorang</a:t>
            </a:r>
            <a:r>
              <a:rPr lang="en-US" altLang="de-DE" dirty="0">
                <a:solidFill>
                  <a:srgbClr val="333333"/>
                </a:solidFill>
              </a:rPr>
              <a:t> freemason (</a:t>
            </a:r>
            <a:r>
              <a:rPr lang="en-US" altLang="de-DE" dirty="0" err="1">
                <a:solidFill>
                  <a:srgbClr val="333333"/>
                </a:solidFill>
              </a:rPr>
              <a:t>kelompok</a:t>
            </a:r>
            <a:r>
              <a:rPr lang="en-US" altLang="de-DE" dirty="0">
                <a:solidFill>
                  <a:srgbClr val="333333"/>
                </a:solidFill>
              </a:rPr>
              <a:t> </a:t>
            </a:r>
            <a:r>
              <a:rPr lang="en-US" altLang="de-DE" dirty="0" err="1">
                <a:solidFill>
                  <a:srgbClr val="333333"/>
                </a:solidFill>
              </a:rPr>
              <a:t>rahasia</a:t>
            </a:r>
            <a:r>
              <a:rPr lang="en-US" altLang="de-DE" dirty="0">
                <a:solidFill>
                  <a:srgbClr val="333333"/>
                </a:solidFill>
              </a:rPr>
              <a:t>), </a:t>
            </a:r>
            <a:r>
              <a:rPr lang="en-US" altLang="de-DE" dirty="0" err="1">
                <a:solidFill>
                  <a:srgbClr val="333333"/>
                </a:solidFill>
              </a:rPr>
              <a:t>bagaimanapun</a:t>
            </a:r>
            <a:r>
              <a:rPr lang="en-US" altLang="de-DE" dirty="0">
                <a:solidFill>
                  <a:srgbClr val="333333"/>
                </a:solidFill>
              </a:rPr>
              <a:t> juga </a:t>
            </a:r>
            <a:r>
              <a:rPr lang="en-US" altLang="de-DE" dirty="0" err="1">
                <a:solidFill>
                  <a:srgbClr val="333333"/>
                </a:solidFill>
              </a:rPr>
              <a:t>hal</a:t>
            </a:r>
            <a:r>
              <a:rPr lang="en-US" altLang="de-DE" dirty="0">
                <a:solidFill>
                  <a:srgbClr val="333333"/>
                </a:solidFill>
              </a:rPr>
              <a:t> </a:t>
            </a:r>
            <a:r>
              <a:rPr lang="en-US" altLang="de-DE" dirty="0" err="1">
                <a:solidFill>
                  <a:srgbClr val="333333"/>
                </a:solidFill>
              </a:rPr>
              <a:t>itu</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berarti</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Amerika </a:t>
            </a:r>
            <a:r>
              <a:rPr lang="en-US" altLang="de-DE" dirty="0" err="1">
                <a:solidFill>
                  <a:srgbClr val="333333"/>
                </a:solidFill>
              </a:rPr>
              <a:t>diinfiltrasi</a:t>
            </a:r>
            <a:r>
              <a:rPr lang="en-US" altLang="de-DE" dirty="0">
                <a:solidFill>
                  <a:srgbClr val="333333"/>
                </a:solidFill>
              </a:rPr>
              <a:t> </a:t>
            </a:r>
            <a:r>
              <a:rPr lang="en-US" altLang="de-DE" dirty="0" err="1">
                <a:solidFill>
                  <a:srgbClr val="333333"/>
                </a:solidFill>
              </a:rPr>
              <a:t>oleh</a:t>
            </a:r>
            <a:r>
              <a:rPr lang="en-US" altLang="de-DE" dirty="0">
                <a:solidFill>
                  <a:srgbClr val="333333"/>
                </a:solidFill>
              </a:rPr>
              <a:t> </a:t>
            </a:r>
            <a:r>
              <a:rPr lang="en-US" altLang="de-DE" dirty="0" err="1">
                <a:solidFill>
                  <a:srgbClr val="333333"/>
                </a:solidFill>
              </a:rPr>
              <a:t>kelompok</a:t>
            </a:r>
            <a:r>
              <a:rPr lang="en-US" altLang="de-DE" dirty="0">
                <a:solidFill>
                  <a:srgbClr val="333333"/>
                </a:solidFill>
              </a:rPr>
              <a:t> </a:t>
            </a:r>
            <a:r>
              <a:rPr lang="en-US" altLang="de-DE" dirty="0" err="1">
                <a:solidFill>
                  <a:srgbClr val="333333"/>
                </a:solidFill>
              </a:rPr>
              <a:t>rahasia</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a:solidFill>
                  <a:srgbClr val="333333"/>
                </a:solidFill>
              </a:rPr>
              <a:t>Freemasons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konfederasi</a:t>
            </a:r>
            <a:r>
              <a:rPr lang="en-US" altLang="de-DE" dirty="0">
                <a:solidFill>
                  <a:srgbClr val="333333"/>
                </a:solidFill>
              </a:rPr>
              <a:t> </a:t>
            </a:r>
            <a:r>
              <a:rPr lang="en-US" altLang="de-DE" dirty="0" err="1">
                <a:solidFill>
                  <a:srgbClr val="333333"/>
                </a:solidFill>
              </a:rPr>
              <a:t>lainnya</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menimbulkan</a:t>
            </a:r>
            <a:r>
              <a:rPr lang="en-US" altLang="de-DE" dirty="0">
                <a:solidFill>
                  <a:srgbClr val="333333"/>
                </a:solidFill>
              </a:rPr>
              <a:t> </a:t>
            </a:r>
            <a:r>
              <a:rPr lang="en-US" altLang="de-DE" dirty="0" err="1">
                <a:solidFill>
                  <a:srgbClr val="333333"/>
                </a:solidFill>
              </a:rPr>
              <a:t>kecurigaan</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mereka</a:t>
            </a:r>
            <a:r>
              <a:rPr lang="en-US" altLang="de-DE" dirty="0">
                <a:solidFill>
                  <a:srgbClr val="333333"/>
                </a:solidFill>
              </a:rPr>
              <a:t> </a:t>
            </a:r>
            <a:r>
              <a:rPr lang="en-US" altLang="de-DE" dirty="0" err="1">
                <a:solidFill>
                  <a:srgbClr val="333333"/>
                </a:solidFill>
              </a:rPr>
              <a:t>secara</a:t>
            </a:r>
            <a:r>
              <a:rPr lang="en-US" altLang="de-DE" dirty="0">
                <a:solidFill>
                  <a:srgbClr val="333333"/>
                </a:solidFill>
              </a:rPr>
              <a:t> </a:t>
            </a:r>
            <a:r>
              <a:rPr lang="en-US" altLang="de-DE" dirty="0" err="1">
                <a:solidFill>
                  <a:srgbClr val="333333"/>
                </a:solidFill>
              </a:rPr>
              <a:t>bertindak</a:t>
            </a:r>
            <a:r>
              <a:rPr lang="en-US" altLang="de-DE" dirty="0">
                <a:solidFill>
                  <a:srgbClr val="333333"/>
                </a:solidFill>
              </a:rPr>
              <a:t> </a:t>
            </a:r>
            <a:r>
              <a:rPr lang="en-US" altLang="de-DE" dirty="0" err="1">
                <a:solidFill>
                  <a:srgbClr val="333333"/>
                </a:solidFill>
              </a:rPr>
              <a:t>diam</a:t>
            </a:r>
            <a:r>
              <a:rPr lang="en-US" altLang="de-DE" dirty="0">
                <a:solidFill>
                  <a:srgbClr val="333333"/>
                </a:solidFill>
              </a:rPr>
              <a:t>-diam.</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hal</a:t>
            </a:r>
            <a:r>
              <a:rPr lang="en-US" altLang="de-DE" dirty="0">
                <a:solidFill>
                  <a:srgbClr val="333333"/>
                </a:solidFill>
              </a:rPr>
              <a:t> </a:t>
            </a:r>
            <a:r>
              <a:rPr lang="en-US" altLang="de-DE" dirty="0" err="1">
                <a:solidFill>
                  <a:srgbClr val="333333"/>
                </a:solidFill>
              </a:rPr>
              <a:t>ini</a:t>
            </a:r>
            <a:r>
              <a:rPr lang="en-US" altLang="de-DE" dirty="0">
                <a:solidFill>
                  <a:srgbClr val="333333"/>
                </a:solidFill>
              </a:rPr>
              <a:t> </a:t>
            </a:r>
            <a:r>
              <a:rPr lang="en-US" altLang="de-DE" dirty="0" err="1">
                <a:solidFill>
                  <a:srgbClr val="333333"/>
                </a:solidFill>
              </a:rPr>
              <a:t>bertentangan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mitos</a:t>
            </a:r>
            <a:r>
              <a:rPr lang="en-US" altLang="de-DE" dirty="0">
                <a:solidFill>
                  <a:srgbClr val="333333"/>
                </a:solidFill>
              </a:rPr>
              <a:t>, </a:t>
            </a:r>
            <a:r>
              <a:rPr lang="en-US" altLang="de-DE" dirty="0" err="1">
                <a:solidFill>
                  <a:srgbClr val="333333"/>
                </a:solidFill>
              </a:rPr>
              <a:t>kenyataannya</a:t>
            </a:r>
            <a:r>
              <a:rPr lang="en-US" altLang="de-DE" dirty="0">
                <a:solidFill>
                  <a:srgbClr val="333333"/>
                </a:solidFill>
              </a:rPr>
              <a:t> freemasons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beriman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setan</a:t>
            </a:r>
            <a:r>
              <a:rPr lang="en-US" altLang="de-DE" dirty="0">
                <a:solidFill>
                  <a:srgbClr val="333333"/>
                </a:solidFill>
              </a:rPr>
              <a:t> </a:t>
            </a: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‘Yang </a:t>
            </a:r>
            <a:r>
              <a:rPr lang="en-US" altLang="de-DE" dirty="0" err="1">
                <a:solidFill>
                  <a:srgbClr val="333333"/>
                </a:solidFill>
              </a:rPr>
              <a:t>Maha</a:t>
            </a:r>
            <a:r>
              <a:rPr lang="en-US" altLang="de-DE" dirty="0">
                <a:solidFill>
                  <a:srgbClr val="333333"/>
                </a:solidFill>
              </a:rPr>
              <a:t> Tinggi’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Tuhan</a:t>
            </a:r>
            <a:r>
              <a:rPr lang="en-US" altLang="de-DE" dirty="0">
                <a:solidFill>
                  <a:srgbClr val="333333"/>
                </a:solidFill>
              </a:rPr>
              <a:t>, Allah…). </a:t>
            </a:r>
            <a:r>
              <a:rPr lang="en-US" altLang="de-DE" dirty="0" err="1">
                <a:solidFill>
                  <a:srgbClr val="333333"/>
                </a:solidFill>
              </a:rPr>
              <a:t>Mereka</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ide liberal </a:t>
            </a:r>
            <a:r>
              <a:rPr lang="en-US" altLang="de-DE" dirty="0" err="1">
                <a:solidFill>
                  <a:srgbClr val="333333"/>
                </a:solidFill>
              </a:rPr>
              <a:t>tapi</a:t>
            </a:r>
            <a:r>
              <a:rPr lang="en-US" altLang="de-DE" dirty="0">
                <a:solidFill>
                  <a:srgbClr val="333333"/>
                </a:solidFill>
              </a:rPr>
              <a:t> </a:t>
            </a:r>
            <a:r>
              <a:rPr lang="en-US" altLang="de-DE" dirty="0" err="1">
                <a:solidFill>
                  <a:srgbClr val="333333"/>
                </a:solidFill>
              </a:rPr>
              <a:t>mereka</a:t>
            </a:r>
            <a:r>
              <a:rPr lang="en-US" altLang="de-DE" dirty="0">
                <a:solidFill>
                  <a:srgbClr val="333333"/>
                </a:solidFill>
              </a:rPr>
              <a:t> </a:t>
            </a:r>
            <a:r>
              <a:rPr lang="en-US" altLang="de-DE" dirty="0" err="1">
                <a:solidFill>
                  <a:srgbClr val="333333"/>
                </a:solidFill>
              </a:rPr>
              <a:t>tidak</a:t>
            </a:r>
            <a:r>
              <a:rPr lang="en-US" altLang="de-DE" dirty="0">
                <a:solidFill>
                  <a:srgbClr val="333333"/>
                </a:solidFill>
              </a:rPr>
              <a:t> ‘</a:t>
            </a:r>
            <a:r>
              <a:rPr lang="en-US" altLang="de-DE" dirty="0" err="1">
                <a:solidFill>
                  <a:srgbClr val="333333"/>
                </a:solidFill>
              </a:rPr>
              <a:t>memberontak</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285750" lvl="0" indent="-285750" defTabSz="914400" fontAlgn="base">
              <a:buClr>
                <a:srgbClr val="333333"/>
              </a:buClr>
              <a:buFont typeface="WingDings"/>
              <a:buChar char=""/>
              <a:defRPr/>
            </a:pPr>
            <a:r>
              <a:rPr lang="en-US">
                <a:solidFill>
                  <a:srgbClr val="333333"/>
                </a:solidFill>
              </a:rPr>
              <a:t>Banyak</a:t>
            </a:r>
            <a:r>
              <a:rPr lang="en-US" dirty="0">
                <a:solidFill>
                  <a:srgbClr val="333333"/>
                </a:solidFill>
              </a:rPr>
              <a:t> </a:t>
            </a:r>
            <a:r>
              <a:rPr lang="en-US" dirty="0" err="1">
                <a:solidFill>
                  <a:srgbClr val="333333"/>
                </a:solidFill>
              </a:rPr>
              <a:t>contoh</a:t>
            </a:r>
            <a:r>
              <a:rPr lang="en-US" dirty="0">
                <a:solidFill>
                  <a:srgbClr val="333333"/>
                </a:solidFill>
              </a:rPr>
              <a:t> </a:t>
            </a:r>
            <a:r>
              <a:rPr lang="en-US" dirty="0" err="1">
                <a:solidFill>
                  <a:srgbClr val="333333"/>
                </a:solidFill>
              </a:rPr>
              <a:t>dalam</a:t>
            </a:r>
            <a:r>
              <a:rPr lang="en-US" dirty="0">
                <a:solidFill>
                  <a:srgbClr val="333333"/>
                </a:solidFill>
              </a:rPr>
              <a:t> </a:t>
            </a:r>
            <a:r>
              <a:rPr lang="en-US" dirty="0" err="1">
                <a:solidFill>
                  <a:srgbClr val="333333"/>
                </a:solidFill>
              </a:rPr>
              <a:t>sejarah</a:t>
            </a:r>
            <a:r>
              <a:rPr lang="en-US" dirty="0">
                <a:solidFill>
                  <a:srgbClr val="333333"/>
                </a:solidFill>
              </a:rPr>
              <a:t> yang </a:t>
            </a:r>
            <a:r>
              <a:rPr lang="en-US" dirty="0" err="1">
                <a:solidFill>
                  <a:srgbClr val="333333"/>
                </a:solidFill>
              </a:rPr>
              <a:t>menunjukkan</a:t>
            </a:r>
            <a:r>
              <a:rPr lang="en-US" dirty="0">
                <a:solidFill>
                  <a:srgbClr val="333333"/>
                </a:solidFill>
              </a:rPr>
              <a:t> </a:t>
            </a:r>
            <a:r>
              <a:rPr lang="en-US" dirty="0" err="1">
                <a:solidFill>
                  <a:srgbClr val="333333"/>
                </a:solidFill>
              </a:rPr>
              <a:t>bahwa</a:t>
            </a:r>
            <a:r>
              <a:rPr lang="en-US" dirty="0">
                <a:solidFill>
                  <a:srgbClr val="333333"/>
                </a:solidFill>
              </a:rPr>
              <a:t> orang </a:t>
            </a:r>
            <a:r>
              <a:rPr lang="en-US" dirty="0" err="1">
                <a:solidFill>
                  <a:srgbClr val="333333"/>
                </a:solidFill>
              </a:rPr>
              <a:t>lemah</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terbuang</a:t>
            </a:r>
            <a:r>
              <a:rPr lang="en-US" dirty="0">
                <a:solidFill>
                  <a:srgbClr val="333333"/>
                </a:solidFill>
              </a:rPr>
              <a:t> </a:t>
            </a:r>
            <a:r>
              <a:rPr lang="en-US" dirty="0" err="1">
                <a:solidFill>
                  <a:srgbClr val="333333"/>
                </a:solidFill>
              </a:rPr>
              <a:t>selalu</a:t>
            </a:r>
            <a:r>
              <a:rPr lang="en-US" dirty="0">
                <a:solidFill>
                  <a:srgbClr val="333333"/>
                </a:solidFill>
              </a:rPr>
              <a:t> </a:t>
            </a:r>
            <a:r>
              <a:rPr lang="en-US" dirty="0" err="1">
                <a:solidFill>
                  <a:srgbClr val="333333"/>
                </a:solidFill>
              </a:rPr>
              <a:t>disalahkan</a:t>
            </a:r>
            <a:r>
              <a:rPr lang="en-US" dirty="0">
                <a:solidFill>
                  <a:srgbClr val="333333"/>
                </a:solidFill>
              </a:rPr>
              <a:t> </a:t>
            </a:r>
            <a:r>
              <a:rPr lang="en-US" dirty="0" err="1">
                <a:solidFill>
                  <a:srgbClr val="333333"/>
                </a:solidFill>
              </a:rPr>
              <a:t>atas</a:t>
            </a:r>
            <a:r>
              <a:rPr lang="en-US" dirty="0">
                <a:solidFill>
                  <a:srgbClr val="333333"/>
                </a:solidFill>
              </a:rPr>
              <a:t> </a:t>
            </a:r>
            <a:r>
              <a:rPr lang="en-US" dirty="0" err="1">
                <a:solidFill>
                  <a:srgbClr val="333333"/>
                </a:solidFill>
              </a:rPr>
              <a:t>berbagai</a:t>
            </a:r>
            <a:r>
              <a:rPr lang="en-US" dirty="0">
                <a:solidFill>
                  <a:srgbClr val="333333"/>
                </a:solidFill>
              </a:rPr>
              <a:t> </a:t>
            </a:r>
            <a:r>
              <a:rPr lang="en-US" dirty="0" err="1">
                <a:solidFill>
                  <a:srgbClr val="333333"/>
                </a:solidFill>
              </a:rPr>
              <a:t>peristiwa</a:t>
            </a:r>
            <a:r>
              <a:rPr lang="en-US" dirty="0">
                <a:solidFill>
                  <a:srgbClr val="333333"/>
                </a:solidFill>
              </a:rPr>
              <a:t> </a:t>
            </a:r>
            <a:r>
              <a:rPr lang="en-US" dirty="0" err="1">
                <a:solidFill>
                  <a:srgbClr val="333333"/>
                </a:solidFill>
              </a:rPr>
              <a:t>bencana</a:t>
            </a:r>
            <a:r>
              <a:rPr lang="en-US" dirty="0">
                <a:solidFill>
                  <a:srgbClr val="333333"/>
                </a:solidFill>
              </a:rPr>
              <a:t>/</a:t>
            </a:r>
            <a:r>
              <a:rPr lang="en-US" dirty="0" err="1">
                <a:solidFill>
                  <a:srgbClr val="333333"/>
                </a:solidFill>
              </a:rPr>
              <a:t>musibah</a:t>
            </a:r>
            <a:r>
              <a:rPr lang="en-US" dirty="0">
                <a:solidFill>
                  <a:srgbClr val="333333"/>
                </a:solidFill>
              </a:rPr>
              <a:t>. </a:t>
            </a:r>
            <a:r>
              <a:rPr lang="en-US" dirty="0" err="1">
                <a:solidFill>
                  <a:srgbClr val="333333"/>
                </a:solidFill>
              </a:rPr>
              <a:t>Contohnya</a:t>
            </a:r>
            <a:r>
              <a:rPr lang="en-US" dirty="0">
                <a:solidFill>
                  <a:srgbClr val="333333"/>
                </a:solidFill>
              </a:rPr>
              <a:t> </a:t>
            </a:r>
            <a:r>
              <a:rPr lang="en-US" dirty="0" err="1">
                <a:solidFill>
                  <a:srgbClr val="333333"/>
                </a:solidFill>
              </a:rPr>
              <a:t>pada</a:t>
            </a:r>
            <a:r>
              <a:rPr lang="en-US" dirty="0">
                <a:solidFill>
                  <a:srgbClr val="333333"/>
                </a:solidFill>
              </a:rPr>
              <a:t> </a:t>
            </a:r>
            <a:r>
              <a:rPr lang="en-US" dirty="0" err="1">
                <a:solidFill>
                  <a:srgbClr val="333333"/>
                </a:solidFill>
              </a:rPr>
              <a:t>abad</a:t>
            </a:r>
            <a:r>
              <a:rPr lang="en-US" dirty="0">
                <a:solidFill>
                  <a:srgbClr val="333333"/>
                </a:solidFill>
              </a:rPr>
              <a:t> </a:t>
            </a:r>
            <a:r>
              <a:rPr lang="en-US" dirty="0" err="1">
                <a:solidFill>
                  <a:srgbClr val="333333"/>
                </a:solidFill>
              </a:rPr>
              <a:t>pertengahan</a:t>
            </a:r>
            <a:r>
              <a:rPr lang="en-US" dirty="0">
                <a:solidFill>
                  <a:srgbClr val="333333"/>
                </a:solidFill>
              </a:rPr>
              <a:t>, </a:t>
            </a:r>
            <a:r>
              <a:rPr lang="en-US" dirty="0" err="1">
                <a:solidFill>
                  <a:srgbClr val="333333"/>
                </a:solidFill>
              </a:rPr>
              <a:t>terjadi</a:t>
            </a:r>
            <a:r>
              <a:rPr lang="en-US" dirty="0">
                <a:solidFill>
                  <a:srgbClr val="333333"/>
                </a:solidFill>
              </a:rPr>
              <a:t> </a:t>
            </a:r>
            <a:r>
              <a:rPr lang="en-US" dirty="0" err="1">
                <a:solidFill>
                  <a:srgbClr val="333333"/>
                </a:solidFill>
              </a:rPr>
              <a:t>kekeringan</a:t>
            </a:r>
            <a:r>
              <a:rPr lang="en-US" dirty="0">
                <a:solidFill>
                  <a:srgbClr val="333333"/>
                </a:solidFill>
              </a:rPr>
              <a:t> yang </a:t>
            </a:r>
            <a:r>
              <a:rPr lang="en-US" dirty="0" err="1">
                <a:solidFill>
                  <a:srgbClr val="333333"/>
                </a:solidFill>
              </a:rPr>
              <a:t>dianggap</a:t>
            </a:r>
            <a:r>
              <a:rPr lang="en-US" dirty="0">
                <a:solidFill>
                  <a:srgbClr val="333333"/>
                </a:solidFill>
              </a:rPr>
              <a:t> </a:t>
            </a:r>
            <a:r>
              <a:rPr lang="en-US" dirty="0" err="1">
                <a:solidFill>
                  <a:srgbClr val="333333"/>
                </a:solidFill>
              </a:rPr>
              <a:t>sebagai</a:t>
            </a:r>
            <a:r>
              <a:rPr lang="en-US" dirty="0">
                <a:solidFill>
                  <a:srgbClr val="333333"/>
                </a:solidFill>
              </a:rPr>
              <a:t> </a:t>
            </a:r>
            <a:r>
              <a:rPr lang="en-US" dirty="0" err="1">
                <a:solidFill>
                  <a:srgbClr val="333333"/>
                </a:solidFill>
              </a:rPr>
              <a:t>kutukan</a:t>
            </a:r>
            <a:r>
              <a:rPr lang="en-US" dirty="0">
                <a:solidFill>
                  <a:srgbClr val="333333"/>
                </a:solidFill>
              </a:rPr>
              <a:t>/</a:t>
            </a:r>
            <a:r>
              <a:rPr lang="en-US" dirty="0" err="1">
                <a:solidFill>
                  <a:srgbClr val="333333"/>
                </a:solidFill>
              </a:rPr>
              <a:t>sihir</a:t>
            </a:r>
            <a:r>
              <a:rPr lang="en-US" dirty="0">
                <a:solidFill>
                  <a:srgbClr val="333333"/>
                </a:solidFill>
              </a:rPr>
              <a:t> </a:t>
            </a:r>
            <a:r>
              <a:rPr lang="en-US" dirty="0" err="1">
                <a:solidFill>
                  <a:srgbClr val="333333"/>
                </a:solidFill>
              </a:rPr>
              <a:t>dari</a:t>
            </a:r>
            <a:r>
              <a:rPr lang="en-US" dirty="0">
                <a:solidFill>
                  <a:srgbClr val="333333"/>
                </a:solidFill>
              </a:rPr>
              <a:t> orang </a:t>
            </a:r>
            <a:r>
              <a:rPr lang="en-US" dirty="0" err="1">
                <a:solidFill>
                  <a:srgbClr val="333333"/>
                </a:solidFill>
              </a:rPr>
              <a:t>lemah</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terbuang</a:t>
            </a:r>
            <a:r>
              <a:rPr lang="de-DE" dirty="0">
                <a:solidFill>
                  <a:srgbClr val="333333"/>
                </a:solidFill>
              </a:rPr>
              <a:t>.</a:t>
            </a:r>
          </a:p>
          <a:p>
            <a:pPr marL="285750" lvl="0" indent="-285750" defTabSz="914400" fontAlgn="base">
              <a:buClr>
                <a:srgbClr val="333333"/>
              </a:buClr>
              <a:buFont typeface="WingDings"/>
              <a:buChar char=""/>
              <a:defRPr/>
            </a:pPr>
            <a:r>
              <a:rPr lang="de-DE" dirty="0">
                <a:solidFill>
                  <a:srgbClr val="333333"/>
                </a:solidFill>
              </a:rPr>
              <a:t>Penjelasan yang sederhana ini menurunkan ketegangan dan rasa takut mereka sehubungan dengan musibah yang dialami.</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Penelitian menunjukkan bahwa banyak orang psikosis (tapi tidak semuanya!) </a:t>
            </a:r>
            <a:r>
              <a:rPr lang="de-DE" altLang="de-DE" sz="2400" dirty="0">
                <a:solidFill>
                  <a:srgbClr val="004992"/>
                </a:solidFill>
              </a:rPr>
              <a:t>membuat kesimpulan/penilaian berdasar pada sedikit </a:t>
            </a:r>
            <a:r>
              <a:rPr lang="de-DE" altLang="de-DE" sz="2400">
                <a:solidFill>
                  <a:srgbClr val="004992"/>
                </a:solidFill>
              </a:rPr>
              <a:t>informasi</a:t>
            </a:r>
            <a:r>
              <a:rPr lang="de-DE"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20</a:t>
            </a:fld>
            <a:endParaRPr lang="de-DE" altLang="de-DE">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Penelitian menunjukkan bahwa banyak orang psikosis (tapi tidak semuanya!) </a:t>
            </a:r>
            <a:r>
              <a:rPr lang="de-DE" altLang="de-DE" sz="2400" dirty="0">
                <a:solidFill>
                  <a:srgbClr val="004992"/>
                </a:solidFill>
              </a:rPr>
              <a:t>membuat kesimpulan/penilaian berdasar pada sedikit informasi</a:t>
            </a:r>
            <a:r>
              <a:rPr lang="de-DE" altLang="de-DE" sz="2400" dirty="0">
                <a:solidFill>
                  <a:srgbClr val="333333"/>
                </a:solidFill>
              </a:rPr>
              <a:t>.</a:t>
            </a:r>
          </a:p>
          <a:p>
            <a:pPr marL="342900" lvl="0" indent="-342900" defTabSz="914377">
              <a:buClr>
                <a:srgbClr val="000000"/>
              </a:buClr>
              <a:buFont typeface="WingDings"/>
              <a:buChar char=""/>
            </a:pPr>
            <a:r>
              <a:rPr lang="de-DE" altLang="de-DE" sz="2400" dirty="0">
                <a:solidFill>
                  <a:srgbClr val="333333"/>
                </a:solidFill>
              </a:rPr>
              <a:t>Sangat mudah terjadi kesalahan akibat terlalu cepat menyimpulkan dengan cara seperti ini. Untuk itu sebaiknya membuat kesimpulan/ penilaian </a:t>
            </a:r>
            <a:r>
              <a:rPr lang="de-DE" altLang="de-DE" sz="2400" dirty="0">
                <a:solidFill>
                  <a:srgbClr val="004992"/>
                </a:solidFill>
              </a:rPr>
              <a:t>berdasarkan semua informasi yang bisa didapat/bukti yang tersedia</a:t>
            </a:r>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3" name="Slide Number Placeholder 2"/>
          <p:cNvSpPr>
            <a:spLocks noGrp="1"/>
          </p:cNvSpPr>
          <p:nvPr>
            <p:ph type="sldNum" sz="quarter" idx="12"/>
          </p:nvPr>
        </p:nvSpPr>
        <p:spPr/>
        <p:txBody>
          <a:bodyPr/>
          <a:lstStyle/>
          <a:p>
            <a:fld id="{1E2CB0A7-0A28-492D-BF47-10C9D75C6E0B}" type="slidenum">
              <a:rPr lang="de-DE" altLang="de-DE" smtClean="0">
                <a:latin typeface="+mn-lt"/>
                <a:cs typeface="+mn-cs"/>
              </a:rPr>
              <a:pPr/>
              <a:t>21</a:t>
            </a:fld>
            <a:endParaRPr lang="de-DE" altLang="de-DE">
              <a:latin typeface="+mn-lt"/>
              <a:cs typeface="+mn-cs"/>
            </a:endParaRPr>
          </a:p>
        </p:txBody>
      </p:sp>
    </p:spTree>
    <p:extLst>
      <p:ext uri="{BB962C8B-B14F-4D97-AF65-F5344CB8AC3E}">
        <p14:creationId xmlns:p14="http://schemas.microsoft.com/office/powerpoint/2010/main" val="2756712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Melompat ke Kesimpulan bisa meningkatkan salah penafsiran selama psikosis - contoh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22</a:t>
            </a:fld>
            <a:endParaRPr lang="de-DE" altLang="de-DE">
              <a:latin typeface="+mn-lt"/>
              <a:cs typeface="+mn-cs"/>
            </a:endParaRPr>
          </a:p>
        </p:txBody>
      </p:sp>
      <p:sp>
        <p:nvSpPr>
          <p:cNvPr id="24602" name="Rechteck 1"/>
          <p:cNvSpPr>
            <a:spLocks noChangeArrowheads="1"/>
          </p:cNvSpPr>
          <p:nvPr/>
        </p:nvSpPr>
        <p:spPr bwMode="auto">
          <a:xfrm>
            <a:off x="408955" y="594928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cs typeface="Arial" panose="020B0604020202020204" pitchFamily="34" charset="0"/>
              </a:defRPr>
            </a:lvl1pPr>
            <a:lvl2pPr marL="742950" indent="-285750" eaLnBrk="0" hangingPunct="0">
              <a:defRPr sz="4000">
                <a:solidFill>
                  <a:schemeClr val="tx1"/>
                </a:solidFill>
                <a:latin typeface="Times New Roman" panose="02020603050405020304" pitchFamily="18" charset="0"/>
                <a:cs typeface="Arial" panose="020B0604020202020204" pitchFamily="34" charset="0"/>
              </a:defRPr>
            </a:lvl2pPr>
            <a:lvl3pPr marL="1143000" indent="-228600" eaLnBrk="0" hangingPunct="0">
              <a:defRPr sz="4000">
                <a:solidFill>
                  <a:schemeClr val="tx1"/>
                </a:solidFill>
                <a:latin typeface="Times New Roman" panose="02020603050405020304" pitchFamily="18" charset="0"/>
                <a:cs typeface="Arial" panose="020B0604020202020204" pitchFamily="34" charset="0"/>
              </a:defRPr>
            </a:lvl3pPr>
            <a:lvl4pPr marL="1600200" indent="-228600" eaLnBrk="0" hangingPunct="0">
              <a:defRPr sz="4000">
                <a:solidFill>
                  <a:schemeClr val="tx1"/>
                </a:solidFill>
                <a:latin typeface="Times New Roman" panose="02020603050405020304" pitchFamily="18" charset="0"/>
                <a:cs typeface="Arial" panose="020B0604020202020204" pitchFamily="34" charset="0"/>
              </a:defRPr>
            </a:lvl4pPr>
            <a:lvl5pPr marL="2057400" indent="-228600" eaLnBrk="0" hangingPunct="0">
              <a:defRPr sz="4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cs typeface="Arial" panose="020B0604020202020204" pitchFamily="34" charset="0"/>
              </a:defRPr>
            </a:lvl9pPr>
          </a:lstStyle>
          <a:p>
            <a:pPr algn="ctr" eaLnBrk="1" hangingPunct="1"/>
            <a:r>
              <a:rPr lang="en-US" altLang="de-DE" sz="1800" dirty="0" err="1">
                <a:solidFill>
                  <a:srgbClr val="004992"/>
                </a:solidFill>
                <a:latin typeface="+mn-lt"/>
                <a:cs typeface="+mn-cs"/>
              </a:rPr>
              <a:t>Adakah</a:t>
            </a:r>
            <a:r>
              <a:rPr lang="en-US" altLang="de-DE" sz="1800" dirty="0">
                <a:solidFill>
                  <a:srgbClr val="004992"/>
                </a:solidFill>
                <a:latin typeface="+mn-lt"/>
                <a:cs typeface="+mn-cs"/>
              </a:rPr>
              <a:t> yang </a:t>
            </a:r>
            <a:r>
              <a:rPr lang="en-US" altLang="de-DE" sz="1800" dirty="0" err="1">
                <a:solidFill>
                  <a:srgbClr val="004992"/>
                </a:solidFill>
                <a:latin typeface="+mn-lt"/>
                <a:cs typeface="+mn-cs"/>
              </a:rPr>
              <a:t>mau</a:t>
            </a:r>
            <a:r>
              <a:rPr lang="en-US" altLang="de-DE" sz="1800" dirty="0">
                <a:solidFill>
                  <a:srgbClr val="004992"/>
                </a:solidFill>
                <a:latin typeface="+mn-lt"/>
                <a:cs typeface="+mn-cs"/>
              </a:rPr>
              <a:t> </a:t>
            </a:r>
            <a:r>
              <a:rPr lang="en-US" altLang="de-DE" sz="1800" dirty="0" err="1">
                <a:solidFill>
                  <a:srgbClr val="004992"/>
                </a:solidFill>
                <a:latin typeface="+mn-lt"/>
                <a:cs typeface="+mn-cs"/>
              </a:rPr>
              <a:t>menceritakan</a:t>
            </a:r>
            <a:r>
              <a:rPr lang="en-US" altLang="de-DE" sz="1800" dirty="0">
                <a:solidFill>
                  <a:srgbClr val="004992"/>
                </a:solidFill>
                <a:latin typeface="+mn-lt"/>
                <a:cs typeface="+mn-cs"/>
              </a:rPr>
              <a:t> </a:t>
            </a:r>
            <a:r>
              <a:rPr lang="en-US" altLang="de-DE" sz="1800" dirty="0" err="1">
                <a:solidFill>
                  <a:srgbClr val="004992"/>
                </a:solidFill>
                <a:latin typeface="+mn-lt"/>
                <a:cs typeface="+mn-cs"/>
              </a:rPr>
              <a:t>pengalaman</a:t>
            </a:r>
            <a:r>
              <a:rPr lang="en-US" altLang="de-DE" sz="1800" dirty="0">
                <a:solidFill>
                  <a:srgbClr val="004992"/>
                </a:solidFill>
                <a:latin typeface="+mn-lt"/>
                <a:cs typeface="+mn-cs"/>
              </a:rPr>
              <a:t> </a:t>
            </a:r>
            <a:r>
              <a:rPr lang="en-US" altLang="de-DE" sz="1800" dirty="0" err="1">
                <a:solidFill>
                  <a:srgbClr val="004992"/>
                </a:solidFill>
                <a:latin typeface="+mn-lt"/>
                <a:cs typeface="+mn-cs"/>
              </a:rPr>
              <a:t>pribadi</a:t>
            </a:r>
            <a:r>
              <a:rPr lang="en-US" altLang="de-DE" sz="1800" dirty="0">
                <a:solidFill>
                  <a:srgbClr val="004992"/>
                </a:solidFill>
                <a:latin typeface="+mn-lt"/>
                <a:cs typeface="+mn-cs"/>
              </a:rPr>
              <a:t> </a:t>
            </a:r>
            <a:r>
              <a:rPr lang="en-US" altLang="de-DE" sz="1800" dirty="0" err="1">
                <a:solidFill>
                  <a:srgbClr val="004992"/>
                </a:solidFill>
                <a:latin typeface="+mn-lt"/>
                <a:cs typeface="+mn-cs"/>
              </a:rPr>
              <a:t>secara</a:t>
            </a:r>
            <a:r>
              <a:rPr lang="en-US" altLang="de-DE" sz="1800" dirty="0">
                <a:solidFill>
                  <a:srgbClr val="004992"/>
                </a:solidFill>
                <a:latin typeface="+mn-lt"/>
                <a:cs typeface="+mn-cs"/>
              </a:rPr>
              <a:t> </a:t>
            </a:r>
            <a:r>
              <a:rPr lang="en-US" altLang="de-DE" sz="1800" dirty="0" err="1">
                <a:solidFill>
                  <a:srgbClr val="004992"/>
                </a:solidFill>
                <a:latin typeface="+mn-lt"/>
                <a:cs typeface="+mn-cs"/>
              </a:rPr>
              <a:t>singkat</a:t>
            </a:r>
            <a:r>
              <a:rPr lang="en-US" altLang="de-DE" sz="1800" dirty="0">
                <a:solidFill>
                  <a:srgbClr val="004992"/>
                </a:solidFill>
                <a:latin typeface="+mn-lt"/>
                <a:cs typeface="+mn-cs"/>
              </a:rPr>
              <a:t>? </a:t>
            </a:r>
            <a:endParaRPr lang="de-DE" altLang="de-DE" sz="18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876369756"/>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453523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Kejadian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Penjelasan selama psikosis</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Penjelasan yang lain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800" b="0" i="0" u="none" strike="noStrike" cap="none" normalizeH="0" baseline="0">
                          <a:ln>
                            <a:noFill/>
                          </a:ln>
                          <a:solidFill>
                            <a:srgbClr val="333333"/>
                          </a:solidFill>
                          <a:effectLst/>
                          <a:latin typeface="+mn-lt"/>
                          <a:ea typeface="+mn-ea"/>
                          <a:cs typeface="+mn-cs"/>
                        </a:rPr>
                        <a:t>Tubuhmu terasa sakit semua pada malam pertama kamu di RS.</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Kamu diculik dan organ tubuhmu diambil; Pasien lain menyakitimu semalam; disantet.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mn-lt"/>
                          <a:ea typeface="+mn-ea"/>
                          <a:cs typeface="+mn-cs"/>
                        </a:rPr>
                        <a:t>Tempat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tidurnya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nyaman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ketegangan</a:t>
                      </a:r>
                      <a:r>
                        <a:rPr kumimoji="0" lang="en-US" sz="1800" b="0" i="0" u="none" strike="noStrike" cap="none" normalizeH="0" baseline="0" dirty="0">
                          <a:ln>
                            <a:noFill/>
                          </a:ln>
                          <a:solidFill>
                            <a:srgbClr val="333333"/>
                          </a:solidFill>
                          <a:effectLst/>
                          <a:latin typeface="+mn-lt"/>
                          <a:ea typeface="+mn-ea"/>
                          <a:cs typeface="+mn-cs"/>
                        </a:rPr>
                        <a:t>; Hal </a:t>
                      </a:r>
                      <a:r>
                        <a:rPr kumimoji="0" lang="en-US" sz="1800" b="0" i="0" u="none" strike="noStrike" cap="none" normalizeH="0" baseline="0" dirty="0" err="1">
                          <a:ln>
                            <a:noFill/>
                          </a:ln>
                          <a:solidFill>
                            <a:srgbClr val="333333"/>
                          </a:solidFill>
                          <a:effectLst/>
                          <a:latin typeface="+mn-lt"/>
                          <a:ea typeface="+mn-ea"/>
                          <a:cs typeface="+mn-cs"/>
                        </a:rPr>
                        <a:t>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biasa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terjadi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malam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pertama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tidur</a:t>
                      </a:r>
                      <a:r>
                        <a:rPr kumimoji="0" lang="en-US" sz="1800" b="0" i="0" u="none" strike="noStrike" cap="none" normalizeH="0" baseline="0" dirty="0">
                          <a:ln>
                            <a:noFill/>
                          </a:ln>
                          <a:solidFill>
                            <a:srgbClr val="333333"/>
                          </a:solidFill>
                          <a:effectLst/>
                          <a:latin typeface="+mn-lt"/>
                          <a:ea typeface="+mn-ea"/>
                          <a:cs typeface="+mn-cs"/>
                        </a:rPr>
                        <a:t> di </a:t>
                      </a:r>
                      <a:r>
                        <a:rPr kumimoji="0" lang="en-US" sz="1800" b="0" i="0" u="none" strike="noStrike" cap="none" normalizeH="0" baseline="0" dirty="0" err="1">
                          <a:ln>
                            <a:noFill/>
                          </a:ln>
                          <a:solidFill>
                            <a:srgbClr val="333333"/>
                          </a:solidFill>
                          <a:effectLst/>
                          <a:latin typeface="+mn-lt"/>
                          <a:ea typeface="+mn-ea"/>
                          <a:cs typeface="+mn-cs"/>
                        </a:rPr>
                        <a:t>lingkungan</a:t>
                      </a:r>
                      <a:r>
                        <a:rPr kumimoji="0" lang="en-US" sz="1800" b="0" i="0" u="none" strike="noStrike" cap="none" normalizeH="0" baseline="0" dirty="0">
                          <a:ln>
                            <a:noFill/>
                          </a:ln>
                          <a:solidFill>
                            <a:srgbClr val="333333"/>
                          </a:solidFill>
                          <a:effectLst/>
                          <a:latin typeface="+mn-lt"/>
                          <a:ea typeface="+mn-ea"/>
                          <a:cs typeface="+mn-cs"/>
                        </a:rPr>
                        <a:t> yang </a:t>
                      </a:r>
                      <a:r>
                        <a:rPr kumimoji="0" lang="en-US" sz="1800" b="0" i="0" u="none" strike="noStrike" cap="none" normalizeH="0" baseline="0" dirty="0" err="1">
                          <a:ln>
                            <a:noFill/>
                          </a:ln>
                          <a:solidFill>
                            <a:srgbClr val="333333"/>
                          </a:solidFill>
                          <a:effectLst/>
                          <a:latin typeface="+mn-lt"/>
                          <a:ea typeface="+mn-ea"/>
                          <a:cs typeface="+mn-cs"/>
                        </a:rPr>
                        <a:t>baru</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n-NO" sz="1800" b="0" i="0" u="none" strike="noStrike" cap="none" normalizeH="0" baseline="0">
                          <a:ln>
                            <a:noFill/>
                          </a:ln>
                          <a:solidFill>
                            <a:srgbClr val="333333"/>
                          </a:solidFill>
                          <a:effectLst/>
                          <a:latin typeface="+mn-lt"/>
                          <a:ea typeface="+mn-ea"/>
                          <a:cs typeface="+mn-cs"/>
                        </a:rPr>
                        <a:t>Setelah dilakukan pemeriksaan di ruangan, dokter membuat resep heparin untuk disuntik ke tubuhmu.</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Dokter berencana untuk membunuhmu dengan suntikan yang beracun.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err="1">
                          <a:ln>
                            <a:noFill/>
                          </a:ln>
                          <a:solidFill>
                            <a:srgbClr val="333333"/>
                          </a:solidFill>
                          <a:effectLst/>
                          <a:latin typeface="+mn-lt"/>
                          <a:ea typeface="+mn-ea"/>
                          <a:cs typeface="+mn-cs"/>
                        </a:rPr>
                        <a:t>Merupakan</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Standar</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Pengobatan</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supaya</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mencegah</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pembekuan</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darah</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thrombosis</a:t>
                      </a:r>
                      <a:r>
                        <a:rPr kumimoji="0" lang="es-ES" sz="1800" b="0" i="0" u="none" strike="noStrike" cap="none" normalizeH="0" baseline="0" dirty="0">
                          <a:ln>
                            <a:noFill/>
                          </a:ln>
                          <a:solidFill>
                            <a:srgbClr val="333333"/>
                          </a:solidFill>
                          <a:effectLst/>
                          <a:latin typeface="+mn-lt"/>
                          <a:ea typeface="+mn-ea"/>
                          <a:cs typeface="+mn-cs"/>
                        </a:rPr>
                        <a:t> </a:t>
                      </a:r>
                      <a:r>
                        <a:rPr kumimoji="0" lang="es-ES" sz="1800" b="0" i="0" u="none" strike="noStrike" cap="none" normalizeH="0" baseline="0" dirty="0" err="1">
                          <a:ln>
                            <a:noFill/>
                          </a:ln>
                          <a:solidFill>
                            <a:srgbClr val="333333"/>
                          </a:solidFill>
                          <a:effectLst/>
                          <a:latin typeface="+mn-lt"/>
                          <a:ea typeface="+mn-ea"/>
                          <a:cs typeface="+mn-cs"/>
                        </a:rPr>
                        <a:t>prophylaxis</a:t>
                      </a:r>
                      <a:r>
                        <a:rPr kumimoji="0" lang="es-E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800" b="0" i="0" u="none" strike="noStrike" cap="none" normalizeH="0" baseline="0">
                          <a:ln>
                            <a:noFill/>
                          </a:ln>
                          <a:solidFill>
                            <a:srgbClr val="333333"/>
                          </a:solidFill>
                          <a:effectLst/>
                          <a:latin typeface="+mn-lt"/>
                          <a:ea typeface="+mn-ea"/>
                          <a:cs typeface="+mn-cs"/>
                        </a:rPr>
                        <a:t>Saat di perjalanan ke rumah teman, kamu menjumpai 3 kali lampu merah di jalan.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Bukti bahwa kamu dalam bahaya-seseorang ingin menyakitimu.</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dirty="0">
                          <a:ln>
                            <a:noFill/>
                          </a:ln>
                          <a:solidFill>
                            <a:srgbClr val="333333"/>
                          </a:solidFill>
                          <a:effectLst/>
                          <a:latin typeface="+mn-lt"/>
                          <a:ea typeface="+mn-ea"/>
                          <a:cs typeface="+mn-cs"/>
                        </a:rPr>
                        <a:t>Kebetulan saja (Di saat kamu sedang ingin cepat sampai, cenderung menemui lampu merah).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23</a:t>
            </a:fld>
            <a:endParaRPr lang="de-DE" altLang="de-DE">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24</a:t>
            </a:fld>
            <a:endParaRPr lang="de-DE" altLang="de-DE">
              <a:latin typeface="+mn-lt"/>
              <a:cs typeface="+mn-cs"/>
            </a:endParaRPr>
          </a:p>
        </p:txBody>
      </p:sp>
    </p:spTree>
    <p:extLst>
      <p:ext uri="{BB962C8B-B14F-4D97-AF65-F5344CB8AC3E}">
        <p14:creationId xmlns:p14="http://schemas.microsoft.com/office/powerpoint/2010/main" val="3088968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Selanjutnya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berurutan</a:t>
            </a:r>
            <a:r>
              <a:rPr lang="en-US" sz="2400" dirty="0">
                <a:solidFill>
                  <a:srgbClr val="333333"/>
                </a:solidFill>
              </a:rPr>
              <a:t>. </a:t>
            </a:r>
            <a:r>
              <a:rPr lang="en-US" sz="2400" dirty="0" err="1">
                <a:solidFill>
                  <a:srgbClr val="333333"/>
                </a:solidFill>
              </a:rPr>
              <a:t>Dimulai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rinciannya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ditambah</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berlanjut</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terbentuk</a:t>
            </a:r>
            <a:r>
              <a:rPr lang="en-US" sz="2400" dirty="0">
                <a:solidFill>
                  <a:srgbClr val="333333"/>
                </a:solidFill>
              </a:rPr>
              <a:t> </a:t>
            </a:r>
            <a:r>
              <a:rPr lang="en-US" sz="2400" dirty="0" err="1">
                <a:solidFill>
                  <a:srgbClr val="333333"/>
                </a:solidFill>
              </a:rPr>
              <a:t>gambar</a:t>
            </a:r>
            <a:r>
              <a:rPr lang="en-US" sz="2400" dirty="0">
                <a:solidFill>
                  <a:srgbClr val="333333"/>
                </a:solidFill>
              </a:rPr>
              <a:t> yang </a:t>
            </a:r>
            <a:r>
              <a:rPr lang="en-US" sz="2400" dirty="0" err="1">
                <a:solidFill>
                  <a:srgbClr val="333333"/>
                </a:solidFill>
              </a:rPr>
              <a:t>utuh</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Tugasmu</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mengidentifikasi</a:t>
            </a:r>
            <a:r>
              <a:rPr lang="en-US" sz="2400" dirty="0">
                <a:solidFill>
                  <a:srgbClr val="333333"/>
                </a:solidFill>
              </a:rPr>
              <a:t> </a:t>
            </a:r>
            <a:r>
              <a:rPr lang="en-US" sz="2400" dirty="0" err="1">
                <a:solidFill>
                  <a:srgbClr val="333333"/>
                </a:solidFill>
              </a:rPr>
              <a:t>gambar</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terlalu</a:t>
            </a:r>
            <a:r>
              <a:rPr lang="en-US" sz="2400" dirty="0">
                <a:solidFill>
                  <a:srgbClr val="333333"/>
                </a:solidFill>
              </a:rPr>
              <a:t> </a:t>
            </a:r>
            <a:r>
              <a:rPr lang="en-US" sz="2400" dirty="0" err="1">
                <a:solidFill>
                  <a:srgbClr val="333333"/>
                </a:solidFill>
              </a:rPr>
              <a:t>cepat</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gambar</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Diskusikan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bukti</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itu</a:t>
            </a:r>
            <a:r>
              <a:rPr lang="en-US" sz="2400" dirty="0">
                <a:solidFill>
                  <a:srgbClr val="333333"/>
                </a:solidFill>
              </a:rPr>
              <a:t> dan </a:t>
            </a:r>
            <a:r>
              <a:rPr lang="en-US" sz="2400" dirty="0" err="1">
                <a:solidFill>
                  <a:srgbClr val="333333"/>
                </a:solidFill>
              </a:rPr>
              <a:t>kenyataannya</a:t>
            </a:r>
            <a:r>
              <a:rPr lang="en-US" sz="2400" dirty="0">
                <a:solidFill>
                  <a:srgbClr val="333333"/>
                </a:solidFill>
              </a:rPr>
              <a:t>” pada </a:t>
            </a:r>
            <a:r>
              <a:rPr lang="en-US" sz="2400" dirty="0" err="1">
                <a:solidFill>
                  <a:srgbClr val="333333"/>
                </a:solidFill>
              </a:rPr>
              <a:t>setiap</a:t>
            </a:r>
            <a:r>
              <a:rPr lang="en-US" sz="2400" dirty="0">
                <a:solidFill>
                  <a:srgbClr val="333333"/>
                </a:solidFill>
              </a:rPr>
              <a:t> </a:t>
            </a:r>
            <a:r>
              <a:rPr lang="en-US" sz="2400" dirty="0" err="1">
                <a:solidFill>
                  <a:srgbClr val="333333"/>
                </a:solidFill>
              </a:rPr>
              <a:t>alternatif</a:t>
            </a:r>
            <a:r>
              <a:rPr lang="en-US" sz="2400" dirty="0">
                <a:solidFill>
                  <a:srgbClr val="333333"/>
                </a:solidFill>
              </a:rPr>
              <a:t> </a:t>
            </a:r>
            <a:r>
              <a:rPr lang="en-US" sz="2400" dirty="0" err="1">
                <a:solidFill>
                  <a:srgbClr val="333333"/>
                </a:solidFill>
              </a:rPr>
              <a:t>jawaban</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25</a:t>
            </a:fld>
            <a:endParaRPr lang="de-DE" altLang="de-DE">
              <a:latin typeface="+mn-lt"/>
              <a:cs typeface="+mn-cs"/>
            </a:endParaRPr>
          </a:p>
        </p:txBody>
      </p:sp>
    </p:spTree>
    <p:extLst>
      <p:ext uri="{BB962C8B-B14F-4D97-AF65-F5344CB8AC3E}">
        <p14:creationId xmlns:p14="http://schemas.microsoft.com/office/powerpoint/2010/main" val="2638703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Tersedia beberapa alternatif penilaian/kesimpulan pada gambar.</a:t>
            </a:r>
          </a:p>
          <a:p>
            <a:pPr lvl="0" defTabSz="914400" fontAlgn="base"/>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diskusikan</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tentang</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lihat</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pilihan</a:t>
            </a:r>
            <a:r>
              <a:rPr lang="en-GB" altLang="ko-KR" sz="2400" dirty="0">
                <a:solidFill>
                  <a:srgbClr val="333333"/>
                </a:solidFill>
              </a:rPr>
              <a:t> </a:t>
            </a:r>
            <a:r>
              <a:rPr lang="en-GB" altLang="ko-KR" sz="2400" dirty="0" err="1">
                <a:solidFill>
                  <a:srgbClr val="333333"/>
                </a:solidFill>
              </a:rPr>
              <a:t>alternatif</a:t>
            </a:r>
            <a:r>
              <a:rPr lang="en-GB" altLang="ko-KR" sz="2400" dirty="0">
                <a:solidFill>
                  <a:srgbClr val="333333"/>
                </a:solidFill>
              </a:rPr>
              <a:t> </a:t>
            </a:r>
            <a:r>
              <a:rPr lang="en-GB" altLang="ko-KR" sz="2400" dirty="0" err="1">
                <a:solidFill>
                  <a:srgbClr val="333333"/>
                </a:solidFill>
              </a:rPr>
              <a:t>jawaban</a:t>
            </a:r>
            <a:r>
              <a:rPr lang="en-GB" altLang="ko-KR" sz="2400" dirty="0">
                <a:solidFill>
                  <a:srgbClr val="333333"/>
                </a:solidFill>
              </a:rPr>
              <a:t> </a:t>
            </a:r>
            <a:r>
              <a:rPr lang="en-GB" altLang="ko-KR" sz="2400" dirty="0" err="1">
                <a:solidFill>
                  <a:srgbClr val="333333"/>
                </a:solidFill>
              </a:rPr>
              <a:t>dan</a:t>
            </a:r>
            <a:r>
              <a:rPr lang="en-GB" altLang="ko-KR" sz="2400" dirty="0">
                <a:solidFill>
                  <a:srgbClr val="333333"/>
                </a:solidFill>
              </a:rPr>
              <a:t> </a:t>
            </a:r>
            <a:r>
              <a:rPr lang="en-GB" altLang="ko-KR" sz="2400" dirty="0" err="1">
                <a:solidFill>
                  <a:srgbClr val="333333"/>
                </a:solidFill>
              </a:rPr>
              <a:t>jika</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merasa</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berikanlah</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7">
            <a:extLst>
              <a:ext uri="{FF2B5EF4-FFF2-40B4-BE49-F238E27FC236}">
                <a16:creationId xmlns:a16="http://schemas.microsoft.com/office/drawing/2014/main" id="{AF57827D-F069-D80E-5D47-28C583EC0811}"/>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27</a:t>
            </a:fld>
            <a:endParaRPr lang="de-DE" altLang="de-DE">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4A40E107-0A80-875F-5CB1-91403087429B}"/>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28</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CB6C2A32-A0B2-6B1C-C298-BC946E1AE40D}"/>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29</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3B54715D-62CC-A086-FEE6-2818CCE9053F}"/>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30</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C2D1D903-304A-8048-A796-FA77EB16B183}"/>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31</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D234B534-680F-9B36-2836-021EFB22A296}"/>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32</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7F316F87-3B47-0E7C-6F2B-C5FAA4278838}"/>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33</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64409542-0E75-D17F-C00B-870C0FC64CFF}"/>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34</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5D97238D-5632-2E33-21CE-E658715419C1}"/>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35</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Jembatan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Perahu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Rel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Tiang bendera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Kayu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Kuas cat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extLst>
      <p:ext uri="{BB962C8B-B14F-4D97-AF65-F5344CB8AC3E}">
        <p14:creationId xmlns:p14="http://schemas.microsoft.com/office/powerpoint/2010/main" val="1040980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Disini, Tidak ada alternatif yang tersedia. </a:t>
            </a:r>
            <a:r>
              <a:rPr lang="de-DE" altLang="de-DE" sz="2400" dirty="0">
                <a:solidFill>
                  <a:srgbClr val="333333"/>
                </a:solidFill>
              </a:rPr>
              <a:t>Anda harus memiliki penilaian sendiri tentang gambar yang akan disajikan. Anda bebas untuk mengungkapkan penilaian anda. Silahkan mendiskusikan penilaianmu dengan kelompok.</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36</a:t>
            </a:fld>
            <a:endParaRPr lang="de-DE" altLang="de-DE">
              <a:latin typeface="+mn-lt"/>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6">
            <a:extLst>
              <a:ext uri="{FF2B5EF4-FFF2-40B4-BE49-F238E27FC236}">
                <a16:creationId xmlns:a16="http://schemas.microsoft.com/office/drawing/2014/main" id="{A08B8371-EF66-053D-FD17-8A29F9B590DB}"/>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37</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7">
            <a:extLst>
              <a:ext uri="{FF2B5EF4-FFF2-40B4-BE49-F238E27FC236}">
                <a16:creationId xmlns:a16="http://schemas.microsoft.com/office/drawing/2014/main" id="{0B15739A-9E0D-CA1A-8D5E-0E9C906306AD}"/>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38</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8">
            <a:extLst>
              <a:ext uri="{FF2B5EF4-FFF2-40B4-BE49-F238E27FC236}">
                <a16:creationId xmlns:a16="http://schemas.microsoft.com/office/drawing/2014/main" id="{43464C7F-351C-FA93-9BB1-13985CA99F80}"/>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39</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9">
            <a:extLst>
              <a:ext uri="{FF2B5EF4-FFF2-40B4-BE49-F238E27FC236}">
                <a16:creationId xmlns:a16="http://schemas.microsoft.com/office/drawing/2014/main" id="{B82F45B8-D6D4-465C-9216-4F23C7A0CB3F}"/>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40</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0">
            <a:extLst>
              <a:ext uri="{FF2B5EF4-FFF2-40B4-BE49-F238E27FC236}">
                <a16:creationId xmlns:a16="http://schemas.microsoft.com/office/drawing/2014/main" id="{8059C764-269C-45F6-16A0-371A36BC2681}"/>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41</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1">
            <a:extLst>
              <a:ext uri="{FF2B5EF4-FFF2-40B4-BE49-F238E27FC236}">
                <a16:creationId xmlns:a16="http://schemas.microsoft.com/office/drawing/2014/main" id="{B2280D77-F14F-A009-33F7-05B1C1C33291}"/>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42</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2">
            <a:extLst>
              <a:ext uri="{FF2B5EF4-FFF2-40B4-BE49-F238E27FC236}">
                <a16:creationId xmlns:a16="http://schemas.microsoft.com/office/drawing/2014/main" id="{D780D811-C4BD-62F4-1BBD-B0A1756BD79C}"/>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43</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3">
            <a:extLst>
              <a:ext uri="{FF2B5EF4-FFF2-40B4-BE49-F238E27FC236}">
                <a16:creationId xmlns:a16="http://schemas.microsoft.com/office/drawing/2014/main" id="{410FEB44-46D6-B2EE-57A6-13DC733E886C}"/>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44</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Tree>
    <p:extLst>
      <p:ext uri="{BB962C8B-B14F-4D97-AF65-F5344CB8AC3E}">
        <p14:creationId xmlns:p14="http://schemas.microsoft.com/office/powerpoint/2010/main" val="4573432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3</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45</a:t>
            </a:fld>
            <a:endParaRPr lang="de-DE" altLang="de-DE">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4">
            <a:extLst>
              <a:ext uri="{FF2B5EF4-FFF2-40B4-BE49-F238E27FC236}">
                <a16:creationId xmlns:a16="http://schemas.microsoft.com/office/drawing/2014/main" id="{319FE152-EE98-3B64-5CA4-359D895D0564}"/>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46</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5">
            <a:extLst>
              <a:ext uri="{FF2B5EF4-FFF2-40B4-BE49-F238E27FC236}">
                <a16:creationId xmlns:a16="http://schemas.microsoft.com/office/drawing/2014/main" id="{3CEF3C25-2E3B-B767-9291-84C426984AFC}"/>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47</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6">
            <a:extLst>
              <a:ext uri="{FF2B5EF4-FFF2-40B4-BE49-F238E27FC236}">
                <a16:creationId xmlns:a16="http://schemas.microsoft.com/office/drawing/2014/main" id="{A5E96DB2-EC7D-6122-FD33-0C780C24C411}"/>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48</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7">
            <a:extLst>
              <a:ext uri="{FF2B5EF4-FFF2-40B4-BE49-F238E27FC236}">
                <a16:creationId xmlns:a16="http://schemas.microsoft.com/office/drawing/2014/main" id="{0A047EDE-0037-A475-8608-9ABD174FA3F2}"/>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49</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8">
            <a:extLst>
              <a:ext uri="{FF2B5EF4-FFF2-40B4-BE49-F238E27FC236}">
                <a16:creationId xmlns:a16="http://schemas.microsoft.com/office/drawing/2014/main" id="{9492EC70-1DFA-E94F-8DC0-AF38431F0A60}"/>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50</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9">
            <a:extLst>
              <a:ext uri="{FF2B5EF4-FFF2-40B4-BE49-F238E27FC236}">
                <a16:creationId xmlns:a16="http://schemas.microsoft.com/office/drawing/2014/main" id="{0ADA0B4C-3337-DDDD-446C-C4B71D0EF2AF}"/>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51</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0">
            <a:extLst>
              <a:ext uri="{FF2B5EF4-FFF2-40B4-BE49-F238E27FC236}">
                <a16:creationId xmlns:a16="http://schemas.microsoft.com/office/drawing/2014/main" id="{CDA55CE7-06A2-038A-1BA9-2D6E49A00FF5}"/>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52</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1">
            <a:extLst>
              <a:ext uri="{FF2B5EF4-FFF2-40B4-BE49-F238E27FC236}">
                <a16:creationId xmlns:a16="http://schemas.microsoft.com/office/drawing/2014/main" id="{83DA9134-057A-D733-9D7D-C808B26BF5DE}"/>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53</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2">
            <a:extLst>
              <a:ext uri="{FF2B5EF4-FFF2-40B4-BE49-F238E27FC236}">
                <a16:creationId xmlns:a16="http://schemas.microsoft.com/office/drawing/2014/main" id="{B79513A4-435F-482A-D86C-0E04F05A4773}"/>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54</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buah pir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gitar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tempat biola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lubang kunci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burung hantu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lidah</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bolam lampu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jejak kaki</a:t>
            </a:r>
          </a:p>
        </p:txBody>
      </p:sp>
    </p:spTree>
    <p:extLst>
      <p:ext uri="{BB962C8B-B14F-4D97-AF65-F5344CB8AC3E}">
        <p14:creationId xmlns:p14="http://schemas.microsoft.com/office/powerpoint/2010/main" val="20466894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4</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55</a:t>
            </a:fld>
            <a:endParaRPr lang="de-DE" altLang="de-DE">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3">
            <a:extLst>
              <a:ext uri="{FF2B5EF4-FFF2-40B4-BE49-F238E27FC236}">
                <a16:creationId xmlns:a16="http://schemas.microsoft.com/office/drawing/2014/main" id="{3A134434-F2FB-567A-8CCC-63AC4835AB42}"/>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56</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4">
            <a:extLst>
              <a:ext uri="{FF2B5EF4-FFF2-40B4-BE49-F238E27FC236}">
                <a16:creationId xmlns:a16="http://schemas.microsoft.com/office/drawing/2014/main" id="{F163346E-66D8-54C9-EAA7-A0BADD77A2BD}"/>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57</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5">
            <a:extLst>
              <a:ext uri="{FF2B5EF4-FFF2-40B4-BE49-F238E27FC236}">
                <a16:creationId xmlns:a16="http://schemas.microsoft.com/office/drawing/2014/main" id="{30CA38F5-F08A-BF55-0F01-4151755C03C3}"/>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58</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6">
            <a:extLst>
              <a:ext uri="{FF2B5EF4-FFF2-40B4-BE49-F238E27FC236}">
                <a16:creationId xmlns:a16="http://schemas.microsoft.com/office/drawing/2014/main" id="{571DD563-C903-A381-1378-DB8685BB57F6}"/>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59</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7">
            <a:extLst>
              <a:ext uri="{FF2B5EF4-FFF2-40B4-BE49-F238E27FC236}">
                <a16:creationId xmlns:a16="http://schemas.microsoft.com/office/drawing/2014/main" id="{E6944BCB-4F19-C5A9-0004-F48F2F235377}"/>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60</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8">
            <a:extLst>
              <a:ext uri="{FF2B5EF4-FFF2-40B4-BE49-F238E27FC236}">
                <a16:creationId xmlns:a16="http://schemas.microsoft.com/office/drawing/2014/main" id="{ED5B586A-36F1-43CC-1FAF-42096E5E4234}"/>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61</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9">
            <a:extLst>
              <a:ext uri="{FF2B5EF4-FFF2-40B4-BE49-F238E27FC236}">
                <a16:creationId xmlns:a16="http://schemas.microsoft.com/office/drawing/2014/main" id="{A724D1D9-6927-57CB-1556-5B1B8AA6BE29}"/>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62</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0">
            <a:extLst>
              <a:ext uri="{FF2B5EF4-FFF2-40B4-BE49-F238E27FC236}">
                <a16:creationId xmlns:a16="http://schemas.microsoft.com/office/drawing/2014/main" id="{07AC2599-EBE3-028D-63C1-29D12CCB90E8}"/>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63</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1">
            <a:extLst>
              <a:ext uri="{FF2B5EF4-FFF2-40B4-BE49-F238E27FC236}">
                <a16:creationId xmlns:a16="http://schemas.microsoft.com/office/drawing/2014/main" id="{4B7C5384-BD31-885B-C2BC-49CCE506CC1E}"/>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64</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gelas berkaki</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wanita yang memakai</a:t>
            </a:r>
            <a:br>
              <a:rPr lang="de-DE" altLang="de-DE" sz="2000" dirty="0">
                <a:solidFill>
                  <a:srgbClr val="333333"/>
                </a:solidFill>
                <a:latin typeface="+mn-lt"/>
                <a:cs typeface="+mn-cs"/>
              </a:rPr>
            </a:br>
            <a:r>
              <a:rPr lang="de-DE" altLang="de-DE" sz="2000" dirty="0">
                <a:solidFill>
                  <a:srgbClr val="333333"/>
                </a:solidFill>
                <a:latin typeface="+mn-lt"/>
                <a:cs typeface="+mn-cs"/>
              </a:rPr>
              <a:t>baju berkerah</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teplok</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tenda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kereta kerajaan</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lambang negara</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lampu sihir</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teko</a:t>
            </a: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sekop</a:t>
            </a:r>
          </a:p>
        </p:txBody>
      </p:sp>
    </p:spTree>
    <p:extLst>
      <p:ext uri="{BB962C8B-B14F-4D97-AF65-F5344CB8AC3E}">
        <p14:creationId xmlns:p14="http://schemas.microsoft.com/office/powerpoint/2010/main" val="23403182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Setelah</a:t>
            </a:r>
            <a:r>
              <a:rPr lang="en-US" altLang="ko-KR" sz="2400" dirty="0">
                <a:solidFill>
                  <a:srgbClr val="333333"/>
                </a:solidFill>
              </a:rPr>
              <a:t>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err="1">
                <a:solidFill>
                  <a:srgbClr val="333333"/>
                </a:solidFill>
              </a:rPr>
              <a:t>dengan</a:t>
            </a:r>
            <a:r>
              <a:rPr lang="en-US" altLang="ko-KR" sz="2400">
                <a:solidFill>
                  <a:srgbClr val="333333"/>
                </a:solidFill>
              </a:rPr>
              <a:t> topik hari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1E2CB0A7-0A28-492D-BF47-10C9D75C6E0B}" type="slidenum">
              <a:rPr lang="de-DE" altLang="de-DE" smtClean="0">
                <a:latin typeface="+mn-lt"/>
                <a:cs typeface="+mn-cs"/>
              </a:rPr>
              <a:pPr/>
              <a:t>65</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cs typeface="+mn-cs"/>
              </a:rPr>
              <a:t>[</a:t>
            </a:r>
            <a:r>
              <a:rPr lang="en-US" altLang="ko-KR" sz="1800" i="1" spc="-5" dirty="0" err="1">
                <a:solidFill>
                  <a:srgbClr val="333333"/>
                </a:solidFill>
                <a:latin typeface="+mn-lt"/>
                <a:cs typeface="+mn-cs"/>
              </a:rPr>
              <a:t>untuk</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terapis</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n-US" altLang="ko-KR" sz="1800" dirty="0" err="1">
                <a:solidFill>
                  <a:srgbClr val="333333"/>
                </a:solidFill>
                <a:latin typeface="+mn-lt"/>
                <a:cs typeface="+mn-cs"/>
              </a:rPr>
              <a:t>beberapa</a:t>
            </a:r>
            <a:r>
              <a:rPr lang="en-US" altLang="ko-KR" sz="1800" dirty="0">
                <a:solidFill>
                  <a:srgbClr val="333333"/>
                </a:solidFill>
                <a:latin typeface="+mn-lt"/>
                <a:cs typeface="+mn-cs"/>
              </a:rPr>
              <a:t> </a:t>
            </a:r>
            <a:r>
              <a:rPr lang="en-US" altLang="ko-KR" sz="1800" dirty="0" err="1">
                <a:solidFill>
                  <a:srgbClr val="333333"/>
                </a:solidFill>
                <a:latin typeface="+mn-lt"/>
                <a:cs typeface="+mn-cs"/>
              </a:rPr>
              <a:t>klip</a:t>
            </a:r>
            <a:r>
              <a:rPr lang="en-US" altLang="ko-KR" sz="1800" dirty="0">
                <a:solidFill>
                  <a:srgbClr val="333333"/>
                </a:solidFill>
                <a:latin typeface="+mn-lt"/>
                <a:cs typeface="+mn-cs"/>
              </a:rPr>
              <a:t> film </a:t>
            </a:r>
            <a:r>
              <a:rPr lang="en-US" altLang="ko-KR" sz="1800" dirty="0" err="1">
                <a:solidFill>
                  <a:srgbClr val="333333"/>
                </a:solidFill>
                <a:latin typeface="+mn-lt"/>
                <a:cs typeface="+mn-cs"/>
              </a:rPr>
              <a:t>berisi</a:t>
            </a:r>
            <a:r>
              <a:rPr lang="en-US" altLang="ko-KR" sz="1800" dirty="0">
                <a:solidFill>
                  <a:srgbClr val="333333"/>
                </a:solidFill>
                <a:latin typeface="+mn-lt"/>
                <a:cs typeface="+mn-cs"/>
              </a:rPr>
              <a:t> </a:t>
            </a:r>
            <a:r>
              <a:rPr lang="en-US" altLang="ko-KR" sz="1800" dirty="0" err="1">
                <a:solidFill>
                  <a:srgbClr val="333333"/>
                </a:solidFill>
                <a:latin typeface="+mn-lt"/>
                <a:cs typeface="+mn-cs"/>
              </a:rPr>
              <a:t>bahasa</a:t>
            </a:r>
            <a:r>
              <a:rPr lang="en-US" altLang="ko-KR" sz="1800" dirty="0">
                <a:solidFill>
                  <a:srgbClr val="333333"/>
                </a:solidFill>
                <a:latin typeface="+mn-lt"/>
                <a:cs typeface="+mn-cs"/>
              </a:rPr>
              <a:t> yang </a:t>
            </a:r>
            <a:r>
              <a:rPr lang="en-US" altLang="ko-KR" sz="1800" dirty="0" err="1">
                <a:solidFill>
                  <a:srgbClr val="333333"/>
                </a:solidFill>
                <a:latin typeface="+mn-lt"/>
                <a:cs typeface="+mn-cs"/>
              </a:rPr>
              <a:t>mungkin</a:t>
            </a:r>
            <a:r>
              <a:rPr lang="en-US" altLang="ko-KR" sz="1800" dirty="0">
                <a:solidFill>
                  <a:srgbClr val="333333"/>
                </a:solidFill>
                <a:latin typeface="+mn-lt"/>
                <a:cs typeface="+mn-cs"/>
              </a:rPr>
              <a:t> </a:t>
            </a:r>
            <a:r>
              <a:rPr lang="en-US" altLang="ko-KR" sz="1800" dirty="0" err="1">
                <a:solidFill>
                  <a:srgbClr val="333333"/>
                </a:solidFill>
                <a:latin typeface="+mn-lt"/>
                <a:cs typeface="+mn-cs"/>
              </a:rPr>
              <a:t>tidak</a:t>
            </a:r>
            <a:r>
              <a:rPr lang="en-US" altLang="ko-KR" sz="1800" dirty="0">
                <a:solidFill>
                  <a:srgbClr val="333333"/>
                </a:solidFill>
                <a:latin typeface="+mn-lt"/>
                <a:cs typeface="+mn-cs"/>
              </a:rPr>
              <a:t> </a:t>
            </a:r>
            <a:r>
              <a:rPr lang="en-US" altLang="ko-KR" sz="1800" dirty="0" err="1">
                <a:solidFill>
                  <a:srgbClr val="333333"/>
                </a:solidFill>
                <a:latin typeface="+mn-lt"/>
                <a:cs typeface="+mn-cs"/>
              </a:rPr>
              <a:t>sesuai</a:t>
            </a:r>
            <a:r>
              <a:rPr lang="en-US" altLang="ko-KR" sz="1800" dirty="0">
                <a:solidFill>
                  <a:srgbClr val="333333"/>
                </a:solidFill>
                <a:latin typeface="+mn-lt"/>
                <a:cs typeface="+mn-cs"/>
              </a:rPr>
              <a:t> </a:t>
            </a:r>
            <a:r>
              <a:rPr lang="en-US" altLang="ko-KR" sz="1800" dirty="0" err="1">
                <a:solidFill>
                  <a:srgbClr val="333333"/>
                </a:solidFill>
                <a:latin typeface="+mn-lt"/>
                <a:cs typeface="+mn-cs"/>
              </a:rPr>
              <a:t>bagi</a:t>
            </a:r>
            <a:r>
              <a:rPr lang="en-US" altLang="ko-KR" sz="1800" dirty="0">
                <a:solidFill>
                  <a:srgbClr val="333333"/>
                </a:solidFill>
                <a:latin typeface="+mn-lt"/>
                <a:cs typeface="+mn-cs"/>
              </a:rPr>
              <a:t> </a:t>
            </a:r>
            <a:r>
              <a:rPr lang="en-US" altLang="ko-KR" sz="1800" dirty="0" err="1">
                <a:solidFill>
                  <a:srgbClr val="333333"/>
                </a:solidFill>
                <a:latin typeface="+mn-lt"/>
                <a:cs typeface="+mn-cs"/>
              </a:rPr>
              <a:t>semua</a:t>
            </a:r>
            <a:r>
              <a:rPr lang="en-US" altLang="ko-KR" sz="1800" dirty="0">
                <a:solidFill>
                  <a:srgbClr val="333333"/>
                </a:solidFill>
                <a:latin typeface="+mn-lt"/>
                <a:cs typeface="+mn-cs"/>
              </a:rPr>
              <a:t> </a:t>
            </a:r>
            <a:r>
              <a:rPr lang="en-US" altLang="ko-KR" sz="1800" dirty="0" err="1">
                <a:solidFill>
                  <a:srgbClr val="333333"/>
                </a:solidFill>
                <a:latin typeface="+mn-lt"/>
                <a:cs typeface="+mn-cs"/>
              </a:rPr>
              <a:t>peserta</a:t>
            </a:r>
            <a:r>
              <a:rPr lang="en-US" altLang="ko-KR" sz="1800" dirty="0">
                <a:solidFill>
                  <a:srgbClr val="333333"/>
                </a:solidFill>
                <a:latin typeface="+mn-lt"/>
                <a:cs typeface="+mn-cs"/>
              </a:rPr>
              <a:t> </a:t>
            </a:r>
            <a:r>
              <a:rPr lang="en-US" altLang="ko-KR" sz="1800" dirty="0" err="1">
                <a:solidFill>
                  <a:srgbClr val="333333"/>
                </a:solidFill>
                <a:latin typeface="+mn-lt"/>
                <a:cs typeface="+mn-cs"/>
              </a:rPr>
              <a:t>dan</a:t>
            </a:r>
            <a:r>
              <a:rPr lang="en-US" altLang="ko-KR" sz="1800" dirty="0">
                <a:solidFill>
                  <a:srgbClr val="333333"/>
                </a:solidFill>
                <a:latin typeface="+mn-lt"/>
                <a:cs typeface="+mn-cs"/>
              </a:rPr>
              <a:t> </a:t>
            </a:r>
            <a:r>
              <a:rPr lang="en-US" altLang="ko-KR" sz="1800" dirty="0" err="1">
                <a:solidFill>
                  <a:srgbClr val="333333"/>
                </a:solidFill>
                <a:latin typeface="+mn-lt"/>
                <a:cs typeface="+mn-cs"/>
              </a:rPr>
              <a:t>lintas</a:t>
            </a:r>
            <a:r>
              <a:rPr lang="en-US" altLang="ko-KR" sz="1800" dirty="0">
                <a:solidFill>
                  <a:srgbClr val="333333"/>
                </a:solidFill>
                <a:latin typeface="+mn-lt"/>
                <a:cs typeface="+mn-cs"/>
              </a:rPr>
              <a:t> </a:t>
            </a:r>
            <a:r>
              <a:rPr lang="en-US" altLang="ko-KR" sz="1800" dirty="0" err="1">
                <a:solidFill>
                  <a:srgbClr val="333333"/>
                </a:solidFill>
                <a:latin typeface="+mn-lt"/>
                <a:cs typeface="+mn-cs"/>
              </a:rPr>
              <a:t>budaya</a:t>
            </a:r>
            <a:r>
              <a:rPr lang="en-US" altLang="ko-KR" sz="1800" dirty="0">
                <a:solidFill>
                  <a:srgbClr val="333333"/>
                </a:solidFill>
                <a:latin typeface="+mn-lt"/>
                <a:cs typeface="+mn-cs"/>
              </a:rPr>
              <a:t>. </a:t>
            </a:r>
            <a:r>
              <a:rPr lang="en-US" altLang="ko-KR" sz="1800" dirty="0" err="1">
                <a:solidFill>
                  <a:srgbClr val="333333"/>
                </a:solidFill>
                <a:latin typeface="+mn-lt"/>
                <a:cs typeface="+mn-cs"/>
              </a:rPr>
              <a:t>Hati-hati</a:t>
            </a:r>
            <a:r>
              <a:rPr lang="en-US" altLang="ko-KR" sz="1800" dirty="0">
                <a:solidFill>
                  <a:srgbClr val="333333"/>
                </a:solidFill>
                <a:latin typeface="+mn-lt"/>
                <a:cs typeface="+mn-cs"/>
              </a:rPr>
              <a:t> </a:t>
            </a:r>
            <a:r>
              <a:rPr lang="en-US" altLang="ko-KR" sz="1800" dirty="0" err="1">
                <a:solidFill>
                  <a:srgbClr val="333333"/>
                </a:solidFill>
                <a:latin typeface="+mn-lt"/>
                <a:cs typeface="+mn-cs"/>
              </a:rPr>
              <a:t>sebelum</a:t>
            </a:r>
            <a:r>
              <a:rPr lang="en-US" altLang="ko-KR" sz="1800" dirty="0">
                <a:solidFill>
                  <a:srgbClr val="333333"/>
                </a:solidFill>
                <a:latin typeface="+mn-lt"/>
                <a:cs typeface="+mn-cs"/>
              </a:rPr>
              <a:t> </a:t>
            </a:r>
            <a:r>
              <a:rPr lang="en-US" altLang="ko-KR" sz="1800" dirty="0" err="1">
                <a:solidFill>
                  <a:srgbClr val="333333"/>
                </a:solidFill>
                <a:latin typeface="+mn-lt"/>
                <a:cs typeface="+mn-cs"/>
              </a:rPr>
              <a:t>menampilkan</a:t>
            </a:r>
            <a:r>
              <a:rPr lang="en-US" altLang="ko-KR" sz="1800" dirty="0">
                <a:solidFill>
                  <a:srgbClr val="333333"/>
                </a:solidFill>
                <a:latin typeface="+mn-lt"/>
                <a:cs typeface="+mn-cs"/>
              </a:rPr>
              <a:t> video </a:t>
            </a:r>
            <a:r>
              <a:rPr lang="en-US" altLang="ko-KR" sz="1800" dirty="0" err="1">
                <a:solidFill>
                  <a:srgbClr val="333333"/>
                </a:solidFill>
                <a:latin typeface="+mn-lt"/>
                <a:cs typeface="+mn-cs"/>
              </a:rPr>
              <a:t>tersebut</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4043152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5</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66</a:t>
            </a:fld>
            <a:endParaRPr lang="de-DE" altLang="de-DE">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2">
            <a:extLst>
              <a:ext uri="{FF2B5EF4-FFF2-40B4-BE49-F238E27FC236}">
                <a16:creationId xmlns:a16="http://schemas.microsoft.com/office/drawing/2014/main" id="{BD05634D-E03D-AAFF-1F8E-8C126187D68D}"/>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67</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3">
            <a:extLst>
              <a:ext uri="{FF2B5EF4-FFF2-40B4-BE49-F238E27FC236}">
                <a16:creationId xmlns:a16="http://schemas.microsoft.com/office/drawing/2014/main" id="{C75582E4-0B98-D1FE-E6EB-CB7BA8D25FEB}"/>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68</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4">
            <a:extLst>
              <a:ext uri="{FF2B5EF4-FFF2-40B4-BE49-F238E27FC236}">
                <a16:creationId xmlns:a16="http://schemas.microsoft.com/office/drawing/2014/main" id="{F42F983E-8A43-255E-9ADC-35C063C83898}"/>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69</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5">
            <a:extLst>
              <a:ext uri="{FF2B5EF4-FFF2-40B4-BE49-F238E27FC236}">
                <a16:creationId xmlns:a16="http://schemas.microsoft.com/office/drawing/2014/main" id="{50B82A00-04F5-FAE4-139A-CE4A85713DAC}"/>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70</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6">
            <a:extLst>
              <a:ext uri="{FF2B5EF4-FFF2-40B4-BE49-F238E27FC236}">
                <a16:creationId xmlns:a16="http://schemas.microsoft.com/office/drawing/2014/main" id="{FA1BBA73-BA22-9368-1301-5C0E74BA7D1B}"/>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71</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7">
            <a:extLst>
              <a:ext uri="{FF2B5EF4-FFF2-40B4-BE49-F238E27FC236}">
                <a16:creationId xmlns:a16="http://schemas.microsoft.com/office/drawing/2014/main" id="{F0A12A7A-4792-F7AF-85D3-73EC75CF0DD0}"/>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72</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8">
            <a:extLst>
              <a:ext uri="{FF2B5EF4-FFF2-40B4-BE49-F238E27FC236}">
                <a16:creationId xmlns:a16="http://schemas.microsoft.com/office/drawing/2014/main" id="{0B35F43E-769F-616C-0039-87AAAD79F26F}"/>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73</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9">
            <a:extLst>
              <a:ext uri="{FF2B5EF4-FFF2-40B4-BE49-F238E27FC236}">
                <a16:creationId xmlns:a16="http://schemas.microsoft.com/office/drawing/2014/main" id="{41C69B4A-2062-579B-2632-D8321A0283FA}"/>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74</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0">
            <a:extLst>
              <a:ext uri="{FF2B5EF4-FFF2-40B4-BE49-F238E27FC236}">
                <a16:creationId xmlns:a16="http://schemas.microsoft.com/office/drawing/2014/main" id="{B2D33A09-3D1F-27C3-2395-6FD472152FBA}"/>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75</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295484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6</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76</a:t>
            </a:fld>
            <a:endParaRPr lang="de-DE" altLang="de-DE">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768D-7C45-D477-2427-6EDAF4E72F80}"/>
            </a:ext>
          </a:extLst>
        </p:cNvPr>
        <p:cNvGrpSpPr/>
        <p:nvPr/>
      </p:nvGrpSpPr>
      <p:grpSpPr>
        <a:xfrm>
          <a:off x="0" y="0"/>
          <a:ext cx="0" cy="0"/>
          <a:chOff x="0" y="0"/>
          <a:chExt cx="0" cy="0"/>
        </a:xfrm>
      </p:grpSpPr>
      <p:sp>
        <p:nvSpPr>
          <p:cNvPr id="2" name="151">
            <a:extLst>
              <a:ext uri="{FF2B5EF4-FFF2-40B4-BE49-F238E27FC236}">
                <a16:creationId xmlns:a16="http://schemas.microsoft.com/office/drawing/2014/main" id="{E42BC724-7C8D-C1C1-60C0-F0FCD8CCB837}"/>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7EB1A24C-6DF9-B5BA-B726-9B432F6E4E8F}"/>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8B32F016-F887-285E-E7FE-8CD9CE764939}"/>
              </a:ext>
            </a:extLst>
          </p:cNvPr>
          <p:cNvSpPr>
            <a:spLocks noGrp="1"/>
          </p:cNvSpPr>
          <p:nvPr>
            <p:ph type="sldNum" sz="quarter" idx="12"/>
          </p:nvPr>
        </p:nvSpPr>
        <p:spPr/>
        <p:txBody>
          <a:bodyPr/>
          <a:lstStyle/>
          <a:p>
            <a:fld id="{A42B5CCF-4BF4-4D46-A928-EBFC60E07890}" type="slidenum">
              <a:rPr lang="de-DE" altLang="de-DE" smtClean="0">
                <a:latin typeface="+mn-lt"/>
                <a:cs typeface="+mn-cs"/>
              </a:rPr>
              <a:pPr/>
              <a:t>77</a:t>
            </a:fld>
            <a:endParaRPr lang="de-DE" altLang="de-DE">
              <a:latin typeface="+mn-lt"/>
              <a:cs typeface="+mn-cs"/>
            </a:endParaRPr>
          </a:p>
        </p:txBody>
      </p:sp>
      <p:sp>
        <p:nvSpPr>
          <p:cNvPr id="5" name="Title 4">
            <a:extLst>
              <a:ext uri="{FF2B5EF4-FFF2-40B4-BE49-F238E27FC236}">
                <a16:creationId xmlns:a16="http://schemas.microsoft.com/office/drawing/2014/main" id="{C5D31D7D-C8F5-A329-46F0-287D8C1C0E83}"/>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729FF45C-CFED-B053-0E26-71986AF5E5D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903106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48CE-6714-E5CA-EF8D-1CBBFFA30FE6}"/>
            </a:ext>
          </a:extLst>
        </p:cNvPr>
        <p:cNvGrpSpPr/>
        <p:nvPr/>
      </p:nvGrpSpPr>
      <p:grpSpPr>
        <a:xfrm>
          <a:off x="0" y="0"/>
          <a:ext cx="0" cy="0"/>
          <a:chOff x="0" y="0"/>
          <a:chExt cx="0" cy="0"/>
        </a:xfrm>
      </p:grpSpPr>
      <p:sp>
        <p:nvSpPr>
          <p:cNvPr id="2" name="152">
            <a:extLst>
              <a:ext uri="{FF2B5EF4-FFF2-40B4-BE49-F238E27FC236}">
                <a16:creationId xmlns:a16="http://schemas.microsoft.com/office/drawing/2014/main" id="{C2E7EFFF-573E-091F-8BCA-183A1F986C9A}"/>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2001F7E-C64E-A798-983C-8C4281B5EC0A}"/>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1AD77AC6-B4C2-135C-DE40-95AE6C8B35B7}"/>
              </a:ext>
            </a:extLst>
          </p:cNvPr>
          <p:cNvSpPr>
            <a:spLocks noGrp="1"/>
          </p:cNvSpPr>
          <p:nvPr>
            <p:ph type="sldNum" sz="quarter" idx="12"/>
          </p:nvPr>
        </p:nvSpPr>
        <p:spPr/>
        <p:txBody>
          <a:bodyPr/>
          <a:lstStyle/>
          <a:p>
            <a:fld id="{A42B5CCF-4BF4-4D46-A928-EBFC60E07890}" type="slidenum">
              <a:rPr lang="de-DE" altLang="de-DE" smtClean="0">
                <a:latin typeface="+mn-lt"/>
                <a:cs typeface="+mn-cs"/>
              </a:rPr>
              <a:pPr/>
              <a:t>78</a:t>
            </a:fld>
            <a:endParaRPr lang="de-DE" altLang="de-DE">
              <a:latin typeface="+mn-lt"/>
              <a:cs typeface="+mn-cs"/>
            </a:endParaRPr>
          </a:p>
        </p:txBody>
      </p:sp>
      <p:sp>
        <p:nvSpPr>
          <p:cNvPr id="5" name="Title 4">
            <a:extLst>
              <a:ext uri="{FF2B5EF4-FFF2-40B4-BE49-F238E27FC236}">
                <a16:creationId xmlns:a16="http://schemas.microsoft.com/office/drawing/2014/main" id="{6B013839-1341-B646-8928-84E86BDBD78E}"/>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618A31E0-DA42-6214-E2AD-961743A3D4E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761034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7C61C-5FFC-3728-8720-4D6566C47651}"/>
            </a:ext>
          </a:extLst>
        </p:cNvPr>
        <p:cNvGrpSpPr/>
        <p:nvPr/>
      </p:nvGrpSpPr>
      <p:grpSpPr>
        <a:xfrm>
          <a:off x="0" y="0"/>
          <a:ext cx="0" cy="0"/>
          <a:chOff x="0" y="0"/>
          <a:chExt cx="0" cy="0"/>
        </a:xfrm>
      </p:grpSpPr>
      <p:sp>
        <p:nvSpPr>
          <p:cNvPr id="2" name="153">
            <a:extLst>
              <a:ext uri="{FF2B5EF4-FFF2-40B4-BE49-F238E27FC236}">
                <a16:creationId xmlns:a16="http://schemas.microsoft.com/office/drawing/2014/main" id="{A7925F75-89E6-E92F-5E26-E1AF79F2DFFC}"/>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00567928-A9FC-E0DE-B73F-CCF148566923}"/>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90D892D8-77BF-A10A-4B28-452A113C2A9B}"/>
              </a:ext>
            </a:extLst>
          </p:cNvPr>
          <p:cNvSpPr>
            <a:spLocks noGrp="1"/>
          </p:cNvSpPr>
          <p:nvPr>
            <p:ph type="sldNum" sz="quarter" idx="12"/>
          </p:nvPr>
        </p:nvSpPr>
        <p:spPr/>
        <p:txBody>
          <a:bodyPr/>
          <a:lstStyle/>
          <a:p>
            <a:fld id="{A42B5CCF-4BF4-4D46-A928-EBFC60E07890}" type="slidenum">
              <a:rPr lang="de-DE" altLang="de-DE" smtClean="0">
                <a:latin typeface="+mn-lt"/>
                <a:cs typeface="+mn-cs"/>
              </a:rPr>
              <a:pPr/>
              <a:t>79</a:t>
            </a:fld>
            <a:endParaRPr lang="de-DE" altLang="de-DE">
              <a:latin typeface="+mn-lt"/>
              <a:cs typeface="+mn-cs"/>
            </a:endParaRPr>
          </a:p>
        </p:txBody>
      </p:sp>
      <p:sp>
        <p:nvSpPr>
          <p:cNvPr id="5" name="Title 4">
            <a:extLst>
              <a:ext uri="{FF2B5EF4-FFF2-40B4-BE49-F238E27FC236}">
                <a16:creationId xmlns:a16="http://schemas.microsoft.com/office/drawing/2014/main" id="{A5871E36-577B-6ABD-079D-FE91B5B7C66D}"/>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B0F0FAA6-14DA-C650-F25C-620FF752E24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13871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3B9A9-9CB1-5D33-933B-8C5B63F19EE4}"/>
            </a:ext>
          </a:extLst>
        </p:cNvPr>
        <p:cNvGrpSpPr/>
        <p:nvPr/>
      </p:nvGrpSpPr>
      <p:grpSpPr>
        <a:xfrm>
          <a:off x="0" y="0"/>
          <a:ext cx="0" cy="0"/>
          <a:chOff x="0" y="0"/>
          <a:chExt cx="0" cy="0"/>
        </a:xfrm>
      </p:grpSpPr>
      <p:sp>
        <p:nvSpPr>
          <p:cNvPr id="2" name="154">
            <a:extLst>
              <a:ext uri="{FF2B5EF4-FFF2-40B4-BE49-F238E27FC236}">
                <a16:creationId xmlns:a16="http://schemas.microsoft.com/office/drawing/2014/main" id="{D8237235-0111-7183-4C42-07F2E28EA9FF}"/>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7C5B5712-91B0-8BD4-1287-524F65D94DF2}"/>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F3CC8118-9DB0-70D7-FE86-0DF4E50CF3FE}"/>
              </a:ext>
            </a:extLst>
          </p:cNvPr>
          <p:cNvSpPr>
            <a:spLocks noGrp="1"/>
          </p:cNvSpPr>
          <p:nvPr>
            <p:ph type="sldNum" sz="quarter" idx="12"/>
          </p:nvPr>
        </p:nvSpPr>
        <p:spPr/>
        <p:txBody>
          <a:bodyPr/>
          <a:lstStyle/>
          <a:p>
            <a:fld id="{A42B5CCF-4BF4-4D46-A928-EBFC60E07890}" type="slidenum">
              <a:rPr lang="de-DE" altLang="de-DE" smtClean="0">
                <a:latin typeface="+mn-lt"/>
                <a:cs typeface="+mn-cs"/>
              </a:rPr>
              <a:pPr/>
              <a:t>80</a:t>
            </a:fld>
            <a:endParaRPr lang="de-DE" altLang="de-DE">
              <a:latin typeface="+mn-lt"/>
              <a:cs typeface="+mn-cs"/>
            </a:endParaRPr>
          </a:p>
        </p:txBody>
      </p:sp>
      <p:sp>
        <p:nvSpPr>
          <p:cNvPr id="5" name="Title 4">
            <a:extLst>
              <a:ext uri="{FF2B5EF4-FFF2-40B4-BE49-F238E27FC236}">
                <a16:creationId xmlns:a16="http://schemas.microsoft.com/office/drawing/2014/main" id="{932B74E4-117F-DB34-BD1A-BD402C0E4B60}"/>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AD3E8F5C-C21C-03AE-328C-684D3D09A6B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755589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2BEBA-02B5-406E-789E-36C03DFC0A7F}"/>
            </a:ext>
          </a:extLst>
        </p:cNvPr>
        <p:cNvGrpSpPr/>
        <p:nvPr/>
      </p:nvGrpSpPr>
      <p:grpSpPr>
        <a:xfrm>
          <a:off x="0" y="0"/>
          <a:ext cx="0" cy="0"/>
          <a:chOff x="0" y="0"/>
          <a:chExt cx="0" cy="0"/>
        </a:xfrm>
      </p:grpSpPr>
      <p:sp>
        <p:nvSpPr>
          <p:cNvPr id="2" name="155">
            <a:extLst>
              <a:ext uri="{FF2B5EF4-FFF2-40B4-BE49-F238E27FC236}">
                <a16:creationId xmlns:a16="http://schemas.microsoft.com/office/drawing/2014/main" id="{01A35748-EF5A-831B-4A90-AEE4F46BA7DD}"/>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559C9FC8-47A0-FB72-6BE3-09C4BDFFDE6C}"/>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CD191A02-5F96-8DE6-4512-AD0FF9F01ABE}"/>
              </a:ext>
            </a:extLst>
          </p:cNvPr>
          <p:cNvSpPr>
            <a:spLocks noGrp="1"/>
          </p:cNvSpPr>
          <p:nvPr>
            <p:ph type="sldNum" sz="quarter" idx="12"/>
          </p:nvPr>
        </p:nvSpPr>
        <p:spPr/>
        <p:txBody>
          <a:bodyPr/>
          <a:lstStyle/>
          <a:p>
            <a:fld id="{A42B5CCF-4BF4-4D46-A928-EBFC60E07890}" type="slidenum">
              <a:rPr lang="de-DE" altLang="de-DE" smtClean="0">
                <a:latin typeface="+mn-lt"/>
                <a:cs typeface="+mn-cs"/>
              </a:rPr>
              <a:pPr/>
              <a:t>81</a:t>
            </a:fld>
            <a:endParaRPr lang="de-DE" altLang="de-DE">
              <a:latin typeface="+mn-lt"/>
              <a:cs typeface="+mn-cs"/>
            </a:endParaRPr>
          </a:p>
        </p:txBody>
      </p:sp>
      <p:sp>
        <p:nvSpPr>
          <p:cNvPr id="5" name="Title 4">
            <a:extLst>
              <a:ext uri="{FF2B5EF4-FFF2-40B4-BE49-F238E27FC236}">
                <a16:creationId xmlns:a16="http://schemas.microsoft.com/office/drawing/2014/main" id="{8FA4CEBB-8F57-82EE-D623-0EC152660F34}"/>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5A61F662-42F9-0999-3A7D-EA361049033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598955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50710-AFB4-9FBC-8306-544FBE1BE924}"/>
            </a:ext>
          </a:extLst>
        </p:cNvPr>
        <p:cNvGrpSpPr/>
        <p:nvPr/>
      </p:nvGrpSpPr>
      <p:grpSpPr>
        <a:xfrm>
          <a:off x="0" y="0"/>
          <a:ext cx="0" cy="0"/>
          <a:chOff x="0" y="0"/>
          <a:chExt cx="0" cy="0"/>
        </a:xfrm>
      </p:grpSpPr>
      <p:sp>
        <p:nvSpPr>
          <p:cNvPr id="2" name="156">
            <a:extLst>
              <a:ext uri="{FF2B5EF4-FFF2-40B4-BE49-F238E27FC236}">
                <a16:creationId xmlns:a16="http://schemas.microsoft.com/office/drawing/2014/main" id="{43227D7C-2ABA-815F-A150-A69A18B99F22}"/>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74D2A0C6-B906-EA35-D844-98BE74649286}"/>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906264CF-677F-A301-94A6-D356195B5C9D}"/>
              </a:ext>
            </a:extLst>
          </p:cNvPr>
          <p:cNvSpPr>
            <a:spLocks noGrp="1"/>
          </p:cNvSpPr>
          <p:nvPr>
            <p:ph type="sldNum" sz="quarter" idx="12"/>
          </p:nvPr>
        </p:nvSpPr>
        <p:spPr/>
        <p:txBody>
          <a:bodyPr/>
          <a:lstStyle/>
          <a:p>
            <a:fld id="{A42B5CCF-4BF4-4D46-A928-EBFC60E07890}" type="slidenum">
              <a:rPr lang="de-DE" altLang="de-DE" smtClean="0">
                <a:latin typeface="+mn-lt"/>
                <a:cs typeface="+mn-cs"/>
              </a:rPr>
              <a:pPr/>
              <a:t>82</a:t>
            </a:fld>
            <a:endParaRPr lang="de-DE" altLang="de-DE">
              <a:latin typeface="+mn-lt"/>
              <a:cs typeface="+mn-cs"/>
            </a:endParaRPr>
          </a:p>
        </p:txBody>
      </p:sp>
      <p:sp>
        <p:nvSpPr>
          <p:cNvPr id="5" name="Title 4">
            <a:extLst>
              <a:ext uri="{FF2B5EF4-FFF2-40B4-BE49-F238E27FC236}">
                <a16:creationId xmlns:a16="http://schemas.microsoft.com/office/drawing/2014/main" id="{73D0391D-BA5A-BBE6-F570-FA3952394C85}"/>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712A3C78-314F-FDF5-B876-1293A8EDD99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599512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C53D1-478F-D419-A426-DE7A91D5AA1C}"/>
            </a:ext>
          </a:extLst>
        </p:cNvPr>
        <p:cNvGrpSpPr/>
        <p:nvPr/>
      </p:nvGrpSpPr>
      <p:grpSpPr>
        <a:xfrm>
          <a:off x="0" y="0"/>
          <a:ext cx="0" cy="0"/>
          <a:chOff x="0" y="0"/>
          <a:chExt cx="0" cy="0"/>
        </a:xfrm>
      </p:grpSpPr>
      <p:sp>
        <p:nvSpPr>
          <p:cNvPr id="2" name="157">
            <a:extLst>
              <a:ext uri="{FF2B5EF4-FFF2-40B4-BE49-F238E27FC236}">
                <a16:creationId xmlns:a16="http://schemas.microsoft.com/office/drawing/2014/main" id="{7C8E2BEC-7E52-38CD-D77E-895EC31B4B82}"/>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776EDA36-2DE1-E28D-9EDB-BDACB1F50165}"/>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19F6C4D2-DD6E-E623-548B-18D92B46C319}"/>
              </a:ext>
            </a:extLst>
          </p:cNvPr>
          <p:cNvSpPr>
            <a:spLocks noGrp="1"/>
          </p:cNvSpPr>
          <p:nvPr>
            <p:ph type="sldNum" sz="quarter" idx="12"/>
          </p:nvPr>
        </p:nvSpPr>
        <p:spPr/>
        <p:txBody>
          <a:bodyPr/>
          <a:lstStyle/>
          <a:p>
            <a:fld id="{A42B5CCF-4BF4-4D46-A928-EBFC60E07890}" type="slidenum">
              <a:rPr lang="de-DE" altLang="de-DE" smtClean="0">
                <a:latin typeface="+mn-lt"/>
                <a:cs typeface="+mn-cs"/>
              </a:rPr>
              <a:pPr/>
              <a:t>83</a:t>
            </a:fld>
            <a:endParaRPr lang="de-DE" altLang="de-DE">
              <a:latin typeface="+mn-lt"/>
              <a:cs typeface="+mn-cs"/>
            </a:endParaRPr>
          </a:p>
        </p:txBody>
      </p:sp>
      <p:sp>
        <p:nvSpPr>
          <p:cNvPr id="5" name="Title 4">
            <a:extLst>
              <a:ext uri="{FF2B5EF4-FFF2-40B4-BE49-F238E27FC236}">
                <a16:creationId xmlns:a16="http://schemas.microsoft.com/office/drawing/2014/main" id="{0519D91B-06D1-BE4D-4230-74E298C6EFFA}"/>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164BDF84-2B36-CC93-DF34-8D1F592A9B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607146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9B739-7BC8-9B02-ACC4-7C369428D06B}"/>
            </a:ext>
          </a:extLst>
        </p:cNvPr>
        <p:cNvGrpSpPr/>
        <p:nvPr/>
      </p:nvGrpSpPr>
      <p:grpSpPr>
        <a:xfrm>
          <a:off x="0" y="0"/>
          <a:ext cx="0" cy="0"/>
          <a:chOff x="0" y="0"/>
          <a:chExt cx="0" cy="0"/>
        </a:xfrm>
      </p:grpSpPr>
      <p:sp>
        <p:nvSpPr>
          <p:cNvPr id="2" name="158">
            <a:extLst>
              <a:ext uri="{FF2B5EF4-FFF2-40B4-BE49-F238E27FC236}">
                <a16:creationId xmlns:a16="http://schemas.microsoft.com/office/drawing/2014/main" id="{8D577A24-95C6-3DD1-3AC5-749FC134B1BA}"/>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085D3EBB-3D10-7711-C20F-43637D255403}"/>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98D91978-19DA-D398-CA71-02368106C3E8}"/>
              </a:ext>
            </a:extLst>
          </p:cNvPr>
          <p:cNvSpPr>
            <a:spLocks noGrp="1"/>
          </p:cNvSpPr>
          <p:nvPr>
            <p:ph type="sldNum" sz="quarter" idx="12"/>
          </p:nvPr>
        </p:nvSpPr>
        <p:spPr/>
        <p:txBody>
          <a:bodyPr/>
          <a:lstStyle/>
          <a:p>
            <a:fld id="{A42B5CCF-4BF4-4D46-A928-EBFC60E07890}" type="slidenum">
              <a:rPr lang="de-DE" altLang="de-DE" smtClean="0">
                <a:latin typeface="+mn-lt"/>
                <a:cs typeface="+mn-cs"/>
              </a:rPr>
              <a:pPr/>
              <a:t>84</a:t>
            </a:fld>
            <a:endParaRPr lang="de-DE" altLang="de-DE">
              <a:latin typeface="+mn-lt"/>
              <a:cs typeface="+mn-cs"/>
            </a:endParaRPr>
          </a:p>
        </p:txBody>
      </p:sp>
      <p:sp>
        <p:nvSpPr>
          <p:cNvPr id="5" name="Title 4">
            <a:extLst>
              <a:ext uri="{FF2B5EF4-FFF2-40B4-BE49-F238E27FC236}">
                <a16:creationId xmlns:a16="http://schemas.microsoft.com/office/drawing/2014/main" id="{646C13CC-5D72-ED55-4A2D-F3A9C468629B}"/>
              </a:ext>
            </a:extLst>
          </p:cNvPr>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3" name="Text Box 9">
            <a:extLst>
              <a:ext uri="{FF2B5EF4-FFF2-40B4-BE49-F238E27FC236}">
                <a16:creationId xmlns:a16="http://schemas.microsoft.com/office/drawing/2014/main" id="{B7F1033C-6CA4-57DB-2545-DA329ACBD78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739229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DCEA3-0953-C659-01A2-69606B58E9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C7D79-270A-770D-0117-89630C1FE66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Gambar 7</a:t>
            </a:r>
          </a:p>
        </p:txBody>
      </p:sp>
      <p:sp>
        <p:nvSpPr>
          <p:cNvPr id="3" name="Footer Placeholder 2">
            <a:extLst>
              <a:ext uri="{FF2B5EF4-FFF2-40B4-BE49-F238E27FC236}">
                <a16:creationId xmlns:a16="http://schemas.microsoft.com/office/drawing/2014/main" id="{5C92E6C7-53D3-9B66-4855-432C126DA1B5}"/>
              </a:ext>
            </a:extLst>
          </p:cNvPr>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a:extLst>
              <a:ext uri="{FF2B5EF4-FFF2-40B4-BE49-F238E27FC236}">
                <a16:creationId xmlns:a16="http://schemas.microsoft.com/office/drawing/2014/main" id="{C1B931C9-BED5-B496-E78B-204A7F634D1E}"/>
              </a:ext>
            </a:extLst>
          </p:cNvPr>
          <p:cNvSpPr>
            <a:spLocks noGrp="1"/>
          </p:cNvSpPr>
          <p:nvPr>
            <p:ph type="sldNum" sz="quarter" idx="12"/>
          </p:nvPr>
        </p:nvSpPr>
        <p:spPr/>
        <p:txBody>
          <a:bodyPr/>
          <a:lstStyle/>
          <a:p>
            <a:fld id="{A42B5CCF-4BF4-4D46-A928-EBFC60E07890}" type="slidenum">
              <a:rPr lang="de-DE" altLang="de-DE" smtClean="0">
                <a:latin typeface="+mn-lt"/>
                <a:cs typeface="+mn-cs"/>
              </a:rPr>
              <a:pPr/>
              <a:t>85</a:t>
            </a:fld>
            <a:endParaRPr lang="de-DE" altLang="de-DE">
              <a:latin typeface="+mn-lt"/>
              <a:cs typeface="+mn-cs"/>
            </a:endParaRPr>
          </a:p>
        </p:txBody>
      </p:sp>
    </p:spTree>
    <p:extLst>
      <p:ext uri="{BB962C8B-B14F-4D97-AF65-F5344CB8AC3E}">
        <p14:creationId xmlns:p14="http://schemas.microsoft.com/office/powerpoint/2010/main" val="4245640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9">
            <a:extLst>
              <a:ext uri="{FF2B5EF4-FFF2-40B4-BE49-F238E27FC236}">
                <a16:creationId xmlns:a16="http://schemas.microsoft.com/office/drawing/2014/main" id="{E0DC43BA-04F8-EA60-73CF-C181F9672E3E}"/>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86</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0">
            <a:extLst>
              <a:ext uri="{FF2B5EF4-FFF2-40B4-BE49-F238E27FC236}">
                <a16:creationId xmlns:a16="http://schemas.microsoft.com/office/drawing/2014/main" id="{1D9D68C8-E8DB-EFEA-A162-A9614C547063}"/>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87</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1">
            <a:extLst>
              <a:ext uri="{FF2B5EF4-FFF2-40B4-BE49-F238E27FC236}">
                <a16:creationId xmlns:a16="http://schemas.microsoft.com/office/drawing/2014/main" id="{EF713301-6CC7-386B-B7FD-0A14103EDDC5}"/>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88</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2">
            <a:extLst>
              <a:ext uri="{FF2B5EF4-FFF2-40B4-BE49-F238E27FC236}">
                <a16:creationId xmlns:a16="http://schemas.microsoft.com/office/drawing/2014/main" id="{32AD7810-FDD1-6C19-A65B-2A8859BA845F}"/>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89</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3">
            <a:extLst>
              <a:ext uri="{FF2B5EF4-FFF2-40B4-BE49-F238E27FC236}">
                <a16:creationId xmlns:a16="http://schemas.microsoft.com/office/drawing/2014/main" id="{F72A1277-475F-B8B9-F696-741B5E3B9683}"/>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90</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4">
            <a:extLst>
              <a:ext uri="{FF2B5EF4-FFF2-40B4-BE49-F238E27FC236}">
                <a16:creationId xmlns:a16="http://schemas.microsoft.com/office/drawing/2014/main" id="{9BC06DC3-2B65-7263-9A7B-3CBE712105EB}"/>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91</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5">
            <a:extLst>
              <a:ext uri="{FF2B5EF4-FFF2-40B4-BE49-F238E27FC236}">
                <a16:creationId xmlns:a16="http://schemas.microsoft.com/office/drawing/2014/main" id="{1434EF66-F287-2BB5-56A4-D83620A9B350}"/>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92</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cs typeface="+mn-cs"/>
              </a:rPr>
              <a:t>kentang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matahari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ikan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kecoa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televisi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pria gemuk</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 / piring terbang</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laba-laba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pohon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Gambar 8</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93</a:t>
            </a:fld>
            <a:endParaRPr lang="de-DE" altLang="de-DE">
              <a:latin typeface="+mn-lt"/>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6">
            <a:extLst>
              <a:ext uri="{FF2B5EF4-FFF2-40B4-BE49-F238E27FC236}">
                <a16:creationId xmlns:a16="http://schemas.microsoft.com/office/drawing/2014/main" id="{C2A21DB0-938C-F754-A979-F635372753D2}"/>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94</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7">
            <a:extLst>
              <a:ext uri="{FF2B5EF4-FFF2-40B4-BE49-F238E27FC236}">
                <a16:creationId xmlns:a16="http://schemas.microsoft.com/office/drawing/2014/main" id="{60A50F67-E797-18B4-BAAD-3B401C492A3E}"/>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95</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8">
            <a:extLst>
              <a:ext uri="{FF2B5EF4-FFF2-40B4-BE49-F238E27FC236}">
                <a16:creationId xmlns:a16="http://schemas.microsoft.com/office/drawing/2014/main" id="{CB0C0F61-7F23-4C08-B0E5-6AE48635958D}"/>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96</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9">
            <a:extLst>
              <a:ext uri="{FF2B5EF4-FFF2-40B4-BE49-F238E27FC236}">
                <a16:creationId xmlns:a16="http://schemas.microsoft.com/office/drawing/2014/main" id="{C7C2D000-AD13-0EAC-993C-B74656E69629}"/>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97</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0">
            <a:extLst>
              <a:ext uri="{FF2B5EF4-FFF2-40B4-BE49-F238E27FC236}">
                <a16:creationId xmlns:a16="http://schemas.microsoft.com/office/drawing/2014/main" id="{EDB382F4-9E95-008A-F357-BEC90BD2122A}"/>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98</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1">
            <a:extLst>
              <a:ext uri="{FF2B5EF4-FFF2-40B4-BE49-F238E27FC236}">
                <a16:creationId xmlns:a16="http://schemas.microsoft.com/office/drawing/2014/main" id="{80872B1B-C1F4-E6BB-9DCD-1A517019E638}"/>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99</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2">
            <a:extLst>
              <a:ext uri="{FF2B5EF4-FFF2-40B4-BE49-F238E27FC236}">
                <a16:creationId xmlns:a16="http://schemas.microsoft.com/office/drawing/2014/main" id="{87084442-4F02-D409-3725-F05630D7E9AB}"/>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100</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3">
            <a:extLst>
              <a:ext uri="{FF2B5EF4-FFF2-40B4-BE49-F238E27FC236}">
                <a16:creationId xmlns:a16="http://schemas.microsoft.com/office/drawing/2014/main" id="{5AA09154-C0FD-6991-54C3-31D690CC41F5}"/>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101</a:t>
            </a:fld>
            <a:endParaRPr lang="de-DE" altLang="de-DE">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Apakah yang mungkin terlihat dalam gambar ini?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Seberapa yakin anda?</a:t>
            </a:r>
            <a:br>
              <a:rPr lang="en-US" altLang="de-DE" sz="2000">
                <a:solidFill>
                  <a:srgbClr val="004992"/>
                </a:solidFill>
                <a:latin typeface="Calibri Light"/>
              </a:rPr>
            </a:br>
            <a:r>
              <a:rPr lang="en-US" altLang="de-DE" sz="2000">
                <a:solidFill>
                  <a:srgbClr val="004992"/>
                </a:solidFill>
                <a:latin typeface="Calibri Light"/>
              </a:rPr>
              <a:t> Apakah anda sudah memiliki keputusan/penilaian?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305963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Tugas 2:</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102</a:t>
            </a:fld>
            <a:endParaRPr lang="de-DE" altLang="de-DE">
              <a:latin typeface="+mn-lt"/>
              <a:cs typeface="+mn-cs"/>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Apa yang kamu lihat?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103</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a:latin typeface="+mn-lt"/>
                <a:ea typeface="+mn-ea"/>
                <a:cs typeface="+mn-cs"/>
              </a:rPr>
              <a:t>Apa yang kamu lihat sekarang?</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104</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105</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0"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106</a:t>
            </a:fld>
            <a:endParaRPr lang="de-DE" altLang="de-DE">
              <a:latin typeface="+mn-lt"/>
              <a:cs typeface="+mn-c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Terlalu cepat menyimpulkan tidak selalu salah tapi terkadang hanya menggambarkan separuh kebenaran dari kenyataan yang ada!</a:t>
            </a:r>
          </a:p>
          <a:p>
            <a:pPr lvl="0" algn="ctr" defTabSz="914400" fontAlgn="base"/>
            <a:r>
              <a:rPr lang="de-DE" altLang="de-DE" sz="2400" dirty="0">
                <a:solidFill>
                  <a:srgbClr val="004992"/>
                </a:solidFill>
              </a:rPr>
              <a:t>Cobalah menemukan semua detail gambar pada lukisan berikut ini!</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107</a:t>
            </a:fld>
            <a:endParaRPr lang="de-DE" altLang="de-DE">
              <a:latin typeface="+mn-lt"/>
              <a:cs typeface="+mn-cs"/>
            </a:endParaRPr>
          </a:p>
        </p:txBody>
      </p:sp>
    </p:spTree>
    <p:extLst>
      <p:ext uri="{BB962C8B-B14F-4D97-AF65-F5344CB8AC3E}">
        <p14:creationId xmlns:p14="http://schemas.microsoft.com/office/powerpoint/2010/main" val="13220740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108</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109</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Wanita atau Pemain saxophone?</a:t>
            </a:r>
            <a:endParaRPr lang="en-US" sz="2400" dirty="0">
              <a:solidFill>
                <a:srgbClr val="333333"/>
              </a:solidFill>
              <a:latin typeface="+mn-lt"/>
              <a:ea typeface="+mn-ea"/>
              <a:cs typeface="+mn-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110</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111</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Bebek atau kelinci?</a:t>
            </a:r>
            <a:endParaRPr lang="en-US" sz="2400" dirty="0">
              <a:solidFill>
                <a:srgbClr val="333333"/>
              </a:solidFill>
              <a:latin typeface="+mn-lt"/>
              <a:ea typeface="+mn-ea"/>
              <a:cs typeface="+mn-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112</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113</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Wajah atau penunggang kuda?</a:t>
            </a:r>
            <a:endParaRPr lang="en-US" sz="2400" dirty="0">
              <a:solidFill>
                <a:srgbClr val="333333"/>
              </a:solidFill>
              <a:latin typeface="+mn-lt"/>
              <a:ea typeface="+mn-ea"/>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114</a:t>
            </a:fld>
            <a:endParaRPr lang="de-DE" altLang="de-DE">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115</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Yesus atau penyaliban?</a:t>
            </a:r>
            <a:endParaRPr lang="en-US" sz="2400" dirty="0">
              <a:solidFill>
                <a:srgbClr val="333333"/>
              </a:solidFill>
              <a:latin typeface="+mn-lt"/>
              <a:ea typeface="+mn-ea"/>
              <a:cs typeface="+mn-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116</a:t>
            </a:fld>
            <a:endParaRPr lang="de-DE" altLang="de-DE">
              <a:latin typeface="+mn-lt"/>
              <a:cs typeface="+mn-cs"/>
            </a:endParaRPr>
          </a:p>
        </p:txBody>
      </p:sp>
      <p:pic>
        <p:nvPicPr>
          <p:cNvPr id="5" name="Picture 4"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117</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mn-lt"/>
                <a:ea typeface="+mn-ea"/>
                <a:cs typeface="+mn-cs"/>
              </a:rPr>
              <a:t>Madonna atau peri yang bermain harpa?</a:t>
            </a:r>
            <a:endParaRPr lang="en-US" sz="2400" dirty="0">
              <a:solidFill>
                <a:srgbClr val="333333"/>
              </a:solidFill>
              <a:latin typeface="+mn-lt"/>
              <a:ea typeface="+mn-ea"/>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118</a:t>
            </a:fld>
            <a:endParaRPr lang="de-DE" altLang="de-DE">
              <a:latin typeface="+mn-lt"/>
              <a:cs typeface="+mn-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119</a:t>
            </a:fld>
            <a:endParaRPr lang="de-DE" altLang="de-DE">
              <a:latin typeface="+mn-lt"/>
              <a:cs typeface="+mn-cs"/>
            </a:endParaRPr>
          </a:p>
        </p:txBody>
      </p:sp>
    </p:spTree>
    <p:extLst>
      <p:ext uri="{BB962C8B-B14F-4D97-AF65-F5344CB8AC3E}">
        <p14:creationId xmlns:p14="http://schemas.microsoft.com/office/powerpoint/2010/main" val="21121077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err="1">
                <a:solidFill>
                  <a:srgbClr val="333333"/>
                </a:solidFill>
              </a:rPr>
              <a:t>undian</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120</a:t>
            </a:fld>
            <a:endParaRPr lang="de-DE" altLang="de-DE">
              <a:latin typeface="+mn-lt"/>
              <a:cs typeface="+mn-cs"/>
            </a:endParaRPr>
          </a:p>
        </p:txBody>
      </p:sp>
    </p:spTree>
    <p:extLst>
      <p:ext uri="{BB962C8B-B14F-4D97-AF65-F5344CB8AC3E}">
        <p14:creationId xmlns:p14="http://schemas.microsoft.com/office/powerpoint/2010/main" val="35519057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err="1">
                <a:solidFill>
                  <a:srgbClr val="333333"/>
                </a:solidFill>
              </a:rPr>
              <a:t>salah</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121</a:t>
            </a:fld>
            <a:endParaRPr lang="de-DE" altLang="de-DE">
              <a:latin typeface="+mn-lt"/>
              <a:cs typeface="+mn-cs"/>
            </a:endParaRPr>
          </a:p>
        </p:txBody>
      </p:sp>
    </p:spTree>
    <p:extLst>
      <p:ext uri="{BB962C8B-B14F-4D97-AF65-F5344CB8AC3E}">
        <p14:creationId xmlns:p14="http://schemas.microsoft.com/office/powerpoint/2010/main" val="31008744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Pada</a:t>
            </a:r>
            <a:r>
              <a:rPr lang="en-US" altLang="de-DE" dirty="0">
                <a:solidFill>
                  <a:srgbClr val="333333"/>
                </a:solidFill>
              </a:rPr>
              <a:t> slide </a:t>
            </a:r>
            <a:r>
              <a:rPr lang="en-US" altLang="de-DE" dirty="0" err="1">
                <a:solidFill>
                  <a:srgbClr val="333333"/>
                </a:solidFill>
              </a:rPr>
              <a:t>terakhir</a:t>
            </a:r>
            <a:r>
              <a:rPr lang="en-US" altLang="de-DE" dirty="0">
                <a:solidFill>
                  <a:srgbClr val="333333"/>
                </a:solidFill>
              </a:rPr>
              <a:t> </a:t>
            </a:r>
            <a:r>
              <a:rPr lang="en-US" altLang="de-DE" dirty="0" err="1">
                <a:solidFill>
                  <a:srgbClr val="333333"/>
                </a:solidFill>
              </a:rPr>
              <a:t>menunjukkan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terlalu</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kesimpulan</a:t>
            </a:r>
            <a:r>
              <a:rPr lang="en-US" altLang="de-DE" dirty="0">
                <a:solidFill>
                  <a:srgbClr val="333333"/>
                </a:solidFill>
              </a:rPr>
              <a:t> </a:t>
            </a:r>
            <a:r>
              <a:rPr lang="en-US" altLang="de-DE" dirty="0" err="1">
                <a:solidFill>
                  <a:srgbClr val="333333"/>
                </a:solidFill>
              </a:rPr>
              <a:t>dapat</a:t>
            </a:r>
            <a:r>
              <a:rPr lang="en-US" altLang="de-DE" dirty="0">
                <a:solidFill>
                  <a:srgbClr val="333333"/>
                </a:solidFill>
              </a:rPr>
              <a:t> </a:t>
            </a:r>
            <a:r>
              <a:rPr lang="en-US" altLang="de-DE" dirty="0" err="1">
                <a:solidFill>
                  <a:srgbClr val="333333"/>
                </a:solidFill>
              </a:rPr>
              <a:t>menjadi</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seringkali</a:t>
            </a:r>
            <a:r>
              <a:rPr lang="en-US" altLang="de-DE" dirty="0">
                <a:solidFill>
                  <a:srgbClr val="333333"/>
                </a:solidFill>
              </a:rPr>
              <a:t> </a:t>
            </a:r>
            <a:r>
              <a:rPr lang="en-US" altLang="de-DE" dirty="0" err="1">
                <a:solidFill>
                  <a:srgbClr val="333333"/>
                </a:solidFill>
              </a:rPr>
              <a:t>hanya</a:t>
            </a:r>
            <a:r>
              <a:rPr lang="en-US" altLang="de-DE" dirty="0">
                <a:solidFill>
                  <a:srgbClr val="333333"/>
                </a:solidFill>
              </a:rPr>
              <a:t> </a:t>
            </a:r>
            <a:r>
              <a:rPr lang="en-US" altLang="de-DE" err="1">
                <a:solidFill>
                  <a:srgbClr val="333333"/>
                </a:solidFill>
              </a:rPr>
              <a:t>mengungkap</a:t>
            </a:r>
            <a:r>
              <a:rPr lang="en-US" altLang="de-DE">
                <a:solidFill>
                  <a:srgbClr val="333333"/>
                </a:solidFill>
              </a:rPr>
              <a:t> “separuh kebenaran”.</a:t>
            </a:r>
            <a:endParaRPr lang="en-US" altLang="de-DE"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dirty="0" err="1">
                <a:solidFill>
                  <a:srgbClr val="004992"/>
                </a:solidFill>
              </a:rPr>
              <a:t>Maka</a:t>
            </a:r>
            <a:r>
              <a:rPr lang="en-US" altLang="de-DE" dirty="0">
                <a:solidFill>
                  <a:srgbClr val="004992"/>
                </a:solidFill>
              </a:rPr>
              <a:t> </a:t>
            </a:r>
            <a:r>
              <a:rPr lang="en-US" altLang="de-DE" dirty="0" err="1">
                <a:solidFill>
                  <a:srgbClr val="004992"/>
                </a:solidFill>
              </a:rPr>
              <a:t>dari</a:t>
            </a:r>
            <a:r>
              <a:rPr lang="en-US" altLang="de-DE" dirty="0">
                <a:solidFill>
                  <a:srgbClr val="004992"/>
                </a:solidFill>
              </a:rPr>
              <a:t> </a:t>
            </a:r>
            <a:r>
              <a:rPr lang="en-US" altLang="de-DE" dirty="0" err="1">
                <a:solidFill>
                  <a:srgbClr val="004992"/>
                </a:solidFill>
              </a:rPr>
              <a:t>itu</a:t>
            </a:r>
            <a:r>
              <a:rPr lang="en-US" altLang="de-DE" dirty="0">
                <a:solidFill>
                  <a:srgbClr val="004992"/>
                </a:solidFill>
              </a:rPr>
              <a:t> </a:t>
            </a:r>
            <a:r>
              <a:rPr lang="en-US" altLang="de-DE" dirty="0" err="1">
                <a:solidFill>
                  <a:srgbClr val="004992"/>
                </a:solidFill>
              </a:rPr>
              <a:t>carilah</a:t>
            </a:r>
            <a:r>
              <a:rPr lang="en-US" altLang="de-DE" dirty="0">
                <a:solidFill>
                  <a:srgbClr val="004992"/>
                </a:solidFill>
              </a:rPr>
              <a:t> </a:t>
            </a:r>
            <a:r>
              <a:rPr lang="en-US" altLang="de-DE" dirty="0" err="1">
                <a:solidFill>
                  <a:srgbClr val="004992"/>
                </a:solidFill>
              </a:rPr>
              <a:t>bukti</a:t>
            </a:r>
            <a:r>
              <a:rPr lang="en-US" altLang="de-DE" dirty="0">
                <a:solidFill>
                  <a:srgbClr val="004992"/>
                </a:solidFill>
              </a:rPr>
              <a:t>/</a:t>
            </a:r>
            <a:r>
              <a:rPr lang="en-US" altLang="de-DE" dirty="0" err="1">
                <a:solidFill>
                  <a:srgbClr val="004992"/>
                </a:solidFill>
              </a:rPr>
              <a:t>informasi</a:t>
            </a:r>
            <a:r>
              <a:rPr lang="en-US" altLang="de-DE" dirty="0">
                <a:solidFill>
                  <a:srgbClr val="004992"/>
                </a:solidFill>
              </a:rPr>
              <a:t> </a:t>
            </a:r>
            <a:r>
              <a:rPr lang="en-US" altLang="de-DE" dirty="0" err="1">
                <a:solidFill>
                  <a:srgbClr val="004992"/>
                </a:solidFill>
              </a:rPr>
              <a:t>sebanyak</a:t>
            </a:r>
            <a:r>
              <a:rPr lang="en-US" altLang="de-DE" dirty="0">
                <a:solidFill>
                  <a:srgbClr val="004992"/>
                </a:solidFill>
              </a:rPr>
              <a:t> </a:t>
            </a:r>
            <a:r>
              <a:rPr lang="en-US" altLang="de-DE" dirty="0" err="1">
                <a:solidFill>
                  <a:srgbClr val="004992"/>
                </a:solidFill>
              </a:rPr>
              <a:t>mungkin</a:t>
            </a:r>
            <a:r>
              <a:rPr lang="en-US" altLang="de-DE" dirty="0">
                <a:solidFill>
                  <a:srgbClr val="004992"/>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rubahlah</a:t>
            </a:r>
            <a:r>
              <a:rPr lang="en-US" altLang="de-DE" dirty="0">
                <a:solidFill>
                  <a:srgbClr val="333333"/>
                </a:solidFill>
              </a:rPr>
              <a:t> </a:t>
            </a:r>
            <a:r>
              <a:rPr lang="en-US" altLang="de-DE" dirty="0" err="1">
                <a:solidFill>
                  <a:srgbClr val="333333"/>
                </a:solidFill>
              </a:rPr>
              <a:t>pandanganmu</a:t>
            </a:r>
            <a:r>
              <a:rPr lang="en-US" altLang="de-DE" dirty="0">
                <a:solidFill>
                  <a:srgbClr val="333333"/>
                </a:solidFill>
              </a:rPr>
              <a:t> </a:t>
            </a:r>
            <a:r>
              <a:rPr lang="en-US" altLang="de-DE" dirty="0" err="1">
                <a:solidFill>
                  <a:srgbClr val="333333"/>
                </a:solidFill>
              </a:rPr>
              <a:t>terhadap</a:t>
            </a:r>
            <a:r>
              <a:rPr lang="en-US" altLang="de-DE" dirty="0">
                <a:solidFill>
                  <a:srgbClr val="333333"/>
                </a:solidFill>
              </a:rPr>
              <a:t> orang lain, </a:t>
            </a:r>
            <a:r>
              <a:rPr lang="en-US" altLang="de-DE" dirty="0" err="1">
                <a:solidFill>
                  <a:srgbClr val="333333"/>
                </a:solidFill>
              </a:rPr>
              <a:t>khususnya</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berkaitan</a:t>
            </a:r>
            <a:r>
              <a:rPr lang="en-US" altLang="de-DE" dirty="0">
                <a:solidFill>
                  <a:srgbClr val="333333"/>
                </a:solidFill>
              </a:rPr>
              <a:t> </a:t>
            </a:r>
            <a:r>
              <a:rPr lang="en-US" altLang="de-DE" dirty="0" err="1">
                <a:solidFill>
                  <a:srgbClr val="333333"/>
                </a:solidFill>
              </a:rPr>
              <a:t>dengan</a:t>
            </a:r>
            <a:r>
              <a:rPr lang="en-US" altLang="de-DE" dirty="0">
                <a:solidFill>
                  <a:srgbClr val="333333"/>
                </a:solidFill>
              </a:rPr>
              <a:t> </a:t>
            </a:r>
            <a:r>
              <a:rPr lang="en-US" altLang="de-DE" dirty="0" err="1">
                <a:solidFill>
                  <a:srgbClr val="333333"/>
                </a:solidFill>
              </a:rPr>
              <a:t>penilaian</a:t>
            </a:r>
            <a:r>
              <a:rPr lang="en-US" altLang="de-DE" dirty="0">
                <a:solidFill>
                  <a:srgbClr val="333333"/>
                </a:solidFill>
              </a:rPr>
              <a:t>/</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sangat</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atau</a:t>
            </a:r>
            <a:r>
              <a:rPr lang="en-US" altLang="de-DE" dirty="0">
                <a:solidFill>
                  <a:srgbClr val="333333"/>
                </a:solidFill>
              </a:rPr>
              <a:t> </a:t>
            </a:r>
            <a:r>
              <a:rPr lang="en-US" altLang="de-DE" dirty="0" err="1">
                <a:solidFill>
                  <a:srgbClr val="333333"/>
                </a:solidFill>
              </a:rPr>
              <a:t>memiliki</a:t>
            </a:r>
            <a:r>
              <a:rPr lang="en-US" altLang="de-DE" dirty="0">
                <a:solidFill>
                  <a:srgbClr val="333333"/>
                </a:solidFill>
              </a:rPr>
              <a:t> </a:t>
            </a:r>
            <a:r>
              <a:rPr lang="en-US" altLang="de-DE" dirty="0" err="1">
                <a:solidFill>
                  <a:srgbClr val="333333"/>
                </a:solidFill>
              </a:rPr>
              <a:t>dampak</a:t>
            </a:r>
            <a:r>
              <a:rPr lang="en-US" altLang="de-DE" dirty="0">
                <a:solidFill>
                  <a:srgbClr val="333333"/>
                </a:solidFill>
              </a:rPr>
              <a:t> yang </a:t>
            </a:r>
            <a:r>
              <a:rPr lang="en-US" altLang="de-DE" dirty="0" err="1">
                <a:solidFill>
                  <a:srgbClr val="333333"/>
                </a:solidFill>
              </a:rPr>
              <a:t>besar</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punya</a:t>
            </a:r>
            <a:r>
              <a:rPr lang="en-US" altLang="de-DE" dirty="0">
                <a:solidFill>
                  <a:srgbClr val="333333"/>
                </a:solidFill>
              </a:rPr>
              <a:t> </a:t>
            </a:r>
            <a:r>
              <a:rPr lang="en-US" altLang="de-DE" dirty="0" err="1">
                <a:solidFill>
                  <a:srgbClr val="333333"/>
                </a:solidFill>
              </a:rPr>
              <a:t>perasaan</a:t>
            </a:r>
            <a:r>
              <a:rPr lang="en-US" altLang="de-DE" dirty="0">
                <a:solidFill>
                  <a:srgbClr val="333333"/>
                </a:solidFill>
              </a:rPr>
              <a:t> </a:t>
            </a:r>
            <a:r>
              <a:rPr lang="en-US" altLang="de-DE" dirty="0" err="1">
                <a:solidFill>
                  <a:srgbClr val="333333"/>
                </a:solidFill>
              </a:rPr>
              <a:t>bahwa</a:t>
            </a:r>
            <a:r>
              <a:rPr lang="en-US" altLang="de-DE" dirty="0">
                <a:solidFill>
                  <a:srgbClr val="333333"/>
                </a:solidFill>
              </a:rPr>
              <a:t> </a:t>
            </a:r>
            <a:r>
              <a:rPr lang="en-US" altLang="de-DE" dirty="0" err="1">
                <a:solidFill>
                  <a:srgbClr val="333333"/>
                </a:solidFill>
              </a:rPr>
              <a:t>tetanggamu</a:t>
            </a:r>
            <a:r>
              <a:rPr lang="en-US" altLang="de-DE" dirty="0">
                <a:solidFill>
                  <a:srgbClr val="333333"/>
                </a:solidFill>
              </a:rPr>
              <a:t> </a:t>
            </a:r>
            <a:r>
              <a:rPr lang="en-US" altLang="de-DE" err="1">
                <a:solidFill>
                  <a:srgbClr val="333333"/>
                </a:solidFill>
              </a:rPr>
              <a:t>mengintaimu</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n-US" altLang="de-DE">
                <a:solidFill>
                  <a:srgbClr val="333333"/>
                </a:solidFill>
              </a:rPr>
              <a:t> </a:t>
            </a:r>
            <a:r>
              <a:rPr lang="en-US" altLang="de-DE" dirty="0" err="1">
                <a:solidFill>
                  <a:srgbClr val="333333"/>
                </a:solidFill>
              </a:rPr>
              <a:t>jangan</a:t>
            </a:r>
            <a:r>
              <a:rPr lang="en-US" altLang="de-DE" dirty="0">
                <a:solidFill>
                  <a:srgbClr val="333333"/>
                </a:solidFill>
              </a:rPr>
              <a:t> </a:t>
            </a:r>
            <a:r>
              <a:rPr lang="en-US" altLang="de-DE" dirty="0" err="1">
                <a:solidFill>
                  <a:srgbClr val="333333"/>
                </a:solidFill>
              </a:rPr>
              <a:t>melakukan</a:t>
            </a:r>
            <a:r>
              <a:rPr lang="en-US" altLang="de-DE" dirty="0">
                <a:solidFill>
                  <a:srgbClr val="333333"/>
                </a:solidFill>
              </a:rPr>
              <a:t> </a:t>
            </a:r>
            <a:r>
              <a:rPr lang="en-US" altLang="de-DE" dirty="0" err="1">
                <a:solidFill>
                  <a:srgbClr val="333333"/>
                </a:solidFill>
              </a:rPr>
              <a:t>tindakan</a:t>
            </a:r>
            <a:r>
              <a:rPr lang="en-US" altLang="de-DE" dirty="0">
                <a:solidFill>
                  <a:srgbClr val="333333"/>
                </a:solidFill>
              </a:rPr>
              <a:t> </a:t>
            </a:r>
            <a:r>
              <a:rPr lang="en-US" altLang="de-DE" dirty="0" err="1">
                <a:solidFill>
                  <a:srgbClr val="333333"/>
                </a:solidFill>
              </a:rPr>
              <a:t>kekerasan</a:t>
            </a:r>
            <a:r>
              <a:rPr lang="en-US" altLang="de-DE" dirty="0">
                <a:solidFill>
                  <a:srgbClr val="333333"/>
                </a:solidFill>
              </a:rPr>
              <a:t> </a:t>
            </a:r>
            <a:r>
              <a:rPr lang="en-US" altLang="de-DE" dirty="0" err="1">
                <a:solidFill>
                  <a:srgbClr val="333333"/>
                </a:solidFill>
              </a:rPr>
              <a:t>pada</a:t>
            </a:r>
            <a:r>
              <a:rPr lang="en-US" altLang="de-DE" dirty="0">
                <a:solidFill>
                  <a:srgbClr val="333333"/>
                </a:solidFill>
              </a:rPr>
              <a:t> </a:t>
            </a:r>
            <a:r>
              <a:rPr lang="en-US" altLang="de-DE" dirty="0" err="1">
                <a:solidFill>
                  <a:srgbClr val="333333"/>
                </a:solidFill>
              </a:rPr>
              <a:t>tetangga</a:t>
            </a:r>
            <a:r>
              <a:rPr lang="en-US" altLang="de-DE" dirty="0">
                <a:solidFill>
                  <a:srgbClr val="333333"/>
                </a:solidFill>
              </a:rPr>
              <a:t> yang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anggap</a:t>
            </a:r>
            <a:r>
              <a:rPr lang="en-US" altLang="de-DE" dirty="0">
                <a:solidFill>
                  <a:srgbClr val="333333"/>
                </a:solidFill>
              </a:rPr>
              <a:t> </a:t>
            </a:r>
            <a:r>
              <a:rPr lang="en-US" altLang="de-DE" dirty="0" err="1">
                <a:solidFill>
                  <a:srgbClr val="333333"/>
                </a:solidFill>
              </a:rPr>
              <a:t>musuh</a:t>
            </a:r>
            <a:r>
              <a:rPr lang="de-DE" altLang="de-DE" dirty="0">
                <a:solidFill>
                  <a:srgbClr val="333333"/>
                </a:solidFill>
              </a:rPr>
              <a:t>!</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Untuk</a:t>
            </a:r>
            <a:r>
              <a:rPr lang="en-US" altLang="de-DE" dirty="0">
                <a:solidFill>
                  <a:srgbClr val="333333"/>
                </a:solidFill>
              </a:rPr>
              <a:t> </a:t>
            </a:r>
            <a:r>
              <a:rPr lang="en-US" altLang="de-DE" dirty="0" err="1">
                <a:solidFill>
                  <a:srgbClr val="333333"/>
                </a:solidFill>
              </a:rPr>
              <a:t>kejadian</a:t>
            </a:r>
            <a:r>
              <a:rPr lang="en-US" altLang="de-DE" dirty="0">
                <a:solidFill>
                  <a:srgbClr val="333333"/>
                </a:solidFill>
              </a:rPr>
              <a:t> </a:t>
            </a:r>
            <a:r>
              <a:rPr lang="en-US" altLang="de-DE" dirty="0" err="1">
                <a:solidFill>
                  <a:srgbClr val="333333"/>
                </a:solidFill>
              </a:rPr>
              <a:t>kecil</a:t>
            </a:r>
            <a:r>
              <a:rPr lang="en-US" altLang="de-DE" dirty="0">
                <a:solidFill>
                  <a:srgbClr val="333333"/>
                </a:solidFill>
              </a:rPr>
              <a:t>, </a:t>
            </a:r>
            <a:r>
              <a:rPr lang="en-US" altLang="de-DE" dirty="0" err="1">
                <a:solidFill>
                  <a:srgbClr val="333333"/>
                </a:solidFill>
              </a:rPr>
              <a:t>boleh</a:t>
            </a:r>
            <a:r>
              <a:rPr lang="en-US" altLang="de-DE" dirty="0">
                <a:solidFill>
                  <a:srgbClr val="333333"/>
                </a:solidFill>
              </a:rPr>
              <a:t> </a:t>
            </a:r>
            <a:r>
              <a:rPr lang="en-US" altLang="de-DE" dirty="0" err="1">
                <a:solidFill>
                  <a:srgbClr val="333333"/>
                </a:solidFill>
              </a:rPr>
              <a:t>cepat</a:t>
            </a:r>
            <a:r>
              <a:rPr lang="en-US" altLang="de-DE" dirty="0">
                <a:solidFill>
                  <a:srgbClr val="333333"/>
                </a:solidFill>
              </a:rPr>
              <a:t> </a:t>
            </a:r>
            <a:r>
              <a:rPr lang="en-US" altLang="de-DE" dirty="0" err="1">
                <a:solidFill>
                  <a:srgbClr val="333333"/>
                </a:solidFill>
              </a:rPr>
              <a:t>memutuskan</a:t>
            </a:r>
            <a:r>
              <a:rPr lang="en-US" altLang="de-DE" dirty="0">
                <a:solidFill>
                  <a:srgbClr val="333333"/>
                </a:solidFill>
              </a:rPr>
              <a:t> (</a:t>
            </a:r>
            <a:r>
              <a:rPr lang="en-US" altLang="de-DE" dirty="0" err="1">
                <a:solidFill>
                  <a:srgbClr val="333333"/>
                </a:solidFill>
              </a:rPr>
              <a:t>misalnya</a:t>
            </a:r>
            <a:r>
              <a:rPr lang="en-US" altLang="de-DE" dirty="0">
                <a:solidFill>
                  <a:srgbClr val="333333"/>
                </a:solidFill>
              </a:rPr>
              <a:t> </a:t>
            </a:r>
            <a:r>
              <a:rPr lang="en-US" altLang="de-DE" dirty="0" err="1">
                <a:solidFill>
                  <a:srgbClr val="333333"/>
                </a:solidFill>
              </a:rPr>
              <a:t>memilih</a:t>
            </a:r>
            <a:r>
              <a:rPr lang="en-US" altLang="de-DE" dirty="0">
                <a:solidFill>
                  <a:srgbClr val="333333"/>
                </a:solidFill>
              </a:rPr>
              <a:t> </a:t>
            </a:r>
            <a:r>
              <a:rPr lang="en-US" altLang="de-DE" dirty="0" err="1">
                <a:solidFill>
                  <a:srgbClr val="333333"/>
                </a:solidFill>
              </a:rPr>
              <a:t>antara</a:t>
            </a:r>
            <a:r>
              <a:rPr lang="en-US" altLang="de-DE" dirty="0">
                <a:solidFill>
                  <a:srgbClr val="333333"/>
                </a:solidFill>
              </a:rPr>
              <a:t> roti </a:t>
            </a:r>
            <a:r>
              <a:rPr lang="en-US" altLang="de-DE" dirty="0" err="1">
                <a:solidFill>
                  <a:srgbClr val="333333"/>
                </a:solidFill>
              </a:rPr>
              <a:t>susu</a:t>
            </a:r>
            <a:r>
              <a:rPr lang="en-US" altLang="de-DE" dirty="0">
                <a:solidFill>
                  <a:srgbClr val="333333"/>
                </a:solidFill>
              </a:rPr>
              <a:t>, </a:t>
            </a:r>
            <a:r>
              <a:rPr lang="en-US" altLang="de-DE" dirty="0" err="1">
                <a:solidFill>
                  <a:srgbClr val="333333"/>
                </a:solidFill>
              </a:rPr>
              <a:t>mengambil</a:t>
            </a:r>
            <a:r>
              <a:rPr lang="en-US" altLang="de-DE" dirty="0">
                <a:solidFill>
                  <a:srgbClr val="333333"/>
                </a:solidFill>
              </a:rPr>
              <a:t> </a:t>
            </a:r>
            <a:r>
              <a:rPr lang="en-US" altLang="de-DE" dirty="0" err="1">
                <a:solidFill>
                  <a:srgbClr val="333333"/>
                </a:solidFill>
              </a:rPr>
              <a:t>undian</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 </a:t>
            </a:r>
            <a:r>
              <a:rPr lang="en-US" altLang="de-DE" dirty="0" err="1">
                <a:solidFill>
                  <a:srgbClr val="333333"/>
                </a:solidFill>
              </a:rPr>
              <a:t>adalah</a:t>
            </a:r>
            <a:r>
              <a:rPr lang="en-US" altLang="de-DE" dirty="0">
                <a:solidFill>
                  <a:srgbClr val="333333"/>
                </a:solidFill>
              </a:rPr>
              <a:t> </a:t>
            </a:r>
            <a:r>
              <a:rPr lang="en-US" altLang="de-DE" dirty="0" err="1">
                <a:solidFill>
                  <a:srgbClr val="333333"/>
                </a:solidFill>
              </a:rPr>
              <a:t>manusiawi</a:t>
            </a:r>
            <a:r>
              <a:rPr lang="en-US" altLang="de-DE" dirty="0">
                <a:solidFill>
                  <a:srgbClr val="333333"/>
                </a:solidFill>
              </a:rPr>
              <a:t> – </a:t>
            </a:r>
            <a:r>
              <a:rPr lang="en-US" altLang="de-DE" dirty="0" err="1">
                <a:solidFill>
                  <a:srgbClr val="333333"/>
                </a:solidFill>
              </a:rPr>
              <a:t>Siapkan</a:t>
            </a:r>
            <a:r>
              <a:rPr lang="en-US" altLang="de-DE" dirty="0">
                <a:solidFill>
                  <a:srgbClr val="333333"/>
                </a:solidFill>
              </a:rPr>
              <a:t> </a:t>
            </a:r>
            <a:r>
              <a:rPr lang="en-US" altLang="de-DE" dirty="0" err="1">
                <a:solidFill>
                  <a:srgbClr val="333333"/>
                </a:solidFill>
              </a:rPr>
              <a:t>diri</a:t>
            </a:r>
            <a:r>
              <a:rPr lang="en-US" altLang="de-DE" dirty="0">
                <a:solidFill>
                  <a:srgbClr val="333333"/>
                </a:solidFill>
              </a:rPr>
              <a:t> </a:t>
            </a:r>
            <a:r>
              <a:rPr lang="en-US" altLang="de-DE" dirty="0" err="1">
                <a:solidFill>
                  <a:srgbClr val="333333"/>
                </a:solidFill>
              </a:rPr>
              <a:t>segala</a:t>
            </a:r>
            <a:r>
              <a:rPr lang="en-US" altLang="de-DE" dirty="0">
                <a:solidFill>
                  <a:srgbClr val="333333"/>
                </a:solidFill>
              </a:rPr>
              <a:t> </a:t>
            </a:r>
            <a:r>
              <a:rPr lang="en-US" altLang="de-DE" dirty="0" err="1">
                <a:solidFill>
                  <a:srgbClr val="333333"/>
                </a:solidFill>
              </a:rPr>
              <a:t>kemungkinan</a:t>
            </a:r>
            <a:r>
              <a:rPr lang="en-US" altLang="de-DE" dirty="0">
                <a:solidFill>
                  <a:srgbClr val="333333"/>
                </a:solidFill>
              </a:rPr>
              <a:t> </a:t>
            </a:r>
            <a:r>
              <a:rPr lang="en-US" altLang="de-DE" dirty="0" err="1">
                <a:solidFill>
                  <a:srgbClr val="333333"/>
                </a:solidFill>
              </a:rPr>
              <a:t>termasuk</a:t>
            </a:r>
            <a:r>
              <a:rPr lang="en-US" altLang="de-DE" dirty="0">
                <a:solidFill>
                  <a:srgbClr val="333333"/>
                </a:solidFill>
              </a:rPr>
              <a:t> </a:t>
            </a:r>
            <a:r>
              <a:rPr lang="en-US" altLang="de-DE" dirty="0" err="1">
                <a:solidFill>
                  <a:srgbClr val="333333"/>
                </a:solidFill>
              </a:rPr>
              <a:t>jika</a:t>
            </a:r>
            <a:r>
              <a:rPr lang="en-US" altLang="de-DE" dirty="0">
                <a:solidFill>
                  <a:srgbClr val="333333"/>
                </a:solidFill>
              </a:rPr>
              <a:t> </a:t>
            </a:r>
            <a:r>
              <a:rPr lang="en-US" altLang="de-DE" dirty="0" err="1">
                <a:solidFill>
                  <a:srgbClr val="333333"/>
                </a:solidFill>
              </a:rPr>
              <a:t>kamu</a:t>
            </a:r>
            <a:r>
              <a:rPr lang="en-US" altLang="de-DE" dirty="0">
                <a:solidFill>
                  <a:srgbClr val="333333"/>
                </a:solidFill>
              </a:rPr>
              <a:t> </a:t>
            </a:r>
            <a:r>
              <a:rPr lang="en-US" altLang="de-DE" dirty="0" err="1">
                <a:solidFill>
                  <a:srgbClr val="333333"/>
                </a:solidFill>
              </a:rPr>
              <a:t>berbuat</a:t>
            </a:r>
            <a:r>
              <a:rPr lang="en-US" altLang="de-DE" dirty="0">
                <a:solidFill>
                  <a:srgbClr val="333333"/>
                </a:solidFill>
              </a:rPr>
              <a:t> </a:t>
            </a:r>
            <a:r>
              <a:rPr lang="en-US" altLang="de-DE" dirty="0" err="1">
                <a:solidFill>
                  <a:srgbClr val="333333"/>
                </a:solidFill>
              </a:rPr>
              <a:t>salah</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dirty="0" err="1">
                <a:solidFill>
                  <a:srgbClr val="333333"/>
                </a:solidFill>
              </a:rPr>
              <a:t>Membuat</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a:t>
            </a:r>
            <a:r>
              <a:rPr lang="en-US" altLang="de-DE" dirty="0" err="1">
                <a:solidFill>
                  <a:srgbClr val="333333"/>
                </a:solidFill>
              </a:rPr>
              <a:t>penting</a:t>
            </a:r>
            <a:r>
              <a:rPr lang="en-US" altLang="de-DE" dirty="0">
                <a:solidFill>
                  <a:srgbClr val="333333"/>
                </a:solidFill>
              </a:rPr>
              <a:t> </a:t>
            </a:r>
            <a:r>
              <a:rPr lang="en-US" altLang="de-DE" dirty="0" err="1">
                <a:solidFill>
                  <a:srgbClr val="333333"/>
                </a:solidFill>
              </a:rPr>
              <a:t>berdasarkan</a:t>
            </a:r>
            <a:r>
              <a:rPr lang="en-US" altLang="de-DE" dirty="0">
                <a:solidFill>
                  <a:srgbClr val="333333"/>
                </a:solidFill>
              </a:rPr>
              <a:t> </a:t>
            </a:r>
            <a:r>
              <a:rPr lang="en-US" altLang="de-DE" dirty="0" err="1">
                <a:solidFill>
                  <a:srgbClr val="333333"/>
                </a:solidFill>
              </a:rPr>
              <a:t>fakta</a:t>
            </a:r>
            <a:r>
              <a:rPr lang="en-US" altLang="de-DE" dirty="0">
                <a:solidFill>
                  <a:srgbClr val="333333"/>
                </a:solidFill>
              </a:rPr>
              <a:t> yang </a:t>
            </a:r>
            <a:r>
              <a:rPr lang="en-US" altLang="de-DE" dirty="0" err="1">
                <a:solidFill>
                  <a:srgbClr val="333333"/>
                </a:solidFill>
              </a:rPr>
              <a:t>benar</a:t>
            </a:r>
            <a:r>
              <a:rPr lang="en-US" altLang="de-DE" dirty="0">
                <a:solidFill>
                  <a:srgbClr val="333333"/>
                </a:solidFill>
              </a:rPr>
              <a:t> </a:t>
            </a:r>
            <a:r>
              <a:rPr lang="en-US" altLang="de-DE" dirty="0" err="1">
                <a:solidFill>
                  <a:srgbClr val="333333"/>
                </a:solidFill>
              </a:rPr>
              <a:t>dan</a:t>
            </a:r>
            <a:r>
              <a:rPr lang="en-US" altLang="de-DE" dirty="0">
                <a:solidFill>
                  <a:srgbClr val="333333"/>
                </a:solidFill>
              </a:rPr>
              <a:t> </a:t>
            </a:r>
            <a:r>
              <a:rPr lang="en-US" altLang="de-DE" dirty="0" err="1">
                <a:solidFill>
                  <a:srgbClr val="333333"/>
                </a:solidFill>
              </a:rPr>
              <a:t>nyata</a:t>
            </a:r>
            <a:r>
              <a:rPr lang="en-US" altLang="de-DE" dirty="0">
                <a:solidFill>
                  <a:srgbClr val="333333"/>
                </a:solidFill>
              </a:rPr>
              <a:t>. </a:t>
            </a:r>
            <a:r>
              <a:rPr lang="en-US" altLang="de-DE" dirty="0" err="1">
                <a:solidFill>
                  <a:srgbClr val="333333"/>
                </a:solidFill>
              </a:rPr>
              <a:t>Menebak-nebak</a:t>
            </a:r>
            <a:r>
              <a:rPr lang="en-US" altLang="de-DE" dirty="0">
                <a:solidFill>
                  <a:srgbClr val="333333"/>
                </a:solidFill>
              </a:rPr>
              <a:t> </a:t>
            </a:r>
            <a:r>
              <a:rPr lang="en-US" altLang="de-DE" dirty="0" err="1">
                <a:solidFill>
                  <a:srgbClr val="333333"/>
                </a:solidFill>
              </a:rPr>
              <a:t>apalah</a:t>
            </a:r>
            <a:r>
              <a:rPr lang="en-US" altLang="de-DE" dirty="0">
                <a:solidFill>
                  <a:srgbClr val="333333"/>
                </a:solidFill>
              </a:rPr>
              <a:t> </a:t>
            </a:r>
            <a:r>
              <a:rPr lang="en-US" altLang="de-DE" dirty="0" err="1">
                <a:solidFill>
                  <a:srgbClr val="333333"/>
                </a:solidFill>
              </a:rPr>
              <a:t>jadinya</a:t>
            </a:r>
            <a:r>
              <a:rPr lang="en-US" altLang="de-DE" dirty="0">
                <a:solidFill>
                  <a:srgbClr val="333333"/>
                </a:solidFill>
              </a:rPr>
              <a:t> (</a:t>
            </a:r>
            <a:r>
              <a:rPr lang="en-US" altLang="de-DE" dirty="0" err="1">
                <a:solidFill>
                  <a:srgbClr val="333333"/>
                </a:solidFill>
              </a:rPr>
              <a:t>merupakan</a:t>
            </a:r>
            <a:r>
              <a:rPr lang="en-US" altLang="de-DE" dirty="0">
                <a:solidFill>
                  <a:srgbClr val="333333"/>
                </a:solidFill>
              </a:rPr>
              <a:t> </a:t>
            </a:r>
            <a:r>
              <a:rPr lang="en-US" altLang="de-DE" dirty="0" err="1">
                <a:solidFill>
                  <a:srgbClr val="333333"/>
                </a:solidFill>
              </a:rPr>
              <a:t>pemberi</a:t>
            </a:r>
            <a:r>
              <a:rPr lang="en-US" altLang="de-DE" dirty="0">
                <a:solidFill>
                  <a:srgbClr val="333333"/>
                </a:solidFill>
              </a:rPr>
              <a:t> saran yang </a:t>
            </a:r>
            <a:r>
              <a:rPr lang="en-US" altLang="de-DE" dirty="0" err="1">
                <a:solidFill>
                  <a:srgbClr val="333333"/>
                </a:solidFill>
              </a:rPr>
              <a:t>buruk</a:t>
            </a:r>
            <a:r>
              <a:rPr lang="en-US" altLang="de-DE" dirty="0">
                <a:solidFill>
                  <a:srgbClr val="333333"/>
                </a:solidFill>
              </a:rPr>
              <a:t>). </a:t>
            </a:r>
            <a:r>
              <a:rPr lang="en-US" altLang="de-DE" dirty="0" err="1">
                <a:solidFill>
                  <a:srgbClr val="333333"/>
                </a:solidFill>
              </a:rPr>
              <a:t>Selalu</a:t>
            </a:r>
            <a:r>
              <a:rPr lang="en-US" altLang="de-DE" dirty="0">
                <a:solidFill>
                  <a:srgbClr val="333333"/>
                </a:solidFill>
              </a:rPr>
              <a:t> </a:t>
            </a:r>
            <a:r>
              <a:rPr lang="en-US" altLang="de-DE" dirty="0" err="1">
                <a:solidFill>
                  <a:srgbClr val="333333"/>
                </a:solidFill>
              </a:rPr>
              <a:t>mempertimbangkan</a:t>
            </a:r>
            <a:r>
              <a:rPr lang="en-US" altLang="de-DE" dirty="0">
                <a:solidFill>
                  <a:srgbClr val="333333"/>
                </a:solidFill>
              </a:rPr>
              <a:t> </a:t>
            </a:r>
            <a:r>
              <a:rPr lang="en-US" altLang="de-DE" dirty="0" err="1">
                <a:solidFill>
                  <a:srgbClr val="333333"/>
                </a:solidFill>
              </a:rPr>
              <a:t>akibat</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diterima</a:t>
            </a:r>
            <a:r>
              <a:rPr lang="en-US" altLang="de-DE" dirty="0">
                <a:solidFill>
                  <a:srgbClr val="333333"/>
                </a:solidFill>
              </a:rPr>
              <a:t> </a:t>
            </a:r>
            <a:r>
              <a:rPr lang="en-US" altLang="de-DE" dirty="0" err="1">
                <a:solidFill>
                  <a:srgbClr val="333333"/>
                </a:solidFill>
              </a:rPr>
              <a:t>seandainya</a:t>
            </a:r>
            <a:r>
              <a:rPr lang="en-US" altLang="de-DE" dirty="0">
                <a:solidFill>
                  <a:srgbClr val="333333"/>
                </a:solidFill>
              </a:rPr>
              <a:t> </a:t>
            </a:r>
            <a:r>
              <a:rPr lang="en-US" altLang="de-DE" dirty="0" err="1">
                <a:solidFill>
                  <a:srgbClr val="333333"/>
                </a:solidFill>
              </a:rPr>
              <a:t>keputusan</a:t>
            </a:r>
            <a:r>
              <a:rPr lang="en-US" altLang="de-DE" dirty="0">
                <a:solidFill>
                  <a:srgbClr val="333333"/>
                </a:solidFill>
              </a:rPr>
              <a:t> yang </a:t>
            </a:r>
            <a:r>
              <a:rPr lang="en-US" altLang="de-DE" dirty="0" err="1">
                <a:solidFill>
                  <a:srgbClr val="333333"/>
                </a:solidFill>
              </a:rPr>
              <a:t>akan</a:t>
            </a:r>
            <a:r>
              <a:rPr lang="en-US" altLang="de-DE" dirty="0">
                <a:solidFill>
                  <a:srgbClr val="333333"/>
                </a:solidFill>
              </a:rPr>
              <a:t> </a:t>
            </a:r>
            <a:r>
              <a:rPr lang="en-US" altLang="de-DE" dirty="0" err="1">
                <a:solidFill>
                  <a:srgbClr val="333333"/>
                </a:solidFill>
              </a:rPr>
              <a:t>diambil</a:t>
            </a:r>
            <a:r>
              <a:rPr lang="en-US" altLang="de-DE" dirty="0">
                <a:solidFill>
                  <a:srgbClr val="333333"/>
                </a:solidFill>
              </a:rPr>
              <a:t> </a:t>
            </a:r>
            <a:r>
              <a:rPr lang="en-US" altLang="de-DE" dirty="0" err="1">
                <a:solidFill>
                  <a:srgbClr val="333333"/>
                </a:solidFill>
              </a:rPr>
              <a:t>salah</a:t>
            </a:r>
            <a:r>
              <a:rPr lang="en-GB"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122</a:t>
            </a:fld>
            <a:endParaRPr lang="de-DE" altLang="de-DE">
              <a:latin typeface="+mn-lt"/>
              <a:cs typeface="+mn-cs"/>
            </a:endParaRPr>
          </a:p>
        </p:txBody>
      </p:sp>
    </p:spTree>
    <p:extLst>
      <p:ext uri="{BB962C8B-B14F-4D97-AF65-F5344CB8AC3E}">
        <p14:creationId xmlns:p14="http://schemas.microsoft.com/office/powerpoint/2010/main" val="33538120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Banyak</a:t>
            </a:r>
            <a:r>
              <a:rPr lang="en-AU" altLang="de-DE" sz="2400" dirty="0">
                <a:solidFill>
                  <a:srgbClr val="333333"/>
                </a:solidFill>
              </a:rPr>
              <a:t> orang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a:t>
            </a:r>
            <a:r>
              <a:rPr lang="en-AU" altLang="de-DE" sz="2400" dirty="0" err="1">
                <a:solidFill>
                  <a:srgbClr val="333333"/>
                </a:solidFill>
              </a:rPr>
              <a:t>tapi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kecenderungan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melompat</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yang </a:t>
            </a:r>
            <a:r>
              <a:rPr lang="en-AU" altLang="de-DE" sz="2400" dirty="0" err="1">
                <a:solidFill>
                  <a:srgbClr val="333333"/>
                </a:solidFill>
              </a:rPr>
              <a:t>ekstrim</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123</a:t>
            </a:fld>
            <a:endParaRPr lang="de-DE" altLang="de-DE">
              <a:latin typeface="+mn-lt"/>
              <a:cs typeface="+mn-cs"/>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Banyak</a:t>
            </a:r>
            <a:r>
              <a:rPr lang="en-AU" altLang="de-DE" sz="2400" dirty="0">
                <a:solidFill>
                  <a:srgbClr val="333333"/>
                </a:solidFill>
              </a:rPr>
              <a:t> orang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a:t>
            </a:r>
            <a:r>
              <a:rPr lang="en-AU" altLang="de-DE" sz="2400" dirty="0" err="1">
                <a:solidFill>
                  <a:srgbClr val="333333"/>
                </a:solidFill>
              </a:rPr>
              <a:t>tapi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kecenderungan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melompat</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yang </a:t>
            </a:r>
            <a:r>
              <a:rPr lang="en-AU" altLang="de-DE" sz="2400" dirty="0" err="1">
                <a:solidFill>
                  <a:srgbClr val="333333"/>
                </a:solidFill>
              </a:rPr>
              <a:t>ekstrim</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Frank </a:t>
            </a:r>
            <a:r>
              <a:rPr lang="en-AU" altLang="de-DE" sz="2400" dirty="0" err="1">
                <a:solidFill>
                  <a:srgbClr val="333333"/>
                </a:solidFill>
              </a:rPr>
              <a:t>menuduh</a:t>
            </a:r>
            <a:r>
              <a:rPr lang="en-AU" altLang="de-DE" sz="2400" dirty="0">
                <a:solidFill>
                  <a:srgbClr val="333333"/>
                </a:solidFill>
              </a:rPr>
              <a:t> </a:t>
            </a:r>
            <a:r>
              <a:rPr lang="en-AU" altLang="de-DE" sz="2400" dirty="0" err="1">
                <a:solidFill>
                  <a:srgbClr val="333333"/>
                </a:solidFill>
              </a:rPr>
              <a:t>teman</a:t>
            </a:r>
            <a:r>
              <a:rPr lang="en-AU" altLang="de-DE" sz="2400" dirty="0">
                <a:solidFill>
                  <a:srgbClr val="333333"/>
                </a:solidFill>
              </a:rPr>
              <a:t> </a:t>
            </a:r>
            <a:r>
              <a:rPr lang="en-AU" altLang="de-DE" sz="2400" dirty="0" err="1">
                <a:solidFill>
                  <a:srgbClr val="333333"/>
                </a:solidFill>
              </a:rPr>
              <a:t>sekamarnya</a:t>
            </a:r>
            <a:r>
              <a:rPr lang="en-AU" altLang="de-DE" sz="2400" dirty="0">
                <a:solidFill>
                  <a:srgbClr val="333333"/>
                </a:solidFill>
              </a:rPr>
              <a:t> Bertram </a:t>
            </a:r>
            <a:r>
              <a:rPr lang="en-AU" altLang="de-DE" sz="2400" dirty="0" err="1">
                <a:solidFill>
                  <a:srgbClr val="333333"/>
                </a:solidFill>
              </a:rPr>
              <a:t>mencoba</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meracuninya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terasa</a:t>
            </a:r>
            <a:r>
              <a:rPr lang="en-AU" altLang="de-DE" sz="2400" dirty="0">
                <a:solidFill>
                  <a:srgbClr val="333333"/>
                </a:solidFill>
              </a:rPr>
              <a:t> </a:t>
            </a:r>
            <a:r>
              <a:rPr lang="en-AU" altLang="de-DE" sz="2400" dirty="0" err="1">
                <a:solidFill>
                  <a:srgbClr val="333333"/>
                </a:solidFill>
              </a:rPr>
              <a:t>aneh</a:t>
            </a:r>
            <a:r>
              <a:rPr lang="en-AU" altLang="de-DE" sz="2400" dirty="0">
                <a:solidFill>
                  <a:srgbClr val="333333"/>
                </a:solidFill>
              </a:rPr>
              <a:t>. Frank </a:t>
            </a:r>
            <a:r>
              <a:rPr lang="en-AU" altLang="de-DE" sz="2400" dirty="0" err="1">
                <a:solidFill>
                  <a:srgbClr val="333333"/>
                </a:solidFill>
              </a:rPr>
              <a:t>dan</a:t>
            </a:r>
            <a:r>
              <a:rPr lang="en-AU" altLang="de-DE" sz="2400" dirty="0">
                <a:solidFill>
                  <a:srgbClr val="333333"/>
                </a:solidFill>
              </a:rPr>
              <a:t> Bertram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saling</a:t>
            </a:r>
            <a:r>
              <a:rPr lang="en-AU" altLang="de-DE" sz="2400" dirty="0">
                <a:solidFill>
                  <a:srgbClr val="333333"/>
                </a:solidFill>
              </a:rPr>
              <a:t> </a:t>
            </a:r>
            <a:r>
              <a:rPr lang="en-AU" altLang="de-DE" sz="2400" dirty="0" err="1">
                <a:solidFill>
                  <a:srgbClr val="333333"/>
                </a:solidFill>
              </a:rPr>
              <a:t>menyukai</a:t>
            </a:r>
            <a:r>
              <a:rPr lang="en-AU" altLang="de-DE" sz="2400" dirty="0">
                <a:solidFill>
                  <a:srgbClr val="333333"/>
                </a:solidFill>
              </a:rPr>
              <a:t>.</a:t>
            </a:r>
          </a:p>
          <a:p>
            <a:pPr lvl="0" defTabSz="914400" fontAlgn="base"/>
            <a:r>
              <a:rPr lang="en-AU" altLang="de-DE" sz="2400" dirty="0" err="1">
                <a:solidFill>
                  <a:srgbClr val="004992"/>
                </a:solidFill>
              </a:rPr>
              <a:t>Tapi</a:t>
            </a:r>
            <a:r>
              <a:rPr lang="en-AU" altLang="de-DE" sz="2400" dirty="0">
                <a:solidFill>
                  <a:srgbClr val="004992"/>
                </a:solidFill>
              </a:rPr>
              <a:t>: </a:t>
            </a:r>
            <a:r>
              <a:rPr lang="en-AU" altLang="de-DE" sz="2400" dirty="0" err="1">
                <a:solidFill>
                  <a:srgbClr val="333333"/>
                </a:solidFill>
              </a:rPr>
              <a:t>Bagaimana</a:t>
            </a:r>
            <a:r>
              <a:rPr lang="en-AU" altLang="de-DE" sz="2400" dirty="0">
                <a:solidFill>
                  <a:srgbClr val="333333"/>
                </a:solidFill>
              </a:rPr>
              <a:t> </a:t>
            </a:r>
            <a:r>
              <a:rPr lang="en-AU" altLang="de-DE" sz="2400" dirty="0" err="1">
                <a:solidFill>
                  <a:srgbClr val="333333"/>
                </a:solidFill>
              </a:rPr>
              <a:t>bisa</a:t>
            </a:r>
            <a:r>
              <a:rPr lang="en-AU" altLang="de-DE" sz="2400" dirty="0">
                <a:solidFill>
                  <a:srgbClr val="333333"/>
                </a:solidFill>
              </a:rPr>
              <a:t> Bertram </a:t>
            </a:r>
            <a:r>
              <a:rPr lang="en-AU" altLang="de-DE" sz="2400" dirty="0" err="1">
                <a:solidFill>
                  <a:srgbClr val="333333"/>
                </a:solidFill>
              </a:rPr>
              <a:t>tahu</a:t>
            </a:r>
            <a:r>
              <a:rPr lang="en-AU" altLang="de-DE" sz="2400" dirty="0">
                <a:solidFill>
                  <a:srgbClr val="333333"/>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apa</a:t>
            </a:r>
            <a:r>
              <a:rPr lang="en-AU" altLang="de-DE" sz="2400" dirty="0">
                <a:solidFill>
                  <a:srgbClr val="333333"/>
                </a:solidFill>
              </a:rPr>
              <a:t> yang </a:t>
            </a:r>
            <a:r>
              <a:rPr lang="en-AU" altLang="de-DE" sz="2400" dirty="0" err="1">
                <a:solidFill>
                  <a:srgbClr val="333333"/>
                </a:solidFill>
              </a:rPr>
              <a:t>akan</a:t>
            </a:r>
            <a:r>
              <a:rPr lang="en-AU" altLang="de-DE" sz="2400" dirty="0">
                <a:solidFill>
                  <a:srgbClr val="333333"/>
                </a:solidFill>
              </a:rPr>
              <a:t> </a:t>
            </a:r>
            <a:r>
              <a:rPr lang="en-AU" altLang="de-DE" sz="2400" dirty="0" err="1">
                <a:solidFill>
                  <a:srgbClr val="333333"/>
                </a:solidFill>
              </a:rPr>
              <a:t>dimakan</a:t>
            </a:r>
            <a:r>
              <a:rPr lang="en-AU" altLang="de-DE" sz="2400" dirty="0">
                <a:solidFill>
                  <a:srgbClr val="333333"/>
                </a:solidFill>
              </a:rPr>
              <a:t> </a:t>
            </a:r>
            <a:r>
              <a:rPr lang="en-AU" altLang="de-DE" sz="2400" dirty="0" err="1">
                <a:solidFill>
                  <a:srgbClr val="333333"/>
                </a:solidFill>
              </a:rPr>
              <a:t>oleh</a:t>
            </a:r>
            <a:r>
              <a:rPr lang="en-AU" altLang="de-DE" sz="2400" dirty="0">
                <a:solidFill>
                  <a:srgbClr val="333333"/>
                </a:solidFill>
              </a:rPr>
              <a:t> Frank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troli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ada</a:t>
            </a:r>
            <a:r>
              <a:rPr lang="en-AU" altLang="de-DE" sz="2400" dirty="0">
                <a:solidFill>
                  <a:srgbClr val="333333"/>
                </a:solidFill>
              </a:rPr>
              <a:t> orang yang </a:t>
            </a:r>
            <a:r>
              <a:rPr lang="en-AU" altLang="de-DE" sz="2400" dirty="0" err="1">
                <a:solidFill>
                  <a:srgbClr val="333333"/>
                </a:solidFill>
              </a:rPr>
              <a:t>melakukan</a:t>
            </a:r>
            <a:r>
              <a:rPr lang="en-AU" altLang="de-DE" sz="2400" dirty="0">
                <a:solidFill>
                  <a:srgbClr val="333333"/>
                </a:solidFill>
              </a:rPr>
              <a:t> </a:t>
            </a:r>
            <a:r>
              <a:rPr lang="en-AU" altLang="de-DE" sz="2400" dirty="0" err="1">
                <a:solidFill>
                  <a:srgbClr val="333333"/>
                </a:solidFill>
              </a:rPr>
              <a:t>pembunuhan</a:t>
            </a:r>
            <a:r>
              <a:rPr lang="en-AU" altLang="de-DE" sz="2400" dirty="0">
                <a:solidFill>
                  <a:srgbClr val="333333"/>
                </a:solidFill>
              </a:rPr>
              <a:t> </a:t>
            </a:r>
            <a:r>
              <a:rPr lang="en-AU" altLang="de-DE" sz="2400" dirty="0" err="1">
                <a:solidFill>
                  <a:srgbClr val="333333"/>
                </a:solidFill>
              </a:rPr>
              <a:t>hanya</a:t>
            </a:r>
            <a:r>
              <a:rPr lang="en-AU" altLang="de-DE" sz="2400" dirty="0">
                <a:solidFill>
                  <a:srgbClr val="333333"/>
                </a:solidFill>
              </a:rPr>
              <a:t> </a:t>
            </a:r>
            <a:r>
              <a:rPr lang="en-AU" altLang="de-DE" sz="2400" dirty="0" err="1">
                <a:solidFill>
                  <a:srgbClr val="333333"/>
                </a:solidFill>
              </a:rPr>
              <a:t>karena</a:t>
            </a:r>
            <a:r>
              <a:rPr lang="en-AU" altLang="de-DE" sz="2400" dirty="0">
                <a:solidFill>
                  <a:srgbClr val="333333"/>
                </a:solidFill>
              </a:rPr>
              <a:t> </a:t>
            </a:r>
            <a:r>
              <a:rPr lang="en-AU" altLang="de-DE" sz="2400" dirty="0" err="1">
                <a:solidFill>
                  <a:srgbClr val="333333"/>
                </a:solidFill>
              </a:rPr>
              <a:t>perbedaan</a:t>
            </a:r>
            <a:r>
              <a:rPr lang="en-AU" altLang="de-DE" sz="2400" dirty="0">
                <a:solidFill>
                  <a:srgbClr val="333333"/>
                </a:solidFill>
              </a:rPr>
              <a:t>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hal-hal</a:t>
            </a:r>
            <a:r>
              <a:rPr lang="en-AU" altLang="de-DE" sz="2400" dirty="0">
                <a:solidFill>
                  <a:srgbClr val="333333"/>
                </a:solidFill>
              </a:rPr>
              <a:t> </a:t>
            </a:r>
            <a:r>
              <a:rPr lang="en-AU" altLang="de-DE" sz="2400" dirty="0" err="1">
                <a:solidFill>
                  <a:srgbClr val="333333"/>
                </a:solidFill>
              </a:rPr>
              <a:t>kecil</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124</a:t>
            </a:fld>
            <a:endParaRPr lang="de-DE" altLang="de-DE">
              <a:latin typeface="+mn-lt"/>
              <a:cs typeface="+mn-cs"/>
            </a:endParaRPr>
          </a:p>
        </p:txBody>
      </p:sp>
    </p:spTree>
    <p:extLst>
      <p:ext uri="{BB962C8B-B14F-4D97-AF65-F5344CB8AC3E}">
        <p14:creationId xmlns:p14="http://schemas.microsoft.com/office/powerpoint/2010/main" val="41546272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Banyak</a:t>
            </a:r>
            <a:r>
              <a:rPr lang="en-AU" altLang="de-DE" sz="2400" dirty="0">
                <a:solidFill>
                  <a:srgbClr val="333333"/>
                </a:solidFill>
              </a:rPr>
              <a:t> orang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a:t>
            </a:r>
            <a:r>
              <a:rPr lang="en-AU" altLang="de-DE" sz="2400" dirty="0" err="1">
                <a:solidFill>
                  <a:srgbClr val="333333"/>
                </a:solidFill>
              </a:rPr>
              <a:t>tapi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kecenderungan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melompat</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yang </a:t>
            </a:r>
            <a:r>
              <a:rPr lang="en-AU" altLang="de-DE" sz="2400" dirty="0" err="1">
                <a:solidFill>
                  <a:srgbClr val="333333"/>
                </a:solidFill>
              </a:rPr>
              <a:t>ekstrim</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Frank </a:t>
            </a:r>
            <a:r>
              <a:rPr lang="en-AU" altLang="de-DE" sz="2400" dirty="0" err="1">
                <a:solidFill>
                  <a:srgbClr val="333333"/>
                </a:solidFill>
              </a:rPr>
              <a:t>menuduh</a:t>
            </a:r>
            <a:r>
              <a:rPr lang="en-AU" altLang="de-DE" sz="2400" dirty="0">
                <a:solidFill>
                  <a:srgbClr val="333333"/>
                </a:solidFill>
              </a:rPr>
              <a:t> </a:t>
            </a:r>
            <a:r>
              <a:rPr lang="en-AU" altLang="de-DE" sz="2400" dirty="0" err="1">
                <a:solidFill>
                  <a:srgbClr val="333333"/>
                </a:solidFill>
              </a:rPr>
              <a:t>teman</a:t>
            </a:r>
            <a:r>
              <a:rPr lang="en-AU" altLang="de-DE" sz="2400" dirty="0">
                <a:solidFill>
                  <a:srgbClr val="333333"/>
                </a:solidFill>
              </a:rPr>
              <a:t> </a:t>
            </a:r>
            <a:r>
              <a:rPr lang="en-AU" altLang="de-DE" sz="2400" dirty="0" err="1">
                <a:solidFill>
                  <a:srgbClr val="333333"/>
                </a:solidFill>
              </a:rPr>
              <a:t>sekamarnya</a:t>
            </a:r>
            <a:r>
              <a:rPr lang="en-AU" altLang="de-DE" sz="2400" dirty="0">
                <a:solidFill>
                  <a:srgbClr val="333333"/>
                </a:solidFill>
              </a:rPr>
              <a:t> Bertram </a:t>
            </a:r>
            <a:r>
              <a:rPr lang="en-AU" altLang="de-DE" sz="2400" dirty="0" err="1">
                <a:solidFill>
                  <a:srgbClr val="333333"/>
                </a:solidFill>
              </a:rPr>
              <a:t>mencoba</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meracuninya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terasa</a:t>
            </a:r>
            <a:r>
              <a:rPr lang="en-AU" altLang="de-DE" sz="2400" dirty="0">
                <a:solidFill>
                  <a:srgbClr val="333333"/>
                </a:solidFill>
              </a:rPr>
              <a:t> </a:t>
            </a:r>
            <a:r>
              <a:rPr lang="en-AU" altLang="de-DE" sz="2400" dirty="0" err="1">
                <a:solidFill>
                  <a:srgbClr val="333333"/>
                </a:solidFill>
              </a:rPr>
              <a:t>aneh</a:t>
            </a:r>
            <a:r>
              <a:rPr lang="en-AU" altLang="de-DE" sz="2400" dirty="0">
                <a:solidFill>
                  <a:srgbClr val="333333"/>
                </a:solidFill>
              </a:rPr>
              <a:t>. Frank </a:t>
            </a:r>
            <a:r>
              <a:rPr lang="en-AU" altLang="de-DE" sz="2400" dirty="0" err="1">
                <a:solidFill>
                  <a:srgbClr val="333333"/>
                </a:solidFill>
              </a:rPr>
              <a:t>dan</a:t>
            </a:r>
            <a:r>
              <a:rPr lang="en-AU" altLang="de-DE" sz="2400" dirty="0">
                <a:solidFill>
                  <a:srgbClr val="333333"/>
                </a:solidFill>
              </a:rPr>
              <a:t> Bertram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saling</a:t>
            </a:r>
            <a:r>
              <a:rPr lang="en-AU" altLang="de-DE" sz="2400" dirty="0">
                <a:solidFill>
                  <a:srgbClr val="333333"/>
                </a:solidFill>
              </a:rPr>
              <a:t> </a:t>
            </a:r>
            <a:r>
              <a:rPr lang="en-AU" altLang="de-DE" sz="2400" dirty="0" err="1">
                <a:solidFill>
                  <a:srgbClr val="333333"/>
                </a:solidFill>
              </a:rPr>
              <a:t>menyukai</a:t>
            </a:r>
            <a:r>
              <a:rPr lang="en-AU" altLang="de-DE" sz="2400" dirty="0">
                <a:solidFill>
                  <a:srgbClr val="333333"/>
                </a:solidFill>
              </a:rPr>
              <a:t>.</a:t>
            </a:r>
          </a:p>
          <a:p>
            <a:pPr lvl="0" defTabSz="914400" fontAlgn="base"/>
            <a:r>
              <a:rPr lang="en-AU" altLang="de-DE" sz="2400" dirty="0" err="1">
                <a:solidFill>
                  <a:srgbClr val="004992"/>
                </a:solidFill>
              </a:rPr>
              <a:t>Tapi</a:t>
            </a:r>
            <a:r>
              <a:rPr lang="en-AU" altLang="de-DE" sz="2400" dirty="0">
                <a:solidFill>
                  <a:srgbClr val="004992"/>
                </a:solidFill>
              </a:rPr>
              <a:t>: </a:t>
            </a:r>
            <a:r>
              <a:rPr lang="en-AU" altLang="de-DE" sz="2400" dirty="0" err="1">
                <a:solidFill>
                  <a:srgbClr val="333333"/>
                </a:solidFill>
              </a:rPr>
              <a:t>Bagaimana</a:t>
            </a:r>
            <a:r>
              <a:rPr lang="en-AU" altLang="de-DE" sz="2400" dirty="0">
                <a:solidFill>
                  <a:srgbClr val="333333"/>
                </a:solidFill>
              </a:rPr>
              <a:t> </a:t>
            </a:r>
            <a:r>
              <a:rPr lang="en-AU" altLang="de-DE" sz="2400" dirty="0" err="1">
                <a:solidFill>
                  <a:srgbClr val="333333"/>
                </a:solidFill>
              </a:rPr>
              <a:t>bisa</a:t>
            </a:r>
            <a:r>
              <a:rPr lang="en-AU" altLang="de-DE" sz="2400" dirty="0">
                <a:solidFill>
                  <a:srgbClr val="333333"/>
                </a:solidFill>
              </a:rPr>
              <a:t> Bertram </a:t>
            </a:r>
            <a:r>
              <a:rPr lang="en-AU" altLang="de-DE" sz="2400" dirty="0" err="1">
                <a:solidFill>
                  <a:srgbClr val="333333"/>
                </a:solidFill>
              </a:rPr>
              <a:t>tahu</a:t>
            </a:r>
            <a:r>
              <a:rPr lang="en-AU" altLang="de-DE" sz="2400" dirty="0">
                <a:solidFill>
                  <a:srgbClr val="333333"/>
                </a:solidFill>
              </a:rPr>
              <a:t> </a:t>
            </a:r>
            <a:r>
              <a:rPr lang="en-AU" altLang="de-DE" sz="2400" dirty="0" err="1">
                <a:solidFill>
                  <a:srgbClr val="333333"/>
                </a:solidFill>
              </a:rPr>
              <a:t>makanan</a:t>
            </a:r>
            <a:r>
              <a:rPr lang="en-AU" altLang="de-DE" sz="2400" dirty="0">
                <a:solidFill>
                  <a:srgbClr val="333333"/>
                </a:solidFill>
              </a:rPr>
              <a:t> </a:t>
            </a:r>
            <a:r>
              <a:rPr lang="en-AU" altLang="de-DE" sz="2400" dirty="0" err="1">
                <a:solidFill>
                  <a:srgbClr val="333333"/>
                </a:solidFill>
              </a:rPr>
              <a:t>apa</a:t>
            </a:r>
            <a:r>
              <a:rPr lang="en-AU" altLang="de-DE" sz="2400" dirty="0">
                <a:solidFill>
                  <a:srgbClr val="333333"/>
                </a:solidFill>
              </a:rPr>
              <a:t> yang </a:t>
            </a:r>
            <a:r>
              <a:rPr lang="en-AU" altLang="de-DE" sz="2400" dirty="0" err="1">
                <a:solidFill>
                  <a:srgbClr val="333333"/>
                </a:solidFill>
              </a:rPr>
              <a:t>akan</a:t>
            </a:r>
            <a:r>
              <a:rPr lang="en-AU" altLang="de-DE" sz="2400" dirty="0">
                <a:solidFill>
                  <a:srgbClr val="333333"/>
                </a:solidFill>
              </a:rPr>
              <a:t> </a:t>
            </a:r>
            <a:r>
              <a:rPr lang="en-AU" altLang="de-DE" sz="2400" dirty="0" err="1">
                <a:solidFill>
                  <a:srgbClr val="333333"/>
                </a:solidFill>
              </a:rPr>
              <a:t>dimakan</a:t>
            </a:r>
            <a:r>
              <a:rPr lang="en-AU" altLang="de-DE" sz="2400" dirty="0">
                <a:solidFill>
                  <a:srgbClr val="333333"/>
                </a:solidFill>
              </a:rPr>
              <a:t> </a:t>
            </a:r>
            <a:r>
              <a:rPr lang="en-AU" altLang="de-DE" sz="2400" dirty="0" err="1">
                <a:solidFill>
                  <a:srgbClr val="333333"/>
                </a:solidFill>
              </a:rPr>
              <a:t>oleh</a:t>
            </a:r>
            <a:r>
              <a:rPr lang="en-AU" altLang="de-DE" sz="2400" dirty="0">
                <a:solidFill>
                  <a:srgbClr val="333333"/>
                </a:solidFill>
              </a:rPr>
              <a:t> Frank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troli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ada</a:t>
            </a:r>
            <a:r>
              <a:rPr lang="en-AU" altLang="de-DE" sz="2400" dirty="0">
                <a:solidFill>
                  <a:srgbClr val="333333"/>
                </a:solidFill>
              </a:rPr>
              <a:t> orang yang </a:t>
            </a:r>
            <a:r>
              <a:rPr lang="en-AU" altLang="de-DE" sz="2400" dirty="0" err="1">
                <a:solidFill>
                  <a:srgbClr val="333333"/>
                </a:solidFill>
              </a:rPr>
              <a:t>melakukan</a:t>
            </a:r>
            <a:r>
              <a:rPr lang="en-AU" altLang="de-DE" sz="2400" dirty="0">
                <a:solidFill>
                  <a:srgbClr val="333333"/>
                </a:solidFill>
              </a:rPr>
              <a:t> </a:t>
            </a:r>
            <a:r>
              <a:rPr lang="en-AU" altLang="de-DE" sz="2400" dirty="0" err="1">
                <a:solidFill>
                  <a:srgbClr val="333333"/>
                </a:solidFill>
              </a:rPr>
              <a:t>pembunuhan</a:t>
            </a:r>
            <a:r>
              <a:rPr lang="en-AU" altLang="de-DE" sz="2400" dirty="0">
                <a:solidFill>
                  <a:srgbClr val="333333"/>
                </a:solidFill>
              </a:rPr>
              <a:t> </a:t>
            </a:r>
            <a:r>
              <a:rPr lang="en-AU" altLang="de-DE" sz="2400" dirty="0" err="1">
                <a:solidFill>
                  <a:srgbClr val="333333"/>
                </a:solidFill>
              </a:rPr>
              <a:t>hanya</a:t>
            </a:r>
            <a:r>
              <a:rPr lang="en-AU" altLang="de-DE" sz="2400" dirty="0">
                <a:solidFill>
                  <a:srgbClr val="333333"/>
                </a:solidFill>
              </a:rPr>
              <a:t> </a:t>
            </a:r>
            <a:r>
              <a:rPr lang="en-AU" altLang="de-DE" sz="2400" dirty="0" err="1">
                <a:solidFill>
                  <a:srgbClr val="333333"/>
                </a:solidFill>
              </a:rPr>
              <a:t>karena</a:t>
            </a:r>
            <a:r>
              <a:rPr lang="en-AU" altLang="de-DE" sz="2400" dirty="0">
                <a:solidFill>
                  <a:srgbClr val="333333"/>
                </a:solidFill>
              </a:rPr>
              <a:t> </a:t>
            </a:r>
            <a:r>
              <a:rPr lang="en-AU" altLang="de-DE" sz="2400" dirty="0" err="1">
                <a:solidFill>
                  <a:srgbClr val="333333"/>
                </a:solidFill>
              </a:rPr>
              <a:t>perbedaan</a:t>
            </a:r>
            <a:r>
              <a:rPr lang="en-AU" altLang="de-DE" sz="2400" dirty="0">
                <a:solidFill>
                  <a:srgbClr val="333333"/>
                </a:solidFill>
              </a:rPr>
              <a:t>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hal-hal</a:t>
            </a:r>
            <a:r>
              <a:rPr lang="en-AU" altLang="de-DE" sz="2400" dirty="0">
                <a:solidFill>
                  <a:srgbClr val="333333"/>
                </a:solidFill>
              </a:rPr>
              <a:t> </a:t>
            </a:r>
            <a:r>
              <a:rPr lang="en-AU" altLang="de-DE" sz="2400" dirty="0" err="1">
                <a:solidFill>
                  <a:srgbClr val="333333"/>
                </a:solidFill>
              </a:rPr>
              <a:t>kecil</a:t>
            </a:r>
            <a:r>
              <a:rPr lang="en-AU" altLang="de-DE" sz="2400" dirty="0">
                <a:solidFill>
                  <a:srgbClr val="333333"/>
                </a:solidFill>
              </a:rPr>
              <a:t>.</a:t>
            </a:r>
            <a:endParaRPr lang="en-AU" altLang="de-DE" sz="2400" b="1" dirty="0">
              <a:solidFill>
                <a:srgbClr val="333333"/>
              </a:solidFill>
            </a:endParaRPr>
          </a:p>
          <a:p>
            <a:pPr lvl="0" defTabSz="914400" fontAlgn="base"/>
            <a:r>
              <a:rPr lang="en-AU" altLang="de-DE" sz="2400" dirty="0" err="1">
                <a:solidFill>
                  <a:srgbClr val="333333"/>
                </a:solidFill>
              </a:rPr>
              <a:t>Sebaiknya</a:t>
            </a:r>
            <a:r>
              <a:rPr lang="en-AU" altLang="de-DE" sz="2400" dirty="0">
                <a:solidFill>
                  <a:srgbClr val="333333"/>
                </a:solidFill>
              </a:rPr>
              <a:t> </a:t>
            </a:r>
            <a:r>
              <a:rPr lang="en-AU" altLang="de-DE" sz="2400" dirty="0" err="1">
                <a:solidFill>
                  <a:srgbClr val="333333"/>
                </a:solidFill>
              </a:rPr>
              <a:t>mempertimbangkan</a:t>
            </a:r>
            <a:r>
              <a:rPr lang="en-AU" altLang="de-DE" sz="2400" dirty="0">
                <a:solidFill>
                  <a:srgbClr val="333333"/>
                </a:solidFill>
              </a:rPr>
              <a:t> </a:t>
            </a:r>
            <a:r>
              <a:rPr lang="en-AU" altLang="de-DE" sz="2400" dirty="0" err="1">
                <a:solidFill>
                  <a:srgbClr val="333333"/>
                </a:solidFill>
              </a:rPr>
              <a:t>banyak</a:t>
            </a:r>
            <a:r>
              <a:rPr lang="en-AU" altLang="de-DE" sz="2400" dirty="0">
                <a:solidFill>
                  <a:srgbClr val="333333"/>
                </a:solidFill>
              </a:rPr>
              <a:t> </a:t>
            </a:r>
            <a:r>
              <a:rPr lang="en-AU" altLang="de-DE" sz="2400" dirty="0" err="1">
                <a:solidFill>
                  <a:srgbClr val="333333"/>
                </a:solidFill>
              </a:rPr>
              <a:t>informasi</a:t>
            </a:r>
            <a:r>
              <a:rPr lang="en-AU" altLang="de-DE" sz="2400" dirty="0">
                <a:solidFill>
                  <a:srgbClr val="333333"/>
                </a:solidFill>
              </a:rPr>
              <a:t> </a:t>
            </a:r>
            <a:r>
              <a:rPr lang="en-AU" altLang="de-DE" sz="2400" dirty="0" err="1">
                <a:solidFill>
                  <a:srgbClr val="333333"/>
                </a:solidFill>
              </a:rPr>
              <a:t>sebelum</a:t>
            </a:r>
            <a:r>
              <a:rPr lang="en-AU" altLang="de-DE" sz="2400" dirty="0">
                <a:solidFill>
                  <a:srgbClr val="333333"/>
                </a:solidFill>
              </a:rPr>
              <a:t> </a:t>
            </a:r>
            <a:r>
              <a:rPr lang="en-AU" altLang="de-DE" sz="2400" dirty="0" err="1">
                <a:solidFill>
                  <a:srgbClr val="333333"/>
                </a:solidFill>
              </a:rPr>
              <a:t>menyimpulkan</a:t>
            </a:r>
            <a:r>
              <a:rPr lang="en-AU" altLang="de-DE" sz="2400" dirty="0">
                <a:solidFill>
                  <a:srgbClr val="333333"/>
                </a:solidFill>
              </a:rPr>
              <a:t>. </a:t>
            </a:r>
            <a:r>
              <a:rPr lang="en-AU" altLang="de-DE" sz="2400" dirty="0" err="1">
                <a:solidFill>
                  <a:srgbClr val="333333"/>
                </a:solidFill>
              </a:rPr>
              <a:t>Diskusikan</a:t>
            </a:r>
            <a:r>
              <a:rPr lang="en-AU" altLang="de-DE" sz="2400" dirty="0">
                <a:solidFill>
                  <a:srgbClr val="333333"/>
                </a:solidFill>
              </a:rPr>
              <a:t> </a:t>
            </a:r>
            <a:r>
              <a:rPr lang="en-AU" altLang="de-DE" sz="2400" dirty="0" err="1">
                <a:solidFill>
                  <a:srgbClr val="333333"/>
                </a:solidFill>
              </a:rPr>
              <a:t>penjelasan</a:t>
            </a:r>
            <a:r>
              <a:rPr lang="en-AU" altLang="de-DE" sz="2400" dirty="0">
                <a:solidFill>
                  <a:srgbClr val="333333"/>
                </a:solidFill>
              </a:rPr>
              <a:t> lain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pendapat</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a:t>
            </a:r>
            <a:r>
              <a:rPr lang="en-AU" altLang="de-DE" sz="2400" dirty="0" err="1">
                <a:solidFill>
                  <a:srgbClr val="333333"/>
                </a:solidFill>
              </a:rPr>
              <a:t>seseorang</a:t>
            </a:r>
            <a:r>
              <a:rPr lang="en-AU" altLang="de-DE" sz="2400" dirty="0">
                <a:solidFill>
                  <a:srgbClr val="333333"/>
                </a:solidFill>
              </a:rPr>
              <a:t> yang </a:t>
            </a:r>
            <a:r>
              <a:rPr lang="en-AU" altLang="de-DE" sz="2400" dirty="0" err="1">
                <a:solidFill>
                  <a:srgbClr val="333333"/>
                </a:solidFill>
              </a:rPr>
              <a:t>anda</a:t>
            </a:r>
            <a:r>
              <a:rPr lang="en-AU" altLang="de-DE" sz="2400" dirty="0">
                <a:solidFill>
                  <a:srgbClr val="333333"/>
                </a:solidFill>
              </a:rPr>
              <a:t> </a:t>
            </a:r>
            <a:r>
              <a:rPr lang="en-AU" altLang="de-DE" sz="2400" dirty="0" err="1">
                <a:solidFill>
                  <a:srgbClr val="333333"/>
                </a:solidFill>
              </a:rPr>
              <a:t>percaya</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125</a:t>
            </a:fld>
            <a:endParaRPr lang="de-DE" altLang="de-DE">
              <a:latin typeface="+mn-lt"/>
              <a:cs typeface="+mn-cs"/>
            </a:endParaRPr>
          </a:p>
        </p:txBody>
      </p:sp>
    </p:spTree>
    <p:extLst>
      <p:ext uri="{BB962C8B-B14F-4D97-AF65-F5344CB8AC3E}">
        <p14:creationId xmlns:p14="http://schemas.microsoft.com/office/powerpoint/2010/main" val="20489168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1E2CB0A7-0A28-492D-BF47-10C9D75C6E0B}" type="slidenum">
              <a:rPr lang="de-DE" altLang="de-DE" smtClean="0">
                <a:latin typeface="+mn-lt"/>
                <a:cs typeface="+mn-cs"/>
              </a:rPr>
              <a:pPr/>
              <a:t>126</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1749787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2 – Melompat ke Kesimpulan I</a:t>
            </a:r>
          </a:p>
        </p:txBody>
      </p:sp>
      <p:sp>
        <p:nvSpPr>
          <p:cNvPr id="4" name="Slide Number Placeholder 3"/>
          <p:cNvSpPr>
            <a:spLocks noGrp="1"/>
          </p:cNvSpPr>
          <p:nvPr>
            <p:ph type="sldNum" sz="quarter" idx="12"/>
          </p:nvPr>
        </p:nvSpPr>
        <p:spPr/>
        <p:txBody>
          <a:bodyPr/>
          <a:lstStyle/>
          <a:p>
            <a:fld id="{A42B5CCF-4BF4-4D46-A928-EBFC60E07890}" type="slidenum">
              <a:rPr lang="de-DE" altLang="de-DE" smtClean="0">
                <a:latin typeface="+mn-lt"/>
                <a:cs typeface="+mn-cs"/>
              </a:rPr>
              <a:pPr/>
              <a:t>127</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548439078"/>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128</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11634298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Argumen</a:t>
                      </a:r>
                      <a:r>
                        <a:rPr lang="en-US" sz="1800" b="0" i="0" u="none" dirty="0">
                          <a:solidFill>
                            <a:srgbClr val="333333"/>
                          </a:solidFill>
                          <a:latin typeface="Calibri Light"/>
                        </a:rPr>
                        <a:t>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62743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129</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90531107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a:solidFill>
                            <a:srgbClr val="333333"/>
                          </a:solidFill>
                          <a:latin typeface="Calibri Light"/>
                        </a:rPr>
                        <a:t>Motif </a:t>
                      </a:r>
                      <a:r>
                        <a:rPr lang="en-US" sz="1800" b="0" i="0" u="none" dirty="0" err="1">
                          <a:solidFill>
                            <a:srgbClr val="333333"/>
                          </a:solidFill>
                          <a:latin typeface="Calibri Light"/>
                        </a:rPr>
                        <a:t>pemerintah</a:t>
                      </a:r>
                      <a:r>
                        <a:rPr lang="en-US" sz="1800" b="0" i="0" u="none" dirty="0">
                          <a:solidFill>
                            <a:srgbClr val="333333"/>
                          </a:solidFill>
                          <a:latin typeface="Calibri Light"/>
                        </a:rPr>
                        <a:t> AS </a:t>
                      </a:r>
                      <a:r>
                        <a:rPr lang="en-US" sz="1800" b="0" i="0" u="none" dirty="0" err="1">
                          <a:solidFill>
                            <a:srgbClr val="333333"/>
                          </a:solidFill>
                          <a:latin typeface="Calibri Light"/>
                        </a:rPr>
                        <a:t>memalsukan</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a:solidFill>
                            <a:srgbClr val="333333"/>
                          </a:solidFill>
                          <a:latin typeface="Calibri Light"/>
                        </a:rPr>
                        <a:t>“Kemenangan Teknologi”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kompetisi</a:t>
                      </a:r>
                      <a:r>
                        <a:rPr lang="en-US" sz="1800" b="0" i="0" u="none" dirty="0">
                          <a:solidFill>
                            <a:srgbClr val="333333"/>
                          </a:solidFill>
                          <a:latin typeface="Calibri Light"/>
                        </a:rPr>
                        <a:t> </a:t>
                      </a:r>
                      <a:r>
                        <a:rPr lang="en-US" sz="1800" b="0" i="0" u="none" dirty="0" err="1">
                          <a:solidFill>
                            <a:srgbClr val="333333"/>
                          </a:solidFill>
                          <a:latin typeface="Calibri Light"/>
                        </a:rPr>
                        <a:t>perjalanan</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Uni</a:t>
                      </a:r>
                      <a:r>
                        <a:rPr lang="en-US" sz="1800" b="0" i="0" u="none" dirty="0">
                          <a:solidFill>
                            <a:srgbClr val="333333"/>
                          </a:solidFill>
                          <a:latin typeface="Calibri Light"/>
                        </a:rPr>
                        <a:t> Soviet yang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berhasil</a:t>
                      </a:r>
                      <a:r>
                        <a:rPr lang="en-US" sz="1800" b="0" i="0" u="none" dirty="0">
                          <a:solidFill>
                            <a:srgbClr val="333333"/>
                          </a:solidFill>
                          <a:latin typeface="Calibri Light"/>
                        </a:rPr>
                        <a:t> </a:t>
                      </a:r>
                      <a:r>
                        <a:rPr lang="en-US" sz="1800" b="0" i="0" u="none" dirty="0" err="1">
                          <a:solidFill>
                            <a:srgbClr val="333333"/>
                          </a:solidFill>
                          <a:latin typeface="Calibri Light"/>
                        </a:rPr>
                        <a:t>meluncurkan</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sebelumnya</a:t>
                      </a:r>
                      <a:endParaRPr lang="en-US" sz="1800" b="0" i="0" u="none" dirty="0">
                        <a:solidFill>
                          <a:srgbClr val="333333"/>
                        </a:solidFill>
                        <a:latin typeface="Calibri Light"/>
                      </a:endParaRP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Pengalih</a:t>
                      </a:r>
                      <a:r>
                        <a:rPr lang="en-US" sz="1800" b="0" i="0" u="none" dirty="0">
                          <a:solidFill>
                            <a:srgbClr val="333333"/>
                          </a:solidFill>
                          <a:latin typeface="Calibri Light"/>
                        </a:rPr>
                        <a:t> </a:t>
                      </a:r>
                      <a:r>
                        <a:rPr lang="en-US" sz="1800" b="0" i="0" u="none" dirty="0" err="1">
                          <a:solidFill>
                            <a:srgbClr val="333333"/>
                          </a:solidFill>
                          <a:latin typeface="Calibri Light"/>
                        </a:rPr>
                        <a:t>perhatian</a:t>
                      </a:r>
                      <a:r>
                        <a:rPr lang="en-US" sz="1800" b="0" i="0" u="none" dirty="0">
                          <a:solidFill>
                            <a:srgbClr val="333333"/>
                          </a:solidFill>
                          <a:latin typeface="Calibri Light"/>
                        </a:rPr>
                        <a:t> </a:t>
                      </a:r>
                      <a:r>
                        <a:rPr lang="en-US" sz="1800" b="0" i="0" u="none" dirty="0" err="1">
                          <a:solidFill>
                            <a:srgbClr val="333333"/>
                          </a:solidFill>
                          <a:latin typeface="Calibri Light"/>
                        </a:rPr>
                        <a:t>dari</a:t>
                      </a:r>
                      <a:r>
                        <a:rPr lang="en-US" sz="1800" b="0" i="0" u="none" dirty="0">
                          <a:solidFill>
                            <a:srgbClr val="333333"/>
                          </a:solidFill>
                          <a:latin typeface="Calibri Light"/>
                        </a:rPr>
                        <a:t> </a:t>
                      </a:r>
                      <a:r>
                        <a:rPr lang="en-US" sz="1800" b="0" i="0" u="none" dirty="0" err="1">
                          <a:solidFill>
                            <a:srgbClr val="333333"/>
                          </a:solidFill>
                          <a:latin typeface="Calibri Light"/>
                        </a:rPr>
                        <a:t>keterlibatan</a:t>
                      </a:r>
                      <a:r>
                        <a:rPr lang="en-US" sz="1800" b="0" i="0" u="none" dirty="0">
                          <a:solidFill>
                            <a:srgbClr val="333333"/>
                          </a:solidFill>
                          <a:latin typeface="Calibri Light"/>
                        </a:rPr>
                        <a:t> Amerika </a:t>
                      </a:r>
                      <a:r>
                        <a:rPr lang="en-US" sz="1800" b="0" i="0" u="none" dirty="0" err="1">
                          <a:solidFill>
                            <a:srgbClr val="333333"/>
                          </a:solidFill>
                          <a:latin typeface="Calibri Light"/>
                        </a:rPr>
                        <a:t>pada</a:t>
                      </a:r>
                      <a:r>
                        <a:rPr lang="en-US" sz="1800" b="0" i="0" u="none" dirty="0">
                          <a:solidFill>
                            <a:srgbClr val="333333"/>
                          </a:solidFill>
                          <a:latin typeface="Calibri Light"/>
                        </a:rPr>
                        <a:t> </a:t>
                      </a:r>
                      <a:r>
                        <a:rPr lang="en-US" sz="1800" b="0" i="0" u="none" dirty="0" err="1">
                          <a:solidFill>
                            <a:srgbClr val="333333"/>
                          </a:solidFill>
                          <a:latin typeface="Calibri Light"/>
                        </a:rPr>
                        <a:t>perang</a:t>
                      </a:r>
                      <a:r>
                        <a:rPr lang="en-US" sz="1800" b="0" i="0" u="none" dirty="0">
                          <a:solidFill>
                            <a:srgbClr val="333333"/>
                          </a:solidFill>
                          <a:latin typeface="Calibri Light"/>
                        </a:rPr>
                        <a:t> Vietnam</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sendiri</a:t>
                      </a:r>
                      <a:r>
                        <a:rPr lang="en-US" sz="1800" b="0" i="0" u="none" dirty="0">
                          <a:solidFill>
                            <a:srgbClr val="333333"/>
                          </a:solidFill>
                          <a:latin typeface="Calibri Light"/>
                        </a:rPr>
                        <a:t> </a:t>
                      </a:r>
                      <a:r>
                        <a:rPr lang="en-US" sz="1800" b="0" i="0" u="none" dirty="0" err="1">
                          <a:solidFill>
                            <a:srgbClr val="333333"/>
                          </a:solidFill>
                          <a:latin typeface="Calibri Light"/>
                        </a:rPr>
                        <a:t>memalsukan</a:t>
                      </a:r>
                      <a:r>
                        <a:rPr lang="en-US" sz="1800" b="0" i="0" u="none" dirty="0">
                          <a:solidFill>
                            <a:srgbClr val="333333"/>
                          </a:solidFill>
                          <a:latin typeface="Calibri Light"/>
                        </a:rPr>
                        <a:t> </a:t>
                      </a:r>
                      <a:r>
                        <a:rPr lang="en-US" sz="1800" b="0" i="0" u="none" dirty="0" err="1">
                          <a:solidFill>
                            <a:srgbClr val="333333"/>
                          </a:solidFill>
                          <a:latin typeface="Calibri Light"/>
                        </a:rPr>
                        <a:t>pendaratan</a:t>
                      </a:r>
                      <a:r>
                        <a:rPr lang="en-US" sz="1800" b="0" i="0" u="none" dirty="0">
                          <a:solidFill>
                            <a:srgbClr val="333333"/>
                          </a:solidFill>
                          <a:latin typeface="Calibri Light"/>
                        </a:rPr>
                        <a:t> di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takut</a:t>
                      </a:r>
                      <a:r>
                        <a:rPr lang="en-US" sz="1800" b="0" i="0" u="none" dirty="0">
                          <a:solidFill>
                            <a:srgbClr val="333333"/>
                          </a:solidFill>
                          <a:latin typeface="Calibri Light"/>
                        </a:rPr>
                        <a:t> </a:t>
                      </a:r>
                      <a:r>
                        <a:rPr lang="en-US" sz="1800" b="0" i="0" u="none" dirty="0" err="1">
                          <a:solidFill>
                            <a:srgbClr val="333333"/>
                          </a:solidFill>
                          <a:latin typeface="Calibri Light"/>
                        </a:rPr>
                        <a:t>pemerintah</a:t>
                      </a:r>
                      <a:r>
                        <a:rPr lang="en-US" sz="1800" b="0" i="0" u="none" dirty="0">
                          <a:solidFill>
                            <a:srgbClr val="333333"/>
                          </a:solidFill>
                          <a:latin typeface="Calibri Light"/>
                        </a:rPr>
                        <a:t> </a:t>
                      </a:r>
                      <a:r>
                        <a:rPr lang="en-US" sz="1800" b="0" i="0" u="none" dirty="0" err="1">
                          <a:solidFill>
                            <a:srgbClr val="333333"/>
                          </a:solidFill>
                          <a:latin typeface="Calibri Light"/>
                        </a:rPr>
                        <a:t>akan</a:t>
                      </a:r>
                      <a:r>
                        <a:rPr lang="en-US" sz="1800" b="0" i="0" u="none" dirty="0">
                          <a:solidFill>
                            <a:srgbClr val="333333"/>
                          </a:solidFill>
                          <a:latin typeface="Calibri Light"/>
                        </a:rPr>
                        <a:t> </a:t>
                      </a:r>
                      <a:r>
                        <a:rPr lang="en-US" sz="1800" b="0" i="0" u="none" dirty="0" err="1">
                          <a:solidFill>
                            <a:srgbClr val="333333"/>
                          </a:solidFill>
                          <a:latin typeface="Calibri Light"/>
                        </a:rPr>
                        <a:t>melakukan</a:t>
                      </a:r>
                      <a:r>
                        <a:rPr lang="en-US" sz="1800" b="0" i="0" u="none" dirty="0">
                          <a:solidFill>
                            <a:srgbClr val="333333"/>
                          </a:solidFill>
                          <a:latin typeface="Calibri Light"/>
                        </a:rPr>
                        <a:t> </a:t>
                      </a:r>
                      <a:r>
                        <a:rPr lang="en-US" sz="1800" b="0" i="0" u="none" dirty="0" err="1">
                          <a:solidFill>
                            <a:srgbClr val="333333"/>
                          </a:solidFill>
                          <a:latin typeface="Calibri Light"/>
                        </a:rPr>
                        <a:t>pengurangan</a:t>
                      </a:r>
                      <a:r>
                        <a:rPr lang="en-US" sz="1800" b="0" i="0" u="none" dirty="0">
                          <a:solidFill>
                            <a:srgbClr val="333333"/>
                          </a:solidFill>
                          <a:latin typeface="Calibri Light"/>
                        </a:rPr>
                        <a:t> </a:t>
                      </a:r>
                      <a:r>
                        <a:rPr lang="en-US" sz="1800" b="0" i="0" u="none" dirty="0" err="1">
                          <a:solidFill>
                            <a:srgbClr val="333333"/>
                          </a:solidFill>
                          <a:latin typeface="Calibri Light"/>
                        </a:rPr>
                        <a:t>anggaran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57350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130</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26246949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2608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131</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6131300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“Bendera yang berkibar”: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mungkin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terjadi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karena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atau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udara</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bulan</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Gambar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langit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berbintang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bayangan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gelap</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bervariasi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mengindikasikan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pembuatan</a:t>
                      </a:r>
                      <a:r>
                        <a:rPr kumimoji="0" lang="en-US" sz="1800" b="0" i="0" u="none" strike="noStrike" cap="none" normalizeH="0" baseline="0" dirty="0">
                          <a:ln>
                            <a:noFill/>
                          </a:ln>
                          <a:solidFill>
                            <a:srgbClr val="333333"/>
                          </a:solidFill>
                          <a:effectLst/>
                          <a:latin typeface="Calibri Light"/>
                          <a:cs typeface="Times New Roman" pitchFamily="18" charset="0"/>
                        </a:rPr>
                        <a:t> studio film</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Pesan</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Astronaut Armstrong: </a:t>
                      </a:r>
                      <a:r>
                        <a:rPr kumimoji="0" lang="en-US" sz="1800" b="0" i="0" u="none" strike="noStrike" cap="none" normalizeH="0" baseline="0" dirty="0" err="1">
                          <a:ln>
                            <a:noFill/>
                          </a:ln>
                          <a:solidFill>
                            <a:srgbClr val="333333"/>
                          </a:solidFill>
                          <a:effectLst/>
                          <a:latin typeface="Calibri Light"/>
                          <a:cs typeface="Times New Roman" pitchFamily="18" charset="0"/>
                        </a:rPr>
                        <a:t>Dia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merespon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terlalu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a:t>
                      </a:r>
                      <a:r>
                        <a:rPr kumimoji="0" lang="en-US" sz="1800" b="0" i="0" u="none" strike="noStrike" cap="none" normalizeH="0" baseline="0" dirty="0">
                          <a:ln>
                            <a:noFill/>
                          </a:ln>
                          <a:solidFill>
                            <a:srgbClr val="333333"/>
                          </a:solidFill>
                          <a:effectLst/>
                          <a:latin typeface="Calibri Light"/>
                          <a:cs typeface="Times New Roman" pitchFamily="18" charset="0"/>
                        </a:rPr>
                        <a:t> Nixon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kalimat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terakhir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sinyal</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memerlukan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waktu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ditransmisikan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bumi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jawaban</a:t>
                      </a:r>
                      <a:r>
                        <a:rPr kumimoji="0" lang="en-US" sz="1800" b="0" i="0" u="none" strike="noStrike" cap="none" normalizeH="0" baseline="0" dirty="0">
                          <a:ln>
                            <a:noFill/>
                          </a:ln>
                          <a:solidFill>
                            <a:srgbClr val="333333"/>
                          </a:solidFill>
                          <a:effectLst/>
                          <a:latin typeface="Calibri Light"/>
                          <a:cs typeface="Times New Roman" pitchFamily="18" charset="0"/>
                        </a:rPr>
                        <a:t>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87025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132</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98643762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 </a:t>
                      </a:r>
                      <a:r>
                        <a:rPr lang="en-US" sz="1800" b="0" i="0" u="none" dirty="0">
                          <a:solidFill>
                            <a:srgbClr val="004992"/>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112231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133</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3869770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Bendera</a:t>
                      </a:r>
                      <a:r>
                        <a:rPr lang="en-US" sz="1800" b="0" i="0" u="none" dirty="0">
                          <a:solidFill>
                            <a:srgbClr val="333333"/>
                          </a:solidFill>
                          <a:latin typeface="Calibri Light"/>
                        </a:rPr>
                        <a:t> yang </a:t>
                      </a:r>
                      <a:r>
                        <a:rPr lang="en-US" sz="1800" b="0" i="0" u="none" dirty="0" err="1">
                          <a:solidFill>
                            <a:srgbClr val="333333"/>
                          </a:solidFill>
                          <a:latin typeface="Calibri Light"/>
                        </a:rPr>
                        <a:t>berkibar</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benturan</a:t>
                      </a:r>
                      <a:r>
                        <a:rPr lang="en-US" sz="1800" b="0" i="0" u="none" dirty="0">
                          <a:solidFill>
                            <a:srgbClr val="333333"/>
                          </a:solidFill>
                          <a:latin typeface="Calibri Light"/>
                        </a:rPr>
                        <a:t> </a:t>
                      </a:r>
                      <a:r>
                        <a:rPr lang="en-US" sz="1800" b="0" i="0" u="none" dirty="0" err="1">
                          <a:solidFill>
                            <a:srgbClr val="333333"/>
                          </a:solidFill>
                          <a:latin typeface="Calibri Light"/>
                        </a:rPr>
                        <a:t>tiang</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dan</a:t>
                      </a:r>
                      <a:r>
                        <a:rPr lang="en-US" sz="1800" b="0" i="0" u="none" dirty="0">
                          <a:solidFill>
                            <a:srgbClr val="333333"/>
                          </a:solidFill>
                          <a:latin typeface="Calibri Light"/>
                        </a:rPr>
                        <a:t> </a:t>
                      </a:r>
                      <a:r>
                        <a:rPr lang="en-US" sz="1800" b="0" i="0" u="none" dirty="0" err="1">
                          <a:solidFill>
                            <a:srgbClr val="333333"/>
                          </a:solidFill>
                          <a:latin typeface="Calibri Light"/>
                        </a:rPr>
                        <a:t>palang</a:t>
                      </a:r>
                      <a:r>
                        <a:rPr lang="en-US" sz="1800" b="0" i="0" u="none" dirty="0">
                          <a:solidFill>
                            <a:srgbClr val="333333"/>
                          </a:solidFill>
                          <a:latin typeface="Calibri Light"/>
                        </a:rPr>
                        <a:t> </a:t>
                      </a:r>
                      <a:r>
                        <a:rPr lang="en-US" sz="1800" b="0" i="0" u="none" dirty="0" err="1">
                          <a:solidFill>
                            <a:srgbClr val="333333"/>
                          </a:solidFill>
                          <a:latin typeface="Calibri Light"/>
                        </a:rPr>
                        <a:t>sebagai</a:t>
                      </a:r>
                      <a:r>
                        <a:rPr lang="en-US" sz="1800" b="0" i="0" u="none" dirty="0">
                          <a:solidFill>
                            <a:srgbClr val="333333"/>
                          </a:solidFill>
                          <a:latin typeface="Calibri Light"/>
                        </a:rPr>
                        <a:t> </a:t>
                      </a:r>
                      <a:r>
                        <a:rPr lang="en-US" sz="1800" b="0" i="0" u="none" dirty="0" err="1">
                          <a:solidFill>
                            <a:srgbClr val="333333"/>
                          </a:solidFill>
                          <a:latin typeface="Calibri Light"/>
                        </a:rPr>
                        <a:t>pendukung</a:t>
                      </a:r>
                      <a:r>
                        <a:rPr lang="en-US" sz="1800" b="0" i="0" u="none" dirty="0">
                          <a:solidFill>
                            <a:srgbClr val="333333"/>
                          </a:solidFill>
                          <a:latin typeface="Calibri Light"/>
                        </a:rPr>
                        <a:t> yang </a:t>
                      </a:r>
                      <a:r>
                        <a:rPr lang="en-US" sz="1800" b="0" i="0" u="none" dirty="0" err="1">
                          <a:solidFill>
                            <a:srgbClr val="333333"/>
                          </a:solidFill>
                          <a:latin typeface="Calibri Light"/>
                        </a:rPr>
                        <a:t>sudah</a:t>
                      </a:r>
                      <a:r>
                        <a:rPr lang="en-US" sz="1800" b="0" i="0" u="none" dirty="0">
                          <a:solidFill>
                            <a:srgbClr val="333333"/>
                          </a:solidFill>
                          <a:latin typeface="Calibri Light"/>
                        </a:rPr>
                        <a:t> </a:t>
                      </a:r>
                      <a:r>
                        <a:rPr lang="en-US" sz="1800" b="0" i="0" u="none" dirty="0" err="1">
                          <a:solidFill>
                            <a:srgbClr val="333333"/>
                          </a:solidFill>
                          <a:latin typeface="Calibri Light"/>
                        </a:rPr>
                        <a:t>terpasang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Fotografi</a:t>
                      </a:r>
                      <a:r>
                        <a:rPr lang="en-US" sz="1800" b="0" i="0" u="none" dirty="0">
                          <a:solidFill>
                            <a:srgbClr val="333333"/>
                          </a:solidFill>
                          <a:latin typeface="Calibri Light"/>
                        </a:rPr>
                        <a:t> </a:t>
                      </a:r>
                      <a:r>
                        <a:rPr lang="en-US" sz="1800" b="0" i="0" u="none" dirty="0" err="1">
                          <a:solidFill>
                            <a:srgbClr val="333333"/>
                          </a:solidFill>
                          <a:latin typeface="Calibri Light"/>
                        </a:rPr>
                        <a:t>malam</a:t>
                      </a:r>
                      <a:r>
                        <a:rPr lang="en-US" sz="1800" b="0" i="0" u="none" dirty="0">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dapat</a:t>
                      </a:r>
                      <a:r>
                        <a:rPr lang="en-US" sz="1800" b="0" i="0" u="none" dirty="0">
                          <a:solidFill>
                            <a:srgbClr val="333333"/>
                          </a:solidFill>
                          <a:latin typeface="Calibri Light"/>
                        </a:rPr>
                        <a:t> </a:t>
                      </a:r>
                      <a:r>
                        <a:rPr lang="en-US" sz="1800" b="0" i="0" u="none" dirty="0" err="1">
                          <a:solidFill>
                            <a:srgbClr val="333333"/>
                          </a:solidFill>
                          <a:latin typeface="Calibri Light"/>
                        </a:rPr>
                        <a:t>menangkap</a:t>
                      </a:r>
                      <a:r>
                        <a:rPr lang="en-US" sz="1800" b="0" i="0" u="none" dirty="0">
                          <a:solidFill>
                            <a:srgbClr val="333333"/>
                          </a:solidFill>
                          <a:latin typeface="Calibri Light"/>
                        </a:rPr>
                        <a:t> </a:t>
                      </a:r>
                      <a:r>
                        <a:rPr lang="en-US" sz="1800" b="0" i="0" u="none" dirty="0" err="1">
                          <a:solidFill>
                            <a:srgbClr val="333333"/>
                          </a:solidFill>
                          <a:latin typeface="Calibri Light"/>
                        </a:rPr>
                        <a:t>sumber</a:t>
                      </a:r>
                      <a:r>
                        <a:rPr lang="en-US" sz="1800" b="0" i="0" u="none" dirty="0">
                          <a:solidFill>
                            <a:srgbClr val="333333"/>
                          </a:solidFill>
                          <a:latin typeface="Calibri Light"/>
                        </a:rPr>
                        <a:t> </a:t>
                      </a:r>
                      <a:r>
                        <a:rPr lang="en-US" sz="1800" b="0" i="0" u="none" dirty="0" err="1">
                          <a:solidFill>
                            <a:srgbClr val="333333"/>
                          </a:solidFill>
                          <a:latin typeface="Calibri Light"/>
                        </a:rPr>
                        <a:t>cahaya</a:t>
                      </a:r>
                      <a:r>
                        <a:rPr lang="en-US" sz="1800" b="0" i="0" u="none" dirty="0">
                          <a:solidFill>
                            <a:srgbClr val="333333"/>
                          </a:solidFill>
                          <a:latin typeface="Calibri Light"/>
                        </a:rPr>
                        <a:t> yang </a:t>
                      </a:r>
                      <a:r>
                        <a:rPr lang="en-US" sz="1800" b="0" i="0" u="none" dirty="0" err="1">
                          <a:solidFill>
                            <a:srgbClr val="333333"/>
                          </a:solidFill>
                          <a:latin typeface="Calibri Light"/>
                        </a:rPr>
                        <a:t>lemah</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waktu</a:t>
                      </a:r>
                      <a:r>
                        <a:rPr lang="en-US" sz="1800" b="0" i="0" u="none" dirty="0">
                          <a:solidFill>
                            <a:srgbClr val="333333"/>
                          </a:solidFill>
                          <a:latin typeface="Calibri Light"/>
                        </a:rPr>
                        <a:t> </a:t>
                      </a:r>
                      <a:r>
                        <a:rPr lang="en-US" sz="1800" b="0" i="0" u="none" err="1">
                          <a:solidFill>
                            <a:srgbClr val="333333"/>
                          </a:solidFill>
                          <a:latin typeface="Calibri Light"/>
                        </a:rPr>
                        <a:t>paparan</a:t>
                      </a:r>
                      <a:r>
                        <a:rPr lang="en-US" sz="1800" b="0" i="0" u="none">
                          <a:solidFill>
                            <a:srgbClr val="333333"/>
                          </a:solidFill>
                          <a:latin typeface="Calibri Light"/>
                        </a:rPr>
                        <a:t> </a:t>
                      </a:r>
                      <a:r>
                        <a:rPr lang="en-US" sz="1800" b="0" i="0" u="none">
                          <a:solidFill>
                            <a:srgbClr val="333333"/>
                          </a:solidFill>
                          <a:latin typeface="Times New Roman"/>
                          <a:sym typeface="Wingdings" panose="05000000000000000000" pitchFamily="2" charset="2"/>
                        </a:rPr>
                        <a:t>→</a:t>
                      </a:r>
                      <a:r>
                        <a:rPr lang="en-US" sz="1800" b="0" i="0" u="none">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ada</a:t>
                      </a:r>
                      <a:r>
                        <a:rPr lang="en-US" sz="1800" b="0" i="0" u="none" dirty="0">
                          <a:solidFill>
                            <a:srgbClr val="333333"/>
                          </a:solidFill>
                          <a:latin typeface="Calibri Light"/>
                        </a:rPr>
                        <a:t> </a:t>
                      </a:r>
                      <a:r>
                        <a:rPr lang="en-US" sz="1800" b="0" i="0" u="none" dirty="0" err="1">
                          <a:solidFill>
                            <a:srgbClr val="333333"/>
                          </a:solidFill>
                          <a:latin typeface="Calibri Light"/>
                        </a:rPr>
                        <a:t>bintang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Bayangan</a:t>
                      </a:r>
                      <a:r>
                        <a:rPr lang="en-US" sz="1800" b="0" i="0" u="none" dirty="0">
                          <a:solidFill>
                            <a:srgbClr val="333333"/>
                          </a:solidFill>
                          <a:latin typeface="Calibri Light"/>
                        </a:rPr>
                        <a:t> </a:t>
                      </a:r>
                      <a:r>
                        <a:rPr lang="en-US" sz="1800" b="0" i="0" u="none" dirty="0" err="1">
                          <a:solidFill>
                            <a:srgbClr val="333333"/>
                          </a:solidFill>
                          <a:latin typeface="Calibri Light"/>
                        </a:rPr>
                        <a:t>gelap</a:t>
                      </a:r>
                      <a:r>
                        <a:rPr lang="en-US" sz="1800" b="0" i="0" u="none" dirty="0">
                          <a:solidFill>
                            <a:srgbClr val="333333"/>
                          </a:solidFill>
                          <a:latin typeface="Calibri Light"/>
                        </a:rPr>
                        <a:t> yang </a:t>
                      </a:r>
                      <a:r>
                        <a:rPr lang="en-US" sz="1800" b="0" i="0" u="none" dirty="0" err="1">
                          <a:solidFill>
                            <a:srgbClr val="333333"/>
                          </a:solidFill>
                          <a:latin typeface="Calibri Light"/>
                        </a:rPr>
                        <a:t>bervariasi</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yang </a:t>
                      </a:r>
                      <a:r>
                        <a:rPr lang="en-US" sz="1800" b="0" i="0" u="none" dirty="0" err="1">
                          <a:solidFill>
                            <a:srgbClr val="333333"/>
                          </a:solidFill>
                          <a:latin typeface="Calibri Light"/>
                        </a:rPr>
                        <a:t>tak</a:t>
                      </a:r>
                      <a:r>
                        <a:rPr lang="en-US" sz="1800" b="0" i="0" u="none" dirty="0">
                          <a:solidFill>
                            <a:srgbClr val="333333"/>
                          </a:solidFill>
                          <a:latin typeface="Calibri Light"/>
                        </a:rPr>
                        <a:t> rata</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Wawancara</a:t>
                      </a:r>
                      <a:r>
                        <a:rPr lang="en-US" sz="1800" b="0" i="0" u="none" dirty="0">
                          <a:solidFill>
                            <a:srgbClr val="333333"/>
                          </a:solidFill>
                          <a:latin typeface="Calibri Light"/>
                        </a:rPr>
                        <a:t> </a:t>
                      </a:r>
                      <a:r>
                        <a:rPr lang="en-US" sz="1800" b="0" i="0" u="none" dirty="0" err="1">
                          <a:solidFill>
                            <a:srgbClr val="333333"/>
                          </a:solidFill>
                          <a:latin typeface="Calibri Light"/>
                        </a:rPr>
                        <a:t>itu</a:t>
                      </a:r>
                      <a:r>
                        <a:rPr lang="en-US" sz="1800" b="0" i="0" u="none" dirty="0">
                          <a:solidFill>
                            <a:srgbClr val="333333"/>
                          </a:solidFill>
                          <a:latin typeface="Calibri Light"/>
                        </a:rPr>
                        <a:t>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diedit</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tujuan</a:t>
                      </a:r>
                      <a:r>
                        <a:rPr lang="en-US" sz="1800" b="0" i="0" u="none" dirty="0">
                          <a:solidFill>
                            <a:srgbClr val="333333"/>
                          </a:solidFill>
                          <a:latin typeface="Calibri Light"/>
                        </a:rPr>
                        <a:t> </a:t>
                      </a:r>
                      <a:r>
                        <a:rPr lang="en-US" sz="1800" b="0" i="0" u="none" dirty="0" err="1">
                          <a:solidFill>
                            <a:srgbClr val="333333"/>
                          </a:solidFill>
                          <a:latin typeface="Calibri Light"/>
                        </a:rPr>
                        <a:t>menutupi</a:t>
                      </a:r>
                      <a:r>
                        <a:rPr lang="en-US" sz="1800" b="0" i="0" u="none" dirty="0">
                          <a:solidFill>
                            <a:srgbClr val="333333"/>
                          </a:solidFill>
                          <a:latin typeface="Calibri Light"/>
                        </a:rPr>
                        <a:t> time delay yang </a:t>
                      </a:r>
                      <a:r>
                        <a:rPr lang="en-US" sz="1800" b="0" i="0" u="none" dirty="0" err="1">
                          <a:solidFill>
                            <a:srgbClr val="333333"/>
                          </a:solidFill>
                          <a:latin typeface="Calibri Light"/>
                        </a:rPr>
                        <a:t>asli</a:t>
                      </a:r>
                      <a:r>
                        <a:rPr lang="en-US" sz="1800" b="0" i="0" u="none" dirty="0">
                          <a:solidFill>
                            <a:srgbClr val="333333"/>
                          </a:solidFill>
                          <a:latin typeface="Calibri Light"/>
                        </a:rPr>
                        <a:t>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percakapan</a:t>
                      </a:r>
                      <a:r>
                        <a:rPr lang="en-US" sz="1800" b="0" i="0" u="none" dirty="0">
                          <a:solidFill>
                            <a:srgbClr val="333333"/>
                          </a:solidFill>
                          <a:latin typeface="Calibri Light"/>
                        </a:rPr>
                        <a:t> </a:t>
                      </a:r>
                      <a:r>
                        <a:rPr lang="en-US" sz="1800" b="0" i="0" u="none" dirty="0" err="1">
                          <a:solidFill>
                            <a:srgbClr val="333333"/>
                          </a:solidFill>
                          <a:latin typeface="Calibri Light"/>
                        </a:rPr>
                        <a:t>antara</a:t>
                      </a:r>
                      <a:r>
                        <a:rPr lang="en-US" sz="1800" b="0" i="0" u="none" dirty="0">
                          <a:solidFill>
                            <a:srgbClr val="333333"/>
                          </a:solidFill>
                          <a:latin typeface="Calibri Light"/>
                        </a:rPr>
                        <a:t> Nixon </a:t>
                      </a:r>
                      <a:r>
                        <a:rPr lang="en-US" sz="1800" b="0" i="0" u="none" dirty="0" err="1">
                          <a:solidFill>
                            <a:srgbClr val="333333"/>
                          </a:solidFill>
                          <a:latin typeface="Calibri Light"/>
                        </a:rPr>
                        <a:t>dan</a:t>
                      </a:r>
                      <a:r>
                        <a:rPr lang="en-US" sz="1800" b="0" i="0" u="none" dirty="0">
                          <a:solidFill>
                            <a:srgbClr val="333333"/>
                          </a:solidFill>
                          <a:latin typeface="Calibri Light"/>
                        </a:rPr>
                        <a:t>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81288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latin typeface="Calibri Light"/>
              </a:rPr>
              <a:t>Direktur</a:t>
            </a:r>
            <a:r>
              <a:rPr lang="en-US" altLang="de-DE" sz="2400" dirty="0">
                <a:latin typeface="Calibri Light"/>
              </a:rPr>
              <a:t> Roland </a:t>
            </a:r>
            <a:r>
              <a:rPr lang="en-US" altLang="de-DE" sz="2400" dirty="0" err="1">
                <a:latin typeface="Calibri Light"/>
              </a:rPr>
              <a:t>Emmerich</a:t>
            </a:r>
            <a:r>
              <a:rPr lang="en-US" altLang="de-DE" sz="2400" dirty="0">
                <a:latin typeface="Calibri Light"/>
              </a:rPr>
              <a:t> (Independence Day):</a:t>
            </a:r>
            <a:br>
              <a:rPr lang="en-US" altLang="de-DE" sz="2400">
                <a:latin typeface="Calibri Light"/>
              </a:rPr>
            </a:br>
            <a:r>
              <a:rPr lang="en-US" altLang="de-DE" sz="2400">
                <a:latin typeface="Calibri Light"/>
              </a:rPr>
              <a:t>“Pendaratan </a:t>
            </a:r>
            <a:r>
              <a:rPr lang="en-US" altLang="de-DE" sz="2400" dirty="0" err="1">
                <a:latin typeface="Calibri Light"/>
              </a:rPr>
              <a:t>manusia</a:t>
            </a:r>
            <a:r>
              <a:rPr lang="en-US" altLang="de-DE" sz="2400" dirty="0">
                <a:latin typeface="Calibri Light"/>
              </a:rPr>
              <a:t> di </a:t>
            </a:r>
            <a:r>
              <a:rPr lang="en-US" altLang="de-DE" sz="2400" dirty="0" err="1">
                <a:latin typeface="Calibri Light"/>
              </a:rPr>
              <a:t>bulan</a:t>
            </a:r>
            <a:r>
              <a:rPr lang="en-US" altLang="de-DE" sz="2400" dirty="0">
                <a:latin typeface="Calibri Light"/>
              </a:rPr>
              <a:t> (…) </a:t>
            </a:r>
            <a:r>
              <a:rPr lang="en-US" altLang="de-DE" sz="2400" dirty="0" err="1">
                <a:latin typeface="Calibri Light"/>
              </a:rPr>
              <a:t>terlalu</a:t>
            </a:r>
            <a:r>
              <a:rPr lang="en-US" altLang="de-DE" sz="2400" dirty="0">
                <a:latin typeface="Calibri Light"/>
              </a:rPr>
              <a:t> </a:t>
            </a:r>
            <a:r>
              <a:rPr lang="en-US" altLang="de-DE" sz="2400" dirty="0" err="1">
                <a:latin typeface="Calibri Light"/>
              </a:rPr>
              <a:t>baik</a:t>
            </a:r>
            <a:r>
              <a:rPr lang="en-US" altLang="de-DE" sz="2400" dirty="0">
                <a:latin typeface="Calibri Light"/>
              </a:rPr>
              <a:t>. Hal </a:t>
            </a:r>
            <a:r>
              <a:rPr lang="en-US" altLang="de-DE" sz="2400" dirty="0" err="1">
                <a:latin typeface="Calibri Light"/>
              </a:rPr>
              <a:t>itu</a:t>
            </a:r>
            <a:r>
              <a:rPr lang="en-US" altLang="de-DE" sz="2400" dirty="0">
                <a:latin typeface="Calibri Light"/>
              </a:rPr>
              <a:t> </a:t>
            </a:r>
            <a:r>
              <a:rPr lang="en-US" altLang="de-DE" sz="2400" dirty="0" err="1">
                <a:latin typeface="Calibri Light"/>
              </a:rPr>
              <a:t>tidak</a:t>
            </a:r>
            <a:r>
              <a:rPr lang="en-US" altLang="de-DE" sz="2400" dirty="0">
                <a:latin typeface="Calibri Light"/>
              </a:rPr>
              <a:t> </a:t>
            </a:r>
            <a:r>
              <a:rPr lang="en-US" altLang="de-DE" sz="2400" dirty="0" err="1">
                <a:latin typeface="Calibri Light"/>
              </a:rPr>
              <a:t>mungkin</a:t>
            </a:r>
            <a:r>
              <a:rPr lang="en-US" altLang="de-DE" sz="2400" dirty="0">
                <a:latin typeface="Calibri Light"/>
              </a:rPr>
              <a:t> </a:t>
            </a:r>
            <a:r>
              <a:rPr lang="en-US" altLang="de-DE" sz="2400" dirty="0" err="1">
                <a:latin typeface="Calibri Light"/>
              </a:rPr>
              <a:t>dilakukan</a:t>
            </a:r>
            <a:r>
              <a:rPr lang="en-US" altLang="de-DE" sz="2400" dirty="0">
                <a:latin typeface="Calibri Light"/>
              </a:rPr>
              <a:t> </a:t>
            </a:r>
            <a:r>
              <a:rPr lang="en-US" altLang="de-DE" sz="2400" dirty="0" err="1">
                <a:latin typeface="Calibri Light"/>
              </a:rPr>
              <a:t>dalam</a:t>
            </a:r>
            <a:r>
              <a:rPr lang="en-US" altLang="de-DE" sz="2400" dirty="0">
                <a:latin typeface="Calibri Light"/>
              </a:rPr>
              <a:t> </a:t>
            </a:r>
            <a:r>
              <a:rPr lang="en-US" altLang="de-DE" sz="2400" dirty="0" err="1">
                <a:latin typeface="Calibri Light"/>
              </a:rPr>
              <a:t>panggung</a:t>
            </a:r>
            <a:r>
              <a:rPr lang="en-US" altLang="de-DE" sz="2400" dirty="0">
                <a:latin typeface="Calibri Light"/>
              </a:rPr>
              <a:t> film </a:t>
            </a:r>
            <a:r>
              <a:rPr lang="en-US" altLang="de-DE" sz="2400" dirty="0" err="1">
                <a:latin typeface="Calibri Light"/>
              </a:rPr>
              <a:t>pada</a:t>
            </a:r>
            <a:r>
              <a:rPr lang="en-US" altLang="de-DE" sz="2400" dirty="0">
                <a:latin typeface="Calibri Light"/>
              </a:rPr>
              <a:t> </a:t>
            </a:r>
            <a:r>
              <a:rPr lang="en-US" altLang="de-DE" sz="2400" dirty="0" err="1">
                <a:latin typeface="Calibri Light"/>
              </a:rPr>
              <a:t>tahun</a:t>
            </a:r>
            <a:r>
              <a:rPr lang="en-US" altLang="de-DE" sz="2400" dirty="0">
                <a:latin typeface="Calibri Light"/>
              </a:rPr>
              <a:t> 1960. </a:t>
            </a:r>
            <a:r>
              <a:rPr lang="en-US" altLang="de-DE" sz="2400" dirty="0" err="1">
                <a:latin typeface="Calibri Light"/>
              </a:rPr>
              <a:t>Bahkan</a:t>
            </a:r>
            <a:r>
              <a:rPr lang="en-US" altLang="de-DE" sz="2400" dirty="0">
                <a:latin typeface="Calibri Light"/>
              </a:rPr>
              <a:t> </a:t>
            </a:r>
            <a:r>
              <a:rPr lang="en-US" altLang="de-DE" sz="2400" dirty="0" err="1">
                <a:latin typeface="Calibri Light"/>
              </a:rPr>
              <a:t>dengan</a:t>
            </a:r>
            <a:r>
              <a:rPr lang="en-US" altLang="de-DE" sz="2400" dirty="0">
                <a:latin typeface="Calibri Light"/>
              </a:rPr>
              <a:t> </a:t>
            </a:r>
            <a:r>
              <a:rPr lang="en-US" altLang="de-DE" sz="2400" dirty="0" err="1">
                <a:latin typeface="Calibri Light"/>
              </a:rPr>
              <a:t>peralatan</a:t>
            </a:r>
            <a:r>
              <a:rPr lang="en-US" altLang="de-DE" sz="2400" dirty="0">
                <a:latin typeface="Calibri Light"/>
              </a:rPr>
              <a:t> </a:t>
            </a:r>
            <a:r>
              <a:rPr lang="en-US" altLang="de-DE" sz="2400" dirty="0" err="1">
                <a:latin typeface="Calibri Light"/>
              </a:rPr>
              <a:t>saat</a:t>
            </a:r>
            <a:r>
              <a:rPr lang="en-US" altLang="de-DE" sz="2400" dirty="0">
                <a:latin typeface="Calibri Light"/>
              </a:rPr>
              <a:t> </a:t>
            </a:r>
            <a:r>
              <a:rPr lang="en-US" altLang="de-DE" sz="2400" dirty="0" err="1">
                <a:latin typeface="Calibri Light"/>
              </a:rPr>
              <a:t>ini</a:t>
            </a:r>
            <a:r>
              <a:rPr lang="en-US" altLang="de-DE" sz="2400" dirty="0">
                <a:latin typeface="Calibri Light"/>
              </a:rPr>
              <a:t>, </a:t>
            </a:r>
            <a:r>
              <a:rPr lang="en-US" altLang="de-DE" sz="2400" dirty="0" err="1">
                <a:latin typeface="Calibri Light"/>
              </a:rPr>
              <a:t>akan</a:t>
            </a:r>
            <a:r>
              <a:rPr lang="en-US" altLang="de-DE" sz="2400" dirty="0">
                <a:latin typeface="Calibri Light"/>
              </a:rPr>
              <a:t> </a:t>
            </a:r>
            <a:r>
              <a:rPr lang="en-US" altLang="de-DE" sz="2400" dirty="0" err="1">
                <a:latin typeface="Calibri Light"/>
              </a:rPr>
              <a:t>menimbulkan</a:t>
            </a:r>
            <a:r>
              <a:rPr lang="en-US" altLang="de-DE" sz="2400" dirty="0">
                <a:latin typeface="Calibri Light"/>
              </a:rPr>
              <a:t> </a:t>
            </a:r>
            <a:r>
              <a:rPr lang="en-US" altLang="de-DE" sz="2400" err="1">
                <a:latin typeface="Calibri Light"/>
              </a:rPr>
              <a:t>masalah</a:t>
            </a:r>
            <a:r>
              <a:rPr lang="en-US" altLang="de-DE" sz="2400">
                <a:latin typeface="Calibri Light"/>
              </a:rPr>
              <a:t>.”</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134</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Tidak!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Apakah pendaratan manusia di bulan hanya manipulasi pemerintah AS? </a:t>
            </a:r>
            <a:endParaRPr lang="de-DE" sz="2200" dirty="0">
              <a:solidFill>
                <a:srgbClr val="000000"/>
              </a:solidFill>
              <a:latin typeface="Calibri Light"/>
              <a:ea typeface="ＭＳ Ｐゴシック" panose="020B0600070205080204" pitchFamily="34" charset="-128"/>
            </a:endParaRPr>
          </a:p>
        </p:txBody>
      </p:sp>
      <p:sp>
        <p:nvSpPr>
          <p:cNvPr id="14" name="Caption_15"/>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Sumber: Stasiun Televisi Jerman ZDF: “Vorsicht Verschwörung” (Beware conspiracy) </a:t>
            </a:r>
            <a:endParaRPr lang="de-DE" altLang="de-DE" sz="1200" dirty="0">
              <a:latin typeface="+mj-lt"/>
            </a:endParaRPr>
          </a:p>
        </p:txBody>
      </p:sp>
    </p:spTree>
    <p:extLst>
      <p:ext uri="{BB962C8B-B14F-4D97-AF65-F5344CB8AC3E}">
        <p14:creationId xmlns:p14="http://schemas.microsoft.com/office/powerpoint/2010/main" val="37004255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defRPr/>
            </a:pPr>
            <a:r>
              <a:rPr 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135</a:t>
            </a:fld>
            <a:endParaRPr lang="de-DE" altLang="de-DE">
              <a:latin typeface="+mn-lt"/>
              <a:ea typeface="+mn-ea"/>
            </a:endParaRPr>
          </a:p>
        </p:txBody>
      </p:sp>
    </p:spTree>
    <p:extLst>
      <p:ext uri="{BB962C8B-B14F-4D97-AF65-F5344CB8AC3E}">
        <p14:creationId xmlns:p14="http://schemas.microsoft.com/office/powerpoint/2010/main" val="8266982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dan</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mudah</a:t>
            </a:r>
            <a:r>
              <a:rPr lang="en-US" sz="2400" dirty="0">
                <a:solidFill>
                  <a:srgbClr val="333333"/>
                </a:solidFill>
              </a:rPr>
              <a:t> </a:t>
            </a:r>
            <a:r>
              <a:rPr lang="en-US" sz="2400" dirty="0" err="1">
                <a:solidFill>
                  <a:srgbClr val="333333"/>
                </a:solidFill>
              </a:rPr>
              <a:t>mempercayainya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bendera</a:t>
            </a:r>
            <a:r>
              <a:rPr lang="en-US" sz="2400" dirty="0">
                <a:solidFill>
                  <a:srgbClr val="333333"/>
                </a:solidFill>
              </a:rPr>
              <a:t> yang </a:t>
            </a:r>
            <a:r>
              <a:rPr lang="en-US" sz="2400" dirty="0" err="1">
                <a:solidFill>
                  <a:srgbClr val="333333"/>
                </a:solidFill>
              </a:rPr>
              <a:t>berkibar</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foto</a:t>
            </a:r>
            <a:r>
              <a:rPr lang="en-US" sz="2400" dirty="0">
                <a:solidFill>
                  <a:srgbClr val="333333"/>
                </a:solidFill>
              </a:rPr>
              <a:t> </a:t>
            </a:r>
            <a:r>
              <a:rPr lang="en-US" sz="2400" dirty="0" err="1">
                <a:solidFill>
                  <a:srgbClr val="333333"/>
                </a:solidFill>
              </a:rPr>
              <a:t>tesebut</a:t>
            </a:r>
            <a:r>
              <a:rPr lang="en-US" sz="2400" dirty="0">
                <a:solidFill>
                  <a:srgbClr val="333333"/>
                </a:solidFill>
              </a:rPr>
              <a:t> </a:t>
            </a:r>
            <a:r>
              <a:rPr lang="en-US" sz="2400" dirty="0" err="1">
                <a:solidFill>
                  <a:srgbClr val="333333"/>
                </a:solidFill>
              </a:rPr>
              <a:t>diambil</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bumi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a:t>
            </a:r>
            <a:r>
              <a:rPr lang="en-US" sz="2400" dirty="0" err="1">
                <a:solidFill>
                  <a:srgbClr val="333333"/>
                </a:solidFill>
              </a:rPr>
              <a:t>langit</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berbintang</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dijelaskan</a:t>
            </a:r>
            <a:r>
              <a:rPr lang="en-US" sz="2400" dirty="0">
                <a:solidFill>
                  <a:srgbClr val="333333"/>
                </a:solidFill>
              </a:rPr>
              <a:t> </a:t>
            </a:r>
            <a:r>
              <a:rPr lang="en-US" sz="2400" dirty="0" err="1">
                <a:solidFill>
                  <a:srgbClr val="333333"/>
                </a:solidFill>
              </a:rPr>
              <a:t>karena</a:t>
            </a:r>
            <a:r>
              <a:rPr lang="en-US" sz="2400" dirty="0">
                <a:solidFill>
                  <a:srgbClr val="333333"/>
                </a:solidFill>
              </a:rPr>
              <a:t> </a:t>
            </a:r>
            <a:r>
              <a:rPr lang="en-US" sz="2400" dirty="0" err="1">
                <a:solidFill>
                  <a:srgbClr val="333333"/>
                </a:solidFill>
              </a:rPr>
              <a:t>keterbatasan</a:t>
            </a:r>
            <a:r>
              <a:rPr lang="en-US" sz="2400" dirty="0">
                <a:solidFill>
                  <a:srgbClr val="333333"/>
                </a:solidFill>
              </a:rPr>
              <a:t> </a:t>
            </a:r>
            <a:r>
              <a:rPr lang="en-US" sz="2400" dirty="0" err="1">
                <a:solidFill>
                  <a:srgbClr val="333333"/>
                </a:solidFill>
              </a:rPr>
              <a:t>teknis</a:t>
            </a:r>
            <a:r>
              <a:rPr lang="en-US" sz="2400" dirty="0">
                <a:solidFill>
                  <a:srgbClr val="333333"/>
                </a:solidFill>
              </a:rPr>
              <a:t> </a:t>
            </a:r>
            <a:r>
              <a:rPr lang="en-US" sz="2400" dirty="0" err="1">
                <a:solidFill>
                  <a:srgbClr val="333333"/>
                </a:solidFill>
              </a:rPr>
              <a:t>fotografi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malam</a:t>
            </a:r>
            <a:r>
              <a:rPr lang="en-US" sz="2400" dirty="0">
                <a:solidFill>
                  <a:srgbClr val="333333"/>
                </a:solidFill>
              </a:rPr>
              <a:t> </a:t>
            </a:r>
            <a:r>
              <a:rPr lang="en-US" sz="2400" dirty="0" err="1">
                <a:solidFill>
                  <a:srgbClr val="333333"/>
                </a:solidFill>
              </a:rPr>
              <a:t>hari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2 – Melompat ke Kesimpulan I</a:t>
            </a:r>
          </a:p>
        </p:txBody>
      </p:sp>
      <p:sp>
        <p:nvSpPr>
          <p:cNvPr id="4" name="Slide Number Placeholder 3"/>
          <p:cNvSpPr>
            <a:spLocks noGrp="1"/>
          </p:cNvSpPr>
          <p:nvPr>
            <p:ph type="sldNum" sz="quarter" idx="12"/>
          </p:nvPr>
        </p:nvSpPr>
        <p:spPr/>
        <p:txBody>
          <a:bodyPr/>
          <a:lstStyle/>
          <a:p>
            <a:fld id="{9FC28C30-3A88-4466-A2DA-9CC3940C24E5}" type="slidenum">
              <a:rPr lang="de-DE" altLang="de-DE" smtClean="0">
                <a:latin typeface="+mn-lt"/>
                <a:ea typeface="+mn-ea"/>
              </a:rPr>
              <a:pPr/>
              <a:t>136</a:t>
            </a:fld>
            <a:endParaRPr lang="de-DE" altLang="de-DE">
              <a:latin typeface="+mn-lt"/>
              <a:ea typeface="+mn-ea"/>
            </a:endParaRPr>
          </a:p>
        </p:txBody>
      </p:sp>
    </p:spTree>
    <p:extLst>
      <p:ext uri="{BB962C8B-B14F-4D97-AF65-F5344CB8AC3E}">
        <p14:creationId xmlns:p14="http://schemas.microsoft.com/office/powerpoint/2010/main" val="97922377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6747</Words>
  <Application>Microsoft Office PowerPoint</Application>
  <PresentationFormat>Custom</PresentationFormat>
  <Paragraphs>1148</Paragraphs>
  <Slides>136</Slides>
  <Notes>136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136</vt:i4>
      </vt:variant>
    </vt:vector>
  </HeadingPairs>
  <TitlesOfParts>
    <vt:vector size="143" baseType="lpstr">
      <vt:lpstr>Times New Roman</vt:lpstr>
      <vt:lpstr>Arial</vt:lpstr>
      <vt:lpstr>WingDings</vt:lpstr>
      <vt:lpstr>Calibri Light</vt:lpstr>
      <vt:lpstr>Symbol</vt:lpstr>
      <vt:lpstr>UKE_PPT-Vorlage_16zu9</vt:lpstr>
      <vt:lpstr>1_UKE_PPT-Vorlage_16zu9</vt:lpstr>
      <vt:lpstr>MCT 2 B – Melompat ke Kesimpulan I</vt:lpstr>
      <vt:lpstr>Melompat ke Kesimpulan</vt:lpstr>
      <vt:lpstr>Melompat ke Kesimpulan</vt:lpstr>
      <vt:lpstr>Melompat ke Kesimpulan</vt:lpstr>
      <vt:lpstr>Melompat ke Kesimpulan</vt:lpstr>
      <vt:lpstr>Melompat ke Kesimpulan</vt:lpstr>
      <vt:lpstr>Kesimpulan tanpa 100% bukti</vt:lpstr>
      <vt:lpstr>Kesimpulan tanpa 100% bukti</vt:lpstr>
      <vt:lpstr>Kesimpulan tanpa 100% bukti</vt:lpstr>
      <vt:lpstr>Melompat ke Kesimpulan “Beraksi”</vt:lpstr>
      <vt:lpstr>Melompat ke Kesimpulan “Beraksi”</vt:lpstr>
      <vt:lpstr>Melompat ke Kesimpulan “Beraksi”</vt:lpstr>
      <vt:lpstr>Apakah ada bukti bahwa gambar uang $1 dolar Amerika menunjukkan adanya infiltrasi ke Amerika oleh kelompok rahasia?</vt:lpstr>
      <vt:lpstr>Alasan yang Prematur “Beraksi” Apakah ada bukti bahwa gambar uang $1 dolar Amerika menunjukkan adanya infiltrasi ke Amerika oleh kelompok rahasia?</vt:lpstr>
      <vt:lpstr>Alasan yang Prematur “Beraksi” Apakah ada bukti bahwa gambar uang $1 dolar Amerika menunjukkan adanya infiltrasi ke Amerika oleh kelompok rahasia?</vt:lpstr>
      <vt:lpstr>Alasan yang Prematur - Mitos -</vt:lpstr>
      <vt:lpstr>Bagaimana bisa tumbuh mitos dan teori persekongkolan?</vt:lpstr>
      <vt:lpstr>Bagaimana bisa tumbuh mitos dan teori persekongkolan?</vt:lpstr>
      <vt:lpstr>Bagaimana bisa tumbuh mitos dan teori persekongkolan?</vt:lpstr>
      <vt:lpstr>Mengapa kita perlu mempelajarinya?</vt:lpstr>
      <vt:lpstr>Mengapa kita perlu mempelajarinya?</vt:lpstr>
      <vt:lpstr>Melompat ke Kesimpulan bisa meningkatkan salah penafsiran selama psikosis - contoh</vt:lpstr>
      <vt:lpstr>Tugas (1)</vt:lpstr>
      <vt:lpstr>Tugas (1)</vt:lpstr>
      <vt:lpstr>Tugas (1)</vt:lpstr>
      <vt:lpstr>Gambar 1</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2</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3</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4</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pilihan: Video Clip</vt:lpstr>
      <vt:lpstr>Gambar 5</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6</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7</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Gambar 8</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Apakah yang mungkin terlihat dalam gambar ini?</vt:lpstr>
      <vt:lpstr>Tugas 2:</vt:lpstr>
      <vt:lpstr>Apa yang kamu lihat?</vt:lpstr>
      <vt:lpstr>Apa yang kamu lihat sekarang?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Praktek dalam Kehidupan Sehari-hari</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 Presentation</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Bagaimana bisa tumbuh mitos dan teori persekongkolan?</vt:lpstr>
      <vt:lpstr>Bagaimana bisa tumbuh mitos dan teori persekongkolan?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322</cp:revision>
  <dcterms:created xsi:type="dcterms:W3CDTF">2002-10-15T10:55:06Z</dcterms:created>
  <dcterms:modified xsi:type="dcterms:W3CDTF">2025-02-22T14:46:54Z</dcterms:modified>
</cp:coreProperties>
</file>