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3" r:id="rId1"/>
    <p:sldMasterId id="2147483756" r:id="rId2"/>
  </p:sldMasterIdLst>
  <p:notesMasterIdLst>
    <p:notesMasterId r:id="rId125"/>
  </p:notesMasterIdLst>
  <p:handoutMasterIdLst>
    <p:handoutMasterId r:id="rId126"/>
  </p:handoutMasterIdLst>
  <p:sldIdLst>
    <p:sldId id="839" r:id="rId3"/>
    <p:sldId id="376" r:id="rId4"/>
    <p:sldId id="377" r:id="rId5"/>
    <p:sldId id="812" r:id="rId6"/>
    <p:sldId id="816" r:id="rId7"/>
    <p:sldId id="826" r:id="rId8"/>
    <p:sldId id="825" r:id="rId9"/>
    <p:sldId id="824" r:id="rId10"/>
    <p:sldId id="541" r:id="rId11"/>
    <p:sldId id="827" r:id="rId12"/>
    <p:sldId id="656" r:id="rId13"/>
    <p:sldId id="383" r:id="rId14"/>
    <p:sldId id="384" r:id="rId15"/>
    <p:sldId id="385" r:id="rId16"/>
    <p:sldId id="655" r:id="rId17"/>
    <p:sldId id="563" r:id="rId18"/>
    <p:sldId id="636" r:id="rId19"/>
    <p:sldId id="637" r:id="rId20"/>
    <p:sldId id="566" r:id="rId21"/>
    <p:sldId id="567" r:id="rId22"/>
    <p:sldId id="570" r:id="rId23"/>
    <p:sldId id="829" r:id="rId24"/>
    <p:sldId id="828" r:id="rId25"/>
    <p:sldId id="571" r:id="rId26"/>
    <p:sldId id="830" r:id="rId27"/>
    <p:sldId id="395" r:id="rId28"/>
    <p:sldId id="798" r:id="rId29"/>
    <p:sldId id="799" r:id="rId30"/>
    <p:sldId id="572" r:id="rId31"/>
    <p:sldId id="573" r:id="rId32"/>
    <p:sldId id="647" r:id="rId33"/>
    <p:sldId id="648" r:id="rId34"/>
    <p:sldId id="800" r:id="rId35"/>
    <p:sldId id="801" r:id="rId36"/>
    <p:sldId id="576" r:id="rId37"/>
    <p:sldId id="577" r:id="rId38"/>
    <p:sldId id="822" r:id="rId39"/>
    <p:sldId id="802" r:id="rId40"/>
    <p:sldId id="803" r:id="rId41"/>
    <p:sldId id="582" r:id="rId42"/>
    <p:sldId id="638" r:id="rId43"/>
    <p:sldId id="583" r:id="rId44"/>
    <p:sldId id="639" r:id="rId45"/>
    <p:sldId id="640" r:id="rId46"/>
    <p:sldId id="641" r:id="rId47"/>
    <p:sldId id="642" r:id="rId48"/>
    <p:sldId id="643" r:id="rId49"/>
    <p:sldId id="589" r:id="rId50"/>
    <p:sldId id="590" r:id="rId51"/>
    <p:sldId id="818" r:id="rId52"/>
    <p:sldId id="832" r:id="rId53"/>
    <p:sldId id="831" r:id="rId54"/>
    <p:sldId id="810" r:id="rId55"/>
    <p:sldId id="737" r:id="rId56"/>
    <p:sldId id="738" r:id="rId57"/>
    <p:sldId id="739" r:id="rId58"/>
    <p:sldId id="740" r:id="rId59"/>
    <p:sldId id="741" r:id="rId60"/>
    <p:sldId id="742" r:id="rId61"/>
    <p:sldId id="743" r:id="rId62"/>
    <p:sldId id="744" r:id="rId63"/>
    <p:sldId id="745" r:id="rId64"/>
    <p:sldId id="746" r:id="rId65"/>
    <p:sldId id="747" r:id="rId66"/>
    <p:sldId id="748" r:id="rId67"/>
    <p:sldId id="749" r:id="rId68"/>
    <p:sldId id="750" r:id="rId69"/>
    <p:sldId id="751" r:id="rId70"/>
    <p:sldId id="752" r:id="rId71"/>
    <p:sldId id="753" r:id="rId72"/>
    <p:sldId id="754" r:id="rId73"/>
    <p:sldId id="755" r:id="rId74"/>
    <p:sldId id="756" r:id="rId75"/>
    <p:sldId id="757" r:id="rId76"/>
    <p:sldId id="758" r:id="rId77"/>
    <p:sldId id="759" r:id="rId78"/>
    <p:sldId id="760" r:id="rId79"/>
    <p:sldId id="761" r:id="rId80"/>
    <p:sldId id="762" r:id="rId81"/>
    <p:sldId id="763" r:id="rId82"/>
    <p:sldId id="764" r:id="rId83"/>
    <p:sldId id="765" r:id="rId84"/>
    <p:sldId id="766" r:id="rId85"/>
    <p:sldId id="767" r:id="rId86"/>
    <p:sldId id="768" r:id="rId87"/>
    <p:sldId id="769" r:id="rId88"/>
    <p:sldId id="770" r:id="rId89"/>
    <p:sldId id="771" r:id="rId90"/>
    <p:sldId id="772" r:id="rId91"/>
    <p:sldId id="773" r:id="rId92"/>
    <p:sldId id="774" r:id="rId93"/>
    <p:sldId id="775" r:id="rId94"/>
    <p:sldId id="776" r:id="rId95"/>
    <p:sldId id="779" r:id="rId96"/>
    <p:sldId id="834" r:id="rId97"/>
    <p:sldId id="833" r:id="rId98"/>
    <p:sldId id="780" r:id="rId99"/>
    <p:sldId id="781" r:id="rId100"/>
    <p:sldId id="782" r:id="rId101"/>
    <p:sldId id="783" r:id="rId102"/>
    <p:sldId id="784" r:id="rId103"/>
    <p:sldId id="785" r:id="rId104"/>
    <p:sldId id="786" r:id="rId105"/>
    <p:sldId id="787" r:id="rId106"/>
    <p:sldId id="788" r:id="rId107"/>
    <p:sldId id="789" r:id="rId108"/>
    <p:sldId id="790" r:id="rId109"/>
    <p:sldId id="791" r:id="rId110"/>
    <p:sldId id="792" r:id="rId111"/>
    <p:sldId id="793" r:id="rId112"/>
    <p:sldId id="794" r:id="rId113"/>
    <p:sldId id="795" r:id="rId114"/>
    <p:sldId id="560" r:id="rId115"/>
    <p:sldId id="837" r:id="rId116"/>
    <p:sldId id="836" r:id="rId117"/>
    <p:sldId id="835" r:id="rId118"/>
    <p:sldId id="561" r:id="rId119"/>
    <p:sldId id="838" r:id="rId120"/>
    <p:sldId id="823" r:id="rId121"/>
    <p:sldId id="804" r:id="rId122"/>
    <p:sldId id="805" r:id="rId123"/>
    <p:sldId id="806" r:id="rId124"/>
  </p:sldIdLst>
  <p:sldSz cx="12195175" cy="6858000"/>
  <p:notesSz cx="6669088" cy="9896475"/>
  <p:embeddedFontLst>
    <p:embeddedFont>
      <p:font typeface="Calibri Light" panose="020F0302020204030204" pitchFamily="34" charset="0"/>
      <p:regular r:id="rId127"/>
      <p:italic r:id="rId128"/>
    </p:embeddedFont>
  </p:embeddedFontLst>
  <p:defaultTextStyle>
    <a:defPPr>
      <a:defRPr lang="de-DE"/>
    </a:defPPr>
    <a:lvl1pPr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430">
          <p15:clr>
            <a:srgbClr val="A4A3A4"/>
          </p15:clr>
        </p15:guide>
        <p15:guide id="2" pos="204">
          <p15:clr>
            <a:srgbClr val="A4A3A4"/>
          </p15:clr>
        </p15:guide>
        <p15:guide id="3" pos="2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FFFF00"/>
    <a:srgbClr val="DDDDDD"/>
    <a:srgbClr val="C0C0C0"/>
    <a:srgbClr val="3333CC"/>
    <a:srgbClr val="FF0066"/>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995" autoAdjust="0"/>
    <p:restoredTop sz="86988" autoAdjust="0"/>
  </p:normalViewPr>
  <p:slideViewPr>
    <p:cSldViewPr>
      <p:cViewPr varScale="1">
        <p:scale>
          <a:sx n="67" d="100"/>
          <a:sy n="67" d="100"/>
        </p:scale>
        <p:origin x="836" y="44"/>
      </p:cViewPr>
      <p:guideLst>
        <p:guide orient="horz" pos="3430"/>
        <p:guide pos="204"/>
        <p:guide pos="272"/>
      </p:guideLst>
    </p:cSldViewPr>
  </p:slideViewPr>
  <p:outlineViewPr>
    <p:cViewPr>
      <p:scale>
        <a:sx n="33" d="100"/>
        <a:sy n="33" d="100"/>
      </p:scale>
      <p:origin x="0" y="0"/>
    </p:cViewPr>
    <p:sldLst>
      <p:sld r:id="rId1" collapse="1"/>
      <p:sld r:id="rId2" collapse="1"/>
      <p:sld r:id="rId3" collapse="1"/>
      <p:sld r:id="rId4" collapse="1"/>
      <p:sld r:id="rId5" collapse="1"/>
      <p:sld r:id="rId6" collapse="1"/>
    </p:sldLst>
  </p:outlineViewPr>
  <p:notesTextViewPr>
    <p:cViewPr>
      <p:scale>
        <a:sx n="100" d="100"/>
        <a:sy n="100" d="100"/>
      </p:scale>
      <p:origin x="0" y="0"/>
    </p:cViewPr>
  </p:notesTextViewPr>
  <p:sorterViewPr>
    <p:cViewPr>
      <p:scale>
        <a:sx n="100" d="100"/>
        <a:sy n="100" d="100"/>
      </p:scale>
      <p:origin x="0" y="411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font" Target="fonts/font2.fntdata"/><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slide" Target="slides/slide116.xml"/><Relationship Id="rId12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3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font" Target="fonts/font1.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slide" Target="slides/slide80.xml"/></Relationships>
</file>

<file path=ppt/_rels/viewProps.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slide" Target="slides/slide3.xml"/><Relationship Id="rId1" Type="http://schemas.openxmlformats.org/officeDocument/2006/relationships/slide" Target="slides/slide2.xml"/><Relationship Id="rId6" Type="http://schemas.openxmlformats.org/officeDocument/2006/relationships/slide" Target="slides/slide30.xml"/><Relationship Id="rId5" Type="http://schemas.openxmlformats.org/officeDocument/2006/relationships/slide" Target="slides/slide20.xml"/><Relationship Id="rId4"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defTabSz="946150">
              <a:defRPr sz="1200">
                <a:latin typeface="Arial" charset="0"/>
                <a:cs typeface="+mn-cs"/>
              </a:defRPr>
            </a:lvl1pPr>
          </a:lstStyle>
          <a:p>
            <a:pPr>
              <a:defRPr/>
            </a:pPr>
            <a:endParaRPr lang="en-GB"/>
          </a:p>
        </p:txBody>
      </p:sp>
      <p:sp>
        <p:nvSpPr>
          <p:cNvPr id="240643" name="Rectangle 3"/>
          <p:cNvSpPr>
            <a:spLocks noGrp="1" noChangeArrowheads="1"/>
          </p:cNvSpPr>
          <p:nvPr>
            <p:ph type="dt" sz="quarter" idx="1"/>
          </p:nvPr>
        </p:nvSpPr>
        <p:spPr bwMode="auto">
          <a:xfrm>
            <a:off x="377825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algn="r" defTabSz="946150">
              <a:defRPr sz="1200">
                <a:latin typeface="Arial" charset="0"/>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defTabSz="946150">
              <a:defRPr sz="1200">
                <a:latin typeface="Arial" charset="0"/>
                <a:cs typeface="+mn-cs"/>
              </a:defRPr>
            </a:lvl1pPr>
          </a:lstStyle>
          <a:p>
            <a:pPr>
              <a:defRPr/>
            </a:pPr>
            <a:endParaRPr lang="en-GB"/>
          </a:p>
        </p:txBody>
      </p:sp>
      <p:sp>
        <p:nvSpPr>
          <p:cNvPr id="240645" name="Rectangle 5"/>
          <p:cNvSpPr>
            <a:spLocks noGrp="1" noChangeArrowheads="1"/>
          </p:cNvSpPr>
          <p:nvPr>
            <p:ph type="sldNum" sz="quarter" idx="3"/>
          </p:nvPr>
        </p:nvSpPr>
        <p:spPr bwMode="auto">
          <a:xfrm>
            <a:off x="377825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algn="r" defTabSz="946150">
              <a:defRPr sz="1200"/>
            </a:lvl1pPr>
          </a:lstStyle>
          <a:p>
            <a:fld id="{7EA2BEF4-9FCF-4B93-A49E-29B5EE000209}" type="slidenum">
              <a:rPr lang="en-GB" altLang="de-DE"/>
              <a:pPr/>
              <a:t>‹Nr.›</a:t>
            </a:fld>
            <a:endParaRPr lang="en-GB" altLang="de-DE"/>
          </a:p>
        </p:txBody>
      </p:sp>
    </p:spTree>
    <p:extLst>
      <p:ext uri="{BB962C8B-B14F-4D97-AF65-F5344CB8AC3E}">
        <p14:creationId xmlns:p14="http://schemas.microsoft.com/office/powerpoint/2010/main" val="16361519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defTabSz="946150">
              <a:defRPr sz="12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377825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algn="r" defTabSz="946150">
              <a:defRPr sz="1200">
                <a:latin typeface="Arial" charset="0"/>
                <a:cs typeface="+mn-cs"/>
              </a:defRPr>
            </a:lvl1pPr>
          </a:lstStyle>
          <a:p>
            <a:pPr>
              <a:defRPr/>
            </a:pPr>
            <a:endParaRPr lang="en-US"/>
          </a:p>
        </p:txBody>
      </p:sp>
      <p:sp>
        <p:nvSpPr>
          <p:cNvPr id="141316" name="Rectangle 4"/>
          <p:cNvSpPr>
            <a:spLocks noGrp="1" noRot="1" noChangeAspect="1" noChangeArrowheads="1" noTextEdit="1"/>
          </p:cNvSpPr>
          <p:nvPr>
            <p:ph type="sldImg" idx="2"/>
          </p:nvPr>
        </p:nvSpPr>
        <p:spPr bwMode="auto">
          <a:xfrm>
            <a:off x="38100" y="742950"/>
            <a:ext cx="6594475" cy="3709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889000" y="4700588"/>
            <a:ext cx="4891088" cy="4452937"/>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defTabSz="946150">
              <a:defRPr sz="12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377825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algn="r" defTabSz="946150">
              <a:defRPr sz="1200"/>
            </a:lvl1pPr>
          </a:lstStyle>
          <a:p>
            <a:fld id="{7ADD49DB-13D9-4733-9F9B-C6F43C5C4C94}" type="slidenum">
              <a:rPr lang="en-US" altLang="de-DE"/>
              <a:pPr/>
              <a:t>‹Nr.›</a:t>
            </a:fld>
            <a:endParaRPr lang="en-US" altLang="de-DE"/>
          </a:p>
        </p:txBody>
      </p:sp>
    </p:spTree>
    <p:extLst>
      <p:ext uri="{BB962C8B-B14F-4D97-AF65-F5344CB8AC3E}">
        <p14:creationId xmlns:p14="http://schemas.microsoft.com/office/powerpoint/2010/main" val="25454274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000" y="584200"/>
            <a:ext cx="5538788" cy="31162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192686-0373-403D-8B75-024BFEA87F46}" type="slidenum">
              <a:rPr lang="en-US" altLang="de-DE"/>
              <a:pPr eaLnBrk="1" hangingPunct="1">
                <a:spcBef>
                  <a:spcPct val="0"/>
                </a:spcBef>
              </a:pPr>
              <a:t>2</a:t>
            </a:fld>
            <a:endParaRPr lang="en-US" altLang="de-DE"/>
          </a:p>
        </p:txBody>
      </p:sp>
      <p:sp>
        <p:nvSpPr>
          <p:cNvPr id="143363" name="Rectangle 2"/>
          <p:cNvSpPr>
            <a:spLocks noGrp="1" noRot="1" noChangeAspect="1" noChangeArrowheads="1" noTextEdit="1"/>
          </p:cNvSpPr>
          <p:nvPr>
            <p:ph type="sldImg"/>
          </p:nvPr>
        </p:nvSpPr>
        <p:spPr>
          <a:xfrm>
            <a:off x="38100" y="742950"/>
            <a:ext cx="6594475" cy="3709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363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508B1B6-AB47-4697-B7F9-596167AE592B}" type="slidenum">
              <a:rPr lang="en-US" altLang="de-DE"/>
              <a:pPr eaLnBrk="1" hangingPunct="1">
                <a:spcBef>
                  <a:spcPct val="0"/>
                </a:spcBef>
              </a:pPr>
              <a:t>3</a:t>
            </a:fld>
            <a:endParaRPr lang="en-US" altLang="de-DE"/>
          </a:p>
        </p:txBody>
      </p:sp>
      <p:sp>
        <p:nvSpPr>
          <p:cNvPr id="144387" name="Rectangle 2"/>
          <p:cNvSpPr>
            <a:spLocks noGrp="1" noRot="1" noChangeAspect="1" noChangeArrowheads="1" noTextEdit="1"/>
          </p:cNvSpPr>
          <p:nvPr>
            <p:ph type="sldImg"/>
          </p:nvPr>
        </p:nvSpPr>
        <p:spPr>
          <a:xfrm>
            <a:off x="38100" y="742950"/>
            <a:ext cx="6594475" cy="3709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72869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CAF49D3-3C1A-454D-BEA0-53EF914A5A69}" type="slidenum">
              <a:rPr lang="en-US" altLang="de-DE"/>
              <a:pPr eaLnBrk="1" hangingPunct="1">
                <a:spcBef>
                  <a:spcPct val="0"/>
                </a:spcBef>
              </a:pPr>
              <a:t>4</a:t>
            </a:fld>
            <a:endParaRPr lang="en-US" altLang="de-DE"/>
          </a:p>
        </p:txBody>
      </p:sp>
      <p:sp>
        <p:nvSpPr>
          <p:cNvPr id="145411" name="Rectangle 2"/>
          <p:cNvSpPr>
            <a:spLocks noGrp="1" noRot="1" noChangeAspect="1" noChangeArrowheads="1" noTextEdit="1"/>
          </p:cNvSpPr>
          <p:nvPr>
            <p:ph type="sldImg"/>
          </p:nvPr>
        </p:nvSpPr>
        <p:spPr>
          <a:xfrm>
            <a:off x="38100" y="742950"/>
            <a:ext cx="6594475" cy="3709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87578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3585A70-06EB-4D94-B236-E15AA086AFDA}" type="slidenum">
              <a:rPr lang="en-US" altLang="de-DE"/>
              <a:pPr eaLnBrk="1" hangingPunct="1">
                <a:spcBef>
                  <a:spcPct val="0"/>
                </a:spcBef>
              </a:pPr>
              <a:t>5</a:t>
            </a:fld>
            <a:endParaRPr lang="en-US" altLang="de-DE"/>
          </a:p>
        </p:txBody>
      </p:sp>
      <p:sp>
        <p:nvSpPr>
          <p:cNvPr id="149507" name="Rectangle 2"/>
          <p:cNvSpPr>
            <a:spLocks noGrp="1" noRot="1" noChangeAspect="1" noChangeArrowheads="1" noTextEdit="1"/>
          </p:cNvSpPr>
          <p:nvPr>
            <p:ph type="sldImg"/>
          </p:nvPr>
        </p:nvSpPr>
        <p:spPr>
          <a:xfrm>
            <a:off x="38100" y="742950"/>
            <a:ext cx="6594475" cy="3709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66899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3585A70-06EB-4D94-B236-E15AA086AFDA}" type="slidenum">
              <a:rPr lang="en-US" altLang="de-DE"/>
              <a:pPr eaLnBrk="1" hangingPunct="1">
                <a:spcBef>
                  <a:spcPct val="0"/>
                </a:spcBef>
              </a:pPr>
              <a:t>6</a:t>
            </a:fld>
            <a:endParaRPr lang="en-US" altLang="de-DE"/>
          </a:p>
        </p:txBody>
      </p:sp>
      <p:sp>
        <p:nvSpPr>
          <p:cNvPr id="149507" name="Rectangle 2"/>
          <p:cNvSpPr>
            <a:spLocks noGrp="1" noRot="1" noChangeAspect="1" noChangeArrowheads="1" noTextEdit="1"/>
          </p:cNvSpPr>
          <p:nvPr>
            <p:ph type="sldImg"/>
          </p:nvPr>
        </p:nvSpPr>
        <p:spPr>
          <a:xfrm>
            <a:off x="38100" y="742950"/>
            <a:ext cx="6594475" cy="3709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6689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3585A70-06EB-4D94-B236-E15AA086AFDA}" type="slidenum">
              <a:rPr lang="en-US" altLang="de-DE"/>
              <a:pPr eaLnBrk="1" hangingPunct="1">
                <a:spcBef>
                  <a:spcPct val="0"/>
                </a:spcBef>
              </a:pPr>
              <a:t>7</a:t>
            </a:fld>
            <a:endParaRPr lang="en-US" altLang="de-DE"/>
          </a:p>
        </p:txBody>
      </p:sp>
      <p:sp>
        <p:nvSpPr>
          <p:cNvPr id="149507" name="Rectangle 2"/>
          <p:cNvSpPr>
            <a:spLocks noGrp="1" noRot="1" noChangeAspect="1" noChangeArrowheads="1" noTextEdit="1"/>
          </p:cNvSpPr>
          <p:nvPr>
            <p:ph type="sldImg"/>
          </p:nvPr>
        </p:nvSpPr>
        <p:spPr>
          <a:xfrm>
            <a:off x="38100" y="742950"/>
            <a:ext cx="6594475" cy="3709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66899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3585A70-06EB-4D94-B236-E15AA086AFDA}" type="slidenum">
              <a:rPr lang="en-US" altLang="de-DE"/>
              <a:pPr eaLnBrk="1" hangingPunct="1">
                <a:spcBef>
                  <a:spcPct val="0"/>
                </a:spcBef>
              </a:pPr>
              <a:t>8</a:t>
            </a:fld>
            <a:endParaRPr lang="en-US" altLang="de-DE"/>
          </a:p>
        </p:txBody>
      </p:sp>
      <p:sp>
        <p:nvSpPr>
          <p:cNvPr id="149507" name="Rectangle 2"/>
          <p:cNvSpPr>
            <a:spLocks noGrp="1" noRot="1" noChangeAspect="1" noChangeArrowheads="1" noTextEdit="1"/>
          </p:cNvSpPr>
          <p:nvPr>
            <p:ph type="sldImg"/>
          </p:nvPr>
        </p:nvSpPr>
        <p:spPr>
          <a:xfrm>
            <a:off x="38100" y="742950"/>
            <a:ext cx="6594475" cy="3709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66899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ACEE11B-E7C0-46D6-BB3F-226A0283BB4E}" type="slidenum">
              <a:rPr lang="en-US" altLang="de-DE"/>
              <a:pPr eaLnBrk="1" hangingPunct="1">
                <a:spcBef>
                  <a:spcPct val="0"/>
                </a:spcBef>
              </a:pPr>
              <a:t>9</a:t>
            </a:fld>
            <a:endParaRPr lang="en-US" altLang="de-DE"/>
          </a:p>
        </p:txBody>
      </p:sp>
      <p:sp>
        <p:nvSpPr>
          <p:cNvPr id="151555" name="Rectangle 2"/>
          <p:cNvSpPr>
            <a:spLocks noGrp="1" noRot="1" noChangeAspect="1" noChangeArrowheads="1" noTextEdit="1"/>
          </p:cNvSpPr>
          <p:nvPr>
            <p:ph type="sldImg"/>
          </p:nvPr>
        </p:nvSpPr>
        <p:spPr>
          <a:xfrm>
            <a:off x="38100" y="742950"/>
            <a:ext cx="6594475" cy="3709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64261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ACEE11B-E7C0-46D6-BB3F-226A0283BB4E}" type="slidenum">
              <a:rPr lang="en-US" altLang="de-DE"/>
              <a:pPr eaLnBrk="1" hangingPunct="1">
                <a:spcBef>
                  <a:spcPct val="0"/>
                </a:spcBef>
              </a:pPr>
              <a:t>10</a:t>
            </a:fld>
            <a:endParaRPr lang="en-US" altLang="de-DE"/>
          </a:p>
        </p:txBody>
      </p:sp>
      <p:sp>
        <p:nvSpPr>
          <p:cNvPr id="151555" name="Rectangle 2"/>
          <p:cNvSpPr>
            <a:spLocks noGrp="1" noRot="1" noChangeAspect="1" noChangeArrowheads="1" noTextEdit="1"/>
          </p:cNvSpPr>
          <p:nvPr>
            <p:ph type="sldImg"/>
          </p:nvPr>
        </p:nvSpPr>
        <p:spPr>
          <a:xfrm>
            <a:off x="38100" y="742950"/>
            <a:ext cx="6594475" cy="3709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64261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2153CA4-2D0C-4825-A1B2-E9F0E46753F2}" type="slidenum">
              <a:rPr lang="en-US" altLang="de-DE"/>
              <a:pPr eaLnBrk="1" hangingPunct="1">
                <a:spcBef>
                  <a:spcPct val="0"/>
                </a:spcBef>
              </a:pPr>
              <a:t>11</a:t>
            </a:fld>
            <a:endParaRPr lang="en-US" altLang="de-DE"/>
          </a:p>
        </p:txBody>
      </p:sp>
      <p:sp>
        <p:nvSpPr>
          <p:cNvPr id="152579" name="Rectangle 2"/>
          <p:cNvSpPr>
            <a:spLocks noGrp="1" noRot="1" noChangeAspect="1" noChangeArrowheads="1" noTextEdit="1"/>
          </p:cNvSpPr>
          <p:nvPr>
            <p:ph type="sldImg"/>
          </p:nvPr>
        </p:nvSpPr>
        <p:spPr>
          <a:xfrm>
            <a:off x="38100" y="742950"/>
            <a:ext cx="6594475" cy="3709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69912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1A39486-7E16-4978-8977-3B7E1DE35090}" type="slidenum">
              <a:rPr lang="en-US" altLang="de-DE"/>
              <a:pPr eaLnBrk="1" hangingPunct="1">
                <a:spcBef>
                  <a:spcPct val="0"/>
                </a:spcBef>
              </a:pPr>
              <a:t>12</a:t>
            </a:fld>
            <a:endParaRPr lang="en-US" altLang="de-DE"/>
          </a:p>
        </p:txBody>
      </p:sp>
      <p:sp>
        <p:nvSpPr>
          <p:cNvPr id="153603" name="Rectangle 2"/>
          <p:cNvSpPr>
            <a:spLocks noGrp="1" noRot="1" noChangeAspect="1" noChangeArrowheads="1" noTextEdit="1"/>
          </p:cNvSpPr>
          <p:nvPr>
            <p:ph type="sldImg"/>
          </p:nvPr>
        </p:nvSpPr>
        <p:spPr>
          <a:xfrm>
            <a:off x="38100" y="742950"/>
            <a:ext cx="6594475" cy="3709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04277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4312CC4-4DA5-45D1-9339-01E4CF5E51C9}" type="slidenum">
              <a:rPr lang="en-US" altLang="de-DE"/>
              <a:pPr eaLnBrk="1" hangingPunct="1">
                <a:spcBef>
                  <a:spcPct val="0"/>
                </a:spcBef>
              </a:pPr>
              <a:t>13</a:t>
            </a:fld>
            <a:endParaRPr lang="en-US" altLang="de-DE"/>
          </a:p>
        </p:txBody>
      </p:sp>
      <p:sp>
        <p:nvSpPr>
          <p:cNvPr id="154627" name="Rectangle 2"/>
          <p:cNvSpPr>
            <a:spLocks noGrp="1" noRot="1" noChangeAspect="1" noChangeArrowheads="1" noTextEdit="1"/>
          </p:cNvSpPr>
          <p:nvPr>
            <p:ph type="sldImg"/>
          </p:nvPr>
        </p:nvSpPr>
        <p:spPr>
          <a:xfrm>
            <a:off x="38100" y="742950"/>
            <a:ext cx="6594475" cy="3709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22947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E84FBF3-ED95-45CD-B412-018F6E530B11}" type="slidenum">
              <a:rPr lang="en-US" altLang="de-DE"/>
              <a:pPr eaLnBrk="1" hangingPunct="1">
                <a:spcBef>
                  <a:spcPct val="0"/>
                </a:spcBef>
              </a:pPr>
              <a:t>14</a:t>
            </a:fld>
            <a:endParaRPr lang="en-US" altLang="de-DE"/>
          </a:p>
        </p:txBody>
      </p:sp>
      <p:sp>
        <p:nvSpPr>
          <p:cNvPr id="155651" name="Rectangle 2"/>
          <p:cNvSpPr>
            <a:spLocks noGrp="1" noRot="1" noChangeAspect="1" noChangeArrowheads="1" noTextEdit="1"/>
          </p:cNvSpPr>
          <p:nvPr>
            <p:ph type="sldImg"/>
          </p:nvPr>
        </p:nvSpPr>
        <p:spPr>
          <a:xfrm>
            <a:off x="38100" y="742950"/>
            <a:ext cx="6594475" cy="3709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71030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0DE85C0-9726-4421-913B-F6C3DD146D1D}" type="slidenum">
              <a:rPr lang="en-US" altLang="de-DE"/>
              <a:pPr eaLnBrk="1" hangingPunct="1">
                <a:spcBef>
                  <a:spcPct val="0"/>
                </a:spcBef>
              </a:pPr>
              <a:t>15</a:t>
            </a:fld>
            <a:endParaRPr lang="en-US" altLang="de-DE"/>
          </a:p>
        </p:txBody>
      </p:sp>
      <p:sp>
        <p:nvSpPr>
          <p:cNvPr id="156675" name="Rectangle 2"/>
          <p:cNvSpPr>
            <a:spLocks noGrp="1" noRot="1" noChangeAspect="1" noChangeArrowheads="1" noTextEdit="1"/>
          </p:cNvSpPr>
          <p:nvPr>
            <p:ph type="sldImg"/>
          </p:nvPr>
        </p:nvSpPr>
        <p:spPr>
          <a:xfrm>
            <a:off x="38100" y="742950"/>
            <a:ext cx="6594475" cy="3709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9473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D3CE0E-DF82-4E8A-AE6C-BDF2F39252EA}" type="slidenum">
              <a:rPr lang="en-US" altLang="de-DE"/>
              <a:pPr eaLnBrk="1" hangingPunct="1">
                <a:spcBef>
                  <a:spcPct val="0"/>
                </a:spcBef>
              </a:pPr>
              <a:t>16</a:t>
            </a:fld>
            <a:endParaRPr lang="en-US" altLang="de-DE"/>
          </a:p>
        </p:txBody>
      </p:sp>
      <p:sp>
        <p:nvSpPr>
          <p:cNvPr id="157699" name="Rectangle 2"/>
          <p:cNvSpPr>
            <a:spLocks noGrp="1" noRot="1" noChangeAspect="1" noChangeArrowheads="1" noTextEdit="1"/>
          </p:cNvSpPr>
          <p:nvPr>
            <p:ph type="sldImg"/>
          </p:nvPr>
        </p:nvSpPr>
        <p:spPr>
          <a:xfrm>
            <a:off x="38100" y="742950"/>
            <a:ext cx="6594475" cy="3709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2756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8C3C2CD-4063-4F47-BF16-2FC9495E251E}" type="slidenum">
              <a:rPr lang="en-US" altLang="de-DE"/>
              <a:pPr eaLnBrk="1" hangingPunct="1">
                <a:spcBef>
                  <a:spcPct val="0"/>
                </a:spcBef>
              </a:pPr>
              <a:t>17</a:t>
            </a:fld>
            <a:endParaRPr lang="en-US" altLang="de-DE"/>
          </a:p>
        </p:txBody>
      </p:sp>
      <p:sp>
        <p:nvSpPr>
          <p:cNvPr id="158723" name="Rectangle 2"/>
          <p:cNvSpPr>
            <a:spLocks noGrp="1" noRot="1" noChangeAspect="1" noChangeArrowheads="1" noTextEdit="1"/>
          </p:cNvSpPr>
          <p:nvPr>
            <p:ph type="sldImg"/>
          </p:nvPr>
        </p:nvSpPr>
        <p:spPr>
          <a:xfrm>
            <a:off x="38100" y="742950"/>
            <a:ext cx="6594475" cy="3709988"/>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7380" tIns="43690" rIns="87380" bIns="4369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43730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4F82D67-BA88-47D4-802B-E29B4D8D1626}" type="slidenum">
              <a:rPr lang="en-US" altLang="de-DE"/>
              <a:pPr eaLnBrk="1" hangingPunct="1">
                <a:spcBef>
                  <a:spcPct val="0"/>
                </a:spcBef>
              </a:pPr>
              <a:t>18</a:t>
            </a:fld>
            <a:endParaRPr lang="en-US" altLang="de-DE"/>
          </a:p>
        </p:txBody>
      </p:sp>
      <p:sp>
        <p:nvSpPr>
          <p:cNvPr id="159747" name="Rectangle 2"/>
          <p:cNvSpPr>
            <a:spLocks noGrp="1" noRot="1" noChangeAspect="1" noChangeArrowheads="1" noTextEdit="1"/>
          </p:cNvSpPr>
          <p:nvPr>
            <p:ph type="sldImg"/>
          </p:nvPr>
        </p:nvSpPr>
        <p:spPr>
          <a:xfrm>
            <a:off x="38100" y="742950"/>
            <a:ext cx="6594475" cy="3709988"/>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7380" tIns="43690" rIns="87380" bIns="4369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94088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725D61-3F4B-4F3E-BEFE-73CF07AEF21E}" type="slidenum">
              <a:rPr lang="en-US" altLang="de-DE"/>
              <a:pPr eaLnBrk="1" hangingPunct="1">
                <a:spcBef>
                  <a:spcPct val="0"/>
                </a:spcBef>
              </a:pPr>
              <a:t>19</a:t>
            </a:fld>
            <a:endParaRPr lang="en-US" altLang="de-DE"/>
          </a:p>
        </p:txBody>
      </p:sp>
      <p:sp>
        <p:nvSpPr>
          <p:cNvPr id="160771" name="Rectangle 2"/>
          <p:cNvSpPr>
            <a:spLocks noGrp="1" noRot="1" noChangeAspect="1" noChangeArrowheads="1" noTextEdit="1"/>
          </p:cNvSpPr>
          <p:nvPr>
            <p:ph type="sldImg"/>
          </p:nvPr>
        </p:nvSpPr>
        <p:spPr>
          <a:xfrm>
            <a:off x="38100" y="742950"/>
            <a:ext cx="6594475" cy="3709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55939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2D7F351-E5D4-4095-8215-C66655136CCB}" type="slidenum">
              <a:rPr lang="en-US" altLang="de-DE"/>
              <a:pPr eaLnBrk="1" hangingPunct="1">
                <a:spcBef>
                  <a:spcPct val="0"/>
                </a:spcBef>
              </a:pPr>
              <a:t>20</a:t>
            </a:fld>
            <a:endParaRPr lang="en-US" altLang="de-DE"/>
          </a:p>
        </p:txBody>
      </p:sp>
      <p:sp>
        <p:nvSpPr>
          <p:cNvPr id="161795" name="Rectangle 2"/>
          <p:cNvSpPr>
            <a:spLocks noGrp="1" noRot="1" noChangeAspect="1" noChangeArrowheads="1" noTextEdit="1"/>
          </p:cNvSpPr>
          <p:nvPr>
            <p:ph type="sldImg"/>
          </p:nvPr>
        </p:nvSpPr>
        <p:spPr>
          <a:xfrm>
            <a:off x="38100" y="742950"/>
            <a:ext cx="6594475" cy="3709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695112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660C0E6-6E28-4A40-9172-12F319A32241}" type="slidenum">
              <a:rPr lang="en-US" altLang="de-DE"/>
              <a:pPr eaLnBrk="1" hangingPunct="1">
                <a:spcBef>
                  <a:spcPct val="0"/>
                </a:spcBef>
              </a:pPr>
              <a:t>21</a:t>
            </a:fld>
            <a:endParaRPr lang="en-US" altLang="de-DE"/>
          </a:p>
        </p:txBody>
      </p:sp>
      <p:sp>
        <p:nvSpPr>
          <p:cNvPr id="164867" name="Rectangle 2"/>
          <p:cNvSpPr>
            <a:spLocks noGrp="1" noRot="1" noChangeAspect="1" noChangeArrowheads="1" noTextEdit="1"/>
          </p:cNvSpPr>
          <p:nvPr>
            <p:ph type="sldImg"/>
          </p:nvPr>
        </p:nvSpPr>
        <p:spPr>
          <a:xfrm>
            <a:off x="38100" y="742950"/>
            <a:ext cx="6594475" cy="3709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55937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660C0E6-6E28-4A40-9172-12F319A32241}" type="slidenum">
              <a:rPr lang="en-US" altLang="de-DE"/>
              <a:pPr eaLnBrk="1" hangingPunct="1">
                <a:spcBef>
                  <a:spcPct val="0"/>
                </a:spcBef>
              </a:pPr>
              <a:t>22</a:t>
            </a:fld>
            <a:endParaRPr lang="en-US" altLang="de-DE"/>
          </a:p>
        </p:txBody>
      </p:sp>
      <p:sp>
        <p:nvSpPr>
          <p:cNvPr id="164867" name="Rectangle 2"/>
          <p:cNvSpPr>
            <a:spLocks noGrp="1" noRot="1" noChangeAspect="1" noChangeArrowheads="1" noTextEdit="1"/>
          </p:cNvSpPr>
          <p:nvPr>
            <p:ph type="sldImg"/>
          </p:nvPr>
        </p:nvSpPr>
        <p:spPr>
          <a:xfrm>
            <a:off x="38100" y="742950"/>
            <a:ext cx="6594475" cy="3709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55937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660C0E6-6E28-4A40-9172-12F319A32241}" type="slidenum">
              <a:rPr lang="en-US" altLang="de-DE"/>
              <a:pPr eaLnBrk="1" hangingPunct="1">
                <a:spcBef>
                  <a:spcPct val="0"/>
                </a:spcBef>
              </a:pPr>
              <a:t>23</a:t>
            </a:fld>
            <a:endParaRPr lang="en-US" altLang="de-DE"/>
          </a:p>
        </p:txBody>
      </p:sp>
      <p:sp>
        <p:nvSpPr>
          <p:cNvPr id="164867" name="Rectangle 2"/>
          <p:cNvSpPr>
            <a:spLocks noGrp="1" noRot="1" noChangeAspect="1" noChangeArrowheads="1" noTextEdit="1"/>
          </p:cNvSpPr>
          <p:nvPr>
            <p:ph type="sldImg"/>
          </p:nvPr>
        </p:nvSpPr>
        <p:spPr>
          <a:xfrm>
            <a:off x="38100" y="742950"/>
            <a:ext cx="6594475" cy="3709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55937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9883A7A-BCE9-459A-A4EA-5DE227AB8596}" type="slidenum">
              <a:rPr lang="en-US" altLang="de-DE"/>
              <a:pPr eaLnBrk="1" hangingPunct="1">
                <a:spcBef>
                  <a:spcPct val="0"/>
                </a:spcBef>
              </a:pPr>
              <a:t>24</a:t>
            </a:fld>
            <a:endParaRPr lang="en-US" altLang="de-DE"/>
          </a:p>
        </p:txBody>
      </p:sp>
      <p:sp>
        <p:nvSpPr>
          <p:cNvPr id="166915" name="Rectangle 2"/>
          <p:cNvSpPr>
            <a:spLocks noGrp="1" noRot="1" noChangeAspect="1" noChangeArrowheads="1" noTextEdit="1"/>
          </p:cNvSpPr>
          <p:nvPr>
            <p:ph type="sldImg"/>
          </p:nvPr>
        </p:nvSpPr>
        <p:spPr>
          <a:xfrm>
            <a:off x="38100" y="742950"/>
            <a:ext cx="6594475" cy="3709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64933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9883A7A-BCE9-459A-A4EA-5DE227AB8596}" type="slidenum">
              <a:rPr lang="en-US" altLang="de-DE"/>
              <a:pPr eaLnBrk="1" hangingPunct="1">
                <a:spcBef>
                  <a:spcPct val="0"/>
                </a:spcBef>
              </a:pPr>
              <a:t>25</a:t>
            </a:fld>
            <a:endParaRPr lang="en-US" altLang="de-DE"/>
          </a:p>
        </p:txBody>
      </p:sp>
      <p:sp>
        <p:nvSpPr>
          <p:cNvPr id="166915" name="Rectangle 2"/>
          <p:cNvSpPr>
            <a:spLocks noGrp="1" noRot="1" noChangeAspect="1" noChangeArrowheads="1" noTextEdit="1"/>
          </p:cNvSpPr>
          <p:nvPr>
            <p:ph type="sldImg"/>
          </p:nvPr>
        </p:nvSpPr>
        <p:spPr>
          <a:xfrm>
            <a:off x="38100" y="742950"/>
            <a:ext cx="6594475" cy="3709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64933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9ED7631-18BD-4D49-8503-476DFE40CC24}" type="slidenum">
              <a:rPr lang="en-US" altLang="de-DE"/>
              <a:pPr eaLnBrk="1" hangingPunct="1">
                <a:spcBef>
                  <a:spcPct val="0"/>
                </a:spcBef>
              </a:pPr>
              <a:t>26</a:t>
            </a:fld>
            <a:endParaRPr lang="en-US" altLang="de-DE"/>
          </a:p>
        </p:txBody>
      </p:sp>
      <p:sp>
        <p:nvSpPr>
          <p:cNvPr id="167939" name="Rectangle 2"/>
          <p:cNvSpPr>
            <a:spLocks noGrp="1" noRot="1" noChangeAspect="1" noChangeArrowheads="1" noTextEdit="1"/>
          </p:cNvSpPr>
          <p:nvPr>
            <p:ph type="sldImg"/>
          </p:nvPr>
        </p:nvSpPr>
        <p:spPr>
          <a:xfrm>
            <a:off x="38100" y="742950"/>
            <a:ext cx="6594475" cy="3709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91059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D24A6CC-0B53-4492-8914-1085BD5B4E4A}" type="slidenum">
              <a:rPr lang="en-US" altLang="de-DE"/>
              <a:pPr eaLnBrk="1" hangingPunct="1">
                <a:spcBef>
                  <a:spcPct val="0"/>
                </a:spcBef>
              </a:pPr>
              <a:t>27</a:t>
            </a:fld>
            <a:endParaRPr lang="en-US" altLang="de-DE"/>
          </a:p>
        </p:txBody>
      </p:sp>
      <p:sp>
        <p:nvSpPr>
          <p:cNvPr id="168963" name="Rectangle 2"/>
          <p:cNvSpPr>
            <a:spLocks noGrp="1" noRot="1" noChangeAspect="1" noChangeArrowheads="1" noTextEdit="1"/>
          </p:cNvSpPr>
          <p:nvPr>
            <p:ph type="sldImg"/>
          </p:nvPr>
        </p:nvSpPr>
        <p:spPr>
          <a:xfrm>
            <a:off x="38100" y="742950"/>
            <a:ext cx="6594475" cy="3709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59438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4EAE024-F434-41E1-B315-B8FB4C323660}" type="slidenum">
              <a:rPr lang="en-US" altLang="de-DE"/>
              <a:pPr eaLnBrk="1" hangingPunct="1">
                <a:spcBef>
                  <a:spcPct val="0"/>
                </a:spcBef>
              </a:pPr>
              <a:t>28</a:t>
            </a:fld>
            <a:endParaRPr lang="en-US" altLang="de-DE"/>
          </a:p>
        </p:txBody>
      </p:sp>
      <p:sp>
        <p:nvSpPr>
          <p:cNvPr id="169987" name="Rectangle 2"/>
          <p:cNvSpPr>
            <a:spLocks noGrp="1" noRot="1" noChangeAspect="1" noChangeArrowheads="1" noTextEdit="1"/>
          </p:cNvSpPr>
          <p:nvPr>
            <p:ph type="sldImg"/>
          </p:nvPr>
        </p:nvSpPr>
        <p:spPr>
          <a:xfrm>
            <a:off x="38100" y="742950"/>
            <a:ext cx="6594475" cy="3709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14218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1B7C01-8738-43EA-8DCE-950D33D783D7}" type="slidenum">
              <a:rPr lang="en-US" altLang="de-DE"/>
              <a:pPr eaLnBrk="1" hangingPunct="1">
                <a:spcBef>
                  <a:spcPct val="0"/>
                </a:spcBef>
              </a:pPr>
              <a:t>29</a:t>
            </a:fld>
            <a:endParaRPr lang="en-US" altLang="de-DE"/>
          </a:p>
        </p:txBody>
      </p:sp>
      <p:sp>
        <p:nvSpPr>
          <p:cNvPr id="171011" name="Rectangle 2"/>
          <p:cNvSpPr>
            <a:spLocks noGrp="1" noRot="1" noChangeAspect="1" noChangeArrowheads="1" noTextEdit="1"/>
          </p:cNvSpPr>
          <p:nvPr>
            <p:ph type="sldImg"/>
          </p:nvPr>
        </p:nvSpPr>
        <p:spPr>
          <a:xfrm>
            <a:off x="38100" y="742950"/>
            <a:ext cx="6594475" cy="3709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67625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EB48DA-2E71-49F8-A84F-B72094114138}" type="slidenum">
              <a:rPr lang="en-US" altLang="de-DE"/>
              <a:pPr eaLnBrk="1" hangingPunct="1">
                <a:spcBef>
                  <a:spcPct val="0"/>
                </a:spcBef>
              </a:pPr>
              <a:t>30</a:t>
            </a:fld>
            <a:endParaRPr lang="en-US" altLang="de-DE"/>
          </a:p>
        </p:txBody>
      </p:sp>
      <p:sp>
        <p:nvSpPr>
          <p:cNvPr id="172035" name="Rectangle 2"/>
          <p:cNvSpPr>
            <a:spLocks noGrp="1" noRot="1" noChangeAspect="1" noChangeArrowheads="1" noTextEdit="1"/>
          </p:cNvSpPr>
          <p:nvPr>
            <p:ph type="sldImg"/>
          </p:nvPr>
        </p:nvSpPr>
        <p:spPr>
          <a:xfrm>
            <a:off x="38100" y="742950"/>
            <a:ext cx="6594475" cy="3709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416499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EF76D0B-2BC2-4A40-80C4-6C63E36C1C1A}" type="slidenum">
              <a:rPr lang="en-US" altLang="de-DE"/>
              <a:pPr eaLnBrk="1" hangingPunct="1">
                <a:spcBef>
                  <a:spcPct val="0"/>
                </a:spcBef>
              </a:pPr>
              <a:t>31</a:t>
            </a:fld>
            <a:endParaRPr lang="en-US" altLang="de-DE"/>
          </a:p>
        </p:txBody>
      </p:sp>
      <p:sp>
        <p:nvSpPr>
          <p:cNvPr id="173059" name="Rectangle 2"/>
          <p:cNvSpPr>
            <a:spLocks noGrp="1" noRot="1" noChangeAspect="1" noChangeArrowheads="1" noTextEdit="1"/>
          </p:cNvSpPr>
          <p:nvPr>
            <p:ph type="sldImg"/>
          </p:nvPr>
        </p:nvSpPr>
        <p:spPr>
          <a:xfrm>
            <a:off x="38100" y="742950"/>
            <a:ext cx="6594475" cy="3709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00945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395FFEC-BA2A-479C-AD10-E438E06F0056}" type="slidenum">
              <a:rPr lang="en-US" altLang="de-DE"/>
              <a:pPr eaLnBrk="1" hangingPunct="1">
                <a:spcBef>
                  <a:spcPct val="0"/>
                </a:spcBef>
              </a:pPr>
              <a:t>32</a:t>
            </a:fld>
            <a:endParaRPr lang="en-US" altLang="de-DE"/>
          </a:p>
        </p:txBody>
      </p:sp>
      <p:sp>
        <p:nvSpPr>
          <p:cNvPr id="174083" name="Rectangle 2"/>
          <p:cNvSpPr>
            <a:spLocks noGrp="1" noRot="1" noChangeAspect="1" noChangeArrowheads="1" noTextEdit="1"/>
          </p:cNvSpPr>
          <p:nvPr>
            <p:ph type="sldImg"/>
          </p:nvPr>
        </p:nvSpPr>
        <p:spPr>
          <a:xfrm>
            <a:off x="38100" y="742950"/>
            <a:ext cx="6594475" cy="3709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58184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645926C-C2ED-4FF3-98FC-8D60C424D78A}" type="slidenum">
              <a:rPr lang="en-US" altLang="de-DE"/>
              <a:pPr eaLnBrk="1" hangingPunct="1">
                <a:spcBef>
                  <a:spcPct val="0"/>
                </a:spcBef>
              </a:pPr>
              <a:t>33</a:t>
            </a:fld>
            <a:endParaRPr lang="en-US" altLang="de-DE"/>
          </a:p>
        </p:txBody>
      </p:sp>
      <p:sp>
        <p:nvSpPr>
          <p:cNvPr id="175107"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D52D189-83FD-43D8-A395-D03BB788489E}" type="slidenum">
              <a:rPr lang="en-US" altLang="de-DE"/>
              <a:pPr algn="r" eaLnBrk="1" hangingPunct="1">
                <a:spcBef>
                  <a:spcPct val="0"/>
                </a:spcBef>
              </a:pPr>
              <a:t>33</a:t>
            </a:fld>
            <a:endParaRPr lang="en-US" altLang="de-DE"/>
          </a:p>
        </p:txBody>
      </p:sp>
      <p:sp>
        <p:nvSpPr>
          <p:cNvPr id="175108" name="Rectangle 2"/>
          <p:cNvSpPr>
            <a:spLocks noGrp="1" noRot="1" noChangeAspect="1" noChangeArrowheads="1" noTextEdit="1"/>
          </p:cNvSpPr>
          <p:nvPr>
            <p:ph type="sldImg"/>
          </p:nvPr>
        </p:nvSpPr>
        <p:spPr>
          <a:xfrm>
            <a:off x="38100" y="742950"/>
            <a:ext cx="6594475" cy="3709988"/>
          </a:xfrm>
          <a:ln/>
        </p:spPr>
      </p:sp>
      <p:sp>
        <p:nvSpPr>
          <p:cNvPr id="1751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00205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9887E3-E109-4267-8AA3-79DAF423AA5B}" type="slidenum">
              <a:rPr lang="en-US" altLang="de-DE"/>
              <a:pPr eaLnBrk="1" hangingPunct="1">
                <a:spcBef>
                  <a:spcPct val="0"/>
                </a:spcBef>
              </a:pPr>
              <a:t>34</a:t>
            </a:fld>
            <a:endParaRPr lang="en-US" altLang="de-DE"/>
          </a:p>
        </p:txBody>
      </p:sp>
      <p:sp>
        <p:nvSpPr>
          <p:cNvPr id="176131"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61F6769-A846-417E-B27B-727A2385F224}" type="slidenum">
              <a:rPr lang="en-US" altLang="de-DE"/>
              <a:pPr algn="r" eaLnBrk="1" hangingPunct="1">
                <a:spcBef>
                  <a:spcPct val="0"/>
                </a:spcBef>
              </a:pPr>
              <a:t>34</a:t>
            </a:fld>
            <a:endParaRPr lang="en-US" altLang="de-DE"/>
          </a:p>
        </p:txBody>
      </p:sp>
      <p:sp>
        <p:nvSpPr>
          <p:cNvPr id="176132" name="Rectangle 2"/>
          <p:cNvSpPr>
            <a:spLocks noGrp="1" noRot="1" noChangeAspect="1" noChangeArrowheads="1" noTextEdit="1"/>
          </p:cNvSpPr>
          <p:nvPr>
            <p:ph type="sldImg"/>
          </p:nvPr>
        </p:nvSpPr>
        <p:spPr>
          <a:xfrm>
            <a:off x="38100" y="742950"/>
            <a:ext cx="6594475" cy="3709988"/>
          </a:xfrm>
          <a:ln/>
        </p:spPr>
      </p:sp>
      <p:sp>
        <p:nvSpPr>
          <p:cNvPr id="1761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74196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D803656-4500-42B3-9632-A04E072BB066}" type="slidenum">
              <a:rPr lang="en-US" altLang="de-DE"/>
              <a:pPr eaLnBrk="1" hangingPunct="1">
                <a:spcBef>
                  <a:spcPct val="0"/>
                </a:spcBef>
              </a:pPr>
              <a:t>35</a:t>
            </a:fld>
            <a:endParaRPr lang="en-US" altLang="de-DE"/>
          </a:p>
        </p:txBody>
      </p:sp>
      <p:sp>
        <p:nvSpPr>
          <p:cNvPr id="177155" name="Rectangle 2"/>
          <p:cNvSpPr>
            <a:spLocks noGrp="1" noRot="1" noChangeAspect="1" noChangeArrowheads="1" noTextEdit="1"/>
          </p:cNvSpPr>
          <p:nvPr>
            <p:ph type="sldImg"/>
          </p:nvPr>
        </p:nvSpPr>
        <p:spPr>
          <a:xfrm>
            <a:off x="38100" y="742950"/>
            <a:ext cx="6594475" cy="3709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39303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1D55935-157A-4145-AD5F-037C0CD38383}" type="slidenum">
              <a:rPr lang="en-US" altLang="de-DE"/>
              <a:pPr eaLnBrk="1" hangingPunct="1">
                <a:spcBef>
                  <a:spcPct val="0"/>
                </a:spcBef>
              </a:pPr>
              <a:t>36</a:t>
            </a:fld>
            <a:endParaRPr lang="en-US" altLang="de-DE"/>
          </a:p>
        </p:txBody>
      </p:sp>
      <p:sp>
        <p:nvSpPr>
          <p:cNvPr id="178179" name="Rectangle 2"/>
          <p:cNvSpPr>
            <a:spLocks noGrp="1" noRot="1" noChangeAspect="1" noChangeArrowheads="1" noTextEdit="1"/>
          </p:cNvSpPr>
          <p:nvPr>
            <p:ph type="sldImg"/>
          </p:nvPr>
        </p:nvSpPr>
        <p:spPr>
          <a:xfrm>
            <a:off x="38100" y="742950"/>
            <a:ext cx="6594475" cy="3709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07765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254000" y="584200"/>
            <a:ext cx="5538788" cy="3116263"/>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28F267-28EB-429F-80AE-982E2B5D4F6C}" type="slidenum">
              <a:rPr lang="en-US" altLang="de-DE"/>
              <a:pPr eaLnBrk="1" hangingPunct="1">
                <a:spcBef>
                  <a:spcPct val="0"/>
                </a:spcBef>
              </a:pPr>
              <a:t>38</a:t>
            </a:fld>
            <a:endParaRPr lang="en-US" altLang="de-DE"/>
          </a:p>
        </p:txBody>
      </p:sp>
      <p:sp>
        <p:nvSpPr>
          <p:cNvPr id="179203"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4BFB8F0-F797-44B8-B4D4-54D309444015}" type="slidenum">
              <a:rPr lang="en-US" altLang="de-DE"/>
              <a:pPr algn="r" eaLnBrk="1" hangingPunct="1">
                <a:spcBef>
                  <a:spcPct val="0"/>
                </a:spcBef>
              </a:pPr>
              <a:t>38</a:t>
            </a:fld>
            <a:endParaRPr lang="en-US" altLang="de-DE"/>
          </a:p>
        </p:txBody>
      </p:sp>
      <p:sp>
        <p:nvSpPr>
          <p:cNvPr id="179204" name="Rectangle 2"/>
          <p:cNvSpPr>
            <a:spLocks noGrp="1" noRot="1" noChangeAspect="1" noChangeArrowheads="1" noTextEdit="1"/>
          </p:cNvSpPr>
          <p:nvPr>
            <p:ph type="sldImg"/>
          </p:nvPr>
        </p:nvSpPr>
        <p:spPr>
          <a:xfrm>
            <a:off x="38100" y="742950"/>
            <a:ext cx="6594475" cy="3709988"/>
          </a:xfrm>
          <a:ln/>
        </p:spPr>
      </p:sp>
      <p:sp>
        <p:nvSpPr>
          <p:cNvPr id="1792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61189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7406B7-EC4D-496C-B48E-33A5B3409E8B}" type="slidenum">
              <a:rPr lang="en-US" altLang="de-DE"/>
              <a:pPr eaLnBrk="1" hangingPunct="1">
                <a:spcBef>
                  <a:spcPct val="0"/>
                </a:spcBef>
              </a:pPr>
              <a:t>39</a:t>
            </a:fld>
            <a:endParaRPr lang="en-US" altLang="de-DE"/>
          </a:p>
        </p:txBody>
      </p:sp>
      <p:sp>
        <p:nvSpPr>
          <p:cNvPr id="180227"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65D5EDE-DC09-4CBC-BAE3-5139930FA928}" type="slidenum">
              <a:rPr lang="en-US" altLang="de-DE"/>
              <a:pPr algn="r" eaLnBrk="1" hangingPunct="1">
                <a:spcBef>
                  <a:spcPct val="0"/>
                </a:spcBef>
              </a:pPr>
              <a:t>39</a:t>
            </a:fld>
            <a:endParaRPr lang="en-US" altLang="de-DE"/>
          </a:p>
        </p:txBody>
      </p:sp>
      <p:sp>
        <p:nvSpPr>
          <p:cNvPr id="180228" name="Rectangle 2"/>
          <p:cNvSpPr>
            <a:spLocks noGrp="1" noRot="1" noChangeAspect="1" noChangeArrowheads="1" noTextEdit="1"/>
          </p:cNvSpPr>
          <p:nvPr>
            <p:ph type="sldImg"/>
          </p:nvPr>
        </p:nvSpPr>
        <p:spPr>
          <a:xfrm>
            <a:off x="38100" y="742950"/>
            <a:ext cx="6594475" cy="3709988"/>
          </a:xfrm>
          <a:ln/>
        </p:spPr>
      </p:sp>
      <p:sp>
        <p:nvSpPr>
          <p:cNvPr id="1802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03734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101F871-6CCA-4418-B1D4-841A2BE05B36}" type="slidenum">
              <a:rPr lang="en-US" altLang="de-DE"/>
              <a:pPr eaLnBrk="1" hangingPunct="1">
                <a:spcBef>
                  <a:spcPct val="0"/>
                </a:spcBef>
              </a:pPr>
              <a:t>40</a:t>
            </a:fld>
            <a:endParaRPr lang="en-US" altLang="de-DE"/>
          </a:p>
        </p:txBody>
      </p:sp>
      <p:sp>
        <p:nvSpPr>
          <p:cNvPr id="181251" name="Rectangle 2"/>
          <p:cNvSpPr>
            <a:spLocks noGrp="1" noRot="1" noChangeAspect="1" noChangeArrowheads="1" noTextEdit="1"/>
          </p:cNvSpPr>
          <p:nvPr>
            <p:ph type="sldImg"/>
          </p:nvPr>
        </p:nvSpPr>
        <p:spPr>
          <a:xfrm>
            <a:off x="38100" y="742950"/>
            <a:ext cx="6594475" cy="3709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48130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0B4DBB-0F49-4C2F-9832-86B7251560F5}" type="slidenum">
              <a:rPr lang="en-US" altLang="de-DE"/>
              <a:pPr eaLnBrk="1" hangingPunct="1">
                <a:spcBef>
                  <a:spcPct val="0"/>
                </a:spcBef>
              </a:pPr>
              <a:t>41</a:t>
            </a:fld>
            <a:endParaRPr lang="en-US" altLang="de-DE"/>
          </a:p>
        </p:txBody>
      </p:sp>
      <p:sp>
        <p:nvSpPr>
          <p:cNvPr id="182275" name="Rectangle 2"/>
          <p:cNvSpPr>
            <a:spLocks noGrp="1" noRot="1" noChangeAspect="1" noChangeArrowheads="1" noTextEdit="1"/>
          </p:cNvSpPr>
          <p:nvPr>
            <p:ph type="sldImg"/>
          </p:nvPr>
        </p:nvSpPr>
        <p:spPr>
          <a:xfrm>
            <a:off x="38100" y="742950"/>
            <a:ext cx="6594475" cy="3709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9022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0AEC56D-E637-430D-B10E-6FAB6B2390C7}" type="slidenum">
              <a:rPr lang="en-US" altLang="de-DE"/>
              <a:pPr eaLnBrk="1" hangingPunct="1">
                <a:spcBef>
                  <a:spcPct val="0"/>
                </a:spcBef>
              </a:pPr>
              <a:t>42</a:t>
            </a:fld>
            <a:endParaRPr lang="en-US" altLang="de-DE"/>
          </a:p>
        </p:txBody>
      </p:sp>
      <p:sp>
        <p:nvSpPr>
          <p:cNvPr id="183299" name="Rectangle 2"/>
          <p:cNvSpPr>
            <a:spLocks noGrp="1" noRot="1" noChangeAspect="1" noChangeArrowheads="1" noTextEdit="1"/>
          </p:cNvSpPr>
          <p:nvPr>
            <p:ph type="sldImg"/>
          </p:nvPr>
        </p:nvSpPr>
        <p:spPr>
          <a:xfrm>
            <a:off x="38100" y="742950"/>
            <a:ext cx="6594475" cy="3709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62923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C81EADD-03C5-4678-8F35-6DF4F9C09605}" type="slidenum">
              <a:rPr lang="en-US" altLang="de-DE"/>
              <a:pPr eaLnBrk="1" hangingPunct="1">
                <a:spcBef>
                  <a:spcPct val="0"/>
                </a:spcBef>
              </a:pPr>
              <a:t>43</a:t>
            </a:fld>
            <a:endParaRPr lang="en-US" altLang="de-DE"/>
          </a:p>
        </p:txBody>
      </p:sp>
      <p:sp>
        <p:nvSpPr>
          <p:cNvPr id="184323" name="Rectangle 2"/>
          <p:cNvSpPr>
            <a:spLocks noGrp="1" noRot="1" noChangeAspect="1" noChangeArrowheads="1" noTextEdit="1"/>
          </p:cNvSpPr>
          <p:nvPr>
            <p:ph type="sldImg"/>
          </p:nvPr>
        </p:nvSpPr>
        <p:spPr>
          <a:xfrm>
            <a:off x="38100" y="742950"/>
            <a:ext cx="6594475" cy="3709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16668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D6ED7CA-A454-4CB7-9EE9-9CEB6B88CC77}" type="slidenum">
              <a:rPr lang="en-US" altLang="de-DE"/>
              <a:pPr eaLnBrk="1" hangingPunct="1">
                <a:spcBef>
                  <a:spcPct val="0"/>
                </a:spcBef>
              </a:pPr>
              <a:t>44</a:t>
            </a:fld>
            <a:endParaRPr lang="en-US" altLang="de-DE"/>
          </a:p>
        </p:txBody>
      </p:sp>
      <p:sp>
        <p:nvSpPr>
          <p:cNvPr id="185347" name="Rectangle 2"/>
          <p:cNvSpPr>
            <a:spLocks noGrp="1" noRot="1" noChangeAspect="1" noChangeArrowheads="1" noTextEdit="1"/>
          </p:cNvSpPr>
          <p:nvPr>
            <p:ph type="sldImg"/>
          </p:nvPr>
        </p:nvSpPr>
        <p:spPr>
          <a:xfrm>
            <a:off x="38100" y="742950"/>
            <a:ext cx="6594475" cy="3709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5278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A43159B-90F1-4FF1-B284-39C65CA0EA87}" type="slidenum">
              <a:rPr lang="en-US" altLang="de-DE"/>
              <a:pPr eaLnBrk="1" hangingPunct="1">
                <a:spcBef>
                  <a:spcPct val="0"/>
                </a:spcBef>
              </a:pPr>
              <a:t>45</a:t>
            </a:fld>
            <a:endParaRPr lang="en-US" altLang="de-DE"/>
          </a:p>
        </p:txBody>
      </p:sp>
      <p:sp>
        <p:nvSpPr>
          <p:cNvPr id="186371" name="Rectangle 2"/>
          <p:cNvSpPr>
            <a:spLocks noGrp="1" noRot="1" noChangeAspect="1" noChangeArrowheads="1" noTextEdit="1"/>
          </p:cNvSpPr>
          <p:nvPr>
            <p:ph type="sldImg"/>
          </p:nvPr>
        </p:nvSpPr>
        <p:spPr>
          <a:xfrm>
            <a:off x="38100" y="742950"/>
            <a:ext cx="6594475" cy="3709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97995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F2FF31-3407-4BF2-9F7F-86F06939E541}" type="slidenum">
              <a:rPr lang="en-US" altLang="de-DE"/>
              <a:pPr eaLnBrk="1" hangingPunct="1">
                <a:spcBef>
                  <a:spcPct val="0"/>
                </a:spcBef>
              </a:pPr>
              <a:t>46</a:t>
            </a:fld>
            <a:endParaRPr lang="en-US" altLang="de-DE"/>
          </a:p>
        </p:txBody>
      </p:sp>
      <p:sp>
        <p:nvSpPr>
          <p:cNvPr id="187395" name="Rectangle 2"/>
          <p:cNvSpPr>
            <a:spLocks noGrp="1" noRot="1" noChangeAspect="1" noChangeArrowheads="1" noTextEdit="1"/>
          </p:cNvSpPr>
          <p:nvPr>
            <p:ph type="sldImg"/>
          </p:nvPr>
        </p:nvSpPr>
        <p:spPr>
          <a:xfrm>
            <a:off x="38100" y="742950"/>
            <a:ext cx="6594475" cy="3709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91749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507C21A-B16F-4BF8-B264-58BEFB41C1FB}" type="slidenum">
              <a:rPr lang="en-US" altLang="de-DE"/>
              <a:pPr eaLnBrk="1" hangingPunct="1">
                <a:spcBef>
                  <a:spcPct val="0"/>
                </a:spcBef>
              </a:pPr>
              <a:t>47</a:t>
            </a:fld>
            <a:endParaRPr lang="en-US" altLang="de-DE"/>
          </a:p>
        </p:txBody>
      </p:sp>
      <p:sp>
        <p:nvSpPr>
          <p:cNvPr id="188419" name="Rectangle 2"/>
          <p:cNvSpPr>
            <a:spLocks noGrp="1" noRot="1" noChangeAspect="1" noChangeArrowheads="1" noTextEdit="1"/>
          </p:cNvSpPr>
          <p:nvPr>
            <p:ph type="sldImg"/>
          </p:nvPr>
        </p:nvSpPr>
        <p:spPr>
          <a:xfrm>
            <a:off x="38100" y="742950"/>
            <a:ext cx="6594475" cy="3709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780993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4332C78-9293-4605-9135-1080064C7AE4}" type="slidenum">
              <a:rPr lang="en-US" altLang="de-DE"/>
              <a:pPr eaLnBrk="1" hangingPunct="1">
                <a:spcBef>
                  <a:spcPct val="0"/>
                </a:spcBef>
              </a:pPr>
              <a:t>48</a:t>
            </a:fld>
            <a:endParaRPr lang="en-US" altLang="de-DE"/>
          </a:p>
        </p:txBody>
      </p:sp>
      <p:sp>
        <p:nvSpPr>
          <p:cNvPr id="189443" name="Rectangle 2"/>
          <p:cNvSpPr>
            <a:spLocks noGrp="1" noRot="1" noChangeAspect="1" noChangeArrowheads="1" noTextEdit="1"/>
          </p:cNvSpPr>
          <p:nvPr>
            <p:ph type="sldImg"/>
          </p:nvPr>
        </p:nvSpPr>
        <p:spPr>
          <a:xfrm>
            <a:off x="38100" y="742950"/>
            <a:ext cx="6594475" cy="3709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805838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154467-FAD7-4C76-A55D-3059A9E795D5}" type="slidenum">
              <a:rPr lang="en-US" altLang="de-DE"/>
              <a:pPr eaLnBrk="1" hangingPunct="1">
                <a:spcBef>
                  <a:spcPct val="0"/>
                </a:spcBef>
              </a:pPr>
              <a:t>49</a:t>
            </a:fld>
            <a:endParaRPr lang="en-US" altLang="de-DE"/>
          </a:p>
        </p:txBody>
      </p:sp>
      <p:sp>
        <p:nvSpPr>
          <p:cNvPr id="190467" name="Rectangle 2"/>
          <p:cNvSpPr>
            <a:spLocks noGrp="1" noRot="1" noChangeAspect="1" noChangeArrowheads="1" noTextEdit="1"/>
          </p:cNvSpPr>
          <p:nvPr>
            <p:ph type="sldImg"/>
          </p:nvPr>
        </p:nvSpPr>
        <p:spPr>
          <a:xfrm>
            <a:off x="38100" y="742950"/>
            <a:ext cx="6594475" cy="3709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245237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A542A7A-3438-4178-8282-25F98250FC15}" type="slidenum">
              <a:rPr lang="en-US" altLang="de-DE"/>
              <a:pPr eaLnBrk="1" hangingPunct="1">
                <a:spcBef>
                  <a:spcPct val="0"/>
                </a:spcBef>
              </a:pPr>
              <a:t>50</a:t>
            </a:fld>
            <a:endParaRPr lang="en-US" altLang="de-DE"/>
          </a:p>
        </p:txBody>
      </p:sp>
      <p:sp>
        <p:nvSpPr>
          <p:cNvPr id="193539" name="Rectangle 2"/>
          <p:cNvSpPr>
            <a:spLocks noGrp="1" noRot="1" noChangeAspect="1" noChangeArrowheads="1" noTextEdit="1"/>
          </p:cNvSpPr>
          <p:nvPr>
            <p:ph type="sldImg"/>
          </p:nvPr>
        </p:nvSpPr>
        <p:spPr>
          <a:xfrm>
            <a:off x="36513" y="742950"/>
            <a:ext cx="6596062" cy="3709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257832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A542A7A-3438-4178-8282-25F98250FC15}" type="slidenum">
              <a:rPr lang="en-US" altLang="de-DE"/>
              <a:pPr eaLnBrk="1" hangingPunct="1">
                <a:spcBef>
                  <a:spcPct val="0"/>
                </a:spcBef>
              </a:pPr>
              <a:t>51</a:t>
            </a:fld>
            <a:endParaRPr lang="en-US" altLang="de-DE"/>
          </a:p>
        </p:txBody>
      </p:sp>
      <p:sp>
        <p:nvSpPr>
          <p:cNvPr id="193539" name="Rectangle 2"/>
          <p:cNvSpPr>
            <a:spLocks noGrp="1" noRot="1" noChangeAspect="1" noChangeArrowheads="1" noTextEdit="1"/>
          </p:cNvSpPr>
          <p:nvPr>
            <p:ph type="sldImg"/>
          </p:nvPr>
        </p:nvSpPr>
        <p:spPr>
          <a:xfrm>
            <a:off x="36513" y="742950"/>
            <a:ext cx="6596062" cy="3709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257832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A542A7A-3438-4178-8282-25F98250FC15}" type="slidenum">
              <a:rPr lang="en-US" altLang="de-DE"/>
              <a:pPr eaLnBrk="1" hangingPunct="1">
                <a:spcBef>
                  <a:spcPct val="0"/>
                </a:spcBef>
              </a:pPr>
              <a:t>52</a:t>
            </a:fld>
            <a:endParaRPr lang="en-US" altLang="de-DE"/>
          </a:p>
        </p:txBody>
      </p:sp>
      <p:sp>
        <p:nvSpPr>
          <p:cNvPr id="193539" name="Rectangle 2"/>
          <p:cNvSpPr>
            <a:spLocks noGrp="1" noRot="1" noChangeAspect="1" noChangeArrowheads="1" noTextEdit="1"/>
          </p:cNvSpPr>
          <p:nvPr>
            <p:ph type="sldImg"/>
          </p:nvPr>
        </p:nvSpPr>
        <p:spPr>
          <a:xfrm>
            <a:off x="36513" y="742950"/>
            <a:ext cx="6596062" cy="3709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257832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9C7239C-1F8D-4999-87A5-778FCFACAD21}" type="slidenum">
              <a:rPr lang="en-US" altLang="de-DE"/>
              <a:pPr eaLnBrk="1" hangingPunct="1">
                <a:spcBef>
                  <a:spcPct val="0"/>
                </a:spcBef>
              </a:pPr>
              <a:t>53</a:t>
            </a:fld>
            <a:endParaRPr lang="en-US" altLang="de-DE"/>
          </a:p>
        </p:txBody>
      </p:sp>
      <p:sp>
        <p:nvSpPr>
          <p:cNvPr id="194563" name="Rectangle 2"/>
          <p:cNvSpPr>
            <a:spLocks noGrp="1" noRot="1" noChangeAspect="1" noChangeArrowheads="1" noTextEdit="1"/>
          </p:cNvSpPr>
          <p:nvPr>
            <p:ph type="sldImg"/>
          </p:nvPr>
        </p:nvSpPr>
        <p:spPr>
          <a:xfrm>
            <a:off x="36513" y="742950"/>
            <a:ext cx="6596062" cy="3709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879613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B2B696-FBA5-48DB-B5F6-F3154360AC6B}" type="slidenum">
              <a:rPr lang="en-US" altLang="de-DE"/>
              <a:pPr eaLnBrk="1" hangingPunct="1">
                <a:spcBef>
                  <a:spcPct val="0"/>
                </a:spcBef>
              </a:pPr>
              <a:t>54</a:t>
            </a:fld>
            <a:endParaRPr lang="en-US" altLang="de-DE"/>
          </a:p>
        </p:txBody>
      </p:sp>
      <p:sp>
        <p:nvSpPr>
          <p:cNvPr id="195587" name="Rectangle 2"/>
          <p:cNvSpPr>
            <a:spLocks noGrp="1" noRot="1" noChangeAspect="1" noChangeArrowheads="1" noTextEdit="1"/>
          </p:cNvSpPr>
          <p:nvPr>
            <p:ph type="sldImg"/>
          </p:nvPr>
        </p:nvSpPr>
        <p:spPr>
          <a:xfrm>
            <a:off x="38100" y="742950"/>
            <a:ext cx="6594475" cy="3709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502272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D4445A-AE63-4069-951F-9863E6BDACA6}" type="slidenum">
              <a:rPr lang="en-US" altLang="de-DE"/>
              <a:pPr eaLnBrk="1" hangingPunct="1">
                <a:spcBef>
                  <a:spcPct val="0"/>
                </a:spcBef>
              </a:pPr>
              <a:t>55</a:t>
            </a:fld>
            <a:endParaRPr lang="en-US" altLang="de-DE"/>
          </a:p>
        </p:txBody>
      </p:sp>
      <p:sp>
        <p:nvSpPr>
          <p:cNvPr id="196611" name="Rectangle 2"/>
          <p:cNvSpPr>
            <a:spLocks noGrp="1" noRot="1" noChangeAspect="1" noChangeArrowheads="1" noTextEdit="1"/>
          </p:cNvSpPr>
          <p:nvPr>
            <p:ph type="sldImg"/>
          </p:nvPr>
        </p:nvSpPr>
        <p:spPr>
          <a:xfrm>
            <a:off x="38100" y="742950"/>
            <a:ext cx="6594475" cy="3709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827411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4CA29E0-C6E7-450A-85E3-D30C7D62E643}" type="slidenum">
              <a:rPr lang="en-US" altLang="de-DE"/>
              <a:pPr eaLnBrk="1" hangingPunct="1">
                <a:spcBef>
                  <a:spcPct val="0"/>
                </a:spcBef>
              </a:pPr>
              <a:t>56</a:t>
            </a:fld>
            <a:endParaRPr lang="en-US" altLang="de-DE"/>
          </a:p>
        </p:txBody>
      </p:sp>
      <p:sp>
        <p:nvSpPr>
          <p:cNvPr id="197635" name="Rectangle 2"/>
          <p:cNvSpPr>
            <a:spLocks noGrp="1" noRot="1" noChangeAspect="1" noChangeArrowheads="1" noTextEdit="1"/>
          </p:cNvSpPr>
          <p:nvPr>
            <p:ph type="sldImg"/>
          </p:nvPr>
        </p:nvSpPr>
        <p:spPr>
          <a:xfrm>
            <a:off x="38100" y="742950"/>
            <a:ext cx="6594475" cy="3709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363874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C6BE68C-0760-446A-B864-F06A6D54E351}" type="slidenum">
              <a:rPr lang="en-US" altLang="de-DE"/>
              <a:pPr eaLnBrk="1" hangingPunct="1">
                <a:spcBef>
                  <a:spcPct val="0"/>
                </a:spcBef>
              </a:pPr>
              <a:t>57</a:t>
            </a:fld>
            <a:endParaRPr lang="en-US" altLang="de-DE"/>
          </a:p>
        </p:txBody>
      </p:sp>
      <p:sp>
        <p:nvSpPr>
          <p:cNvPr id="198659" name="Rectangle 2"/>
          <p:cNvSpPr>
            <a:spLocks noGrp="1" noRot="1" noChangeAspect="1" noChangeArrowheads="1" noTextEdit="1"/>
          </p:cNvSpPr>
          <p:nvPr>
            <p:ph type="sldImg"/>
          </p:nvPr>
        </p:nvSpPr>
        <p:spPr>
          <a:xfrm>
            <a:off x="38100" y="742950"/>
            <a:ext cx="6594475" cy="3709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146623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F5D9790-D42A-4B76-8105-8EEC913C93CE}" type="slidenum">
              <a:rPr lang="en-US" altLang="de-DE"/>
              <a:pPr eaLnBrk="1" hangingPunct="1">
                <a:spcBef>
                  <a:spcPct val="0"/>
                </a:spcBef>
              </a:pPr>
              <a:t>58</a:t>
            </a:fld>
            <a:endParaRPr lang="en-US" altLang="de-DE"/>
          </a:p>
        </p:txBody>
      </p:sp>
      <p:sp>
        <p:nvSpPr>
          <p:cNvPr id="199683" name="Rectangle 2"/>
          <p:cNvSpPr>
            <a:spLocks noGrp="1" noRot="1" noChangeAspect="1" noChangeArrowheads="1" noTextEdit="1"/>
          </p:cNvSpPr>
          <p:nvPr>
            <p:ph type="sldImg"/>
          </p:nvPr>
        </p:nvSpPr>
        <p:spPr>
          <a:xfrm>
            <a:off x="38100" y="742950"/>
            <a:ext cx="6594475" cy="3709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640549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2A20931-156E-4228-B6CE-BE55349C94B9}" type="slidenum">
              <a:rPr lang="en-US" altLang="de-DE"/>
              <a:pPr eaLnBrk="1" hangingPunct="1">
                <a:spcBef>
                  <a:spcPct val="0"/>
                </a:spcBef>
              </a:pPr>
              <a:t>59</a:t>
            </a:fld>
            <a:endParaRPr lang="en-US" altLang="de-DE"/>
          </a:p>
        </p:txBody>
      </p:sp>
      <p:sp>
        <p:nvSpPr>
          <p:cNvPr id="200707" name="Rectangle 2"/>
          <p:cNvSpPr>
            <a:spLocks noGrp="1" noRot="1" noChangeAspect="1" noChangeArrowheads="1" noTextEdit="1"/>
          </p:cNvSpPr>
          <p:nvPr>
            <p:ph type="sldImg"/>
          </p:nvPr>
        </p:nvSpPr>
        <p:spPr>
          <a:xfrm>
            <a:off x="38100" y="742950"/>
            <a:ext cx="6594475" cy="3709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462392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E946AA2-B9F6-4F7E-AA78-580153FE92B5}" type="slidenum">
              <a:rPr lang="en-US" altLang="de-DE"/>
              <a:pPr eaLnBrk="1" hangingPunct="1">
                <a:spcBef>
                  <a:spcPct val="0"/>
                </a:spcBef>
              </a:pPr>
              <a:t>60</a:t>
            </a:fld>
            <a:endParaRPr lang="en-US" altLang="de-DE"/>
          </a:p>
        </p:txBody>
      </p:sp>
      <p:sp>
        <p:nvSpPr>
          <p:cNvPr id="201731" name="Rectangle 2"/>
          <p:cNvSpPr>
            <a:spLocks noGrp="1" noRot="1" noChangeAspect="1" noChangeArrowheads="1" noTextEdit="1"/>
          </p:cNvSpPr>
          <p:nvPr>
            <p:ph type="sldImg"/>
          </p:nvPr>
        </p:nvSpPr>
        <p:spPr>
          <a:xfrm>
            <a:off x="38100" y="742950"/>
            <a:ext cx="6594475" cy="3709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4997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266B2C2-84CA-4ADA-9C7E-002C1A00E35E}" type="slidenum">
              <a:rPr lang="en-US" altLang="de-DE"/>
              <a:pPr eaLnBrk="1" hangingPunct="1">
                <a:spcBef>
                  <a:spcPct val="0"/>
                </a:spcBef>
              </a:pPr>
              <a:t>61</a:t>
            </a:fld>
            <a:endParaRPr lang="en-US" altLang="de-DE"/>
          </a:p>
        </p:txBody>
      </p:sp>
      <p:sp>
        <p:nvSpPr>
          <p:cNvPr id="202755" name="Rectangle 2"/>
          <p:cNvSpPr>
            <a:spLocks noGrp="1" noRot="1" noChangeAspect="1" noChangeArrowheads="1" noTextEdit="1"/>
          </p:cNvSpPr>
          <p:nvPr>
            <p:ph type="sldImg"/>
          </p:nvPr>
        </p:nvSpPr>
        <p:spPr>
          <a:xfrm>
            <a:off x="38100" y="742950"/>
            <a:ext cx="6594475" cy="3709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677987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7497F51-F1D6-4CBF-BE88-F7502D5F443A}" type="slidenum">
              <a:rPr lang="en-US" altLang="de-DE"/>
              <a:pPr eaLnBrk="1" hangingPunct="1">
                <a:spcBef>
                  <a:spcPct val="0"/>
                </a:spcBef>
              </a:pPr>
              <a:t>62</a:t>
            </a:fld>
            <a:endParaRPr lang="en-US" altLang="de-DE"/>
          </a:p>
        </p:txBody>
      </p:sp>
      <p:sp>
        <p:nvSpPr>
          <p:cNvPr id="203779" name="Rectangle 2"/>
          <p:cNvSpPr>
            <a:spLocks noGrp="1" noRot="1" noChangeAspect="1" noChangeArrowheads="1" noTextEdit="1"/>
          </p:cNvSpPr>
          <p:nvPr>
            <p:ph type="sldImg"/>
          </p:nvPr>
        </p:nvSpPr>
        <p:spPr>
          <a:xfrm>
            <a:off x="38100" y="742950"/>
            <a:ext cx="6594475" cy="3709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634636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CEFE3BB-B4E0-442E-8603-DE79FFC1FAE1}" type="slidenum">
              <a:rPr lang="en-US" altLang="de-DE"/>
              <a:pPr eaLnBrk="1" hangingPunct="1">
                <a:spcBef>
                  <a:spcPct val="0"/>
                </a:spcBef>
              </a:pPr>
              <a:t>63</a:t>
            </a:fld>
            <a:endParaRPr lang="en-US" altLang="de-DE"/>
          </a:p>
        </p:txBody>
      </p:sp>
      <p:sp>
        <p:nvSpPr>
          <p:cNvPr id="204803" name="Rectangle 2"/>
          <p:cNvSpPr>
            <a:spLocks noGrp="1" noRot="1" noChangeAspect="1" noChangeArrowheads="1" noTextEdit="1"/>
          </p:cNvSpPr>
          <p:nvPr>
            <p:ph type="sldImg"/>
          </p:nvPr>
        </p:nvSpPr>
        <p:spPr>
          <a:xfrm>
            <a:off x="38100" y="742950"/>
            <a:ext cx="6594475" cy="3709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632969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D190C69-20F0-4288-A2BB-AC256EA6466E}" type="slidenum">
              <a:rPr lang="en-US" altLang="de-DE"/>
              <a:pPr eaLnBrk="1" hangingPunct="1">
                <a:spcBef>
                  <a:spcPct val="0"/>
                </a:spcBef>
              </a:pPr>
              <a:t>64</a:t>
            </a:fld>
            <a:endParaRPr lang="en-US" altLang="de-DE"/>
          </a:p>
        </p:txBody>
      </p:sp>
      <p:sp>
        <p:nvSpPr>
          <p:cNvPr id="205827" name="Rectangle 2"/>
          <p:cNvSpPr>
            <a:spLocks noGrp="1" noRot="1" noChangeAspect="1" noChangeArrowheads="1" noTextEdit="1"/>
          </p:cNvSpPr>
          <p:nvPr>
            <p:ph type="sldImg"/>
          </p:nvPr>
        </p:nvSpPr>
        <p:spPr>
          <a:xfrm>
            <a:off x="38100" y="742950"/>
            <a:ext cx="6594475" cy="3709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79865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FC7BA6-9060-4456-9B42-9718244F58FD}" type="slidenum">
              <a:rPr lang="en-US" altLang="de-DE"/>
              <a:pPr eaLnBrk="1" hangingPunct="1">
                <a:spcBef>
                  <a:spcPct val="0"/>
                </a:spcBef>
              </a:pPr>
              <a:t>65</a:t>
            </a:fld>
            <a:endParaRPr lang="en-US" altLang="de-DE"/>
          </a:p>
        </p:txBody>
      </p:sp>
      <p:sp>
        <p:nvSpPr>
          <p:cNvPr id="206851" name="Rectangle 2"/>
          <p:cNvSpPr>
            <a:spLocks noGrp="1" noRot="1" noChangeAspect="1" noChangeArrowheads="1" noTextEdit="1"/>
          </p:cNvSpPr>
          <p:nvPr>
            <p:ph type="sldImg"/>
          </p:nvPr>
        </p:nvSpPr>
        <p:spPr>
          <a:xfrm>
            <a:off x="38100" y="742950"/>
            <a:ext cx="6594475" cy="3709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152462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3DC780E-D2AF-40BB-BD12-51F68AC4249C}" type="slidenum">
              <a:rPr lang="en-US" altLang="de-DE"/>
              <a:pPr eaLnBrk="1" hangingPunct="1">
                <a:spcBef>
                  <a:spcPct val="0"/>
                </a:spcBef>
              </a:pPr>
              <a:t>66</a:t>
            </a:fld>
            <a:endParaRPr lang="en-US" altLang="de-DE"/>
          </a:p>
        </p:txBody>
      </p:sp>
      <p:sp>
        <p:nvSpPr>
          <p:cNvPr id="207875" name="Rectangle 2"/>
          <p:cNvSpPr>
            <a:spLocks noGrp="1" noRot="1" noChangeAspect="1" noChangeArrowheads="1" noTextEdit="1"/>
          </p:cNvSpPr>
          <p:nvPr>
            <p:ph type="sldImg"/>
          </p:nvPr>
        </p:nvSpPr>
        <p:spPr>
          <a:xfrm>
            <a:off x="38100" y="742950"/>
            <a:ext cx="6594475" cy="3709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113815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7EC91A-267F-4A35-BF88-A3946B0BC050}" type="slidenum">
              <a:rPr lang="en-US" altLang="de-DE"/>
              <a:pPr eaLnBrk="1" hangingPunct="1">
                <a:spcBef>
                  <a:spcPct val="0"/>
                </a:spcBef>
              </a:pPr>
              <a:t>67</a:t>
            </a:fld>
            <a:endParaRPr lang="en-US" altLang="de-DE"/>
          </a:p>
        </p:txBody>
      </p:sp>
      <p:sp>
        <p:nvSpPr>
          <p:cNvPr id="208899" name="Rectangle 2"/>
          <p:cNvSpPr>
            <a:spLocks noGrp="1" noRot="1" noChangeAspect="1" noChangeArrowheads="1" noTextEdit="1"/>
          </p:cNvSpPr>
          <p:nvPr>
            <p:ph type="sldImg"/>
          </p:nvPr>
        </p:nvSpPr>
        <p:spPr>
          <a:xfrm>
            <a:off x="38100" y="742950"/>
            <a:ext cx="6594475" cy="3709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599297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5AC7037-499C-45D4-A3ED-9751F00EA97E}" type="slidenum">
              <a:rPr lang="en-US" altLang="de-DE"/>
              <a:pPr eaLnBrk="1" hangingPunct="1">
                <a:spcBef>
                  <a:spcPct val="0"/>
                </a:spcBef>
              </a:pPr>
              <a:t>68</a:t>
            </a:fld>
            <a:endParaRPr lang="en-US" altLang="de-DE"/>
          </a:p>
        </p:txBody>
      </p:sp>
      <p:sp>
        <p:nvSpPr>
          <p:cNvPr id="209923" name="Rectangle 2"/>
          <p:cNvSpPr>
            <a:spLocks noGrp="1" noRot="1" noChangeAspect="1" noChangeArrowheads="1" noTextEdit="1"/>
          </p:cNvSpPr>
          <p:nvPr>
            <p:ph type="sldImg"/>
          </p:nvPr>
        </p:nvSpPr>
        <p:spPr>
          <a:xfrm>
            <a:off x="38100" y="742950"/>
            <a:ext cx="6594475" cy="3709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836373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D47A60-6308-4A5C-A721-17EB16B9BEFD}" type="slidenum">
              <a:rPr lang="en-US" altLang="de-DE"/>
              <a:pPr eaLnBrk="1" hangingPunct="1">
                <a:spcBef>
                  <a:spcPct val="0"/>
                </a:spcBef>
              </a:pPr>
              <a:t>69</a:t>
            </a:fld>
            <a:endParaRPr lang="en-US" altLang="de-DE"/>
          </a:p>
        </p:txBody>
      </p:sp>
      <p:sp>
        <p:nvSpPr>
          <p:cNvPr id="210947" name="Rectangle 2"/>
          <p:cNvSpPr>
            <a:spLocks noGrp="1" noRot="1" noChangeAspect="1" noChangeArrowheads="1" noTextEdit="1"/>
          </p:cNvSpPr>
          <p:nvPr>
            <p:ph type="sldImg"/>
          </p:nvPr>
        </p:nvSpPr>
        <p:spPr>
          <a:xfrm>
            <a:off x="38100" y="742950"/>
            <a:ext cx="6594475" cy="3709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058264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AE327A4-46E5-44C8-9A2A-32F88592E24E}" type="slidenum">
              <a:rPr lang="en-US" altLang="de-DE"/>
              <a:pPr eaLnBrk="1" hangingPunct="1">
                <a:spcBef>
                  <a:spcPct val="0"/>
                </a:spcBef>
              </a:pPr>
              <a:t>70</a:t>
            </a:fld>
            <a:endParaRPr lang="en-US" altLang="de-DE"/>
          </a:p>
        </p:txBody>
      </p:sp>
      <p:sp>
        <p:nvSpPr>
          <p:cNvPr id="211971" name="Rectangle 2"/>
          <p:cNvSpPr>
            <a:spLocks noGrp="1" noRot="1" noChangeAspect="1" noChangeArrowheads="1" noTextEdit="1"/>
          </p:cNvSpPr>
          <p:nvPr>
            <p:ph type="sldImg"/>
          </p:nvPr>
        </p:nvSpPr>
        <p:spPr>
          <a:xfrm>
            <a:off x="38100" y="742950"/>
            <a:ext cx="6594475" cy="3709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500450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E7AE10-3C7A-4D18-BF83-D378AC6706CE}" type="slidenum">
              <a:rPr lang="en-US" altLang="de-DE"/>
              <a:pPr eaLnBrk="1" hangingPunct="1">
                <a:spcBef>
                  <a:spcPct val="0"/>
                </a:spcBef>
              </a:pPr>
              <a:t>71</a:t>
            </a:fld>
            <a:endParaRPr lang="en-US" altLang="de-DE"/>
          </a:p>
        </p:txBody>
      </p:sp>
      <p:sp>
        <p:nvSpPr>
          <p:cNvPr id="212995" name="Rectangle 2"/>
          <p:cNvSpPr>
            <a:spLocks noGrp="1" noRot="1" noChangeAspect="1" noChangeArrowheads="1" noTextEdit="1"/>
          </p:cNvSpPr>
          <p:nvPr>
            <p:ph type="sldImg"/>
          </p:nvPr>
        </p:nvSpPr>
        <p:spPr>
          <a:xfrm>
            <a:off x="38100" y="742950"/>
            <a:ext cx="6594475" cy="3709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518286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8F1207-7711-4E11-83DB-287FD872FB79}" type="slidenum">
              <a:rPr lang="en-US" altLang="de-DE"/>
              <a:pPr eaLnBrk="1" hangingPunct="1">
                <a:spcBef>
                  <a:spcPct val="0"/>
                </a:spcBef>
              </a:pPr>
              <a:t>72</a:t>
            </a:fld>
            <a:endParaRPr lang="en-US" altLang="de-DE"/>
          </a:p>
        </p:txBody>
      </p:sp>
      <p:sp>
        <p:nvSpPr>
          <p:cNvPr id="214019" name="Rectangle 2"/>
          <p:cNvSpPr>
            <a:spLocks noGrp="1" noRot="1" noChangeAspect="1" noChangeArrowheads="1" noTextEdit="1"/>
          </p:cNvSpPr>
          <p:nvPr>
            <p:ph type="sldImg"/>
          </p:nvPr>
        </p:nvSpPr>
        <p:spPr>
          <a:xfrm>
            <a:off x="38100" y="742950"/>
            <a:ext cx="6594475" cy="3709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255485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647A2D2-7076-4E94-925E-34EF7DAA2EBA}" type="slidenum">
              <a:rPr lang="en-US" altLang="de-DE"/>
              <a:pPr eaLnBrk="1" hangingPunct="1">
                <a:spcBef>
                  <a:spcPct val="0"/>
                </a:spcBef>
              </a:pPr>
              <a:t>73</a:t>
            </a:fld>
            <a:endParaRPr lang="en-US" altLang="de-DE"/>
          </a:p>
        </p:txBody>
      </p:sp>
      <p:sp>
        <p:nvSpPr>
          <p:cNvPr id="215043" name="Rectangle 2"/>
          <p:cNvSpPr>
            <a:spLocks noGrp="1" noRot="1" noChangeAspect="1" noChangeArrowheads="1" noTextEdit="1"/>
          </p:cNvSpPr>
          <p:nvPr>
            <p:ph type="sldImg"/>
          </p:nvPr>
        </p:nvSpPr>
        <p:spPr>
          <a:xfrm>
            <a:off x="38100" y="742950"/>
            <a:ext cx="6594475" cy="3709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345838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1A2D2E0-D9DA-4D8B-B93E-C323426487F3}" type="slidenum">
              <a:rPr lang="en-US" altLang="de-DE"/>
              <a:pPr eaLnBrk="1" hangingPunct="1">
                <a:spcBef>
                  <a:spcPct val="0"/>
                </a:spcBef>
              </a:pPr>
              <a:t>74</a:t>
            </a:fld>
            <a:endParaRPr lang="en-US" altLang="de-DE"/>
          </a:p>
        </p:txBody>
      </p:sp>
      <p:sp>
        <p:nvSpPr>
          <p:cNvPr id="216067" name="Rectangle 2"/>
          <p:cNvSpPr>
            <a:spLocks noGrp="1" noRot="1" noChangeAspect="1" noChangeArrowheads="1" noTextEdit="1"/>
          </p:cNvSpPr>
          <p:nvPr>
            <p:ph type="sldImg"/>
          </p:nvPr>
        </p:nvSpPr>
        <p:spPr>
          <a:xfrm>
            <a:off x="38100" y="742950"/>
            <a:ext cx="6594475" cy="3709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2492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5F775DC-F134-4149-9F11-0024F5D86C42}" type="slidenum">
              <a:rPr lang="en-US" altLang="de-DE"/>
              <a:pPr eaLnBrk="1" hangingPunct="1">
                <a:spcBef>
                  <a:spcPct val="0"/>
                </a:spcBef>
              </a:pPr>
              <a:t>75</a:t>
            </a:fld>
            <a:endParaRPr lang="en-US" altLang="de-DE"/>
          </a:p>
        </p:txBody>
      </p:sp>
      <p:sp>
        <p:nvSpPr>
          <p:cNvPr id="217091" name="Rectangle 2"/>
          <p:cNvSpPr>
            <a:spLocks noGrp="1" noRot="1" noChangeAspect="1" noChangeArrowheads="1" noTextEdit="1"/>
          </p:cNvSpPr>
          <p:nvPr>
            <p:ph type="sldImg"/>
          </p:nvPr>
        </p:nvSpPr>
        <p:spPr>
          <a:xfrm>
            <a:off x="38100" y="742950"/>
            <a:ext cx="6594475" cy="3709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470598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C1E815-F677-41FC-803A-F57FA882E92C}" type="slidenum">
              <a:rPr lang="en-US" altLang="de-DE"/>
              <a:pPr eaLnBrk="1" hangingPunct="1">
                <a:spcBef>
                  <a:spcPct val="0"/>
                </a:spcBef>
              </a:pPr>
              <a:t>76</a:t>
            </a:fld>
            <a:endParaRPr lang="en-US" altLang="de-DE"/>
          </a:p>
        </p:txBody>
      </p:sp>
      <p:sp>
        <p:nvSpPr>
          <p:cNvPr id="218115" name="Rectangle 2"/>
          <p:cNvSpPr>
            <a:spLocks noGrp="1" noRot="1" noChangeAspect="1" noChangeArrowheads="1" noTextEdit="1"/>
          </p:cNvSpPr>
          <p:nvPr>
            <p:ph type="sldImg"/>
          </p:nvPr>
        </p:nvSpPr>
        <p:spPr>
          <a:xfrm>
            <a:off x="38100" y="742950"/>
            <a:ext cx="6594475" cy="3709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11864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02A94E2-C3C6-45C3-B418-797FCF22D1AF}" type="slidenum">
              <a:rPr lang="en-US" altLang="de-DE"/>
              <a:pPr eaLnBrk="1" hangingPunct="1">
                <a:spcBef>
                  <a:spcPct val="0"/>
                </a:spcBef>
              </a:pPr>
              <a:t>77</a:t>
            </a:fld>
            <a:endParaRPr lang="en-US" altLang="de-DE"/>
          </a:p>
        </p:txBody>
      </p:sp>
      <p:sp>
        <p:nvSpPr>
          <p:cNvPr id="219139" name="Rectangle 2"/>
          <p:cNvSpPr>
            <a:spLocks noGrp="1" noRot="1" noChangeAspect="1" noChangeArrowheads="1" noTextEdit="1"/>
          </p:cNvSpPr>
          <p:nvPr>
            <p:ph type="sldImg"/>
          </p:nvPr>
        </p:nvSpPr>
        <p:spPr>
          <a:xfrm>
            <a:off x="38100" y="742950"/>
            <a:ext cx="6594475" cy="3709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029927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194F71C-7F7A-4E28-8F77-09116FCBC0CD}" type="slidenum">
              <a:rPr lang="en-US" altLang="de-DE"/>
              <a:pPr eaLnBrk="1" hangingPunct="1">
                <a:spcBef>
                  <a:spcPct val="0"/>
                </a:spcBef>
              </a:pPr>
              <a:t>78</a:t>
            </a:fld>
            <a:endParaRPr lang="en-US" altLang="de-DE"/>
          </a:p>
        </p:txBody>
      </p:sp>
      <p:sp>
        <p:nvSpPr>
          <p:cNvPr id="220163" name="Rectangle 2"/>
          <p:cNvSpPr>
            <a:spLocks noGrp="1" noRot="1" noChangeAspect="1" noChangeArrowheads="1" noTextEdit="1"/>
          </p:cNvSpPr>
          <p:nvPr>
            <p:ph type="sldImg"/>
          </p:nvPr>
        </p:nvSpPr>
        <p:spPr>
          <a:xfrm>
            <a:off x="38100" y="742950"/>
            <a:ext cx="6594475" cy="3709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868501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775AA1-C2E1-432B-AD68-E4217F535910}" type="slidenum">
              <a:rPr lang="en-US" altLang="de-DE"/>
              <a:pPr eaLnBrk="1" hangingPunct="1">
                <a:spcBef>
                  <a:spcPct val="0"/>
                </a:spcBef>
              </a:pPr>
              <a:t>79</a:t>
            </a:fld>
            <a:endParaRPr lang="en-US" altLang="de-DE"/>
          </a:p>
        </p:txBody>
      </p:sp>
      <p:sp>
        <p:nvSpPr>
          <p:cNvPr id="221187" name="Rectangle 2"/>
          <p:cNvSpPr>
            <a:spLocks noGrp="1" noRot="1" noChangeAspect="1" noChangeArrowheads="1" noTextEdit="1"/>
          </p:cNvSpPr>
          <p:nvPr>
            <p:ph type="sldImg"/>
          </p:nvPr>
        </p:nvSpPr>
        <p:spPr>
          <a:xfrm>
            <a:off x="38100" y="742950"/>
            <a:ext cx="6594475" cy="3709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826823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E374866-BE8A-4E9F-9269-F00A2823EF1D}" type="slidenum">
              <a:rPr lang="en-US" altLang="de-DE"/>
              <a:pPr eaLnBrk="1" hangingPunct="1">
                <a:spcBef>
                  <a:spcPct val="0"/>
                </a:spcBef>
              </a:pPr>
              <a:t>80</a:t>
            </a:fld>
            <a:endParaRPr lang="en-US" altLang="de-DE"/>
          </a:p>
        </p:txBody>
      </p:sp>
      <p:sp>
        <p:nvSpPr>
          <p:cNvPr id="222211" name="Rectangle 2"/>
          <p:cNvSpPr>
            <a:spLocks noGrp="1" noRot="1" noChangeAspect="1" noChangeArrowheads="1" noTextEdit="1"/>
          </p:cNvSpPr>
          <p:nvPr>
            <p:ph type="sldImg"/>
          </p:nvPr>
        </p:nvSpPr>
        <p:spPr>
          <a:xfrm>
            <a:off x="38100" y="742950"/>
            <a:ext cx="6594475" cy="3709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3561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8F36205-F355-405C-8873-65216B65053A}" type="slidenum">
              <a:rPr lang="en-US" altLang="de-DE"/>
              <a:pPr eaLnBrk="1" hangingPunct="1">
                <a:spcBef>
                  <a:spcPct val="0"/>
                </a:spcBef>
              </a:pPr>
              <a:t>81</a:t>
            </a:fld>
            <a:endParaRPr lang="en-US" altLang="de-DE"/>
          </a:p>
        </p:txBody>
      </p:sp>
      <p:sp>
        <p:nvSpPr>
          <p:cNvPr id="223235" name="Rectangle 2"/>
          <p:cNvSpPr>
            <a:spLocks noGrp="1" noRot="1" noChangeAspect="1" noChangeArrowheads="1" noTextEdit="1"/>
          </p:cNvSpPr>
          <p:nvPr>
            <p:ph type="sldImg"/>
          </p:nvPr>
        </p:nvSpPr>
        <p:spPr>
          <a:xfrm>
            <a:off x="38100" y="742950"/>
            <a:ext cx="6594475" cy="3709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446519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2D741BF-9D2A-4827-855F-9FAEA1728BD6}" type="slidenum">
              <a:rPr lang="en-US" altLang="de-DE"/>
              <a:pPr eaLnBrk="1" hangingPunct="1">
                <a:spcBef>
                  <a:spcPct val="0"/>
                </a:spcBef>
              </a:pPr>
              <a:t>82</a:t>
            </a:fld>
            <a:endParaRPr lang="en-US" altLang="de-DE"/>
          </a:p>
        </p:txBody>
      </p:sp>
      <p:sp>
        <p:nvSpPr>
          <p:cNvPr id="224259" name="Rectangle 2"/>
          <p:cNvSpPr>
            <a:spLocks noGrp="1" noRot="1" noChangeAspect="1" noChangeArrowheads="1" noTextEdit="1"/>
          </p:cNvSpPr>
          <p:nvPr>
            <p:ph type="sldImg"/>
          </p:nvPr>
        </p:nvSpPr>
        <p:spPr>
          <a:xfrm>
            <a:off x="38100" y="742950"/>
            <a:ext cx="6594475" cy="3709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650206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7ADDA0-A078-44D7-84F1-1E451FFC6623}" type="slidenum">
              <a:rPr lang="en-US" altLang="de-DE"/>
              <a:pPr eaLnBrk="1" hangingPunct="1">
                <a:spcBef>
                  <a:spcPct val="0"/>
                </a:spcBef>
              </a:pPr>
              <a:t>83</a:t>
            </a:fld>
            <a:endParaRPr lang="en-US" altLang="de-DE"/>
          </a:p>
        </p:txBody>
      </p:sp>
      <p:sp>
        <p:nvSpPr>
          <p:cNvPr id="225283" name="Rectangle 2"/>
          <p:cNvSpPr>
            <a:spLocks noGrp="1" noRot="1" noChangeAspect="1" noChangeArrowheads="1" noTextEdit="1"/>
          </p:cNvSpPr>
          <p:nvPr>
            <p:ph type="sldImg"/>
          </p:nvPr>
        </p:nvSpPr>
        <p:spPr>
          <a:xfrm>
            <a:off x="38100" y="742950"/>
            <a:ext cx="6594475" cy="3709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32685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7CFDDF5-696E-4343-9170-AEC46DD7B3FE}" type="slidenum">
              <a:rPr lang="en-US" altLang="de-DE"/>
              <a:pPr eaLnBrk="1" hangingPunct="1">
                <a:spcBef>
                  <a:spcPct val="0"/>
                </a:spcBef>
              </a:pPr>
              <a:t>84</a:t>
            </a:fld>
            <a:endParaRPr lang="en-US" altLang="de-DE"/>
          </a:p>
        </p:txBody>
      </p:sp>
      <p:sp>
        <p:nvSpPr>
          <p:cNvPr id="226307" name="Rectangle 2"/>
          <p:cNvSpPr>
            <a:spLocks noGrp="1" noRot="1" noChangeAspect="1" noChangeArrowheads="1" noTextEdit="1"/>
          </p:cNvSpPr>
          <p:nvPr>
            <p:ph type="sldImg"/>
          </p:nvPr>
        </p:nvSpPr>
        <p:spPr>
          <a:xfrm>
            <a:off x="38100" y="742950"/>
            <a:ext cx="6594475" cy="3709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262500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3C76D32-207C-42C7-B8C4-067974705089}" type="slidenum">
              <a:rPr lang="en-US" altLang="de-DE"/>
              <a:pPr eaLnBrk="1" hangingPunct="1">
                <a:spcBef>
                  <a:spcPct val="0"/>
                </a:spcBef>
              </a:pPr>
              <a:t>85</a:t>
            </a:fld>
            <a:endParaRPr lang="en-US" altLang="de-DE"/>
          </a:p>
        </p:txBody>
      </p:sp>
      <p:sp>
        <p:nvSpPr>
          <p:cNvPr id="227331" name="Rectangle 2"/>
          <p:cNvSpPr>
            <a:spLocks noGrp="1" noRot="1" noChangeAspect="1" noChangeArrowheads="1" noTextEdit="1"/>
          </p:cNvSpPr>
          <p:nvPr>
            <p:ph type="sldImg"/>
          </p:nvPr>
        </p:nvSpPr>
        <p:spPr>
          <a:xfrm>
            <a:off x="38100" y="742950"/>
            <a:ext cx="6594475" cy="3709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7791334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3F80448-81FA-4074-BD47-26BE0FA29CDE}" type="slidenum">
              <a:rPr lang="en-US" altLang="de-DE"/>
              <a:pPr eaLnBrk="1" hangingPunct="1">
                <a:spcBef>
                  <a:spcPct val="0"/>
                </a:spcBef>
              </a:pPr>
              <a:t>86</a:t>
            </a:fld>
            <a:endParaRPr lang="en-US" altLang="de-DE"/>
          </a:p>
        </p:txBody>
      </p:sp>
      <p:sp>
        <p:nvSpPr>
          <p:cNvPr id="228355" name="Rectangle 2"/>
          <p:cNvSpPr>
            <a:spLocks noGrp="1" noRot="1" noChangeAspect="1" noChangeArrowheads="1" noTextEdit="1"/>
          </p:cNvSpPr>
          <p:nvPr>
            <p:ph type="sldImg"/>
          </p:nvPr>
        </p:nvSpPr>
        <p:spPr>
          <a:xfrm>
            <a:off x="38100" y="742950"/>
            <a:ext cx="6594475" cy="3709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151183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95CE7A4-B6FA-4118-B2BB-068843B42F73}" type="slidenum">
              <a:rPr lang="en-US" altLang="de-DE"/>
              <a:pPr eaLnBrk="1" hangingPunct="1">
                <a:spcBef>
                  <a:spcPct val="0"/>
                </a:spcBef>
              </a:pPr>
              <a:t>87</a:t>
            </a:fld>
            <a:endParaRPr lang="en-US" altLang="de-DE"/>
          </a:p>
        </p:txBody>
      </p:sp>
      <p:sp>
        <p:nvSpPr>
          <p:cNvPr id="229379" name="Rectangle 2"/>
          <p:cNvSpPr>
            <a:spLocks noGrp="1" noRot="1" noChangeAspect="1" noChangeArrowheads="1" noTextEdit="1"/>
          </p:cNvSpPr>
          <p:nvPr>
            <p:ph type="sldImg"/>
          </p:nvPr>
        </p:nvSpPr>
        <p:spPr>
          <a:xfrm>
            <a:off x="38100" y="742950"/>
            <a:ext cx="6594475" cy="3709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741974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54450C6-F9B5-4313-9C47-D29CD72C9E4F}" type="slidenum">
              <a:rPr lang="en-US" altLang="de-DE"/>
              <a:pPr eaLnBrk="1" hangingPunct="1">
                <a:spcBef>
                  <a:spcPct val="0"/>
                </a:spcBef>
              </a:pPr>
              <a:t>88</a:t>
            </a:fld>
            <a:endParaRPr lang="en-US" altLang="de-DE"/>
          </a:p>
        </p:txBody>
      </p:sp>
      <p:sp>
        <p:nvSpPr>
          <p:cNvPr id="230403" name="Rectangle 2"/>
          <p:cNvSpPr>
            <a:spLocks noGrp="1" noRot="1" noChangeAspect="1" noChangeArrowheads="1" noTextEdit="1"/>
          </p:cNvSpPr>
          <p:nvPr>
            <p:ph type="sldImg"/>
          </p:nvPr>
        </p:nvSpPr>
        <p:spPr>
          <a:xfrm>
            <a:off x="38100" y="742950"/>
            <a:ext cx="6594475" cy="3709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720658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285F85D-EDA8-433D-AEDE-4370233C3D5D}" type="slidenum">
              <a:rPr lang="en-US" altLang="de-DE"/>
              <a:pPr eaLnBrk="1" hangingPunct="1">
                <a:spcBef>
                  <a:spcPct val="0"/>
                </a:spcBef>
              </a:pPr>
              <a:t>89</a:t>
            </a:fld>
            <a:endParaRPr lang="en-US" altLang="de-DE"/>
          </a:p>
        </p:txBody>
      </p:sp>
      <p:sp>
        <p:nvSpPr>
          <p:cNvPr id="231427" name="Rectangle 2"/>
          <p:cNvSpPr>
            <a:spLocks noGrp="1" noRot="1" noChangeAspect="1" noChangeArrowheads="1" noTextEdit="1"/>
          </p:cNvSpPr>
          <p:nvPr>
            <p:ph type="sldImg"/>
          </p:nvPr>
        </p:nvSpPr>
        <p:spPr>
          <a:xfrm>
            <a:off x="38100" y="742950"/>
            <a:ext cx="6594475" cy="3709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75876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1A5FE2E-71CC-425E-BA07-B48E80A67047}" type="slidenum">
              <a:rPr lang="en-US" altLang="de-DE"/>
              <a:pPr eaLnBrk="1" hangingPunct="1">
                <a:spcBef>
                  <a:spcPct val="0"/>
                </a:spcBef>
              </a:pPr>
              <a:t>90</a:t>
            </a:fld>
            <a:endParaRPr lang="en-US" altLang="de-DE"/>
          </a:p>
        </p:txBody>
      </p:sp>
      <p:sp>
        <p:nvSpPr>
          <p:cNvPr id="232451" name="Rectangle 2"/>
          <p:cNvSpPr>
            <a:spLocks noGrp="1" noRot="1" noChangeAspect="1" noChangeArrowheads="1" noTextEdit="1"/>
          </p:cNvSpPr>
          <p:nvPr>
            <p:ph type="sldImg"/>
          </p:nvPr>
        </p:nvSpPr>
        <p:spPr>
          <a:xfrm>
            <a:off x="38100" y="742950"/>
            <a:ext cx="6594475" cy="3709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9802926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F43F5BD-2707-4567-8AD0-4E93E04ABA86}" type="slidenum">
              <a:rPr lang="en-US" altLang="de-DE"/>
              <a:pPr eaLnBrk="1" hangingPunct="1">
                <a:spcBef>
                  <a:spcPct val="0"/>
                </a:spcBef>
              </a:pPr>
              <a:t>91</a:t>
            </a:fld>
            <a:endParaRPr lang="en-US" altLang="de-DE"/>
          </a:p>
        </p:txBody>
      </p:sp>
      <p:sp>
        <p:nvSpPr>
          <p:cNvPr id="233475" name="Rectangle 2"/>
          <p:cNvSpPr>
            <a:spLocks noGrp="1" noRot="1" noChangeAspect="1" noChangeArrowheads="1" noTextEdit="1"/>
          </p:cNvSpPr>
          <p:nvPr>
            <p:ph type="sldImg"/>
          </p:nvPr>
        </p:nvSpPr>
        <p:spPr>
          <a:xfrm>
            <a:off x="38100" y="742950"/>
            <a:ext cx="6594475" cy="3709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096306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FA21FF7-96AA-46C2-8F43-D1C8EC6DA7A0}" type="slidenum">
              <a:rPr lang="en-US" altLang="de-DE"/>
              <a:pPr eaLnBrk="1" hangingPunct="1">
                <a:spcBef>
                  <a:spcPct val="0"/>
                </a:spcBef>
              </a:pPr>
              <a:t>92</a:t>
            </a:fld>
            <a:endParaRPr lang="en-US" altLang="de-DE"/>
          </a:p>
        </p:txBody>
      </p:sp>
      <p:sp>
        <p:nvSpPr>
          <p:cNvPr id="234499" name="Rectangle 2"/>
          <p:cNvSpPr>
            <a:spLocks noGrp="1" noRot="1" noChangeAspect="1" noChangeArrowheads="1" noTextEdit="1"/>
          </p:cNvSpPr>
          <p:nvPr>
            <p:ph type="sldImg"/>
          </p:nvPr>
        </p:nvSpPr>
        <p:spPr>
          <a:xfrm>
            <a:off x="38100" y="742950"/>
            <a:ext cx="6594475" cy="3709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272532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4C604D5-6022-4F9B-B36B-E6EF7C4F6350}" type="slidenum">
              <a:rPr lang="en-US" altLang="de-DE"/>
              <a:pPr eaLnBrk="1" hangingPunct="1">
                <a:spcBef>
                  <a:spcPct val="0"/>
                </a:spcBef>
              </a:pPr>
              <a:t>93</a:t>
            </a:fld>
            <a:endParaRPr lang="en-US" altLang="de-DE"/>
          </a:p>
        </p:txBody>
      </p:sp>
      <p:sp>
        <p:nvSpPr>
          <p:cNvPr id="235523" name="Rectangle 2"/>
          <p:cNvSpPr>
            <a:spLocks noGrp="1" noRot="1" noChangeAspect="1" noChangeArrowheads="1" noTextEdit="1"/>
          </p:cNvSpPr>
          <p:nvPr>
            <p:ph type="sldImg"/>
          </p:nvPr>
        </p:nvSpPr>
        <p:spPr>
          <a:xfrm>
            <a:off x="38100" y="742950"/>
            <a:ext cx="6594475" cy="3709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577448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56B01E1-E51F-4FE7-AD6D-4E9ECDAA275A}" type="slidenum">
              <a:rPr lang="en-US" altLang="de-DE"/>
              <a:pPr eaLnBrk="1" hangingPunct="1">
                <a:spcBef>
                  <a:spcPct val="0"/>
                </a:spcBef>
              </a:pPr>
              <a:t>94</a:t>
            </a:fld>
            <a:endParaRPr lang="en-US" altLang="de-DE"/>
          </a:p>
        </p:txBody>
      </p:sp>
      <p:sp>
        <p:nvSpPr>
          <p:cNvPr id="238595" name="Rectangle 2"/>
          <p:cNvSpPr>
            <a:spLocks noGrp="1" noRot="1" noChangeAspect="1" noChangeArrowheads="1" noTextEdit="1"/>
          </p:cNvSpPr>
          <p:nvPr>
            <p:ph type="sldImg"/>
          </p:nvPr>
        </p:nvSpPr>
        <p:spPr>
          <a:xfrm>
            <a:off x="38100" y="742950"/>
            <a:ext cx="6594475" cy="3709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486581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56B01E1-E51F-4FE7-AD6D-4E9ECDAA275A}" type="slidenum">
              <a:rPr lang="en-US" altLang="de-DE"/>
              <a:pPr eaLnBrk="1" hangingPunct="1">
                <a:spcBef>
                  <a:spcPct val="0"/>
                </a:spcBef>
              </a:pPr>
              <a:t>95</a:t>
            </a:fld>
            <a:endParaRPr lang="en-US" altLang="de-DE"/>
          </a:p>
        </p:txBody>
      </p:sp>
      <p:sp>
        <p:nvSpPr>
          <p:cNvPr id="238595" name="Rectangle 2"/>
          <p:cNvSpPr>
            <a:spLocks noGrp="1" noRot="1" noChangeAspect="1" noChangeArrowheads="1" noTextEdit="1"/>
          </p:cNvSpPr>
          <p:nvPr>
            <p:ph type="sldImg"/>
          </p:nvPr>
        </p:nvSpPr>
        <p:spPr>
          <a:xfrm>
            <a:off x="38100" y="742950"/>
            <a:ext cx="6594475" cy="3709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486581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56B01E1-E51F-4FE7-AD6D-4E9ECDAA275A}" type="slidenum">
              <a:rPr lang="en-US" altLang="de-DE"/>
              <a:pPr eaLnBrk="1" hangingPunct="1">
                <a:spcBef>
                  <a:spcPct val="0"/>
                </a:spcBef>
              </a:pPr>
              <a:t>96</a:t>
            </a:fld>
            <a:endParaRPr lang="en-US" altLang="de-DE"/>
          </a:p>
        </p:txBody>
      </p:sp>
      <p:sp>
        <p:nvSpPr>
          <p:cNvPr id="238595" name="Rectangle 2"/>
          <p:cNvSpPr>
            <a:spLocks noGrp="1" noRot="1" noChangeAspect="1" noChangeArrowheads="1" noTextEdit="1"/>
          </p:cNvSpPr>
          <p:nvPr>
            <p:ph type="sldImg"/>
          </p:nvPr>
        </p:nvSpPr>
        <p:spPr>
          <a:xfrm>
            <a:off x="38100" y="742950"/>
            <a:ext cx="6594475" cy="3709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486581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540CEA2-0530-43C5-9829-0A39DC731033}" type="slidenum">
              <a:rPr lang="en-US" altLang="de-DE"/>
              <a:pPr eaLnBrk="1" hangingPunct="1">
                <a:spcBef>
                  <a:spcPct val="0"/>
                </a:spcBef>
              </a:pPr>
              <a:t>97</a:t>
            </a:fld>
            <a:endParaRPr lang="en-US" altLang="de-DE"/>
          </a:p>
        </p:txBody>
      </p:sp>
      <p:sp>
        <p:nvSpPr>
          <p:cNvPr id="239619" name="Rectangle 2"/>
          <p:cNvSpPr>
            <a:spLocks noGrp="1" noRot="1" noChangeAspect="1" noChangeArrowheads="1" noTextEdit="1"/>
          </p:cNvSpPr>
          <p:nvPr>
            <p:ph type="sldImg"/>
          </p:nvPr>
        </p:nvSpPr>
        <p:spPr>
          <a:xfrm>
            <a:off x="38100" y="742950"/>
            <a:ext cx="6594475" cy="3709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618615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3B8F48C-B292-4717-AE61-EE3D7508F118}" type="slidenum">
              <a:rPr lang="en-US" altLang="de-DE"/>
              <a:pPr eaLnBrk="1" hangingPunct="1">
                <a:spcBef>
                  <a:spcPct val="0"/>
                </a:spcBef>
              </a:pPr>
              <a:t>98</a:t>
            </a:fld>
            <a:endParaRPr lang="en-US" altLang="de-DE"/>
          </a:p>
        </p:txBody>
      </p:sp>
      <p:sp>
        <p:nvSpPr>
          <p:cNvPr id="240643" name="Rectangle 2"/>
          <p:cNvSpPr>
            <a:spLocks noGrp="1" noRot="1" noChangeAspect="1" noChangeArrowheads="1" noTextEdit="1"/>
          </p:cNvSpPr>
          <p:nvPr>
            <p:ph type="sldImg"/>
          </p:nvPr>
        </p:nvSpPr>
        <p:spPr>
          <a:xfrm>
            <a:off x="38100" y="742950"/>
            <a:ext cx="6594475" cy="3709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334158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26ACEAD-088B-4619-9CBF-9C2E4D72A136}" type="slidenum">
              <a:rPr lang="en-US" altLang="de-DE"/>
              <a:pPr eaLnBrk="1" hangingPunct="1">
                <a:spcBef>
                  <a:spcPct val="0"/>
                </a:spcBef>
              </a:pPr>
              <a:t>99</a:t>
            </a:fld>
            <a:endParaRPr lang="en-US" altLang="de-DE"/>
          </a:p>
        </p:txBody>
      </p:sp>
      <p:sp>
        <p:nvSpPr>
          <p:cNvPr id="241667" name="Rectangle 2"/>
          <p:cNvSpPr>
            <a:spLocks noGrp="1" noRot="1" noChangeAspect="1" noChangeArrowheads="1" noTextEdit="1"/>
          </p:cNvSpPr>
          <p:nvPr>
            <p:ph type="sldImg"/>
          </p:nvPr>
        </p:nvSpPr>
        <p:spPr>
          <a:xfrm>
            <a:off x="38100" y="742950"/>
            <a:ext cx="6594475" cy="3709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385145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8B5F216-AE93-46D3-9339-F1ADF9A9D762}" type="slidenum">
              <a:rPr lang="en-US" altLang="de-DE"/>
              <a:pPr eaLnBrk="1" hangingPunct="1">
                <a:spcBef>
                  <a:spcPct val="0"/>
                </a:spcBef>
              </a:pPr>
              <a:t>100</a:t>
            </a:fld>
            <a:endParaRPr lang="en-US" altLang="de-DE"/>
          </a:p>
        </p:txBody>
      </p:sp>
      <p:sp>
        <p:nvSpPr>
          <p:cNvPr id="242691" name="Rectangle 2"/>
          <p:cNvSpPr>
            <a:spLocks noGrp="1" noRot="1" noChangeAspect="1" noChangeArrowheads="1" noTextEdit="1"/>
          </p:cNvSpPr>
          <p:nvPr>
            <p:ph type="sldImg"/>
          </p:nvPr>
        </p:nvSpPr>
        <p:spPr>
          <a:xfrm>
            <a:off x="38100" y="742950"/>
            <a:ext cx="6594475" cy="3709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84791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9E1500B-D524-4E6F-8439-93BCAFF74345}" type="slidenum">
              <a:rPr lang="en-US" altLang="de-DE"/>
              <a:pPr eaLnBrk="1" hangingPunct="1">
                <a:spcBef>
                  <a:spcPct val="0"/>
                </a:spcBef>
              </a:pPr>
              <a:t>101</a:t>
            </a:fld>
            <a:endParaRPr lang="en-US" altLang="de-DE"/>
          </a:p>
        </p:txBody>
      </p:sp>
      <p:sp>
        <p:nvSpPr>
          <p:cNvPr id="243715" name="Rectangle 2"/>
          <p:cNvSpPr>
            <a:spLocks noGrp="1" noRot="1" noChangeAspect="1" noChangeArrowheads="1" noTextEdit="1"/>
          </p:cNvSpPr>
          <p:nvPr>
            <p:ph type="sldImg"/>
          </p:nvPr>
        </p:nvSpPr>
        <p:spPr>
          <a:xfrm>
            <a:off x="38100" y="742950"/>
            <a:ext cx="6594475" cy="3709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0050750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30EE31C-061A-4ABC-BC3F-EBBDC21F0540}" type="slidenum">
              <a:rPr lang="en-US" altLang="de-DE"/>
              <a:pPr eaLnBrk="1" hangingPunct="1">
                <a:spcBef>
                  <a:spcPct val="0"/>
                </a:spcBef>
              </a:pPr>
              <a:t>102</a:t>
            </a:fld>
            <a:endParaRPr lang="en-US" altLang="de-DE"/>
          </a:p>
        </p:txBody>
      </p:sp>
      <p:sp>
        <p:nvSpPr>
          <p:cNvPr id="244739" name="Rectangle 2"/>
          <p:cNvSpPr>
            <a:spLocks noGrp="1" noRot="1" noChangeAspect="1" noChangeArrowheads="1" noTextEdit="1"/>
          </p:cNvSpPr>
          <p:nvPr>
            <p:ph type="sldImg"/>
          </p:nvPr>
        </p:nvSpPr>
        <p:spPr>
          <a:xfrm>
            <a:off x="38100" y="742950"/>
            <a:ext cx="6594475" cy="3709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4204976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75023B-2A2D-4E28-B21E-A84079BE73D6}" type="slidenum">
              <a:rPr lang="en-US" altLang="de-DE"/>
              <a:pPr eaLnBrk="1" hangingPunct="1">
                <a:spcBef>
                  <a:spcPct val="0"/>
                </a:spcBef>
              </a:pPr>
              <a:t>103</a:t>
            </a:fld>
            <a:endParaRPr lang="en-US" altLang="de-DE"/>
          </a:p>
        </p:txBody>
      </p:sp>
      <p:sp>
        <p:nvSpPr>
          <p:cNvPr id="245763" name="Rectangle 2"/>
          <p:cNvSpPr>
            <a:spLocks noGrp="1" noRot="1" noChangeAspect="1" noChangeArrowheads="1" noTextEdit="1"/>
          </p:cNvSpPr>
          <p:nvPr>
            <p:ph type="sldImg"/>
          </p:nvPr>
        </p:nvSpPr>
        <p:spPr>
          <a:xfrm>
            <a:off x="38100" y="742950"/>
            <a:ext cx="6594475" cy="3709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751798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FE7C1D5-3796-457B-AEB1-C96C0D0EEDA9}" type="slidenum">
              <a:rPr lang="en-US" altLang="de-DE"/>
              <a:pPr eaLnBrk="1" hangingPunct="1">
                <a:spcBef>
                  <a:spcPct val="0"/>
                </a:spcBef>
              </a:pPr>
              <a:t>104</a:t>
            </a:fld>
            <a:endParaRPr lang="en-US" altLang="de-DE"/>
          </a:p>
        </p:txBody>
      </p:sp>
      <p:sp>
        <p:nvSpPr>
          <p:cNvPr id="246787" name="Rectangle 2"/>
          <p:cNvSpPr>
            <a:spLocks noGrp="1" noRot="1" noChangeAspect="1" noChangeArrowheads="1" noTextEdit="1"/>
          </p:cNvSpPr>
          <p:nvPr>
            <p:ph type="sldImg"/>
          </p:nvPr>
        </p:nvSpPr>
        <p:spPr>
          <a:xfrm>
            <a:off x="38100" y="742950"/>
            <a:ext cx="6594475" cy="3709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377942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ACDCF0C-42BB-49D5-9AED-D3E70721B137}" type="slidenum">
              <a:rPr lang="en-US" altLang="de-DE"/>
              <a:pPr eaLnBrk="1" hangingPunct="1">
                <a:spcBef>
                  <a:spcPct val="0"/>
                </a:spcBef>
              </a:pPr>
              <a:t>105</a:t>
            </a:fld>
            <a:endParaRPr lang="en-US" altLang="de-DE"/>
          </a:p>
        </p:txBody>
      </p:sp>
      <p:sp>
        <p:nvSpPr>
          <p:cNvPr id="247811" name="Rectangle 2"/>
          <p:cNvSpPr>
            <a:spLocks noGrp="1" noRot="1" noChangeAspect="1" noChangeArrowheads="1" noTextEdit="1"/>
          </p:cNvSpPr>
          <p:nvPr>
            <p:ph type="sldImg"/>
          </p:nvPr>
        </p:nvSpPr>
        <p:spPr>
          <a:xfrm>
            <a:off x="38100" y="742950"/>
            <a:ext cx="6594475" cy="3709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111113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B4F8B03-8DB0-4E63-8E2A-A51E07F18B38}" type="slidenum">
              <a:rPr lang="en-US" altLang="de-DE"/>
              <a:pPr eaLnBrk="1" hangingPunct="1">
                <a:spcBef>
                  <a:spcPct val="0"/>
                </a:spcBef>
              </a:pPr>
              <a:t>106</a:t>
            </a:fld>
            <a:endParaRPr lang="en-US" altLang="de-DE"/>
          </a:p>
        </p:txBody>
      </p:sp>
      <p:sp>
        <p:nvSpPr>
          <p:cNvPr id="248835" name="Rectangle 2"/>
          <p:cNvSpPr>
            <a:spLocks noGrp="1" noRot="1" noChangeAspect="1" noChangeArrowheads="1" noTextEdit="1"/>
          </p:cNvSpPr>
          <p:nvPr>
            <p:ph type="sldImg"/>
          </p:nvPr>
        </p:nvSpPr>
        <p:spPr>
          <a:xfrm>
            <a:off x="38100" y="742950"/>
            <a:ext cx="6594475" cy="3709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847991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94971A3-E30B-4FED-9BEC-EF80DB4C03D4}" type="slidenum">
              <a:rPr lang="en-US" altLang="de-DE"/>
              <a:pPr eaLnBrk="1" hangingPunct="1">
                <a:spcBef>
                  <a:spcPct val="0"/>
                </a:spcBef>
              </a:pPr>
              <a:t>107</a:t>
            </a:fld>
            <a:endParaRPr lang="en-US" altLang="de-DE"/>
          </a:p>
        </p:txBody>
      </p:sp>
      <p:sp>
        <p:nvSpPr>
          <p:cNvPr id="249859" name="Rectangle 2"/>
          <p:cNvSpPr>
            <a:spLocks noGrp="1" noRot="1" noChangeAspect="1" noChangeArrowheads="1" noTextEdit="1"/>
          </p:cNvSpPr>
          <p:nvPr>
            <p:ph type="sldImg"/>
          </p:nvPr>
        </p:nvSpPr>
        <p:spPr>
          <a:xfrm>
            <a:off x="38100" y="742950"/>
            <a:ext cx="6594475" cy="3709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176051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89900E3-F888-40EF-9D42-3697801D223C}" type="slidenum">
              <a:rPr lang="en-US" altLang="de-DE"/>
              <a:pPr eaLnBrk="1" hangingPunct="1">
                <a:spcBef>
                  <a:spcPct val="0"/>
                </a:spcBef>
              </a:pPr>
              <a:t>108</a:t>
            </a:fld>
            <a:endParaRPr lang="en-US" altLang="de-DE"/>
          </a:p>
        </p:txBody>
      </p:sp>
      <p:sp>
        <p:nvSpPr>
          <p:cNvPr id="250883" name="Rectangle 2"/>
          <p:cNvSpPr>
            <a:spLocks noGrp="1" noRot="1" noChangeAspect="1" noChangeArrowheads="1" noTextEdit="1"/>
          </p:cNvSpPr>
          <p:nvPr>
            <p:ph type="sldImg"/>
          </p:nvPr>
        </p:nvSpPr>
        <p:spPr>
          <a:xfrm>
            <a:off x="38100" y="742950"/>
            <a:ext cx="6594475" cy="3709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550752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A1B0C7-B8D0-4C05-9882-3FC683048BBD}" type="slidenum">
              <a:rPr lang="en-US" altLang="de-DE"/>
              <a:pPr eaLnBrk="1" hangingPunct="1">
                <a:spcBef>
                  <a:spcPct val="0"/>
                </a:spcBef>
              </a:pPr>
              <a:t>109</a:t>
            </a:fld>
            <a:endParaRPr lang="en-US" altLang="de-DE"/>
          </a:p>
        </p:txBody>
      </p:sp>
      <p:sp>
        <p:nvSpPr>
          <p:cNvPr id="251907" name="Rectangle 2"/>
          <p:cNvSpPr>
            <a:spLocks noGrp="1" noRot="1" noChangeAspect="1" noChangeArrowheads="1" noTextEdit="1"/>
          </p:cNvSpPr>
          <p:nvPr>
            <p:ph type="sldImg"/>
          </p:nvPr>
        </p:nvSpPr>
        <p:spPr>
          <a:xfrm>
            <a:off x="38100" y="742950"/>
            <a:ext cx="6594475" cy="3709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655027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74A134C-CB70-418C-BEED-49B5F1742919}" type="slidenum">
              <a:rPr lang="en-US" altLang="de-DE"/>
              <a:pPr eaLnBrk="1" hangingPunct="1">
                <a:spcBef>
                  <a:spcPct val="0"/>
                </a:spcBef>
              </a:pPr>
              <a:t>110</a:t>
            </a:fld>
            <a:endParaRPr lang="en-US" altLang="de-DE"/>
          </a:p>
        </p:txBody>
      </p:sp>
      <p:sp>
        <p:nvSpPr>
          <p:cNvPr id="252931" name="Rectangle 2"/>
          <p:cNvSpPr>
            <a:spLocks noGrp="1" noRot="1" noChangeAspect="1" noChangeArrowheads="1" noTextEdit="1"/>
          </p:cNvSpPr>
          <p:nvPr>
            <p:ph type="sldImg"/>
          </p:nvPr>
        </p:nvSpPr>
        <p:spPr>
          <a:xfrm>
            <a:off x="38100" y="742950"/>
            <a:ext cx="6594475" cy="3709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423984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34A2FCE-8D73-4025-A185-02DA95179B46}" type="slidenum">
              <a:rPr lang="en-US" altLang="de-DE"/>
              <a:pPr eaLnBrk="1" hangingPunct="1">
                <a:spcBef>
                  <a:spcPct val="0"/>
                </a:spcBef>
              </a:pPr>
              <a:t>111</a:t>
            </a:fld>
            <a:endParaRPr lang="en-US" altLang="de-DE"/>
          </a:p>
        </p:txBody>
      </p:sp>
      <p:sp>
        <p:nvSpPr>
          <p:cNvPr id="253955" name="Rectangle 2"/>
          <p:cNvSpPr>
            <a:spLocks noGrp="1" noRot="1" noChangeAspect="1" noChangeArrowheads="1" noTextEdit="1"/>
          </p:cNvSpPr>
          <p:nvPr>
            <p:ph type="sldImg"/>
          </p:nvPr>
        </p:nvSpPr>
        <p:spPr>
          <a:xfrm>
            <a:off x="38100" y="742950"/>
            <a:ext cx="6594475" cy="3709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013008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0B5E0A8-E761-4C1A-A856-09B49F57ADB9}" type="slidenum">
              <a:rPr lang="en-US" altLang="de-DE"/>
              <a:pPr eaLnBrk="1" hangingPunct="1">
                <a:spcBef>
                  <a:spcPct val="0"/>
                </a:spcBef>
              </a:pPr>
              <a:t>112</a:t>
            </a:fld>
            <a:endParaRPr lang="en-US" altLang="de-DE"/>
          </a:p>
        </p:txBody>
      </p:sp>
      <p:sp>
        <p:nvSpPr>
          <p:cNvPr id="254979" name="Rectangle 2"/>
          <p:cNvSpPr>
            <a:spLocks noGrp="1" noRot="1" noChangeAspect="1" noChangeArrowheads="1" noTextEdit="1"/>
          </p:cNvSpPr>
          <p:nvPr>
            <p:ph type="sldImg"/>
          </p:nvPr>
        </p:nvSpPr>
        <p:spPr>
          <a:xfrm>
            <a:off x="38100" y="742950"/>
            <a:ext cx="6594475" cy="3709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296795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E8677B-7CB8-4A80-96D1-76B7E93B9FB4}" type="slidenum">
              <a:rPr lang="en-US" altLang="de-DE"/>
              <a:pPr eaLnBrk="1" hangingPunct="1">
                <a:spcBef>
                  <a:spcPct val="0"/>
                </a:spcBef>
              </a:pPr>
              <a:t>113</a:t>
            </a:fld>
            <a:endParaRPr lang="en-US" altLang="de-DE"/>
          </a:p>
        </p:txBody>
      </p:sp>
      <p:sp>
        <p:nvSpPr>
          <p:cNvPr id="259075" name="Rectangle 2"/>
          <p:cNvSpPr>
            <a:spLocks noGrp="1" noRot="1" noChangeAspect="1" noChangeArrowheads="1" noTextEdit="1"/>
          </p:cNvSpPr>
          <p:nvPr>
            <p:ph type="sldImg"/>
          </p:nvPr>
        </p:nvSpPr>
        <p:spPr>
          <a:xfrm>
            <a:off x="38100" y="742950"/>
            <a:ext cx="6594475" cy="3709988"/>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392216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E8677B-7CB8-4A80-96D1-76B7E93B9FB4}" type="slidenum">
              <a:rPr lang="en-US" altLang="de-DE"/>
              <a:pPr eaLnBrk="1" hangingPunct="1">
                <a:spcBef>
                  <a:spcPct val="0"/>
                </a:spcBef>
              </a:pPr>
              <a:t>114</a:t>
            </a:fld>
            <a:endParaRPr lang="en-US" altLang="de-DE"/>
          </a:p>
        </p:txBody>
      </p:sp>
      <p:sp>
        <p:nvSpPr>
          <p:cNvPr id="259075" name="Rectangle 2"/>
          <p:cNvSpPr>
            <a:spLocks noGrp="1" noRot="1" noChangeAspect="1" noChangeArrowheads="1" noTextEdit="1"/>
          </p:cNvSpPr>
          <p:nvPr>
            <p:ph type="sldImg"/>
          </p:nvPr>
        </p:nvSpPr>
        <p:spPr>
          <a:xfrm>
            <a:off x="38100" y="742950"/>
            <a:ext cx="6594475" cy="3709988"/>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392216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E8677B-7CB8-4A80-96D1-76B7E93B9FB4}" type="slidenum">
              <a:rPr lang="en-US" altLang="de-DE"/>
              <a:pPr eaLnBrk="1" hangingPunct="1">
                <a:spcBef>
                  <a:spcPct val="0"/>
                </a:spcBef>
              </a:pPr>
              <a:t>115</a:t>
            </a:fld>
            <a:endParaRPr lang="en-US" altLang="de-DE"/>
          </a:p>
        </p:txBody>
      </p:sp>
      <p:sp>
        <p:nvSpPr>
          <p:cNvPr id="259075" name="Rectangle 2"/>
          <p:cNvSpPr>
            <a:spLocks noGrp="1" noRot="1" noChangeAspect="1" noChangeArrowheads="1" noTextEdit="1"/>
          </p:cNvSpPr>
          <p:nvPr>
            <p:ph type="sldImg"/>
          </p:nvPr>
        </p:nvSpPr>
        <p:spPr>
          <a:xfrm>
            <a:off x="38100" y="742950"/>
            <a:ext cx="6594475" cy="3709988"/>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392216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E8677B-7CB8-4A80-96D1-76B7E93B9FB4}" type="slidenum">
              <a:rPr lang="en-US" altLang="de-DE"/>
              <a:pPr eaLnBrk="1" hangingPunct="1">
                <a:spcBef>
                  <a:spcPct val="0"/>
                </a:spcBef>
              </a:pPr>
              <a:t>116</a:t>
            </a:fld>
            <a:endParaRPr lang="en-US" altLang="de-DE"/>
          </a:p>
        </p:txBody>
      </p:sp>
      <p:sp>
        <p:nvSpPr>
          <p:cNvPr id="259075" name="Rectangle 2"/>
          <p:cNvSpPr>
            <a:spLocks noGrp="1" noRot="1" noChangeAspect="1" noChangeArrowheads="1" noTextEdit="1"/>
          </p:cNvSpPr>
          <p:nvPr>
            <p:ph type="sldImg"/>
          </p:nvPr>
        </p:nvSpPr>
        <p:spPr>
          <a:xfrm>
            <a:off x="38100" y="742950"/>
            <a:ext cx="6594475" cy="3709988"/>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392216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937ADFD-B261-437F-A98E-780E486BC1E3}" type="slidenum">
              <a:rPr lang="en-US" altLang="de-DE"/>
              <a:pPr eaLnBrk="1" hangingPunct="1">
                <a:spcBef>
                  <a:spcPct val="0"/>
                </a:spcBef>
              </a:pPr>
              <a:t>117</a:t>
            </a:fld>
            <a:endParaRPr lang="en-US" altLang="de-DE"/>
          </a:p>
        </p:txBody>
      </p:sp>
      <p:sp>
        <p:nvSpPr>
          <p:cNvPr id="261123" name="Rectangle 2"/>
          <p:cNvSpPr>
            <a:spLocks noGrp="1" noRot="1" noChangeAspect="1" noChangeArrowheads="1" noTextEdit="1"/>
          </p:cNvSpPr>
          <p:nvPr>
            <p:ph type="sldImg"/>
          </p:nvPr>
        </p:nvSpPr>
        <p:spPr>
          <a:xfrm>
            <a:off x="38100" y="742950"/>
            <a:ext cx="6594475" cy="3709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119879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937ADFD-B261-437F-A98E-780E486BC1E3}" type="slidenum">
              <a:rPr lang="en-US" altLang="de-DE"/>
              <a:pPr eaLnBrk="1" hangingPunct="1">
                <a:spcBef>
                  <a:spcPct val="0"/>
                </a:spcBef>
              </a:pPr>
              <a:t>118</a:t>
            </a:fld>
            <a:endParaRPr lang="en-US" altLang="de-DE"/>
          </a:p>
        </p:txBody>
      </p:sp>
      <p:sp>
        <p:nvSpPr>
          <p:cNvPr id="261123" name="Rectangle 2"/>
          <p:cNvSpPr>
            <a:spLocks noGrp="1" noRot="1" noChangeAspect="1" noChangeArrowheads="1" noTextEdit="1"/>
          </p:cNvSpPr>
          <p:nvPr>
            <p:ph type="sldImg"/>
          </p:nvPr>
        </p:nvSpPr>
        <p:spPr>
          <a:xfrm>
            <a:off x="38100" y="742950"/>
            <a:ext cx="6594475" cy="3709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119879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000" y="584200"/>
            <a:ext cx="5538788" cy="31162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693FCAB-99C0-495A-9484-27EA16EE2403}" type="slidenum">
              <a:rPr lang="en-US" altLang="de-DE"/>
              <a:pPr eaLnBrk="1" hangingPunct="1">
                <a:spcBef>
                  <a:spcPct val="0"/>
                </a:spcBef>
              </a:pPr>
              <a:t>120</a:t>
            </a:fld>
            <a:endParaRPr lang="en-US" altLang="de-DE"/>
          </a:p>
        </p:txBody>
      </p:sp>
      <p:sp>
        <p:nvSpPr>
          <p:cNvPr id="263171" name="Rectangle 2"/>
          <p:cNvSpPr>
            <a:spLocks noGrp="1" noRot="1" noChangeAspect="1" noChangeArrowheads="1" noTextEdit="1"/>
          </p:cNvSpPr>
          <p:nvPr>
            <p:ph type="sldImg"/>
          </p:nvPr>
        </p:nvSpPr>
        <p:spPr>
          <a:xfrm>
            <a:off x="38100" y="742950"/>
            <a:ext cx="6594475" cy="3709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048126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54C35AA-DD9F-4790-A794-2DE2A5F1A463}" type="slidenum">
              <a:rPr lang="en-US" altLang="de-DE"/>
              <a:pPr eaLnBrk="1" hangingPunct="1">
                <a:spcBef>
                  <a:spcPct val="0"/>
                </a:spcBef>
              </a:pPr>
              <a:t>121</a:t>
            </a:fld>
            <a:endParaRPr lang="en-US" altLang="de-DE"/>
          </a:p>
        </p:txBody>
      </p:sp>
      <p:sp>
        <p:nvSpPr>
          <p:cNvPr id="264195" name="Rectangle 2"/>
          <p:cNvSpPr>
            <a:spLocks noGrp="1" noRot="1" noChangeAspect="1" noChangeArrowheads="1" noTextEdit="1"/>
          </p:cNvSpPr>
          <p:nvPr>
            <p:ph type="sldImg"/>
          </p:nvPr>
        </p:nvSpPr>
        <p:spPr>
          <a:xfrm>
            <a:off x="38100" y="742950"/>
            <a:ext cx="6594475" cy="3709988"/>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116004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A4519EA-CFAA-4447-B989-9C940F5CB9E3}" type="slidenum">
              <a:rPr lang="en-US" altLang="de-DE"/>
              <a:pPr eaLnBrk="1" hangingPunct="1">
                <a:spcBef>
                  <a:spcPct val="0"/>
                </a:spcBef>
              </a:pPr>
              <a:t>122</a:t>
            </a:fld>
            <a:endParaRPr lang="en-US" altLang="de-DE"/>
          </a:p>
        </p:txBody>
      </p:sp>
      <p:sp>
        <p:nvSpPr>
          <p:cNvPr id="265219" name="Rectangle 2"/>
          <p:cNvSpPr>
            <a:spLocks noGrp="1" noRot="1" noChangeAspect="1" noChangeArrowheads="1" noTextEdit="1"/>
          </p:cNvSpPr>
          <p:nvPr>
            <p:ph type="sldImg"/>
          </p:nvPr>
        </p:nvSpPr>
        <p:spPr>
          <a:xfrm>
            <a:off x="38100" y="742950"/>
            <a:ext cx="6594475" cy="3709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97972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Penggunaan</a:t>
            </a:r>
            <a:r>
              <a:rPr lang="en-US" altLang="ko-KR" sz="1000" dirty="0">
                <a:latin typeface="+mj-lt"/>
              </a:rPr>
              <a:t> </a:t>
            </a:r>
            <a:r>
              <a:rPr lang="en-US" altLang="ko-KR" sz="1000" dirty="0" err="1">
                <a:latin typeface="+mj-lt"/>
              </a:rPr>
              <a:t>gambar</a:t>
            </a:r>
            <a:r>
              <a:rPr lang="en-US" altLang="ko-KR" sz="1000" dirty="0">
                <a:latin typeface="+mj-lt"/>
              </a:rPr>
              <a:t> di </a:t>
            </a:r>
            <a:r>
              <a:rPr lang="en-US" altLang="ko-KR" sz="1000" dirty="0" err="1">
                <a:latin typeface="+mj-lt"/>
              </a:rPr>
              <a:t>modul</a:t>
            </a:r>
            <a:r>
              <a:rPr lang="en-US" altLang="ko-KR" sz="1000" dirty="0">
                <a:latin typeface="+mj-lt"/>
              </a:rPr>
              <a:t> </a:t>
            </a:r>
            <a:r>
              <a:rPr lang="en-US" altLang="ko-KR" sz="1000" dirty="0" err="1">
                <a:latin typeface="+mj-lt"/>
              </a:rPr>
              <a:t>ini</a:t>
            </a:r>
            <a:r>
              <a:rPr lang="en-US" altLang="ko-KR" sz="1000" dirty="0">
                <a:latin typeface="+mj-lt"/>
              </a:rPr>
              <a:t> </a:t>
            </a:r>
            <a:r>
              <a:rPr lang="en-US" altLang="ko-KR" sz="1000" dirty="0" err="1">
                <a:latin typeface="+mj-lt"/>
              </a:rPr>
              <a:t>sudah</a:t>
            </a:r>
            <a:r>
              <a:rPr lang="en-US" altLang="ko-KR" sz="1000" dirty="0">
                <a:latin typeface="+mj-lt"/>
              </a:rPr>
              <a:t> </a:t>
            </a:r>
            <a:r>
              <a:rPr lang="en-US" altLang="ko-KR" sz="1000" dirty="0" err="1">
                <a:latin typeface="+mj-lt"/>
              </a:rPr>
              <a:t>mendapat</a:t>
            </a:r>
            <a:r>
              <a:rPr lang="en-US" altLang="ko-KR" sz="1000" dirty="0">
                <a:latin typeface="+mj-lt"/>
              </a:rPr>
              <a:t> </a:t>
            </a:r>
            <a:r>
              <a:rPr lang="en-US" altLang="ko-KR" sz="1000" dirty="0" err="1">
                <a:latin typeface="+mj-lt"/>
              </a:rPr>
              <a:t>ijin</a:t>
            </a:r>
            <a:r>
              <a:rPr lang="en-US" altLang="ko-KR" sz="1000" dirty="0">
                <a:latin typeface="+mj-lt"/>
              </a:rPr>
              <a:t> </a:t>
            </a:r>
            <a:r>
              <a:rPr lang="en-US" altLang="ko-KR" sz="1000" dirty="0" err="1">
                <a:latin typeface="+mj-lt"/>
              </a:rPr>
              <a:t>dari</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dan</a:t>
            </a:r>
            <a:r>
              <a:rPr lang="en-US" altLang="ko-KR" sz="1000" dirty="0">
                <a:latin typeface="+mj-lt"/>
              </a:rPr>
              <a:t> </a:t>
            </a:r>
            <a:r>
              <a:rPr lang="en-US" altLang="ko-KR" sz="1000" dirty="0" err="1">
                <a:latin typeface="+mj-lt"/>
              </a:rPr>
              <a:t>pemegang</a:t>
            </a:r>
            <a:r>
              <a:rPr lang="en-US" altLang="ko-KR" sz="1000" dirty="0">
                <a:latin typeface="+mj-lt"/>
              </a:rPr>
              <a:t> </a:t>
            </a:r>
            <a:r>
              <a:rPr lang="en-US" altLang="ko-KR" sz="1000" dirty="0" err="1">
                <a:latin typeface="+mj-lt"/>
              </a:rPr>
              <a:t>hak</a:t>
            </a:r>
            <a:r>
              <a:rPr lang="en-US" altLang="ko-KR" sz="1000" dirty="0">
                <a:latin typeface="+mj-lt"/>
              </a:rPr>
              <a:t> paten. </a:t>
            </a:r>
            <a:r>
              <a:rPr lang="en-US" altLang="ko-KR" sz="1000" dirty="0" err="1">
                <a:latin typeface="+mj-lt"/>
              </a:rPr>
              <a:t>Untuk</a:t>
            </a:r>
            <a:r>
              <a:rPr lang="en-US" altLang="ko-KR" sz="1000" dirty="0">
                <a:latin typeface="+mj-lt"/>
              </a:rPr>
              <a:t> </a:t>
            </a:r>
            <a:r>
              <a:rPr lang="en-US" altLang="ko-KR" sz="1000" dirty="0" err="1">
                <a:latin typeface="+mj-lt"/>
              </a:rPr>
              <a:t>detailnya</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judul</a:t>
            </a:r>
            <a:r>
              <a:rPr lang="en-US" altLang="ko-KR" sz="1000" dirty="0">
                <a:latin typeface="+mj-lt"/>
              </a:rPr>
              <a:t>), </a:t>
            </a:r>
            <a:r>
              <a:rPr lang="en-US" altLang="ko-KR" sz="1000" dirty="0" err="1">
                <a:latin typeface="+mj-lt"/>
              </a:rPr>
              <a:t>silahkan</a:t>
            </a:r>
            <a:r>
              <a:rPr lang="en-US" altLang="ko-KR" sz="1000" dirty="0">
                <a:latin typeface="+mj-lt"/>
              </a:rPr>
              <a:t> </a:t>
            </a:r>
            <a:r>
              <a:rPr lang="en-US" altLang="ko-KR" sz="1000" dirty="0" err="1">
                <a:latin typeface="+mj-lt"/>
              </a:rPr>
              <a:t>lihat</a:t>
            </a:r>
            <a:r>
              <a:rPr lang="en-US" altLang="ko-KR" sz="1000" dirty="0">
                <a:latin typeface="+mj-lt"/>
              </a:rPr>
              <a:t> </a:t>
            </a:r>
            <a:r>
              <a:rPr lang="en-US" altLang="ko-KR" sz="1000" dirty="0" err="1">
                <a:latin typeface="+mj-lt"/>
              </a:rPr>
              <a:t>pada</a:t>
            </a:r>
            <a:r>
              <a:rPr lang="en-US" altLang="ko-KR" sz="1000" dirty="0">
                <a:latin typeface="+mj-lt"/>
              </a:rPr>
              <a:t> </a:t>
            </a:r>
            <a:r>
              <a:rPr lang="en-US" altLang="ko-KR" sz="1000" dirty="0" err="1">
                <a:latin typeface="+mj-lt"/>
              </a:rPr>
              <a:t>akhir</a:t>
            </a:r>
            <a:r>
              <a:rPr lang="en-US" altLang="ko-KR" sz="1000" dirty="0">
                <a:latin typeface="+mj-lt"/>
              </a:rPr>
              <a:t> </a:t>
            </a:r>
            <a:r>
              <a:rPr lang="en-US" altLang="ko-KR" sz="1000" dirty="0" err="1">
                <a:latin typeface="+mj-lt"/>
              </a:rPr>
              <a:t>presentasi</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4 – Untuk Bersikap Empati...I</a:t>
            </a:r>
          </a:p>
        </p:txBody>
      </p:sp>
      <p:sp>
        <p:nvSpPr>
          <p:cNvPr id="4" name="Slide Number Placeholder 3"/>
          <p:cNvSpPr>
            <a:spLocks noGrp="1"/>
          </p:cNvSpPr>
          <p:nvPr>
            <p:ph type="sldNum" sz="quarter" idx="12"/>
          </p:nvPr>
        </p:nvSpPr>
        <p:spPr bwMode="gray"/>
        <p:txBody>
          <a:bodyPr/>
          <a:lstStyle>
            <a:lvl1pPr>
              <a:defRPr b="0"/>
            </a:lvl1pPr>
          </a:lstStyle>
          <a:p>
            <a:fld id="{7E63B8F2-8E28-4EA5-8E9A-2C569FAEDEA1}"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Pelatihan Terapi Metakognitif 4 – Untuk Bersikap Empati...I</a:t>
            </a:r>
          </a:p>
        </p:txBody>
      </p:sp>
      <p:sp>
        <p:nvSpPr>
          <p:cNvPr id="6" name="Slide Number Placeholder 5"/>
          <p:cNvSpPr>
            <a:spLocks noGrp="1"/>
          </p:cNvSpPr>
          <p:nvPr>
            <p:ph type="sldNum" sz="quarter" idx="12"/>
          </p:nvPr>
        </p:nvSpPr>
        <p:spPr bwMode="gray"/>
        <p:txBody>
          <a:bodyPr>
            <a:noAutofit/>
          </a:bodyPr>
          <a:lstStyle>
            <a:lvl1pPr>
              <a:defRPr b="0"/>
            </a:lvl1pPr>
          </a:lstStyle>
          <a:p>
            <a:fld id="{E1AC1A5F-DB9F-434E-94A6-0B6E3137743C}"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4 – Untuk Bersikap Empati...I</a:t>
            </a:r>
          </a:p>
        </p:txBody>
      </p:sp>
      <p:sp>
        <p:nvSpPr>
          <p:cNvPr id="7" name="Slide Number Placeholder 6"/>
          <p:cNvSpPr>
            <a:spLocks noGrp="1"/>
          </p:cNvSpPr>
          <p:nvPr>
            <p:ph type="sldNum" sz="quarter" idx="12"/>
          </p:nvPr>
        </p:nvSpPr>
        <p:spPr bwMode="gray"/>
        <p:txBody>
          <a:bodyPr/>
          <a:lstStyle>
            <a:lvl1pPr>
              <a:defRPr b="0"/>
            </a:lvl1pPr>
          </a:lstStyle>
          <a:p>
            <a:fld id="{27185D11-FA34-4C38-A649-442A716CD224}"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4 – Untuk Bersikap Empati...I</a:t>
            </a:r>
          </a:p>
        </p:txBody>
      </p:sp>
      <p:sp>
        <p:nvSpPr>
          <p:cNvPr id="7" name="Slide Number Placeholder 6"/>
          <p:cNvSpPr>
            <a:spLocks noGrp="1"/>
          </p:cNvSpPr>
          <p:nvPr>
            <p:ph type="sldNum" sz="quarter" idx="12"/>
          </p:nvPr>
        </p:nvSpPr>
        <p:spPr bwMode="gray"/>
        <p:txBody>
          <a:bodyPr/>
          <a:lstStyle>
            <a:lvl1pPr>
              <a:defRPr b="0"/>
            </a:lvl1pPr>
          </a:lstStyle>
          <a:p>
            <a:fld id="{7E63B8F2-8E28-4EA5-8E9A-2C569FAEDEA1}"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4 – Untuk Bersikap Empati...I</a:t>
            </a:r>
          </a:p>
        </p:txBody>
      </p:sp>
      <p:sp>
        <p:nvSpPr>
          <p:cNvPr id="7" name="Slide Number Placeholder 6"/>
          <p:cNvSpPr>
            <a:spLocks noGrp="1"/>
          </p:cNvSpPr>
          <p:nvPr>
            <p:ph type="sldNum" sz="quarter" idx="12"/>
          </p:nvPr>
        </p:nvSpPr>
        <p:spPr bwMode="gray"/>
        <p:txBody>
          <a:bodyPr/>
          <a:lstStyle>
            <a:lvl1pPr>
              <a:defRPr b="0"/>
            </a:lvl1pPr>
          </a:lstStyle>
          <a:p>
            <a:fld id="{7E63B8F2-8E28-4EA5-8E9A-2C569FAEDEA1}"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Pelatihan Terapi Metakognitif 4 – Untuk Bersikap Empati...I</a:t>
            </a:r>
          </a:p>
        </p:txBody>
      </p:sp>
      <p:sp>
        <p:nvSpPr>
          <p:cNvPr id="5" name="Slide Number Placeholder 4"/>
          <p:cNvSpPr>
            <a:spLocks noGrp="1"/>
          </p:cNvSpPr>
          <p:nvPr>
            <p:ph type="sldNum" sz="quarter" idx="12"/>
          </p:nvPr>
        </p:nvSpPr>
        <p:spPr bwMode="gray"/>
        <p:txBody>
          <a:bodyPr/>
          <a:lstStyle>
            <a:lvl1pPr>
              <a:defRPr b="0"/>
            </a:lvl1pPr>
          </a:lstStyle>
          <a:p>
            <a:fld id="{081A4467-B42C-409A-8CB3-10FEBA4FD712}"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4 – Untuk Bersikap Empati...I</a:t>
            </a:r>
          </a:p>
        </p:txBody>
      </p:sp>
      <p:sp>
        <p:nvSpPr>
          <p:cNvPr id="4" name="Slide Number Placeholder 3"/>
          <p:cNvSpPr>
            <a:spLocks noGrp="1"/>
          </p:cNvSpPr>
          <p:nvPr>
            <p:ph type="sldNum" sz="quarter" idx="12"/>
          </p:nvPr>
        </p:nvSpPr>
        <p:spPr bwMode="gray"/>
        <p:txBody>
          <a:bodyPr/>
          <a:lstStyle>
            <a:lvl1pPr>
              <a:defRPr b="0"/>
            </a:lvl1pPr>
          </a:lstStyle>
          <a:p>
            <a:fld id="{3A63EC66-3DD5-4228-9117-DCAB1E4C4F22}"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49216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8703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dirty="0" err="1">
                <a:solidFill>
                  <a:srgbClr val="333333"/>
                </a:solidFill>
                <a:latin typeface="Calibri Light"/>
              </a:rPr>
              <a:t>Penggunaan</a:t>
            </a:r>
            <a:r>
              <a:rPr lang="en-US" altLang="ko-KR" sz="1000" dirty="0">
                <a:solidFill>
                  <a:srgbClr val="333333"/>
                </a:solidFill>
                <a:latin typeface="Calibri Light"/>
              </a:rPr>
              <a:t> </a:t>
            </a:r>
            <a:r>
              <a:rPr lang="en-US" altLang="ko-KR" sz="1000" dirty="0" err="1">
                <a:solidFill>
                  <a:srgbClr val="333333"/>
                </a:solidFill>
                <a:latin typeface="Calibri Light"/>
              </a:rPr>
              <a:t>gambar</a:t>
            </a:r>
            <a:r>
              <a:rPr lang="en-US" altLang="ko-KR" sz="1000" dirty="0">
                <a:solidFill>
                  <a:srgbClr val="333333"/>
                </a:solidFill>
                <a:latin typeface="Calibri Light"/>
              </a:rPr>
              <a:t> di </a:t>
            </a:r>
            <a:r>
              <a:rPr lang="en-US" altLang="ko-KR" sz="1000" dirty="0" err="1">
                <a:solidFill>
                  <a:srgbClr val="333333"/>
                </a:solidFill>
                <a:latin typeface="Calibri Light"/>
              </a:rPr>
              <a:t>modul</a:t>
            </a:r>
            <a:r>
              <a:rPr lang="en-US" altLang="ko-KR" sz="1000" dirty="0">
                <a:solidFill>
                  <a:srgbClr val="333333"/>
                </a:solidFill>
                <a:latin typeface="Calibri Light"/>
              </a:rPr>
              <a:t> </a:t>
            </a:r>
            <a:r>
              <a:rPr lang="en-US" altLang="ko-KR" sz="1000" dirty="0" err="1">
                <a:solidFill>
                  <a:srgbClr val="333333"/>
                </a:solidFill>
                <a:latin typeface="Calibri Light"/>
              </a:rPr>
              <a:t>ini</a:t>
            </a:r>
            <a:r>
              <a:rPr lang="en-US" altLang="ko-KR" sz="1000" dirty="0">
                <a:solidFill>
                  <a:srgbClr val="333333"/>
                </a:solidFill>
                <a:latin typeface="Calibri Light"/>
              </a:rPr>
              <a:t> </a:t>
            </a:r>
            <a:r>
              <a:rPr lang="en-US" altLang="ko-KR" sz="1000" dirty="0" err="1">
                <a:solidFill>
                  <a:srgbClr val="333333"/>
                </a:solidFill>
                <a:latin typeface="Calibri Light"/>
              </a:rPr>
              <a:t>sudah</a:t>
            </a:r>
            <a:r>
              <a:rPr lang="en-US" altLang="ko-KR" sz="1000" dirty="0">
                <a:solidFill>
                  <a:srgbClr val="333333"/>
                </a:solidFill>
                <a:latin typeface="Calibri Light"/>
              </a:rPr>
              <a:t> </a:t>
            </a:r>
            <a:r>
              <a:rPr lang="en-US" altLang="ko-KR" sz="1000" dirty="0" err="1">
                <a:solidFill>
                  <a:srgbClr val="333333"/>
                </a:solidFill>
                <a:latin typeface="Calibri Light"/>
              </a:rPr>
              <a:t>mendapat</a:t>
            </a:r>
            <a:r>
              <a:rPr lang="en-US" altLang="ko-KR" sz="1000" dirty="0">
                <a:solidFill>
                  <a:srgbClr val="333333"/>
                </a:solidFill>
                <a:latin typeface="Calibri Light"/>
              </a:rPr>
              <a:t> </a:t>
            </a:r>
            <a:r>
              <a:rPr lang="en-US" altLang="ko-KR" sz="1000" dirty="0" err="1">
                <a:solidFill>
                  <a:srgbClr val="333333"/>
                </a:solidFill>
                <a:latin typeface="Calibri Light"/>
              </a:rPr>
              <a:t>ijin</a:t>
            </a:r>
            <a:r>
              <a:rPr lang="en-US" altLang="ko-KR" sz="1000" dirty="0">
                <a:solidFill>
                  <a:srgbClr val="333333"/>
                </a:solidFill>
                <a:latin typeface="Calibri Light"/>
              </a:rPr>
              <a:t> </a:t>
            </a:r>
            <a:r>
              <a:rPr lang="en-US" altLang="ko-KR" sz="1000" dirty="0" err="1">
                <a:solidFill>
                  <a:srgbClr val="333333"/>
                </a:solidFill>
                <a:latin typeface="Calibri Light"/>
              </a:rPr>
              <a:t>dari</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dan</a:t>
            </a:r>
            <a:r>
              <a:rPr lang="en-US" altLang="ko-KR" sz="1000" dirty="0">
                <a:solidFill>
                  <a:srgbClr val="333333"/>
                </a:solidFill>
                <a:latin typeface="Calibri Light"/>
              </a:rPr>
              <a:t> </a:t>
            </a:r>
            <a:r>
              <a:rPr lang="en-US" altLang="ko-KR" sz="1000" dirty="0" err="1">
                <a:solidFill>
                  <a:srgbClr val="333333"/>
                </a:solidFill>
                <a:latin typeface="Calibri Light"/>
              </a:rPr>
              <a:t>pemegang</a:t>
            </a:r>
            <a:r>
              <a:rPr lang="en-US" altLang="ko-KR" sz="1000" dirty="0">
                <a:solidFill>
                  <a:srgbClr val="333333"/>
                </a:solidFill>
                <a:latin typeface="Calibri Light"/>
              </a:rPr>
              <a:t> </a:t>
            </a:r>
            <a:r>
              <a:rPr lang="en-US" altLang="ko-KR" sz="1000" dirty="0" err="1">
                <a:solidFill>
                  <a:srgbClr val="333333"/>
                </a:solidFill>
                <a:latin typeface="Calibri Light"/>
              </a:rPr>
              <a:t>hak</a:t>
            </a:r>
            <a:r>
              <a:rPr lang="en-US" altLang="ko-KR" sz="1000" dirty="0">
                <a:solidFill>
                  <a:srgbClr val="333333"/>
                </a:solidFill>
                <a:latin typeface="Calibri Light"/>
              </a:rPr>
              <a:t> paten. </a:t>
            </a:r>
            <a:r>
              <a:rPr lang="en-US" altLang="ko-KR" sz="1000" dirty="0" err="1">
                <a:solidFill>
                  <a:srgbClr val="333333"/>
                </a:solidFill>
                <a:latin typeface="Calibri Light"/>
              </a:rPr>
              <a:t>Untuk</a:t>
            </a:r>
            <a:r>
              <a:rPr lang="en-US" altLang="ko-KR" sz="1000" dirty="0">
                <a:solidFill>
                  <a:srgbClr val="333333"/>
                </a:solidFill>
                <a:latin typeface="Calibri Light"/>
              </a:rPr>
              <a:t> </a:t>
            </a:r>
            <a:r>
              <a:rPr lang="en-US" altLang="ko-KR" sz="1000" dirty="0" err="1">
                <a:solidFill>
                  <a:srgbClr val="333333"/>
                </a:solidFill>
                <a:latin typeface="Calibri Light"/>
              </a:rPr>
              <a:t>detailnya</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judul</a:t>
            </a:r>
            <a:r>
              <a:rPr lang="en-US" altLang="ko-KR" sz="1000" dirty="0">
                <a:solidFill>
                  <a:srgbClr val="333333"/>
                </a:solidFill>
                <a:latin typeface="Calibri Light"/>
              </a:rPr>
              <a:t>), </a:t>
            </a:r>
            <a:r>
              <a:rPr lang="en-US" altLang="ko-KR" sz="1000" dirty="0" err="1">
                <a:solidFill>
                  <a:srgbClr val="333333"/>
                </a:solidFill>
                <a:latin typeface="Calibri Light"/>
              </a:rPr>
              <a:t>silahkan</a:t>
            </a:r>
            <a:r>
              <a:rPr lang="en-US" altLang="ko-KR" sz="1000" dirty="0">
                <a:solidFill>
                  <a:srgbClr val="333333"/>
                </a:solidFill>
                <a:latin typeface="Calibri Light"/>
              </a:rPr>
              <a:t> </a:t>
            </a:r>
            <a:r>
              <a:rPr lang="en-US" altLang="ko-KR" sz="1000" dirty="0" err="1">
                <a:solidFill>
                  <a:srgbClr val="333333"/>
                </a:solidFill>
                <a:latin typeface="Calibri Light"/>
              </a:rPr>
              <a:t>lihat</a:t>
            </a:r>
            <a:r>
              <a:rPr lang="en-US" altLang="ko-KR" sz="1000" dirty="0">
                <a:solidFill>
                  <a:srgbClr val="333333"/>
                </a:solidFill>
                <a:latin typeface="Calibri Light"/>
              </a:rPr>
              <a:t> </a:t>
            </a:r>
            <a:r>
              <a:rPr lang="en-US" altLang="ko-KR" sz="1000" dirty="0" err="1">
                <a:solidFill>
                  <a:srgbClr val="333333"/>
                </a:solidFill>
                <a:latin typeface="Calibri Light"/>
              </a:rPr>
              <a:t>pada</a:t>
            </a:r>
            <a:r>
              <a:rPr lang="en-US" altLang="ko-KR" sz="1000" dirty="0">
                <a:solidFill>
                  <a:srgbClr val="333333"/>
                </a:solidFill>
                <a:latin typeface="Calibri Light"/>
              </a:rPr>
              <a:t> </a:t>
            </a:r>
            <a:r>
              <a:rPr lang="en-US" altLang="ko-KR" sz="1000" dirty="0" err="1">
                <a:solidFill>
                  <a:srgbClr val="333333"/>
                </a:solidFill>
                <a:latin typeface="Calibri Light"/>
              </a:rPr>
              <a:t>akhir</a:t>
            </a:r>
            <a:r>
              <a:rPr lang="en-US" altLang="ko-KR" sz="1000" dirty="0">
                <a:solidFill>
                  <a:srgbClr val="333333"/>
                </a:solidFill>
                <a:latin typeface="Calibri Light"/>
              </a:rPr>
              <a:t> </a:t>
            </a:r>
            <a:r>
              <a:rPr lang="en-US" altLang="ko-KR" sz="1000" dirty="0" err="1">
                <a:solidFill>
                  <a:srgbClr val="333333"/>
                </a:solidFill>
                <a:latin typeface="Calibri Light"/>
              </a:rPr>
              <a:t>presentasi</a:t>
            </a:r>
            <a:r>
              <a:rPr lang="en-US" altLang="ko-KR" sz="1000" dirty="0">
                <a:solidFill>
                  <a:srgbClr val="333333"/>
                </a:solidFill>
                <a:latin typeface="Calibri Light"/>
              </a:rPr>
              <a:t>.</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4196444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8228046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315235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5343854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709724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42838110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5098775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3469335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1712162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9723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Pelatihan Terapi Metakognitif 4 – Untuk Bersikap Empati...I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7E63B8F2-8E28-4EA5-8E9A-2C569FAEDEA1}"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cs typeface="Calibri Light"/>
              </a:rPr>
              <a:t>Entrenamiento Metacognitivo 8 – Stimmung</a:t>
            </a:r>
            <a:endParaRPr lang="de-DE" dirty="0">
              <a:solidFill>
                <a:srgbClr val="333333"/>
              </a:solidFill>
              <a:cs typeface="Calibri Light"/>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cs typeface="Calibri Light"/>
              </a:rPr>
              <a:pPr defTabSz="457123" fontAlgn="auto">
                <a:spcBef>
                  <a:spcPts val="0"/>
                </a:spcBef>
                <a:spcAft>
                  <a:spcPts val="0"/>
                </a:spcAft>
              </a:pPr>
              <a:t>‹Nr.›</a:t>
            </a:fld>
            <a:endParaRPr lang="de-DE" dirty="0">
              <a:solidFill>
                <a:srgbClr val="333333"/>
              </a:solidFill>
              <a:cs typeface="Calibri Light"/>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71270391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1.jpeg"/><Relationship Id="rId7"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11.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55.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53.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5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55.jpeg"/><Relationship Id="rId7" Type="http://schemas.openxmlformats.org/officeDocument/2006/relationships/image" Target="../media/image52.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54.jpeg"/></Relationships>
</file>

<file path=ppt/slides/_rels/slide5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0.jpeg"/><Relationship Id="rId4" Type="http://schemas.openxmlformats.org/officeDocument/2006/relationships/image" Target="../media/image54.jpeg"/></Relationships>
</file>

<file path=ppt/slides/_rels/slide5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59.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60.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61.jpeg"/><Relationship Id="rId7" Type="http://schemas.openxmlformats.org/officeDocument/2006/relationships/image" Target="../media/image58.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60.jpeg"/></Relationships>
</file>

<file path=ppt/slides/_rels/slide6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60.jpeg"/></Relationships>
</file>

<file path=ppt/slides/_rels/slide6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63.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5.jpeg"/><Relationship Id="rId4" Type="http://schemas.openxmlformats.org/officeDocument/2006/relationships/image" Target="../media/image64.jpeg"/></Relationships>
</file>

<file path=ppt/slides/_rels/slide64.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67.jpeg"/><Relationship Id="rId7" Type="http://schemas.openxmlformats.org/officeDocument/2006/relationships/image" Target="../media/image62.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6.jpeg"/></Relationships>
</file>

<file path=ppt/slides/_rels/slide6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4.jpeg"/><Relationship Id="rId4" Type="http://schemas.openxmlformats.org/officeDocument/2006/relationships/image" Target="../media/image66.jpeg"/></Relationships>
</file>

<file path=ppt/slides/_rels/slide6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67.xml.rels><?xml version="1.0" encoding="UTF-8" standalone="yes"?>
<Relationships xmlns="http://schemas.openxmlformats.org/package/2006/relationships"><Relationship Id="rId3" Type="http://schemas.openxmlformats.org/officeDocument/2006/relationships/image" Target="../media/image72.jpeg"/><Relationship Id="rId7" Type="http://schemas.openxmlformats.org/officeDocument/2006/relationships/image" Target="../media/image71.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68.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73.jpeg"/><Relationship Id="rId7"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72.jpeg"/></Relationships>
</file>

<file path=ppt/slides/_rels/slide6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68.jpeg"/><Relationship Id="rId4" Type="http://schemas.openxmlformats.org/officeDocument/2006/relationships/image" Target="../media/image72.jpeg"/></Relationships>
</file>

<file path=ppt/slides/_rels/slide7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71.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77.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72.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9.jpeg"/><Relationship Id="rId7"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8.jpeg"/></Relationships>
</file>

<file path=ppt/slides/_rels/slide7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6.jpeg"/><Relationship Id="rId5" Type="http://schemas.openxmlformats.org/officeDocument/2006/relationships/image" Target="../media/image74.jpeg"/><Relationship Id="rId4" Type="http://schemas.openxmlformats.org/officeDocument/2006/relationships/image" Target="../media/image78.jpeg"/></Relationships>
</file>

<file path=ppt/slides/_rels/slide7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75.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3.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76.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85.jpeg"/><Relationship Id="rId7"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84.jpeg"/></Relationships>
</file>

<file path=ppt/slides/_rels/slide7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84.jpeg"/></Relationships>
</file>

<file path=ppt/slides/_rels/slide7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s/_rels/slide79.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89.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80.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91.jpeg"/><Relationship Id="rId7"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90.jpeg"/></Relationships>
</file>

<file path=ppt/slides/_rels/slide8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86.jpeg"/><Relationship Id="rId4" Type="http://schemas.openxmlformats.org/officeDocument/2006/relationships/image" Target="../media/image90.jpeg"/></Relationships>
</file>

<file path=ppt/slides/_rels/slide8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83.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95.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s>
</file>

<file path=ppt/slides/_rels/slide84.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97.jpeg"/><Relationship Id="rId7" Type="http://schemas.openxmlformats.org/officeDocument/2006/relationships/image" Target="../media/image94.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6.jpeg"/></Relationships>
</file>

<file path=ppt/slides/_rels/slide8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6.jpeg"/></Relationships>
</file>

<file path=ppt/slides/_rels/slide8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0.jpeg"/><Relationship Id="rId4" Type="http://schemas.openxmlformats.org/officeDocument/2006/relationships/image" Target="../media/image99.jpeg"/></Relationships>
</file>

<file path=ppt/slides/_rels/slide87.xml.rels><?xml version="1.0" encoding="UTF-8" standalone="yes"?>
<Relationships xmlns="http://schemas.openxmlformats.org/package/2006/relationships"><Relationship Id="rId3" Type="http://schemas.openxmlformats.org/officeDocument/2006/relationships/image" Target="../media/image102.jpeg"/><Relationship Id="rId7" Type="http://schemas.openxmlformats.org/officeDocument/2006/relationships/image" Target="../media/image101.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100.jpeg"/><Relationship Id="rId5" Type="http://schemas.openxmlformats.org/officeDocument/2006/relationships/image" Target="../media/image99.jpeg"/><Relationship Id="rId4" Type="http://schemas.openxmlformats.org/officeDocument/2006/relationships/image" Target="../media/image98.jpeg"/></Relationships>
</file>

<file path=ppt/slides/_rels/slide88.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103.jpeg"/><Relationship Id="rId7" Type="http://schemas.openxmlformats.org/officeDocument/2006/relationships/image" Target="../media/image100.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102.jpeg"/></Relationships>
</file>

<file path=ppt/slides/_rels/slide8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98.jpeg"/><Relationship Id="rId4" Type="http://schemas.openxmlformats.org/officeDocument/2006/relationships/image" Target="../media/image102.jpeg"/></Relationships>
</file>

<file path=ppt/slides/_rels/slide9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7.jpeg"/><Relationship Id="rId5" Type="http://schemas.openxmlformats.org/officeDocument/2006/relationships/image" Target="../media/image106.jpeg"/><Relationship Id="rId4" Type="http://schemas.openxmlformats.org/officeDocument/2006/relationships/image" Target="../media/image105.jpeg"/></Relationships>
</file>

<file path=ppt/slides/_rels/slide91.xml.rels><?xml version="1.0" encoding="UTF-8" standalone="yes"?>
<Relationships xmlns="http://schemas.openxmlformats.org/package/2006/relationships"><Relationship Id="rId3" Type="http://schemas.openxmlformats.org/officeDocument/2006/relationships/image" Target="../media/image108.jpeg"/><Relationship Id="rId7" Type="http://schemas.openxmlformats.org/officeDocument/2006/relationships/image" Target="../media/image107.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4.jpeg"/></Relationships>
</file>

<file path=ppt/slides/_rels/slide92.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109.jpeg"/><Relationship Id="rId7" Type="http://schemas.openxmlformats.org/officeDocument/2006/relationships/image" Target="../media/image106.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8.jpeg"/></Relationships>
</file>

<file path=ppt/slides/_rels/slide9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8.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11.jpeg"/></Relationships>
</file>

<file path=ppt/slides/_rels/slide100.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11.jpeg"/><Relationship Id="rId4" Type="http://schemas.openxmlformats.org/officeDocument/2006/relationships/image" Target="../media/image112.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4.jpeg"/><Relationship Id="rId5" Type="http://schemas.openxmlformats.org/officeDocument/2006/relationships/image" Target="../media/image111.jpeg"/><Relationship Id="rId4" Type="http://schemas.openxmlformats.org/officeDocument/2006/relationships/image" Target="../media/image113.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14.jpeg"/><Relationship Id="rId5" Type="http://schemas.openxmlformats.org/officeDocument/2006/relationships/image" Target="../media/image111.jpeg"/><Relationship Id="rId4" Type="http://schemas.openxmlformats.org/officeDocument/2006/relationships/image" Target="../media/image113.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8.jpeg"/><Relationship Id="rId4" Type="http://schemas.openxmlformats.org/officeDocument/2006/relationships/image" Target="../media/image117.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19.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9.jpeg"/><Relationship Id="rId5" Type="http://schemas.openxmlformats.org/officeDocument/2006/relationships/image" Target="../media/image118.jpeg"/><Relationship Id="rId4" Type="http://schemas.openxmlformats.org/officeDocument/2006/relationships/image" Target="../media/image116.jpeg"/></Relationships>
</file>

<file path=ppt/slides/_rels/slide108.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21.jpeg"/></Relationships>
</file>

<file path=ppt/slides/_rels/slide110.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21.jpeg"/><Relationship Id="rId4" Type="http://schemas.openxmlformats.org/officeDocument/2006/relationships/image" Target="../media/image120.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23.jpeg"/></Relationships>
</file>

<file path=ppt/slides/_rels/slide112.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23.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5.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a:t>
            </a:r>
            <a:r>
              <a:rPr lang="en-US" altLang="ja-JP">
                <a:latin typeface="Calibri Light"/>
              </a:rPr>
              <a:t>4 B </a:t>
            </a:r>
            <a:r>
              <a:rPr lang="en-US" altLang="ja-JP" dirty="0">
                <a:latin typeface="Calibri Light"/>
              </a:rPr>
              <a:t>– </a:t>
            </a:r>
            <a:r>
              <a:rPr lang="en-US" altLang="ko-KR" dirty="0" err="1"/>
              <a:t>Untuk</a:t>
            </a:r>
            <a:r>
              <a:rPr lang="en-US" altLang="ko-KR" dirty="0"/>
              <a:t> </a:t>
            </a:r>
            <a:r>
              <a:rPr lang="en-US" altLang="ko-KR" dirty="0" err="1"/>
              <a:t>Bersikap</a:t>
            </a:r>
            <a:r>
              <a:rPr lang="en-US" altLang="ko-KR" dirty="0"/>
              <a:t> </a:t>
            </a:r>
            <a:r>
              <a:rPr lang="en-US" altLang="ko-KR" dirty="0" err="1"/>
              <a:t>Empati</a:t>
            </a:r>
            <a:r>
              <a:rPr lang="en-US" altLang="ko-KR" dirty="0"/>
              <a:t>...I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Erawati </a:t>
            </a:r>
            <a:r>
              <a:rPr lang="nl-NL" sz="1600" dirty="0">
                <a:solidFill>
                  <a:srgbClr val="004992"/>
                </a:solidFill>
              </a:rPr>
              <a:t>(6|22)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035413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saya bisa bersikap empati dengan orang lain...?</a:t>
            </a:r>
          </a:p>
        </p:txBody>
      </p:sp>
      <p:sp>
        <p:nvSpPr>
          <p:cNvPr id="5" name="Content Placeholder 4"/>
          <p:cNvSpPr>
            <a:spLocks noGrp="1"/>
          </p:cNvSpPr>
          <p:nvPr>
            <p:ph idx="1"/>
          </p:nvPr>
        </p:nvSpPr>
        <p:spPr/>
        <p:txBody>
          <a:bodyPr/>
          <a:lstStyle/>
          <a:p>
            <a:pPr lvl="0" defTabSz="914400" fontAlgn="base"/>
            <a:r>
              <a:rPr lang="de-DE" altLang="de-DE" sz="2400" dirty="0">
                <a:solidFill>
                  <a:schemeClr val="tx1"/>
                </a:solidFill>
              </a:rPr>
              <a:t>???</a:t>
            </a:r>
            <a:endParaRPr lang="en-US" sz="2400" dirty="0">
              <a:solidFill>
                <a:schemeClr val="tx1"/>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2</a:t>
            </a:fld>
            <a:endParaRPr lang="de-DE" altLang="de-DE">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saya bisa bersikap empati dengan orang lain...?</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a:solidFill>
                  <a:srgbClr val="333333"/>
                </a:solidFill>
              </a:rPr>
              <a:t>Contoh: Seseorang menyilangkan tangannya.</a:t>
            </a:r>
          </a:p>
          <a:p>
            <a:pPr lvl="0" defTabSz="914400" fontAlgn="base">
              <a:lnSpc>
                <a:spcPct val="100000"/>
              </a:lnSpc>
              <a:spcBef>
                <a:spcPts val="1200"/>
              </a:spcBef>
            </a:pPr>
            <a:r>
              <a:rPr lang="de-DE" altLang="de-DE" sz="2000" i="1" dirty="0">
                <a:solidFill>
                  <a:srgbClr val="004992"/>
                </a:solidFill>
              </a:rPr>
              <a:t>Mengapa ?</a:t>
            </a:r>
            <a:endParaRPr lang="en-US" sz="20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3</a:t>
            </a:fld>
            <a:endParaRPr lang="de-DE" altLang="de-DE">
              <a:latin typeface="+mn-lt"/>
              <a:cs typeface="+mn-cs"/>
            </a:endParaRPr>
          </a:p>
        </p:txBody>
      </p:sp>
      <p:pic>
        <p:nvPicPr>
          <p:cNvPr id="8"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saya bisa bersikap empati dengan orang lain...?</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a:solidFill>
                  <a:srgbClr val="333333"/>
                </a:solidFill>
              </a:rPr>
              <a:t>Contoh: Seseorang menyilangkan tangannya.</a:t>
            </a:r>
          </a:p>
          <a:p>
            <a:pPr lvl="0" defTabSz="914400" fontAlgn="base">
              <a:lnSpc>
                <a:spcPct val="100000"/>
              </a:lnSpc>
              <a:spcBef>
                <a:spcPts val="1200"/>
              </a:spcBef>
            </a:pPr>
            <a:r>
              <a:rPr lang="de-DE" altLang="de-DE" sz="2000" i="1" dirty="0">
                <a:solidFill>
                  <a:srgbClr val="004992"/>
                </a:solidFill>
              </a:rPr>
              <a:t>Mengapa ?</a:t>
            </a:r>
            <a:endParaRPr lang="de-DE" altLang="de-DE" sz="2000" i="1" dirty="0">
              <a:solidFill>
                <a:srgbClr val="333333"/>
              </a:solidFill>
            </a:endParaRPr>
          </a:p>
          <a:p>
            <a:pPr lvl="0" defTabSz="914400" fontAlgn="base">
              <a:lnSpc>
                <a:spcPct val="100000"/>
              </a:lnSpc>
              <a:spcBef>
                <a:spcPts val="1200"/>
              </a:spcBef>
            </a:pPr>
            <a:r>
              <a:rPr lang="de-DE" altLang="de-DE" sz="2000" b="1" dirty="0">
                <a:solidFill>
                  <a:srgbClr val="333333"/>
                </a:solidFill>
              </a:rPr>
              <a:t>Hal apa saja yang bisa membantu menjawab pertanyaan ini?</a:t>
            </a:r>
            <a:endParaRPr lang="en-US" sz="20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4</a:t>
            </a:fld>
            <a:endParaRPr lang="de-DE" altLang="de-DE">
              <a:latin typeface="+mn-lt"/>
              <a:cs typeface="+mn-cs"/>
            </a:endParaRPr>
          </a:p>
        </p:txBody>
      </p:sp>
      <p:pic>
        <p:nvPicPr>
          <p:cNvPr id="8"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saya bisa bersikap empati dengan orang lain...?</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000" dirty="0">
                <a:solidFill>
                  <a:srgbClr val="333333"/>
                </a:solidFill>
              </a:rPr>
              <a:t>Contoh: Seseorang menyilangkan tangannya.</a:t>
            </a:r>
          </a:p>
          <a:p>
            <a:pPr lvl="0" defTabSz="914400" fontAlgn="base">
              <a:lnSpc>
                <a:spcPct val="100000"/>
              </a:lnSpc>
              <a:spcBef>
                <a:spcPts val="1200"/>
              </a:spcBef>
              <a:defRPr/>
            </a:pPr>
            <a:r>
              <a:rPr lang="de-DE" sz="2000" i="1" dirty="0">
                <a:solidFill>
                  <a:srgbClr val="004992"/>
                </a:solidFill>
              </a:rPr>
              <a:t>Mengapa ?</a:t>
            </a:r>
            <a:endParaRPr lang="de-DE" sz="2000" i="1" dirty="0">
              <a:solidFill>
                <a:srgbClr val="333333"/>
              </a:solidFill>
            </a:endParaRPr>
          </a:p>
          <a:p>
            <a:pPr lvl="0" defTabSz="914400" fontAlgn="base">
              <a:lnSpc>
                <a:spcPct val="100000"/>
              </a:lnSpc>
              <a:spcBef>
                <a:spcPts val="1200"/>
              </a:spcBef>
              <a:defRPr/>
            </a:pPr>
            <a:r>
              <a:rPr lang="de-DE" sz="2000" b="1" dirty="0">
                <a:solidFill>
                  <a:srgbClr val="333333"/>
                </a:solidFill>
              </a:rPr>
              <a:t>Hal apa saja yang bisa membantu menjawab pertanyaan ini?</a:t>
            </a:r>
            <a:endParaRPr lang="en-US" sz="20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en-US" sz="2000" dirty="0" err="1">
                <a:solidFill>
                  <a:srgbClr val="004992"/>
                </a:solidFill>
              </a:rPr>
              <a:t>Pengetahuan</a:t>
            </a:r>
            <a:r>
              <a:rPr lang="en-US" sz="2000" dirty="0">
                <a:solidFill>
                  <a:srgbClr val="004992"/>
                </a:solidFill>
              </a:rPr>
              <a:t> </a:t>
            </a:r>
            <a:r>
              <a:rPr lang="en-US" sz="2000" dirty="0" err="1">
                <a:solidFill>
                  <a:srgbClr val="004992"/>
                </a:solidFill>
              </a:rPr>
              <a:t>tentang</a:t>
            </a:r>
            <a:r>
              <a:rPr lang="en-US" sz="2000" dirty="0">
                <a:solidFill>
                  <a:srgbClr val="004992"/>
                </a:solidFill>
              </a:rPr>
              <a:t> </a:t>
            </a:r>
            <a:r>
              <a:rPr lang="en-US" sz="2000" err="1">
                <a:solidFill>
                  <a:srgbClr val="004992"/>
                </a:solidFill>
              </a:rPr>
              <a:t>seseorang</a:t>
            </a:r>
            <a:r>
              <a:rPr lang="en-US" sz="2000">
                <a:solidFill>
                  <a:srgbClr val="004992"/>
                </a:solidFill>
              </a:rPr>
              <a:t> </a:t>
            </a:r>
            <a:r>
              <a:rPr lang="en-US" sz="2000">
                <a:solidFill>
                  <a:srgbClr val="333333"/>
                </a:solidFill>
                <a:latin typeface="Times New Roman"/>
                <a:sym typeface="Wingdings" pitchFamily="2" charset="2"/>
              </a:rPr>
              <a:t>→</a:t>
            </a:r>
            <a:r>
              <a:rPr lang="en-US" sz="2000">
                <a:solidFill>
                  <a:srgbClr val="333333"/>
                </a:solidFill>
              </a:rPr>
              <a:t> </a:t>
            </a:r>
            <a:r>
              <a:rPr lang="en-US" sz="2000" dirty="0" err="1">
                <a:solidFill>
                  <a:srgbClr val="333333"/>
                </a:solidFill>
              </a:rPr>
              <a:t>Apakah</a:t>
            </a:r>
            <a:r>
              <a:rPr lang="en-US" sz="2000" dirty="0">
                <a:solidFill>
                  <a:srgbClr val="333333"/>
                </a:solidFill>
              </a:rPr>
              <a:t> orang </a:t>
            </a:r>
            <a:r>
              <a:rPr lang="en-US" sz="2000" dirty="0" err="1">
                <a:solidFill>
                  <a:srgbClr val="333333"/>
                </a:solidFill>
              </a:rPr>
              <a:t>tersebut</a:t>
            </a:r>
            <a:r>
              <a:rPr lang="en-US" sz="2000" dirty="0">
                <a:solidFill>
                  <a:srgbClr val="333333"/>
                </a:solidFill>
              </a:rPr>
              <a:t> </a:t>
            </a:r>
            <a:r>
              <a:rPr lang="en-US" sz="2000" dirty="0" err="1">
                <a:solidFill>
                  <a:srgbClr val="333333"/>
                </a:solidFill>
              </a:rPr>
              <a:t>terlihat</a:t>
            </a:r>
            <a:r>
              <a:rPr lang="en-US" sz="2000" dirty="0">
                <a:solidFill>
                  <a:srgbClr val="333333"/>
                </a:solidFill>
              </a:rPr>
              <a:t> </a:t>
            </a:r>
            <a:r>
              <a:rPr lang="en-US" sz="2000" dirty="0" err="1">
                <a:solidFill>
                  <a:srgbClr val="333333"/>
                </a:solidFill>
              </a:rPr>
              <a:t>arogan</a:t>
            </a:r>
            <a:r>
              <a:rPr lang="en-US" sz="2000" dirty="0">
                <a:solidFill>
                  <a:srgbClr val="333333"/>
                </a:solidFill>
              </a:rPr>
              <a:t>/ </a:t>
            </a:r>
            <a:r>
              <a:rPr lang="en-US" sz="2000" dirty="0" err="1">
                <a:solidFill>
                  <a:srgbClr val="333333"/>
                </a:solidFill>
              </a:rPr>
              <a:t>sombong</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333333"/>
                </a:solidFill>
              </a:rPr>
              <a:t>malu</a:t>
            </a:r>
            <a:r>
              <a:rPr lang="en-US" sz="20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5</a:t>
            </a:fld>
            <a:endParaRPr lang="de-DE" altLang="de-DE">
              <a:latin typeface="+mn-lt"/>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saya bisa bersikap empati dengan orang lain...?</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000" dirty="0">
                <a:solidFill>
                  <a:srgbClr val="333333"/>
                </a:solidFill>
              </a:rPr>
              <a:t>Contoh: Seseorang menyilangkan tangannya.</a:t>
            </a:r>
          </a:p>
          <a:p>
            <a:pPr lvl="0" defTabSz="914400" fontAlgn="base">
              <a:lnSpc>
                <a:spcPct val="100000"/>
              </a:lnSpc>
              <a:spcBef>
                <a:spcPts val="1200"/>
              </a:spcBef>
              <a:defRPr/>
            </a:pPr>
            <a:r>
              <a:rPr lang="de-DE" sz="2000" i="1" dirty="0">
                <a:solidFill>
                  <a:srgbClr val="004992"/>
                </a:solidFill>
              </a:rPr>
              <a:t>Mengapa ?</a:t>
            </a:r>
            <a:endParaRPr lang="de-DE" sz="2000" i="1" dirty="0">
              <a:solidFill>
                <a:srgbClr val="333333"/>
              </a:solidFill>
            </a:endParaRPr>
          </a:p>
          <a:p>
            <a:pPr lvl="0" defTabSz="914400" fontAlgn="base">
              <a:lnSpc>
                <a:spcPct val="100000"/>
              </a:lnSpc>
              <a:spcBef>
                <a:spcPts val="1200"/>
              </a:spcBef>
              <a:defRPr/>
            </a:pPr>
            <a:r>
              <a:rPr lang="de-DE" sz="2000" b="1" dirty="0">
                <a:solidFill>
                  <a:srgbClr val="333333"/>
                </a:solidFill>
              </a:rPr>
              <a:t>Hal apa saja yang bisa membantu menjawab pertanyaan ini?</a:t>
            </a:r>
            <a:endParaRPr lang="en-US" sz="20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en-US" sz="2000" dirty="0" err="1">
                <a:solidFill>
                  <a:srgbClr val="004992"/>
                </a:solidFill>
              </a:rPr>
              <a:t>Pengetahuan</a:t>
            </a:r>
            <a:r>
              <a:rPr lang="en-US" sz="2000" dirty="0">
                <a:solidFill>
                  <a:srgbClr val="004992"/>
                </a:solidFill>
              </a:rPr>
              <a:t> </a:t>
            </a:r>
            <a:r>
              <a:rPr lang="en-US" sz="2000" dirty="0" err="1">
                <a:solidFill>
                  <a:srgbClr val="004992"/>
                </a:solidFill>
              </a:rPr>
              <a:t>tentang</a:t>
            </a:r>
            <a:r>
              <a:rPr lang="en-US" sz="2000" dirty="0">
                <a:solidFill>
                  <a:srgbClr val="004992"/>
                </a:solidFill>
              </a:rPr>
              <a:t> </a:t>
            </a:r>
            <a:r>
              <a:rPr lang="en-US" sz="2000" err="1">
                <a:solidFill>
                  <a:srgbClr val="004992"/>
                </a:solidFill>
              </a:rPr>
              <a:t>seseorang</a:t>
            </a:r>
            <a:r>
              <a:rPr lang="en-US" sz="2000">
                <a:solidFill>
                  <a:srgbClr val="004992"/>
                </a:solidFill>
              </a:rPr>
              <a:t> </a:t>
            </a:r>
            <a:r>
              <a:rPr lang="en-US" sz="2000">
                <a:solidFill>
                  <a:srgbClr val="333333"/>
                </a:solidFill>
                <a:latin typeface="Times New Roman"/>
                <a:sym typeface="Wingdings" pitchFamily="2" charset="2"/>
              </a:rPr>
              <a:t>→</a:t>
            </a:r>
            <a:r>
              <a:rPr lang="en-US" sz="2000">
                <a:solidFill>
                  <a:srgbClr val="333333"/>
                </a:solidFill>
              </a:rPr>
              <a:t> </a:t>
            </a:r>
            <a:r>
              <a:rPr lang="en-US" sz="2000" dirty="0" err="1">
                <a:solidFill>
                  <a:srgbClr val="333333"/>
                </a:solidFill>
              </a:rPr>
              <a:t>Apakah</a:t>
            </a:r>
            <a:r>
              <a:rPr lang="en-US" sz="2000" dirty="0">
                <a:solidFill>
                  <a:srgbClr val="333333"/>
                </a:solidFill>
              </a:rPr>
              <a:t> orang </a:t>
            </a:r>
            <a:r>
              <a:rPr lang="en-US" sz="2000" dirty="0" err="1">
                <a:solidFill>
                  <a:srgbClr val="333333"/>
                </a:solidFill>
              </a:rPr>
              <a:t>tersebut</a:t>
            </a:r>
            <a:r>
              <a:rPr lang="en-US" sz="2000" dirty="0">
                <a:solidFill>
                  <a:srgbClr val="333333"/>
                </a:solidFill>
              </a:rPr>
              <a:t> </a:t>
            </a:r>
            <a:r>
              <a:rPr lang="en-US" sz="2000" dirty="0" err="1">
                <a:solidFill>
                  <a:srgbClr val="333333"/>
                </a:solidFill>
              </a:rPr>
              <a:t>terlihat</a:t>
            </a:r>
            <a:r>
              <a:rPr lang="en-US" sz="2000" dirty="0">
                <a:solidFill>
                  <a:srgbClr val="333333"/>
                </a:solidFill>
              </a:rPr>
              <a:t> </a:t>
            </a:r>
            <a:r>
              <a:rPr lang="en-US" sz="2000" dirty="0" err="1">
                <a:solidFill>
                  <a:srgbClr val="333333"/>
                </a:solidFill>
              </a:rPr>
              <a:t>arogan</a:t>
            </a:r>
            <a:r>
              <a:rPr lang="en-US" sz="2000" dirty="0">
                <a:solidFill>
                  <a:srgbClr val="333333"/>
                </a:solidFill>
              </a:rPr>
              <a:t>/ </a:t>
            </a:r>
            <a:r>
              <a:rPr lang="en-US" sz="2000" dirty="0" err="1">
                <a:solidFill>
                  <a:srgbClr val="333333"/>
                </a:solidFill>
              </a:rPr>
              <a:t>sombong</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333333"/>
                </a:solidFill>
              </a:rPr>
              <a:t>malu</a:t>
            </a:r>
            <a:r>
              <a:rPr lang="en-US" sz="20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en-US" sz="2000" err="1">
                <a:solidFill>
                  <a:srgbClr val="004992"/>
                </a:solidFill>
              </a:rPr>
              <a:t>Lingkungan</a:t>
            </a:r>
            <a:r>
              <a:rPr lang="en-US" sz="2000">
                <a:solidFill>
                  <a:srgbClr val="004992"/>
                </a:solidFill>
              </a:rPr>
              <a:t>/</a:t>
            </a:r>
            <a:r>
              <a:rPr lang="en-US" sz="2000" err="1">
                <a:solidFill>
                  <a:srgbClr val="004992"/>
                </a:solidFill>
              </a:rPr>
              <a:t>situasi</a:t>
            </a:r>
            <a:r>
              <a:rPr lang="en-US" sz="2000" b="1">
                <a:solidFill>
                  <a:srgbClr val="333333"/>
                </a:solidFill>
              </a:rPr>
              <a:t> </a:t>
            </a:r>
            <a:r>
              <a:rPr lang="en-US" sz="2000">
                <a:solidFill>
                  <a:srgbClr val="333333"/>
                </a:solidFill>
                <a:latin typeface="Times New Roman"/>
                <a:sym typeface="Wingdings" pitchFamily="2" charset="2"/>
              </a:rPr>
              <a:t>→</a:t>
            </a:r>
            <a:r>
              <a:rPr lang="en-US" sz="2000">
                <a:solidFill>
                  <a:srgbClr val="333333"/>
                </a:solidFill>
              </a:rPr>
              <a:t> </a:t>
            </a:r>
            <a:r>
              <a:rPr lang="en-US" sz="2000" dirty="0" err="1">
                <a:solidFill>
                  <a:srgbClr val="333333"/>
                </a:solidFill>
              </a:rPr>
              <a:t>Saat</a:t>
            </a:r>
            <a:r>
              <a:rPr lang="en-US" sz="2000" dirty="0">
                <a:solidFill>
                  <a:srgbClr val="333333"/>
                </a:solidFill>
              </a:rPr>
              <a:t> </a:t>
            </a:r>
            <a:r>
              <a:rPr lang="en-US" sz="2000" dirty="0" err="1">
                <a:solidFill>
                  <a:srgbClr val="333333"/>
                </a:solidFill>
              </a:rPr>
              <a:t>cuaca</a:t>
            </a:r>
            <a:r>
              <a:rPr lang="en-US" sz="2000" dirty="0">
                <a:solidFill>
                  <a:srgbClr val="333333"/>
                </a:solidFill>
              </a:rPr>
              <a:t> </a:t>
            </a:r>
            <a:r>
              <a:rPr lang="en-US" sz="2000" dirty="0" err="1">
                <a:solidFill>
                  <a:srgbClr val="333333"/>
                </a:solidFill>
              </a:rPr>
              <a:t>dingin</a:t>
            </a:r>
            <a:r>
              <a:rPr lang="en-US" sz="2000" dirty="0">
                <a:solidFill>
                  <a:srgbClr val="333333"/>
                </a:solidFill>
              </a:rPr>
              <a:t> </a:t>
            </a:r>
            <a:r>
              <a:rPr lang="en-US" sz="2000" dirty="0" err="1">
                <a:solidFill>
                  <a:srgbClr val="333333"/>
                </a:solidFill>
              </a:rPr>
              <a:t>seseorang</a:t>
            </a:r>
            <a:r>
              <a:rPr lang="en-US" sz="2000" dirty="0">
                <a:solidFill>
                  <a:srgbClr val="333333"/>
                </a:solidFill>
              </a:rPr>
              <a:t> </a:t>
            </a:r>
            <a:r>
              <a:rPr lang="en-US" sz="2000" dirty="0" err="1">
                <a:solidFill>
                  <a:srgbClr val="333333"/>
                </a:solidFill>
              </a:rPr>
              <a:t>bisa</a:t>
            </a:r>
            <a:r>
              <a:rPr lang="en-US" sz="2000" dirty="0">
                <a:solidFill>
                  <a:srgbClr val="333333"/>
                </a:solidFill>
              </a:rPr>
              <a:t> </a:t>
            </a:r>
            <a:r>
              <a:rPr lang="en-US" sz="2000" dirty="0" err="1">
                <a:solidFill>
                  <a:srgbClr val="333333"/>
                </a:solidFill>
              </a:rPr>
              <a:t>menyilangkan</a:t>
            </a:r>
            <a:r>
              <a:rPr lang="en-US" sz="2000" dirty="0">
                <a:solidFill>
                  <a:srgbClr val="333333"/>
                </a:solidFill>
              </a:rPr>
              <a:t> </a:t>
            </a:r>
            <a:r>
              <a:rPr lang="en-US" sz="2000" dirty="0" err="1">
                <a:solidFill>
                  <a:srgbClr val="333333"/>
                </a:solidFill>
              </a:rPr>
              <a:t>tangan</a:t>
            </a:r>
            <a:r>
              <a:rPr lang="en-US" sz="2000" dirty="0">
                <a:solidFill>
                  <a:srgbClr val="333333"/>
                </a:solidFill>
              </a:rPr>
              <a:t> </a:t>
            </a:r>
            <a:r>
              <a:rPr lang="en-US" sz="2000" dirty="0" err="1">
                <a:solidFill>
                  <a:srgbClr val="333333"/>
                </a:solidFill>
              </a:rPr>
              <a:t>karena</a:t>
            </a:r>
            <a:r>
              <a:rPr lang="en-US" sz="2000" dirty="0">
                <a:solidFill>
                  <a:srgbClr val="333333"/>
                </a:solidFill>
              </a:rPr>
              <a:t> </a:t>
            </a:r>
            <a:r>
              <a:rPr lang="en-US" sz="2000" dirty="0" err="1">
                <a:solidFill>
                  <a:srgbClr val="333333"/>
                </a:solidFill>
              </a:rPr>
              <a:t>kedinginan</a:t>
            </a:r>
            <a:r>
              <a:rPr lang="en-US" sz="20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6</a:t>
            </a:fld>
            <a:endParaRPr lang="de-DE" altLang="de-DE">
              <a:latin typeface="+mn-lt"/>
              <a:cs typeface="+mn-cs"/>
            </a:endParaRPr>
          </a:p>
        </p:txBody>
      </p:sp>
    </p:spTree>
    <p:extLst>
      <p:ext uri="{BB962C8B-B14F-4D97-AF65-F5344CB8AC3E}">
        <p14:creationId xmlns:p14="http://schemas.microsoft.com/office/powerpoint/2010/main" val="2211943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saya bisa bersikap empati dengan orang lain...?</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000" dirty="0">
                <a:solidFill>
                  <a:srgbClr val="333333"/>
                </a:solidFill>
              </a:rPr>
              <a:t>Contoh: Seseorang menyilangkan tangannya.</a:t>
            </a:r>
          </a:p>
          <a:p>
            <a:pPr lvl="0" defTabSz="914400" fontAlgn="base">
              <a:lnSpc>
                <a:spcPct val="100000"/>
              </a:lnSpc>
              <a:spcBef>
                <a:spcPts val="1200"/>
              </a:spcBef>
              <a:defRPr/>
            </a:pPr>
            <a:r>
              <a:rPr lang="de-DE" sz="2000" i="1" dirty="0">
                <a:solidFill>
                  <a:srgbClr val="004992"/>
                </a:solidFill>
              </a:rPr>
              <a:t>Mengapa ?</a:t>
            </a:r>
            <a:endParaRPr lang="de-DE" sz="2000" i="1" dirty="0">
              <a:solidFill>
                <a:srgbClr val="333333"/>
              </a:solidFill>
            </a:endParaRPr>
          </a:p>
          <a:p>
            <a:pPr lvl="0" defTabSz="914400" fontAlgn="base">
              <a:lnSpc>
                <a:spcPct val="100000"/>
              </a:lnSpc>
              <a:spcBef>
                <a:spcPts val="1200"/>
              </a:spcBef>
              <a:defRPr/>
            </a:pPr>
            <a:r>
              <a:rPr lang="de-DE" sz="2000" b="1" dirty="0">
                <a:solidFill>
                  <a:srgbClr val="333333"/>
                </a:solidFill>
              </a:rPr>
              <a:t>Hal apa saja yang bisa membantu menjawab pertanyaan ini?</a:t>
            </a:r>
            <a:endParaRPr lang="en-US" sz="20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en-US" sz="2000" dirty="0" err="1">
                <a:solidFill>
                  <a:srgbClr val="004992"/>
                </a:solidFill>
              </a:rPr>
              <a:t>Pengetahuan</a:t>
            </a:r>
            <a:r>
              <a:rPr lang="en-US" sz="2000" dirty="0">
                <a:solidFill>
                  <a:srgbClr val="004992"/>
                </a:solidFill>
              </a:rPr>
              <a:t> </a:t>
            </a:r>
            <a:r>
              <a:rPr lang="en-US" sz="2000" dirty="0" err="1">
                <a:solidFill>
                  <a:srgbClr val="004992"/>
                </a:solidFill>
              </a:rPr>
              <a:t>tentang</a:t>
            </a:r>
            <a:r>
              <a:rPr lang="en-US" sz="2000" dirty="0">
                <a:solidFill>
                  <a:srgbClr val="004992"/>
                </a:solidFill>
              </a:rPr>
              <a:t> </a:t>
            </a:r>
            <a:r>
              <a:rPr lang="en-US" sz="2000" err="1">
                <a:solidFill>
                  <a:srgbClr val="004992"/>
                </a:solidFill>
              </a:rPr>
              <a:t>seseorang</a:t>
            </a:r>
            <a:r>
              <a:rPr lang="en-US" sz="2000">
                <a:solidFill>
                  <a:srgbClr val="004992"/>
                </a:solidFill>
              </a:rPr>
              <a:t> </a:t>
            </a:r>
            <a:r>
              <a:rPr lang="en-US" sz="2000">
                <a:solidFill>
                  <a:srgbClr val="333333"/>
                </a:solidFill>
                <a:latin typeface="Times New Roman"/>
                <a:sym typeface="Wingdings" pitchFamily="2" charset="2"/>
              </a:rPr>
              <a:t>→</a:t>
            </a:r>
            <a:r>
              <a:rPr lang="en-US" sz="2000">
                <a:solidFill>
                  <a:srgbClr val="333333"/>
                </a:solidFill>
              </a:rPr>
              <a:t> </a:t>
            </a:r>
            <a:r>
              <a:rPr lang="en-US" sz="2000" dirty="0" err="1">
                <a:solidFill>
                  <a:srgbClr val="333333"/>
                </a:solidFill>
              </a:rPr>
              <a:t>Apakah</a:t>
            </a:r>
            <a:r>
              <a:rPr lang="en-US" sz="2000" dirty="0">
                <a:solidFill>
                  <a:srgbClr val="333333"/>
                </a:solidFill>
              </a:rPr>
              <a:t> orang </a:t>
            </a:r>
            <a:r>
              <a:rPr lang="en-US" sz="2000" dirty="0" err="1">
                <a:solidFill>
                  <a:srgbClr val="333333"/>
                </a:solidFill>
              </a:rPr>
              <a:t>tersebut</a:t>
            </a:r>
            <a:r>
              <a:rPr lang="en-US" sz="2000" dirty="0">
                <a:solidFill>
                  <a:srgbClr val="333333"/>
                </a:solidFill>
              </a:rPr>
              <a:t> </a:t>
            </a:r>
            <a:r>
              <a:rPr lang="en-US" sz="2000" dirty="0" err="1">
                <a:solidFill>
                  <a:srgbClr val="333333"/>
                </a:solidFill>
              </a:rPr>
              <a:t>terlihat</a:t>
            </a:r>
            <a:r>
              <a:rPr lang="en-US" sz="2000" dirty="0">
                <a:solidFill>
                  <a:srgbClr val="333333"/>
                </a:solidFill>
              </a:rPr>
              <a:t> </a:t>
            </a:r>
            <a:r>
              <a:rPr lang="en-US" sz="2000" dirty="0" err="1">
                <a:solidFill>
                  <a:srgbClr val="333333"/>
                </a:solidFill>
              </a:rPr>
              <a:t>arogan</a:t>
            </a:r>
            <a:r>
              <a:rPr lang="en-US" sz="2000" dirty="0">
                <a:solidFill>
                  <a:srgbClr val="333333"/>
                </a:solidFill>
              </a:rPr>
              <a:t>/ </a:t>
            </a:r>
            <a:r>
              <a:rPr lang="en-US" sz="2000" dirty="0" err="1">
                <a:solidFill>
                  <a:srgbClr val="333333"/>
                </a:solidFill>
              </a:rPr>
              <a:t>sombong</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333333"/>
                </a:solidFill>
              </a:rPr>
              <a:t>malu</a:t>
            </a:r>
            <a:r>
              <a:rPr lang="en-US" sz="20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en-US" sz="2000" err="1">
                <a:solidFill>
                  <a:srgbClr val="004992"/>
                </a:solidFill>
              </a:rPr>
              <a:t>Lingkungan</a:t>
            </a:r>
            <a:r>
              <a:rPr lang="en-US" sz="2000">
                <a:solidFill>
                  <a:srgbClr val="004992"/>
                </a:solidFill>
              </a:rPr>
              <a:t>/</a:t>
            </a:r>
            <a:r>
              <a:rPr lang="en-US" sz="2000" err="1">
                <a:solidFill>
                  <a:srgbClr val="004992"/>
                </a:solidFill>
              </a:rPr>
              <a:t>situasi</a:t>
            </a:r>
            <a:r>
              <a:rPr lang="en-US" sz="2000" b="1">
                <a:solidFill>
                  <a:srgbClr val="333333"/>
                </a:solidFill>
              </a:rPr>
              <a:t> </a:t>
            </a:r>
            <a:r>
              <a:rPr lang="en-US" sz="2000">
                <a:solidFill>
                  <a:srgbClr val="333333"/>
                </a:solidFill>
                <a:latin typeface="Times New Roman"/>
                <a:sym typeface="Wingdings" pitchFamily="2" charset="2"/>
              </a:rPr>
              <a:t>→</a:t>
            </a:r>
            <a:r>
              <a:rPr lang="en-US" sz="2000">
                <a:solidFill>
                  <a:srgbClr val="333333"/>
                </a:solidFill>
              </a:rPr>
              <a:t> </a:t>
            </a:r>
            <a:r>
              <a:rPr lang="en-US" sz="2000" dirty="0" err="1">
                <a:solidFill>
                  <a:srgbClr val="333333"/>
                </a:solidFill>
              </a:rPr>
              <a:t>Saat</a:t>
            </a:r>
            <a:r>
              <a:rPr lang="en-US" sz="2000" dirty="0">
                <a:solidFill>
                  <a:srgbClr val="333333"/>
                </a:solidFill>
              </a:rPr>
              <a:t> </a:t>
            </a:r>
            <a:r>
              <a:rPr lang="en-US" sz="2000" dirty="0" err="1">
                <a:solidFill>
                  <a:srgbClr val="333333"/>
                </a:solidFill>
              </a:rPr>
              <a:t>cuaca</a:t>
            </a:r>
            <a:r>
              <a:rPr lang="en-US" sz="2000" dirty="0">
                <a:solidFill>
                  <a:srgbClr val="333333"/>
                </a:solidFill>
              </a:rPr>
              <a:t> </a:t>
            </a:r>
            <a:r>
              <a:rPr lang="en-US" sz="2000" dirty="0" err="1">
                <a:solidFill>
                  <a:srgbClr val="333333"/>
                </a:solidFill>
              </a:rPr>
              <a:t>dingin</a:t>
            </a:r>
            <a:r>
              <a:rPr lang="en-US" sz="2000" dirty="0">
                <a:solidFill>
                  <a:srgbClr val="333333"/>
                </a:solidFill>
              </a:rPr>
              <a:t> </a:t>
            </a:r>
            <a:r>
              <a:rPr lang="en-US" sz="2000" dirty="0" err="1">
                <a:solidFill>
                  <a:srgbClr val="333333"/>
                </a:solidFill>
              </a:rPr>
              <a:t>seseorang</a:t>
            </a:r>
            <a:r>
              <a:rPr lang="en-US" sz="2000" dirty="0">
                <a:solidFill>
                  <a:srgbClr val="333333"/>
                </a:solidFill>
              </a:rPr>
              <a:t> </a:t>
            </a:r>
            <a:r>
              <a:rPr lang="en-US" sz="2000" dirty="0" err="1">
                <a:solidFill>
                  <a:srgbClr val="333333"/>
                </a:solidFill>
              </a:rPr>
              <a:t>bisa</a:t>
            </a:r>
            <a:r>
              <a:rPr lang="en-US" sz="2000" dirty="0">
                <a:solidFill>
                  <a:srgbClr val="333333"/>
                </a:solidFill>
              </a:rPr>
              <a:t> </a:t>
            </a:r>
            <a:r>
              <a:rPr lang="en-US" sz="2000" dirty="0" err="1">
                <a:solidFill>
                  <a:srgbClr val="333333"/>
                </a:solidFill>
              </a:rPr>
              <a:t>menyilangkan</a:t>
            </a:r>
            <a:r>
              <a:rPr lang="en-US" sz="2000" dirty="0">
                <a:solidFill>
                  <a:srgbClr val="333333"/>
                </a:solidFill>
              </a:rPr>
              <a:t> </a:t>
            </a:r>
            <a:r>
              <a:rPr lang="en-US" sz="2000" dirty="0" err="1">
                <a:solidFill>
                  <a:srgbClr val="333333"/>
                </a:solidFill>
              </a:rPr>
              <a:t>tangan</a:t>
            </a:r>
            <a:r>
              <a:rPr lang="en-US" sz="2000" dirty="0">
                <a:solidFill>
                  <a:srgbClr val="333333"/>
                </a:solidFill>
              </a:rPr>
              <a:t> </a:t>
            </a:r>
            <a:r>
              <a:rPr lang="en-US" sz="2000" dirty="0" err="1">
                <a:solidFill>
                  <a:srgbClr val="333333"/>
                </a:solidFill>
              </a:rPr>
              <a:t>karena</a:t>
            </a:r>
            <a:r>
              <a:rPr lang="en-US" sz="2000" dirty="0">
                <a:solidFill>
                  <a:srgbClr val="333333"/>
                </a:solidFill>
              </a:rPr>
              <a:t> </a:t>
            </a:r>
            <a:r>
              <a:rPr lang="en-US" sz="2000" dirty="0" err="1">
                <a:solidFill>
                  <a:srgbClr val="333333"/>
                </a:solidFill>
              </a:rPr>
              <a:t>kedinginan</a:t>
            </a:r>
            <a:r>
              <a:rPr lang="en-US" sz="20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en-US" sz="2000" dirty="0" err="1">
                <a:solidFill>
                  <a:srgbClr val="004992"/>
                </a:solidFill>
              </a:rPr>
              <a:t>Pengamatan</a:t>
            </a:r>
            <a:r>
              <a:rPr lang="en-US" sz="2000" dirty="0">
                <a:solidFill>
                  <a:srgbClr val="004992"/>
                </a:solidFill>
              </a:rPr>
              <a:t> </a:t>
            </a:r>
            <a:r>
              <a:rPr lang="en-US" sz="2000" dirty="0" err="1">
                <a:solidFill>
                  <a:srgbClr val="004992"/>
                </a:solidFill>
              </a:rPr>
              <a:t>pada</a:t>
            </a:r>
            <a:r>
              <a:rPr lang="en-US" sz="2000" dirty="0">
                <a:solidFill>
                  <a:srgbClr val="004992"/>
                </a:solidFill>
              </a:rPr>
              <a:t> </a:t>
            </a:r>
            <a:r>
              <a:rPr lang="en-US" sz="2000" err="1">
                <a:solidFill>
                  <a:srgbClr val="004992"/>
                </a:solidFill>
              </a:rPr>
              <a:t>diri</a:t>
            </a:r>
            <a:r>
              <a:rPr lang="en-US" sz="2000">
                <a:solidFill>
                  <a:srgbClr val="004992"/>
                </a:solidFill>
              </a:rPr>
              <a:t> </a:t>
            </a:r>
            <a:r>
              <a:rPr lang="en-US" sz="2000">
                <a:solidFill>
                  <a:srgbClr val="333333"/>
                </a:solidFill>
                <a:latin typeface="Times New Roman"/>
                <a:sym typeface="Wingdings" pitchFamily="2" charset="2"/>
              </a:rPr>
              <a:t>→</a:t>
            </a:r>
            <a:r>
              <a:rPr lang="en-US" sz="2000">
                <a:solidFill>
                  <a:srgbClr val="333333"/>
                </a:solidFill>
                <a:sym typeface="Wingdings" pitchFamily="2" charset="2"/>
              </a:rPr>
              <a:t> </a:t>
            </a:r>
            <a:r>
              <a:rPr lang="en-US" sz="2000" dirty="0" err="1">
                <a:solidFill>
                  <a:srgbClr val="333333"/>
                </a:solidFill>
              </a:rPr>
              <a:t>Dalam</a:t>
            </a:r>
            <a:r>
              <a:rPr lang="en-US" sz="2000" dirty="0">
                <a:solidFill>
                  <a:srgbClr val="333333"/>
                </a:solidFill>
              </a:rPr>
              <a:t> </a:t>
            </a:r>
            <a:r>
              <a:rPr lang="en-US" sz="2000" dirty="0" err="1">
                <a:solidFill>
                  <a:srgbClr val="333333"/>
                </a:solidFill>
              </a:rPr>
              <a:t>situasi</a:t>
            </a:r>
            <a:r>
              <a:rPr lang="en-US" sz="2000" dirty="0">
                <a:solidFill>
                  <a:srgbClr val="333333"/>
                </a:solidFill>
              </a:rPr>
              <a:t> </a:t>
            </a:r>
            <a:r>
              <a:rPr lang="en-US" sz="2000" dirty="0" err="1">
                <a:solidFill>
                  <a:srgbClr val="333333"/>
                </a:solidFill>
              </a:rPr>
              <a:t>apa</a:t>
            </a:r>
            <a:r>
              <a:rPr lang="en-US" sz="2000" dirty="0">
                <a:solidFill>
                  <a:srgbClr val="333333"/>
                </a:solidFill>
              </a:rPr>
              <a:t> </a:t>
            </a:r>
            <a:r>
              <a:rPr lang="en-US" sz="2000" dirty="0" err="1">
                <a:solidFill>
                  <a:srgbClr val="333333"/>
                </a:solidFill>
              </a:rPr>
              <a:t>saya</a:t>
            </a:r>
            <a:r>
              <a:rPr lang="en-US" sz="2000" dirty="0">
                <a:solidFill>
                  <a:srgbClr val="333333"/>
                </a:solidFill>
              </a:rPr>
              <a:t> </a:t>
            </a:r>
            <a:r>
              <a:rPr lang="en-US" sz="2000" dirty="0" err="1">
                <a:solidFill>
                  <a:srgbClr val="333333"/>
                </a:solidFill>
              </a:rPr>
              <a:t>menyilangkan</a:t>
            </a:r>
            <a:r>
              <a:rPr lang="en-US" sz="2000" dirty="0">
                <a:solidFill>
                  <a:srgbClr val="333333"/>
                </a:solidFill>
              </a:rPr>
              <a:t> </a:t>
            </a:r>
            <a:r>
              <a:rPr lang="en-US" sz="2000" dirty="0" err="1">
                <a:solidFill>
                  <a:srgbClr val="333333"/>
                </a:solidFill>
              </a:rPr>
              <a:t>tangan</a:t>
            </a:r>
            <a:r>
              <a:rPr lang="en-US" sz="2000" dirty="0">
                <a:solidFill>
                  <a:srgbClr val="333333"/>
                </a:solidFill>
              </a:rPr>
              <a:t> </a:t>
            </a:r>
            <a:r>
              <a:rPr lang="en-US" sz="2000" dirty="0" err="1">
                <a:solidFill>
                  <a:srgbClr val="333333"/>
                </a:solidFill>
              </a:rPr>
              <a:t>saya</a:t>
            </a:r>
            <a:r>
              <a:rPr lang="de-DE" sz="2000" dirty="0">
                <a:solidFill>
                  <a:srgbClr val="333333"/>
                </a:solidFill>
              </a:rPr>
              <a:t>?</a:t>
            </a:r>
            <a:r>
              <a:rPr lang="en-US" sz="2000" dirty="0">
                <a:solidFill>
                  <a:srgbClr val="333333"/>
                </a:solidFill>
              </a:rPr>
              <a:t> (</a:t>
            </a:r>
            <a:r>
              <a:rPr lang="en-US" sz="2000" dirty="0" err="1">
                <a:solidFill>
                  <a:srgbClr val="004992"/>
                </a:solidFill>
              </a:rPr>
              <a:t>hati-hati</a:t>
            </a:r>
            <a:r>
              <a:rPr lang="en-US" sz="2000" dirty="0">
                <a:solidFill>
                  <a:srgbClr val="004992"/>
                </a:solidFill>
              </a:rPr>
              <a:t>!</a:t>
            </a:r>
            <a:r>
              <a:rPr lang="en-US" sz="2000" dirty="0">
                <a:solidFill>
                  <a:srgbClr val="333333"/>
                </a:solidFill>
              </a:rPr>
              <a:t> </a:t>
            </a:r>
            <a:r>
              <a:rPr lang="en-US" sz="2000" dirty="0" err="1">
                <a:solidFill>
                  <a:srgbClr val="333333"/>
                </a:solidFill>
              </a:rPr>
              <a:t>Jangan</a:t>
            </a:r>
            <a:r>
              <a:rPr lang="en-US" sz="2000" dirty="0">
                <a:solidFill>
                  <a:srgbClr val="333333"/>
                </a:solidFill>
              </a:rPr>
              <a:t> </a:t>
            </a:r>
            <a:r>
              <a:rPr lang="en-US" sz="2000" dirty="0" err="1">
                <a:solidFill>
                  <a:srgbClr val="333333"/>
                </a:solidFill>
              </a:rPr>
              <a:t>segera</a:t>
            </a:r>
            <a:r>
              <a:rPr lang="en-US" sz="2000" dirty="0">
                <a:solidFill>
                  <a:srgbClr val="333333"/>
                </a:solidFill>
              </a:rPr>
              <a:t> </a:t>
            </a:r>
            <a:r>
              <a:rPr lang="en-US" sz="2000" dirty="0" err="1">
                <a:solidFill>
                  <a:srgbClr val="333333"/>
                </a:solidFill>
              </a:rPr>
              <a:t>menempatkan</a:t>
            </a:r>
            <a:r>
              <a:rPr lang="en-US" sz="2000" dirty="0">
                <a:solidFill>
                  <a:srgbClr val="333333"/>
                </a:solidFill>
              </a:rPr>
              <a:t> orang lain </a:t>
            </a:r>
            <a:r>
              <a:rPr lang="en-US" sz="2000" dirty="0" err="1">
                <a:solidFill>
                  <a:srgbClr val="333333"/>
                </a:solidFill>
              </a:rPr>
              <a:t>dalam</a:t>
            </a:r>
            <a:r>
              <a:rPr lang="en-US" sz="2000" dirty="0">
                <a:solidFill>
                  <a:srgbClr val="333333"/>
                </a:solidFill>
              </a:rPr>
              <a:t> </a:t>
            </a:r>
            <a:r>
              <a:rPr lang="en-US" sz="2000" dirty="0" err="1">
                <a:solidFill>
                  <a:srgbClr val="333333"/>
                </a:solidFill>
              </a:rPr>
              <a:t>situasi</a:t>
            </a:r>
            <a:r>
              <a:rPr lang="en-US" sz="2000" dirty="0">
                <a:solidFill>
                  <a:srgbClr val="333333"/>
                </a:solidFill>
              </a:rPr>
              <a:t> yang </a:t>
            </a:r>
            <a:r>
              <a:rPr lang="en-US" sz="2000" dirty="0" err="1">
                <a:solidFill>
                  <a:srgbClr val="333333"/>
                </a:solidFill>
              </a:rPr>
              <a:t>pernah</a:t>
            </a:r>
            <a:r>
              <a:rPr lang="en-US" sz="2000" dirty="0">
                <a:solidFill>
                  <a:srgbClr val="333333"/>
                </a:solidFill>
              </a:rPr>
              <a:t> </a:t>
            </a:r>
            <a:r>
              <a:rPr lang="en-US" sz="2000" dirty="0" err="1">
                <a:solidFill>
                  <a:srgbClr val="333333"/>
                </a:solidFill>
              </a:rPr>
              <a:t>anda</a:t>
            </a:r>
            <a:r>
              <a:rPr lang="en-US" sz="2000" dirty="0">
                <a:solidFill>
                  <a:srgbClr val="333333"/>
                </a:solidFill>
              </a:rPr>
              <a:t> </a:t>
            </a:r>
            <a:r>
              <a:rPr lang="en-US" sz="2000" dirty="0" err="1">
                <a:solidFill>
                  <a:srgbClr val="333333"/>
                </a:solidFill>
              </a:rPr>
              <a:t>alami</a:t>
            </a:r>
            <a:r>
              <a:rPr lang="de-DE" sz="2000" dirty="0">
                <a:solidFill>
                  <a:srgbClr val="333333"/>
                </a:solidFill>
              </a:rPr>
              <a:t>!</a:t>
            </a:r>
            <a:r>
              <a:rPr lang="en-US" sz="20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7</a:t>
            </a:fld>
            <a:endParaRPr lang="de-DE" altLang="de-DE">
              <a:latin typeface="+mn-lt"/>
              <a:cs typeface="+mn-cs"/>
            </a:endParaRPr>
          </a:p>
        </p:txBody>
      </p:sp>
    </p:spTree>
    <p:extLst>
      <p:ext uri="{BB962C8B-B14F-4D97-AF65-F5344CB8AC3E}">
        <p14:creationId xmlns:p14="http://schemas.microsoft.com/office/powerpoint/2010/main" val="3287548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saya bisa bersikap empati dengan orang lain...?</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000" dirty="0">
                <a:solidFill>
                  <a:srgbClr val="333333"/>
                </a:solidFill>
              </a:rPr>
              <a:t>Contoh: Seseorang menyilangkan tangannya.</a:t>
            </a:r>
          </a:p>
          <a:p>
            <a:pPr lvl="0" defTabSz="914400" fontAlgn="base">
              <a:lnSpc>
                <a:spcPct val="100000"/>
              </a:lnSpc>
              <a:spcBef>
                <a:spcPts val="1200"/>
              </a:spcBef>
              <a:defRPr/>
            </a:pPr>
            <a:r>
              <a:rPr lang="de-DE" sz="2000" i="1" dirty="0">
                <a:solidFill>
                  <a:srgbClr val="004992"/>
                </a:solidFill>
              </a:rPr>
              <a:t>Mengapa ?</a:t>
            </a:r>
            <a:endParaRPr lang="de-DE" sz="2000" i="1" dirty="0">
              <a:solidFill>
                <a:srgbClr val="333333"/>
              </a:solidFill>
            </a:endParaRPr>
          </a:p>
          <a:p>
            <a:pPr lvl="0" defTabSz="914400" fontAlgn="base">
              <a:lnSpc>
                <a:spcPct val="100000"/>
              </a:lnSpc>
              <a:spcBef>
                <a:spcPts val="1200"/>
              </a:spcBef>
              <a:defRPr/>
            </a:pPr>
            <a:r>
              <a:rPr lang="de-DE" sz="2000" b="1" dirty="0">
                <a:solidFill>
                  <a:srgbClr val="333333"/>
                </a:solidFill>
              </a:rPr>
              <a:t>Hal apa saja yang bisa membantu menjawab pertanyaan ini?</a:t>
            </a:r>
            <a:endParaRPr lang="en-US" sz="20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en-US" sz="2000" dirty="0" err="1">
                <a:solidFill>
                  <a:srgbClr val="004992"/>
                </a:solidFill>
              </a:rPr>
              <a:t>Pengetahuan</a:t>
            </a:r>
            <a:r>
              <a:rPr lang="en-US" sz="2000" dirty="0">
                <a:solidFill>
                  <a:srgbClr val="004992"/>
                </a:solidFill>
              </a:rPr>
              <a:t> </a:t>
            </a:r>
            <a:r>
              <a:rPr lang="en-US" sz="2000" dirty="0" err="1">
                <a:solidFill>
                  <a:srgbClr val="004992"/>
                </a:solidFill>
              </a:rPr>
              <a:t>tentang</a:t>
            </a:r>
            <a:r>
              <a:rPr lang="en-US" sz="2000" dirty="0">
                <a:solidFill>
                  <a:srgbClr val="004992"/>
                </a:solidFill>
              </a:rPr>
              <a:t> </a:t>
            </a:r>
            <a:r>
              <a:rPr lang="en-US" sz="2000" err="1">
                <a:solidFill>
                  <a:srgbClr val="004992"/>
                </a:solidFill>
              </a:rPr>
              <a:t>seseorang</a:t>
            </a:r>
            <a:r>
              <a:rPr lang="en-US" sz="2000">
                <a:solidFill>
                  <a:srgbClr val="004992"/>
                </a:solidFill>
              </a:rPr>
              <a:t> </a:t>
            </a:r>
            <a:r>
              <a:rPr lang="en-US" sz="2000">
                <a:solidFill>
                  <a:srgbClr val="333333"/>
                </a:solidFill>
                <a:latin typeface="Times New Roman"/>
                <a:sym typeface="Wingdings" pitchFamily="2" charset="2"/>
              </a:rPr>
              <a:t>→</a:t>
            </a:r>
            <a:r>
              <a:rPr lang="en-US" sz="2000">
                <a:solidFill>
                  <a:srgbClr val="333333"/>
                </a:solidFill>
              </a:rPr>
              <a:t> </a:t>
            </a:r>
            <a:r>
              <a:rPr lang="en-US" sz="2000" dirty="0" err="1">
                <a:solidFill>
                  <a:srgbClr val="333333"/>
                </a:solidFill>
              </a:rPr>
              <a:t>Apakah</a:t>
            </a:r>
            <a:r>
              <a:rPr lang="en-US" sz="2000" dirty="0">
                <a:solidFill>
                  <a:srgbClr val="333333"/>
                </a:solidFill>
              </a:rPr>
              <a:t> orang </a:t>
            </a:r>
            <a:r>
              <a:rPr lang="en-US" sz="2000" dirty="0" err="1">
                <a:solidFill>
                  <a:srgbClr val="333333"/>
                </a:solidFill>
              </a:rPr>
              <a:t>tersebut</a:t>
            </a:r>
            <a:r>
              <a:rPr lang="en-US" sz="2000" dirty="0">
                <a:solidFill>
                  <a:srgbClr val="333333"/>
                </a:solidFill>
              </a:rPr>
              <a:t> </a:t>
            </a:r>
            <a:r>
              <a:rPr lang="en-US" sz="2000" dirty="0" err="1">
                <a:solidFill>
                  <a:srgbClr val="333333"/>
                </a:solidFill>
              </a:rPr>
              <a:t>terlihat</a:t>
            </a:r>
            <a:r>
              <a:rPr lang="en-US" sz="2000" dirty="0">
                <a:solidFill>
                  <a:srgbClr val="333333"/>
                </a:solidFill>
              </a:rPr>
              <a:t> </a:t>
            </a:r>
            <a:r>
              <a:rPr lang="en-US" sz="2000" dirty="0" err="1">
                <a:solidFill>
                  <a:srgbClr val="333333"/>
                </a:solidFill>
              </a:rPr>
              <a:t>arogan</a:t>
            </a:r>
            <a:r>
              <a:rPr lang="en-US" sz="2000" dirty="0">
                <a:solidFill>
                  <a:srgbClr val="333333"/>
                </a:solidFill>
              </a:rPr>
              <a:t>/ </a:t>
            </a:r>
            <a:r>
              <a:rPr lang="en-US" sz="2000" dirty="0" err="1">
                <a:solidFill>
                  <a:srgbClr val="333333"/>
                </a:solidFill>
              </a:rPr>
              <a:t>sombong</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333333"/>
                </a:solidFill>
              </a:rPr>
              <a:t>malu</a:t>
            </a:r>
            <a:r>
              <a:rPr lang="en-US" sz="20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en-US" sz="2000" err="1">
                <a:solidFill>
                  <a:srgbClr val="004992"/>
                </a:solidFill>
              </a:rPr>
              <a:t>Lingkungan</a:t>
            </a:r>
            <a:r>
              <a:rPr lang="en-US" sz="2000">
                <a:solidFill>
                  <a:srgbClr val="004992"/>
                </a:solidFill>
              </a:rPr>
              <a:t>/</a:t>
            </a:r>
            <a:r>
              <a:rPr lang="en-US" sz="2000" err="1">
                <a:solidFill>
                  <a:srgbClr val="004992"/>
                </a:solidFill>
              </a:rPr>
              <a:t>situasi</a:t>
            </a:r>
            <a:r>
              <a:rPr lang="en-US" sz="2000" b="1">
                <a:solidFill>
                  <a:srgbClr val="333333"/>
                </a:solidFill>
              </a:rPr>
              <a:t> </a:t>
            </a:r>
            <a:r>
              <a:rPr lang="en-US" sz="2000">
                <a:solidFill>
                  <a:srgbClr val="333333"/>
                </a:solidFill>
                <a:latin typeface="Times New Roman"/>
                <a:sym typeface="Wingdings" pitchFamily="2" charset="2"/>
              </a:rPr>
              <a:t>→</a:t>
            </a:r>
            <a:r>
              <a:rPr lang="en-US" sz="2000">
                <a:solidFill>
                  <a:srgbClr val="333333"/>
                </a:solidFill>
              </a:rPr>
              <a:t> </a:t>
            </a:r>
            <a:r>
              <a:rPr lang="en-US" sz="2000" dirty="0" err="1">
                <a:solidFill>
                  <a:srgbClr val="333333"/>
                </a:solidFill>
              </a:rPr>
              <a:t>Saat</a:t>
            </a:r>
            <a:r>
              <a:rPr lang="en-US" sz="2000" dirty="0">
                <a:solidFill>
                  <a:srgbClr val="333333"/>
                </a:solidFill>
              </a:rPr>
              <a:t> </a:t>
            </a:r>
            <a:r>
              <a:rPr lang="en-US" sz="2000" dirty="0" err="1">
                <a:solidFill>
                  <a:srgbClr val="333333"/>
                </a:solidFill>
              </a:rPr>
              <a:t>cuaca</a:t>
            </a:r>
            <a:r>
              <a:rPr lang="en-US" sz="2000" dirty="0">
                <a:solidFill>
                  <a:srgbClr val="333333"/>
                </a:solidFill>
              </a:rPr>
              <a:t> </a:t>
            </a:r>
            <a:r>
              <a:rPr lang="en-US" sz="2000" dirty="0" err="1">
                <a:solidFill>
                  <a:srgbClr val="333333"/>
                </a:solidFill>
              </a:rPr>
              <a:t>dingin</a:t>
            </a:r>
            <a:r>
              <a:rPr lang="en-US" sz="2000" dirty="0">
                <a:solidFill>
                  <a:srgbClr val="333333"/>
                </a:solidFill>
              </a:rPr>
              <a:t> </a:t>
            </a:r>
            <a:r>
              <a:rPr lang="en-US" sz="2000" dirty="0" err="1">
                <a:solidFill>
                  <a:srgbClr val="333333"/>
                </a:solidFill>
              </a:rPr>
              <a:t>seseorang</a:t>
            </a:r>
            <a:r>
              <a:rPr lang="en-US" sz="2000" dirty="0">
                <a:solidFill>
                  <a:srgbClr val="333333"/>
                </a:solidFill>
              </a:rPr>
              <a:t> </a:t>
            </a:r>
            <a:r>
              <a:rPr lang="en-US" sz="2000" dirty="0" err="1">
                <a:solidFill>
                  <a:srgbClr val="333333"/>
                </a:solidFill>
              </a:rPr>
              <a:t>bisa</a:t>
            </a:r>
            <a:r>
              <a:rPr lang="en-US" sz="2000" dirty="0">
                <a:solidFill>
                  <a:srgbClr val="333333"/>
                </a:solidFill>
              </a:rPr>
              <a:t> </a:t>
            </a:r>
            <a:r>
              <a:rPr lang="en-US" sz="2000" dirty="0" err="1">
                <a:solidFill>
                  <a:srgbClr val="333333"/>
                </a:solidFill>
              </a:rPr>
              <a:t>menyilangkan</a:t>
            </a:r>
            <a:r>
              <a:rPr lang="en-US" sz="2000" dirty="0">
                <a:solidFill>
                  <a:srgbClr val="333333"/>
                </a:solidFill>
              </a:rPr>
              <a:t> </a:t>
            </a:r>
            <a:r>
              <a:rPr lang="en-US" sz="2000" dirty="0" err="1">
                <a:solidFill>
                  <a:srgbClr val="333333"/>
                </a:solidFill>
              </a:rPr>
              <a:t>tangan</a:t>
            </a:r>
            <a:r>
              <a:rPr lang="en-US" sz="2000" dirty="0">
                <a:solidFill>
                  <a:srgbClr val="333333"/>
                </a:solidFill>
              </a:rPr>
              <a:t> </a:t>
            </a:r>
            <a:r>
              <a:rPr lang="en-US" sz="2000" dirty="0" err="1">
                <a:solidFill>
                  <a:srgbClr val="333333"/>
                </a:solidFill>
              </a:rPr>
              <a:t>karena</a:t>
            </a:r>
            <a:r>
              <a:rPr lang="en-US" sz="2000" dirty="0">
                <a:solidFill>
                  <a:srgbClr val="333333"/>
                </a:solidFill>
              </a:rPr>
              <a:t> </a:t>
            </a:r>
            <a:r>
              <a:rPr lang="en-US" sz="2000" dirty="0" err="1">
                <a:solidFill>
                  <a:srgbClr val="333333"/>
                </a:solidFill>
              </a:rPr>
              <a:t>kedinginan</a:t>
            </a:r>
            <a:r>
              <a:rPr lang="en-US" sz="20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en-US" sz="2000" dirty="0" err="1">
                <a:solidFill>
                  <a:srgbClr val="004992"/>
                </a:solidFill>
              </a:rPr>
              <a:t>Pengamatan</a:t>
            </a:r>
            <a:r>
              <a:rPr lang="en-US" sz="2000" dirty="0">
                <a:solidFill>
                  <a:srgbClr val="004992"/>
                </a:solidFill>
              </a:rPr>
              <a:t> </a:t>
            </a:r>
            <a:r>
              <a:rPr lang="en-US" sz="2000" dirty="0" err="1">
                <a:solidFill>
                  <a:srgbClr val="004992"/>
                </a:solidFill>
              </a:rPr>
              <a:t>pada</a:t>
            </a:r>
            <a:r>
              <a:rPr lang="en-US" sz="2000" dirty="0">
                <a:solidFill>
                  <a:srgbClr val="004992"/>
                </a:solidFill>
              </a:rPr>
              <a:t> </a:t>
            </a:r>
            <a:r>
              <a:rPr lang="en-US" sz="2000" err="1">
                <a:solidFill>
                  <a:srgbClr val="004992"/>
                </a:solidFill>
              </a:rPr>
              <a:t>diri</a:t>
            </a:r>
            <a:r>
              <a:rPr lang="en-US" sz="2000">
                <a:solidFill>
                  <a:srgbClr val="004992"/>
                </a:solidFill>
              </a:rPr>
              <a:t> </a:t>
            </a:r>
            <a:r>
              <a:rPr lang="en-US" sz="2000">
                <a:solidFill>
                  <a:srgbClr val="333333"/>
                </a:solidFill>
                <a:latin typeface="Times New Roman"/>
                <a:sym typeface="Wingdings" pitchFamily="2" charset="2"/>
              </a:rPr>
              <a:t>→</a:t>
            </a:r>
            <a:r>
              <a:rPr lang="en-US" sz="2000">
                <a:solidFill>
                  <a:srgbClr val="333333"/>
                </a:solidFill>
                <a:sym typeface="Wingdings" pitchFamily="2" charset="2"/>
              </a:rPr>
              <a:t> </a:t>
            </a:r>
            <a:r>
              <a:rPr lang="en-US" sz="2000" dirty="0" err="1">
                <a:solidFill>
                  <a:srgbClr val="333333"/>
                </a:solidFill>
              </a:rPr>
              <a:t>Dalam</a:t>
            </a:r>
            <a:r>
              <a:rPr lang="en-US" sz="2000" dirty="0">
                <a:solidFill>
                  <a:srgbClr val="333333"/>
                </a:solidFill>
              </a:rPr>
              <a:t> </a:t>
            </a:r>
            <a:r>
              <a:rPr lang="en-US" sz="2000" dirty="0" err="1">
                <a:solidFill>
                  <a:srgbClr val="333333"/>
                </a:solidFill>
              </a:rPr>
              <a:t>situasi</a:t>
            </a:r>
            <a:r>
              <a:rPr lang="en-US" sz="2000" dirty="0">
                <a:solidFill>
                  <a:srgbClr val="333333"/>
                </a:solidFill>
              </a:rPr>
              <a:t> </a:t>
            </a:r>
            <a:r>
              <a:rPr lang="en-US" sz="2000" dirty="0" err="1">
                <a:solidFill>
                  <a:srgbClr val="333333"/>
                </a:solidFill>
              </a:rPr>
              <a:t>apa</a:t>
            </a:r>
            <a:r>
              <a:rPr lang="en-US" sz="2000" dirty="0">
                <a:solidFill>
                  <a:srgbClr val="333333"/>
                </a:solidFill>
              </a:rPr>
              <a:t> </a:t>
            </a:r>
            <a:r>
              <a:rPr lang="en-US" sz="2000" dirty="0" err="1">
                <a:solidFill>
                  <a:srgbClr val="333333"/>
                </a:solidFill>
              </a:rPr>
              <a:t>saya</a:t>
            </a:r>
            <a:r>
              <a:rPr lang="en-US" sz="2000" dirty="0">
                <a:solidFill>
                  <a:srgbClr val="333333"/>
                </a:solidFill>
              </a:rPr>
              <a:t> </a:t>
            </a:r>
            <a:r>
              <a:rPr lang="en-US" sz="2000" dirty="0" err="1">
                <a:solidFill>
                  <a:srgbClr val="333333"/>
                </a:solidFill>
              </a:rPr>
              <a:t>menyilangkan</a:t>
            </a:r>
            <a:r>
              <a:rPr lang="en-US" sz="2000" dirty="0">
                <a:solidFill>
                  <a:srgbClr val="333333"/>
                </a:solidFill>
              </a:rPr>
              <a:t> </a:t>
            </a:r>
            <a:r>
              <a:rPr lang="en-US" sz="2000" dirty="0" err="1">
                <a:solidFill>
                  <a:srgbClr val="333333"/>
                </a:solidFill>
              </a:rPr>
              <a:t>tangan</a:t>
            </a:r>
            <a:r>
              <a:rPr lang="en-US" sz="2000" dirty="0">
                <a:solidFill>
                  <a:srgbClr val="333333"/>
                </a:solidFill>
              </a:rPr>
              <a:t> </a:t>
            </a:r>
            <a:r>
              <a:rPr lang="en-US" sz="2000" dirty="0" err="1">
                <a:solidFill>
                  <a:srgbClr val="333333"/>
                </a:solidFill>
              </a:rPr>
              <a:t>saya</a:t>
            </a:r>
            <a:r>
              <a:rPr lang="de-DE" sz="2000" dirty="0">
                <a:solidFill>
                  <a:srgbClr val="333333"/>
                </a:solidFill>
              </a:rPr>
              <a:t>?</a:t>
            </a:r>
            <a:r>
              <a:rPr lang="en-US" sz="2000" dirty="0">
                <a:solidFill>
                  <a:srgbClr val="333333"/>
                </a:solidFill>
              </a:rPr>
              <a:t> (</a:t>
            </a:r>
            <a:r>
              <a:rPr lang="en-US" sz="2000" dirty="0" err="1">
                <a:solidFill>
                  <a:srgbClr val="004992"/>
                </a:solidFill>
              </a:rPr>
              <a:t>hati-hati</a:t>
            </a:r>
            <a:r>
              <a:rPr lang="en-US" sz="2000" dirty="0">
                <a:solidFill>
                  <a:srgbClr val="004992"/>
                </a:solidFill>
              </a:rPr>
              <a:t>!</a:t>
            </a:r>
            <a:r>
              <a:rPr lang="en-US" sz="2000" dirty="0">
                <a:solidFill>
                  <a:srgbClr val="333333"/>
                </a:solidFill>
              </a:rPr>
              <a:t> </a:t>
            </a:r>
            <a:r>
              <a:rPr lang="en-US" sz="2000" dirty="0" err="1">
                <a:solidFill>
                  <a:srgbClr val="333333"/>
                </a:solidFill>
              </a:rPr>
              <a:t>Jangan</a:t>
            </a:r>
            <a:r>
              <a:rPr lang="en-US" sz="2000" dirty="0">
                <a:solidFill>
                  <a:srgbClr val="333333"/>
                </a:solidFill>
              </a:rPr>
              <a:t> </a:t>
            </a:r>
            <a:r>
              <a:rPr lang="en-US" sz="2000" dirty="0" err="1">
                <a:solidFill>
                  <a:srgbClr val="333333"/>
                </a:solidFill>
              </a:rPr>
              <a:t>segera</a:t>
            </a:r>
            <a:r>
              <a:rPr lang="en-US" sz="2000" dirty="0">
                <a:solidFill>
                  <a:srgbClr val="333333"/>
                </a:solidFill>
              </a:rPr>
              <a:t> </a:t>
            </a:r>
            <a:r>
              <a:rPr lang="en-US" sz="2000" dirty="0" err="1">
                <a:solidFill>
                  <a:srgbClr val="333333"/>
                </a:solidFill>
              </a:rPr>
              <a:t>menempatkan</a:t>
            </a:r>
            <a:r>
              <a:rPr lang="en-US" sz="2000" dirty="0">
                <a:solidFill>
                  <a:srgbClr val="333333"/>
                </a:solidFill>
              </a:rPr>
              <a:t> orang lain </a:t>
            </a:r>
            <a:r>
              <a:rPr lang="en-US" sz="2000" dirty="0" err="1">
                <a:solidFill>
                  <a:srgbClr val="333333"/>
                </a:solidFill>
              </a:rPr>
              <a:t>dalam</a:t>
            </a:r>
            <a:r>
              <a:rPr lang="en-US" sz="2000" dirty="0">
                <a:solidFill>
                  <a:srgbClr val="333333"/>
                </a:solidFill>
              </a:rPr>
              <a:t> </a:t>
            </a:r>
            <a:r>
              <a:rPr lang="en-US" sz="2000" dirty="0" err="1">
                <a:solidFill>
                  <a:srgbClr val="333333"/>
                </a:solidFill>
              </a:rPr>
              <a:t>situasi</a:t>
            </a:r>
            <a:r>
              <a:rPr lang="en-US" sz="2000" dirty="0">
                <a:solidFill>
                  <a:srgbClr val="333333"/>
                </a:solidFill>
              </a:rPr>
              <a:t> yang </a:t>
            </a:r>
            <a:r>
              <a:rPr lang="en-US" sz="2000" dirty="0" err="1">
                <a:solidFill>
                  <a:srgbClr val="333333"/>
                </a:solidFill>
              </a:rPr>
              <a:t>pernah</a:t>
            </a:r>
            <a:r>
              <a:rPr lang="en-US" sz="2000" dirty="0">
                <a:solidFill>
                  <a:srgbClr val="333333"/>
                </a:solidFill>
              </a:rPr>
              <a:t> </a:t>
            </a:r>
            <a:r>
              <a:rPr lang="en-US" sz="2000" dirty="0" err="1">
                <a:solidFill>
                  <a:srgbClr val="333333"/>
                </a:solidFill>
              </a:rPr>
              <a:t>anda</a:t>
            </a:r>
            <a:r>
              <a:rPr lang="en-US" sz="2000" dirty="0">
                <a:solidFill>
                  <a:srgbClr val="333333"/>
                </a:solidFill>
              </a:rPr>
              <a:t> </a:t>
            </a:r>
            <a:r>
              <a:rPr lang="en-US" sz="2000" dirty="0" err="1">
                <a:solidFill>
                  <a:srgbClr val="333333"/>
                </a:solidFill>
              </a:rPr>
              <a:t>alami</a:t>
            </a:r>
            <a:r>
              <a:rPr lang="de-DE" sz="2000" dirty="0">
                <a:solidFill>
                  <a:srgbClr val="333333"/>
                </a:solidFill>
              </a:rPr>
              <a:t>!</a:t>
            </a:r>
            <a:r>
              <a:rPr lang="en-US" sz="20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en-US" sz="2000" dirty="0" err="1">
                <a:solidFill>
                  <a:srgbClr val="004992"/>
                </a:solidFill>
              </a:rPr>
              <a:t>Ekspresi</a:t>
            </a:r>
            <a:r>
              <a:rPr lang="en-US" sz="2000" dirty="0">
                <a:solidFill>
                  <a:srgbClr val="004992"/>
                </a:solidFill>
              </a:rPr>
              <a:t> </a:t>
            </a:r>
            <a:r>
              <a:rPr lang="en-US" sz="2000" dirty="0" err="1">
                <a:solidFill>
                  <a:srgbClr val="004992"/>
                </a:solidFill>
              </a:rPr>
              <a:t>wajah</a:t>
            </a:r>
            <a:r>
              <a:rPr lang="en-US" sz="2000">
                <a:solidFill>
                  <a:srgbClr val="004992"/>
                </a:solidFill>
              </a:rPr>
              <a:t>:</a:t>
            </a:r>
            <a:r>
              <a:rPr lang="en-US" sz="2000">
                <a:solidFill>
                  <a:srgbClr val="333333"/>
                </a:solidFill>
              </a:rPr>
              <a:t> </a:t>
            </a:r>
            <a:r>
              <a:rPr lang="en-US" sz="2000">
                <a:solidFill>
                  <a:srgbClr val="333333"/>
                </a:solidFill>
                <a:latin typeface="Times New Roman"/>
                <a:sym typeface="Wingdings" pitchFamily="2" charset="2"/>
              </a:rPr>
              <a:t>→</a:t>
            </a:r>
            <a:r>
              <a:rPr lang="en-US" sz="2000">
                <a:solidFill>
                  <a:srgbClr val="333333"/>
                </a:solidFill>
              </a:rPr>
              <a:t> </a:t>
            </a:r>
            <a:r>
              <a:rPr lang="en-US" sz="2000" dirty="0" err="1">
                <a:solidFill>
                  <a:srgbClr val="333333"/>
                </a:solidFill>
              </a:rPr>
              <a:t>Apakah</a:t>
            </a:r>
            <a:r>
              <a:rPr lang="en-US" sz="2000" dirty="0">
                <a:solidFill>
                  <a:srgbClr val="333333"/>
                </a:solidFill>
              </a:rPr>
              <a:t> </a:t>
            </a:r>
            <a:r>
              <a:rPr lang="en-US" sz="2000" dirty="0" err="1">
                <a:solidFill>
                  <a:srgbClr val="333333"/>
                </a:solidFill>
              </a:rPr>
              <a:t>dia</a:t>
            </a:r>
            <a:r>
              <a:rPr lang="en-US" sz="2000" dirty="0">
                <a:solidFill>
                  <a:srgbClr val="333333"/>
                </a:solidFill>
              </a:rPr>
              <a:t> </a:t>
            </a:r>
            <a:r>
              <a:rPr lang="en-US" sz="2000" dirty="0" err="1">
                <a:solidFill>
                  <a:srgbClr val="333333"/>
                </a:solidFill>
              </a:rPr>
              <a:t>terlihat</a:t>
            </a:r>
            <a:r>
              <a:rPr lang="en-US" sz="2000" dirty="0">
                <a:solidFill>
                  <a:srgbClr val="333333"/>
                </a:solidFill>
              </a:rPr>
              <a:t> </a:t>
            </a:r>
            <a:r>
              <a:rPr lang="en-US" sz="2000" dirty="0" err="1">
                <a:solidFill>
                  <a:srgbClr val="333333"/>
                </a:solidFill>
              </a:rPr>
              <a:t>marah</a:t>
            </a:r>
            <a:r>
              <a:rPr lang="en-US" sz="2000" dirty="0">
                <a:solidFill>
                  <a:srgbClr val="333333"/>
                </a:solidFill>
              </a:rPr>
              <a:t>, </a:t>
            </a:r>
            <a:r>
              <a:rPr lang="en-US" sz="2000" dirty="0" err="1">
                <a:solidFill>
                  <a:srgbClr val="333333"/>
                </a:solidFill>
              </a:rPr>
              <a:t>ramah</a:t>
            </a:r>
            <a:r>
              <a:rPr lang="en-US" sz="2000" dirty="0">
                <a:solidFill>
                  <a:srgbClr val="333333"/>
                </a:solidFill>
              </a:rPr>
              <a:t>, </a:t>
            </a:r>
            <a:r>
              <a:rPr lang="en-US" sz="2000" dirty="0" err="1">
                <a:solidFill>
                  <a:srgbClr val="333333"/>
                </a:solidFill>
              </a:rPr>
              <a:t>atau</a:t>
            </a:r>
            <a:r>
              <a:rPr lang="en-US" sz="2000" dirty="0">
                <a:solidFill>
                  <a:srgbClr val="333333"/>
                </a:solidFill>
              </a:rPr>
              <a:t> yang lain?</a:t>
            </a:r>
            <a:endParaRPr lang="en-US" sz="20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8</a:t>
            </a:fld>
            <a:endParaRPr lang="de-DE" altLang="de-DE">
              <a:latin typeface="+mn-lt"/>
              <a:cs typeface="+mn-cs"/>
            </a:endParaRPr>
          </a:p>
        </p:txBody>
      </p:sp>
    </p:spTree>
    <p:extLst>
      <p:ext uri="{BB962C8B-B14F-4D97-AF65-F5344CB8AC3E}">
        <p14:creationId xmlns:p14="http://schemas.microsoft.com/office/powerpoint/2010/main" val="2875112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Mengapa kita mempelajarinya?</a:t>
            </a:r>
          </a:p>
        </p:txBody>
      </p:sp>
      <p:sp>
        <p:nvSpPr>
          <p:cNvPr id="4" name="Content Placeholder 3"/>
          <p:cNvSpPr>
            <a:spLocks noGrp="1"/>
          </p:cNvSpPr>
          <p:nvPr>
            <p:ph idx="1"/>
          </p:nvPr>
        </p:nvSpPr>
        <p:spPr/>
        <p:txBody>
          <a:bodyPr/>
          <a:lstStyle/>
          <a:p>
            <a:pPr lvl="0" defTabSz="914400" fontAlgn="base"/>
            <a:r>
              <a:rPr lang="en-US" altLang="de-DE" sz="2400" dirty="0" err="1">
                <a:solidFill>
                  <a:srgbClr val="333333"/>
                </a:solidFill>
              </a:rPr>
              <a:t>Penelitian</a:t>
            </a:r>
            <a:r>
              <a:rPr lang="en-US" altLang="de-DE" sz="2400" dirty="0">
                <a:solidFill>
                  <a:srgbClr val="333333"/>
                </a:solidFill>
              </a:rPr>
              <a:t> </a:t>
            </a:r>
            <a:r>
              <a:rPr lang="en-US" altLang="de-DE" sz="2400" dirty="0" err="1">
                <a:solidFill>
                  <a:srgbClr val="333333"/>
                </a:solidFill>
              </a:rPr>
              <a:t>membuktikan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a:t>
            </a:r>
            <a:r>
              <a:rPr lang="en-US" altLang="de-DE" sz="2400" dirty="0" err="1">
                <a:solidFill>
                  <a:srgbClr val="333333"/>
                </a:solidFill>
              </a:rPr>
              <a:t>kebanyakan</a:t>
            </a:r>
            <a:r>
              <a:rPr lang="en-US" altLang="de-DE" sz="2400" dirty="0">
                <a:solidFill>
                  <a:srgbClr val="333333"/>
                </a:solidFill>
              </a:rPr>
              <a:t> orang (</a:t>
            </a:r>
            <a:r>
              <a:rPr lang="en-US" altLang="de-DE" sz="2400" dirty="0" err="1">
                <a:solidFill>
                  <a:srgbClr val="333333"/>
                </a:solidFill>
              </a:rPr>
              <a:t>tapi</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semua</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masalah</a:t>
            </a:r>
            <a:r>
              <a:rPr lang="en-US" altLang="de-DE" sz="2400" dirty="0">
                <a:solidFill>
                  <a:srgbClr val="333333"/>
                </a:solidFill>
              </a:rPr>
              <a:t> </a:t>
            </a:r>
            <a:r>
              <a:rPr lang="en-US" altLang="de-DE" sz="2400" dirty="0" err="1">
                <a:solidFill>
                  <a:srgbClr val="333333"/>
                </a:solidFill>
              </a:rPr>
              <a:t>psikiatrik</a:t>
            </a:r>
            <a:r>
              <a:rPr lang="en-US" altLang="de-DE" sz="2400" dirty="0">
                <a:solidFill>
                  <a:srgbClr val="333333"/>
                </a:solidFill>
              </a:rPr>
              <a:t> (</a:t>
            </a:r>
            <a:r>
              <a:rPr lang="en-US" altLang="de-DE" sz="2400" dirty="0" err="1">
                <a:solidFill>
                  <a:srgbClr val="333333"/>
                </a:solidFill>
              </a:rPr>
              <a:t>khususnya</a:t>
            </a:r>
            <a:r>
              <a:rPr lang="en-US" altLang="de-DE" sz="2400" dirty="0">
                <a:solidFill>
                  <a:srgbClr val="333333"/>
                </a:solidFill>
              </a:rPr>
              <a:t> </a:t>
            </a:r>
            <a:r>
              <a:rPr lang="en-US" altLang="de-DE" sz="2400" dirty="0" err="1">
                <a:solidFill>
                  <a:srgbClr val="333333"/>
                </a:solidFill>
              </a:rPr>
              <a:t>psikosis</a:t>
            </a:r>
            <a:r>
              <a:rPr lang="en-US" altLang="de-DE" sz="2400" dirty="0">
                <a:solidFill>
                  <a:srgbClr val="333333"/>
                </a:solidFill>
              </a:rPr>
              <a:t> ) </a:t>
            </a:r>
            <a:r>
              <a:rPr lang="en-US" altLang="de-DE" sz="2400" dirty="0" err="1">
                <a:solidFill>
                  <a:srgbClr val="333333"/>
                </a:solidFill>
              </a:rPr>
              <a:t>memiliki</a:t>
            </a:r>
            <a:r>
              <a:rPr lang="en-US" altLang="de-DE" sz="2400" dirty="0">
                <a:solidFill>
                  <a:srgbClr val="333333"/>
                </a:solidFill>
              </a:rPr>
              <a:t> </a:t>
            </a:r>
            <a:r>
              <a:rPr lang="en-US" altLang="de-DE" sz="2400" dirty="0" err="1">
                <a:solidFill>
                  <a:srgbClr val="333333"/>
                </a:solidFill>
              </a:rPr>
              <a:t>masalah</a:t>
            </a:r>
            <a:r>
              <a:rPr lang="en-US" altLang="de-DE" sz="2400" dirty="0">
                <a:solidFill>
                  <a:srgbClr val="333333"/>
                </a:solidFill>
              </a:rPr>
              <a:t> </a:t>
            </a:r>
            <a:r>
              <a:rPr lang="en-US" altLang="de-DE" sz="2400" dirty="0" err="1">
                <a:solidFill>
                  <a:srgbClr val="333333"/>
                </a:solidFill>
              </a:rPr>
              <a:t>dibawah</a:t>
            </a:r>
            <a:r>
              <a:rPr lang="en-US" altLang="de-DE" sz="2400" dirty="0">
                <a:solidFill>
                  <a:srgbClr val="333333"/>
                </a:solidFill>
              </a:rPr>
              <a:t> </a:t>
            </a:r>
            <a:r>
              <a:rPr lang="en-US" altLang="de-DE" sz="2400" dirty="0" err="1">
                <a:solidFill>
                  <a:srgbClr val="333333"/>
                </a:solidFill>
              </a:rPr>
              <a:t>ini</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004992"/>
                </a:solidFill>
              </a:rPr>
              <a:t>Sulit</a:t>
            </a:r>
            <a:r>
              <a:rPr lang="en-US" altLang="de-DE" sz="2400" dirty="0">
                <a:solidFill>
                  <a:srgbClr val="004992"/>
                </a:solidFill>
              </a:rPr>
              <a:t> </a:t>
            </a:r>
            <a:r>
              <a:rPr lang="en-US" altLang="de-DE" sz="2400" dirty="0" err="1">
                <a:solidFill>
                  <a:srgbClr val="004992"/>
                </a:solidFill>
              </a:rPr>
              <a:t>untuk</a:t>
            </a:r>
            <a:r>
              <a:rPr lang="en-US" altLang="de-DE" sz="2400" dirty="0">
                <a:solidFill>
                  <a:srgbClr val="004992"/>
                </a:solidFill>
              </a:rPr>
              <a:t> </a:t>
            </a:r>
            <a:r>
              <a:rPr lang="en-US" altLang="de-DE" sz="2400" dirty="0" err="1">
                <a:solidFill>
                  <a:srgbClr val="004992"/>
                </a:solidFill>
              </a:rPr>
              <a:t>mendeteksi</a:t>
            </a:r>
            <a:r>
              <a:rPr lang="en-US" altLang="de-DE" sz="2400" dirty="0">
                <a:solidFill>
                  <a:srgbClr val="004992"/>
                </a:solidFill>
              </a:rPr>
              <a:t> </a:t>
            </a:r>
            <a:r>
              <a:rPr lang="en-US" altLang="de-DE" sz="2400" dirty="0" err="1">
                <a:solidFill>
                  <a:srgbClr val="004992"/>
                </a:solidFill>
              </a:rPr>
              <a:t>dan</a:t>
            </a:r>
            <a:r>
              <a:rPr lang="en-US" altLang="de-DE" sz="2400" dirty="0">
                <a:solidFill>
                  <a:srgbClr val="004992"/>
                </a:solidFill>
              </a:rPr>
              <a:t> </a:t>
            </a:r>
            <a:r>
              <a:rPr lang="en-US" altLang="de-DE" sz="2400" dirty="0" err="1">
                <a:solidFill>
                  <a:srgbClr val="004992"/>
                </a:solidFill>
              </a:rPr>
              <a:t>mengevaluasi</a:t>
            </a:r>
            <a:r>
              <a:rPr lang="en-US" altLang="de-DE" sz="2400" dirty="0">
                <a:solidFill>
                  <a:srgbClr val="004992"/>
                </a:solidFill>
              </a:rPr>
              <a:t> </a:t>
            </a:r>
            <a:r>
              <a:rPr lang="en-US" altLang="de-DE" sz="2400" dirty="0" err="1">
                <a:solidFill>
                  <a:srgbClr val="004992"/>
                </a:solidFill>
              </a:rPr>
              <a:t>ekspresi</a:t>
            </a:r>
            <a:r>
              <a:rPr lang="en-US" altLang="de-DE" sz="2400" dirty="0">
                <a:solidFill>
                  <a:srgbClr val="004992"/>
                </a:solidFill>
              </a:rPr>
              <a:t> </a:t>
            </a:r>
            <a:r>
              <a:rPr lang="en-US" altLang="de-DE" sz="2400" dirty="0" err="1">
                <a:solidFill>
                  <a:srgbClr val="004992"/>
                </a:solidFill>
              </a:rPr>
              <a:t>wajah</a:t>
            </a:r>
            <a:r>
              <a:rPr lang="en-US" altLang="de-DE" sz="2400" dirty="0">
                <a:solidFill>
                  <a:srgbClr val="004992"/>
                </a:solidFill>
              </a:rPr>
              <a:t> orang lain (</a:t>
            </a:r>
            <a:r>
              <a:rPr lang="en-US" altLang="de-DE" sz="2400" dirty="0" err="1">
                <a:solidFill>
                  <a:srgbClr val="004992"/>
                </a:solidFill>
              </a:rPr>
              <a:t>misalnya</a:t>
            </a:r>
            <a:r>
              <a:rPr lang="en-US" altLang="de-DE" sz="2400" dirty="0">
                <a:solidFill>
                  <a:srgbClr val="004992"/>
                </a:solidFill>
              </a:rPr>
              <a:t> </a:t>
            </a:r>
            <a:r>
              <a:rPr lang="en-US" altLang="de-DE" sz="2400" dirty="0" err="1">
                <a:solidFill>
                  <a:srgbClr val="004992"/>
                </a:solidFill>
              </a:rPr>
              <a:t>kesedihan</a:t>
            </a:r>
            <a:r>
              <a:rPr lang="en-US" altLang="de-DE" sz="2400" dirty="0">
                <a:solidFill>
                  <a:srgbClr val="004992"/>
                </a:solidFill>
              </a:rPr>
              <a:t>, </a:t>
            </a:r>
            <a:r>
              <a:rPr lang="en-US" altLang="de-DE" sz="2400" dirty="0" err="1">
                <a:solidFill>
                  <a:srgbClr val="004992"/>
                </a:solidFill>
              </a:rPr>
              <a:t>kegembiraan</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3" name="Slide Number Placeholder 2"/>
          <p:cNvSpPr>
            <a:spLocks noGrp="1"/>
          </p:cNvSpPr>
          <p:nvPr>
            <p:ph type="sldNum" sz="quarter" idx="12"/>
          </p:nvPr>
        </p:nvSpPr>
        <p:spPr/>
        <p:txBody>
          <a:bodyPr/>
          <a:lstStyle/>
          <a:p>
            <a:fld id="{081A4467-B42C-409A-8CB3-10FEBA4FD712}" type="slidenum">
              <a:rPr lang="de-DE" altLang="de-DE" smtClean="0">
                <a:latin typeface="+mn-lt"/>
                <a:cs typeface="+mn-cs"/>
              </a:rPr>
              <a:pPr/>
              <a:t>9</a:t>
            </a:fld>
            <a:endParaRPr lang="de-DE" altLang="de-DE">
              <a:latin typeface="+mn-lt"/>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Mengapa kita mempelajarinya?</a:t>
            </a:r>
          </a:p>
        </p:txBody>
      </p:sp>
      <p:sp>
        <p:nvSpPr>
          <p:cNvPr id="4" name="Content Placeholder 3"/>
          <p:cNvSpPr>
            <a:spLocks noGrp="1"/>
          </p:cNvSpPr>
          <p:nvPr>
            <p:ph idx="1"/>
          </p:nvPr>
        </p:nvSpPr>
        <p:spPr/>
        <p:txBody>
          <a:bodyPr/>
          <a:lstStyle/>
          <a:p>
            <a:pPr lvl="0" defTabSz="914400" fontAlgn="base"/>
            <a:r>
              <a:rPr lang="en-US" altLang="de-DE" sz="2400" dirty="0" err="1">
                <a:solidFill>
                  <a:srgbClr val="333333"/>
                </a:solidFill>
              </a:rPr>
              <a:t>Penelitian</a:t>
            </a:r>
            <a:r>
              <a:rPr lang="en-US" altLang="de-DE" sz="2400" dirty="0">
                <a:solidFill>
                  <a:srgbClr val="333333"/>
                </a:solidFill>
              </a:rPr>
              <a:t> </a:t>
            </a:r>
            <a:r>
              <a:rPr lang="en-US" altLang="de-DE" sz="2400" dirty="0" err="1">
                <a:solidFill>
                  <a:srgbClr val="333333"/>
                </a:solidFill>
              </a:rPr>
              <a:t>membuktikan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a:t>
            </a:r>
            <a:r>
              <a:rPr lang="en-US" altLang="de-DE" sz="2400" dirty="0" err="1">
                <a:solidFill>
                  <a:srgbClr val="333333"/>
                </a:solidFill>
              </a:rPr>
              <a:t>kebanyakan</a:t>
            </a:r>
            <a:r>
              <a:rPr lang="en-US" altLang="de-DE" sz="2400" dirty="0">
                <a:solidFill>
                  <a:srgbClr val="333333"/>
                </a:solidFill>
              </a:rPr>
              <a:t> orang (</a:t>
            </a:r>
            <a:r>
              <a:rPr lang="en-US" altLang="de-DE" sz="2400" dirty="0" err="1">
                <a:solidFill>
                  <a:srgbClr val="333333"/>
                </a:solidFill>
              </a:rPr>
              <a:t>tapi</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semua</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masalah</a:t>
            </a:r>
            <a:r>
              <a:rPr lang="en-US" altLang="de-DE" sz="2400" dirty="0">
                <a:solidFill>
                  <a:srgbClr val="333333"/>
                </a:solidFill>
              </a:rPr>
              <a:t> </a:t>
            </a:r>
            <a:r>
              <a:rPr lang="en-US" altLang="de-DE" sz="2400" dirty="0" err="1">
                <a:solidFill>
                  <a:srgbClr val="333333"/>
                </a:solidFill>
              </a:rPr>
              <a:t>psikiatrik</a:t>
            </a:r>
            <a:r>
              <a:rPr lang="en-US" altLang="de-DE" sz="2400" dirty="0">
                <a:solidFill>
                  <a:srgbClr val="333333"/>
                </a:solidFill>
              </a:rPr>
              <a:t> (</a:t>
            </a:r>
            <a:r>
              <a:rPr lang="en-US" altLang="de-DE" sz="2400" dirty="0" err="1">
                <a:solidFill>
                  <a:srgbClr val="333333"/>
                </a:solidFill>
              </a:rPr>
              <a:t>khususnya</a:t>
            </a:r>
            <a:r>
              <a:rPr lang="en-US" altLang="de-DE" sz="2400" dirty="0">
                <a:solidFill>
                  <a:srgbClr val="333333"/>
                </a:solidFill>
              </a:rPr>
              <a:t> </a:t>
            </a:r>
            <a:r>
              <a:rPr lang="en-US" altLang="de-DE" sz="2400" dirty="0" err="1">
                <a:solidFill>
                  <a:srgbClr val="333333"/>
                </a:solidFill>
              </a:rPr>
              <a:t>psikosis</a:t>
            </a:r>
            <a:r>
              <a:rPr lang="en-US" altLang="de-DE" sz="2400" dirty="0">
                <a:solidFill>
                  <a:srgbClr val="333333"/>
                </a:solidFill>
              </a:rPr>
              <a:t> ) </a:t>
            </a:r>
            <a:r>
              <a:rPr lang="en-US" altLang="de-DE" sz="2400" dirty="0" err="1">
                <a:solidFill>
                  <a:srgbClr val="333333"/>
                </a:solidFill>
              </a:rPr>
              <a:t>memiliki</a:t>
            </a:r>
            <a:r>
              <a:rPr lang="en-US" altLang="de-DE" sz="2400" dirty="0">
                <a:solidFill>
                  <a:srgbClr val="333333"/>
                </a:solidFill>
              </a:rPr>
              <a:t> </a:t>
            </a:r>
            <a:r>
              <a:rPr lang="en-US" altLang="de-DE" sz="2400" dirty="0" err="1">
                <a:solidFill>
                  <a:srgbClr val="333333"/>
                </a:solidFill>
              </a:rPr>
              <a:t>masalah</a:t>
            </a:r>
            <a:r>
              <a:rPr lang="en-US" altLang="de-DE" sz="2400" dirty="0">
                <a:solidFill>
                  <a:srgbClr val="333333"/>
                </a:solidFill>
              </a:rPr>
              <a:t> </a:t>
            </a:r>
            <a:r>
              <a:rPr lang="en-US" altLang="de-DE" sz="2400" dirty="0" err="1">
                <a:solidFill>
                  <a:srgbClr val="333333"/>
                </a:solidFill>
              </a:rPr>
              <a:t>dibawah</a:t>
            </a:r>
            <a:r>
              <a:rPr lang="en-US" altLang="de-DE" sz="2400" dirty="0">
                <a:solidFill>
                  <a:srgbClr val="333333"/>
                </a:solidFill>
              </a:rPr>
              <a:t> </a:t>
            </a:r>
            <a:r>
              <a:rPr lang="en-US" altLang="de-DE" sz="2400" dirty="0" err="1">
                <a:solidFill>
                  <a:srgbClr val="333333"/>
                </a:solidFill>
              </a:rPr>
              <a:t>ini</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004992"/>
                </a:solidFill>
              </a:rPr>
              <a:t>Sulit</a:t>
            </a:r>
            <a:r>
              <a:rPr lang="en-US" altLang="de-DE" sz="2400" dirty="0">
                <a:solidFill>
                  <a:srgbClr val="004992"/>
                </a:solidFill>
              </a:rPr>
              <a:t> </a:t>
            </a:r>
            <a:r>
              <a:rPr lang="en-US" altLang="de-DE" sz="2400" dirty="0" err="1">
                <a:solidFill>
                  <a:srgbClr val="004992"/>
                </a:solidFill>
              </a:rPr>
              <a:t>untuk</a:t>
            </a:r>
            <a:r>
              <a:rPr lang="en-US" altLang="de-DE" sz="2400" dirty="0">
                <a:solidFill>
                  <a:srgbClr val="004992"/>
                </a:solidFill>
              </a:rPr>
              <a:t> </a:t>
            </a:r>
            <a:r>
              <a:rPr lang="en-US" altLang="de-DE" sz="2400" dirty="0" err="1">
                <a:solidFill>
                  <a:srgbClr val="004992"/>
                </a:solidFill>
              </a:rPr>
              <a:t>mendeteksi</a:t>
            </a:r>
            <a:r>
              <a:rPr lang="en-US" altLang="de-DE" sz="2400" dirty="0">
                <a:solidFill>
                  <a:srgbClr val="004992"/>
                </a:solidFill>
              </a:rPr>
              <a:t> </a:t>
            </a:r>
            <a:r>
              <a:rPr lang="en-US" altLang="de-DE" sz="2400" dirty="0" err="1">
                <a:solidFill>
                  <a:srgbClr val="004992"/>
                </a:solidFill>
              </a:rPr>
              <a:t>dan</a:t>
            </a:r>
            <a:r>
              <a:rPr lang="en-US" altLang="de-DE" sz="2400" dirty="0">
                <a:solidFill>
                  <a:srgbClr val="004992"/>
                </a:solidFill>
              </a:rPr>
              <a:t> </a:t>
            </a:r>
            <a:r>
              <a:rPr lang="en-US" altLang="de-DE" sz="2400" dirty="0" err="1">
                <a:solidFill>
                  <a:srgbClr val="004992"/>
                </a:solidFill>
              </a:rPr>
              <a:t>mengevaluasi</a:t>
            </a:r>
            <a:r>
              <a:rPr lang="en-US" altLang="de-DE" sz="2400" dirty="0">
                <a:solidFill>
                  <a:srgbClr val="004992"/>
                </a:solidFill>
              </a:rPr>
              <a:t> </a:t>
            </a:r>
            <a:r>
              <a:rPr lang="en-US" altLang="de-DE" sz="2400" dirty="0" err="1">
                <a:solidFill>
                  <a:srgbClr val="004992"/>
                </a:solidFill>
              </a:rPr>
              <a:t>ekspresi</a:t>
            </a:r>
            <a:r>
              <a:rPr lang="en-US" altLang="de-DE" sz="2400" dirty="0">
                <a:solidFill>
                  <a:srgbClr val="004992"/>
                </a:solidFill>
              </a:rPr>
              <a:t> </a:t>
            </a:r>
            <a:r>
              <a:rPr lang="en-US" altLang="de-DE" sz="2400" dirty="0" err="1">
                <a:solidFill>
                  <a:srgbClr val="004992"/>
                </a:solidFill>
              </a:rPr>
              <a:t>wajah</a:t>
            </a:r>
            <a:r>
              <a:rPr lang="en-US" altLang="de-DE" sz="2400" dirty="0">
                <a:solidFill>
                  <a:srgbClr val="004992"/>
                </a:solidFill>
              </a:rPr>
              <a:t> orang lain (</a:t>
            </a:r>
            <a:r>
              <a:rPr lang="en-US" altLang="de-DE" sz="2400" dirty="0" err="1">
                <a:solidFill>
                  <a:srgbClr val="004992"/>
                </a:solidFill>
              </a:rPr>
              <a:t>misalnya</a:t>
            </a:r>
            <a:r>
              <a:rPr lang="en-US" altLang="de-DE" sz="2400" dirty="0">
                <a:solidFill>
                  <a:srgbClr val="004992"/>
                </a:solidFill>
              </a:rPr>
              <a:t> </a:t>
            </a:r>
            <a:r>
              <a:rPr lang="en-US" altLang="de-DE" sz="2400" dirty="0" err="1">
                <a:solidFill>
                  <a:srgbClr val="004992"/>
                </a:solidFill>
              </a:rPr>
              <a:t>kesedihan</a:t>
            </a:r>
            <a:r>
              <a:rPr lang="en-US" altLang="de-DE" sz="2400" dirty="0">
                <a:solidFill>
                  <a:srgbClr val="004992"/>
                </a:solidFill>
              </a:rPr>
              <a:t>, </a:t>
            </a:r>
            <a:r>
              <a:rPr lang="en-US" altLang="de-DE" sz="2400" dirty="0" err="1">
                <a:solidFill>
                  <a:srgbClr val="004992"/>
                </a:solidFill>
              </a:rPr>
              <a:t>kegembiraan</a:t>
            </a:r>
            <a:r>
              <a:rPr lang="en-US" altLang="de-DE" sz="2400" dirty="0">
                <a:solidFill>
                  <a:srgbClr val="004992"/>
                </a:solidFill>
              </a:rPr>
              <a:t>).</a:t>
            </a:r>
          </a:p>
          <a:p>
            <a:pPr marL="342900" lvl="0" indent="-342900" defTabSz="914400" fontAlgn="base">
              <a:buClr>
                <a:srgbClr val="333333"/>
              </a:buClr>
              <a:buFont typeface="WingDings"/>
              <a:buChar char=""/>
            </a:pPr>
            <a:r>
              <a:rPr lang="en-US" altLang="de-DE" sz="2400" dirty="0" err="1">
                <a:solidFill>
                  <a:srgbClr val="004992"/>
                </a:solidFill>
              </a:rPr>
              <a:t>Kesulitan</a:t>
            </a:r>
            <a:r>
              <a:rPr lang="en-US" altLang="de-DE" sz="2400" dirty="0">
                <a:solidFill>
                  <a:srgbClr val="004992"/>
                </a:solidFill>
              </a:rPr>
              <a:t> </a:t>
            </a:r>
            <a:r>
              <a:rPr lang="en-US" altLang="de-DE" sz="2400" dirty="0" err="1">
                <a:solidFill>
                  <a:srgbClr val="004992"/>
                </a:solidFill>
              </a:rPr>
              <a:t>dalam</a:t>
            </a:r>
            <a:r>
              <a:rPr lang="en-US" altLang="de-DE" sz="2400" dirty="0">
                <a:solidFill>
                  <a:srgbClr val="004992"/>
                </a:solidFill>
              </a:rPr>
              <a:t> </a:t>
            </a:r>
            <a:r>
              <a:rPr lang="en-US" altLang="de-DE" sz="2400" dirty="0" err="1">
                <a:solidFill>
                  <a:srgbClr val="004992"/>
                </a:solidFill>
              </a:rPr>
              <a:t>menentukan</a:t>
            </a:r>
            <a:r>
              <a:rPr lang="en-US" altLang="de-DE" sz="2400" dirty="0">
                <a:solidFill>
                  <a:srgbClr val="004992"/>
                </a:solidFill>
              </a:rPr>
              <a:t> motif </a:t>
            </a:r>
            <a:r>
              <a:rPr lang="en-US" altLang="de-DE" sz="2400" dirty="0" err="1">
                <a:solidFill>
                  <a:srgbClr val="004992"/>
                </a:solidFill>
              </a:rPr>
              <a:t>dan</a:t>
            </a:r>
            <a:r>
              <a:rPr lang="en-US" altLang="de-DE" sz="2400" dirty="0">
                <a:solidFill>
                  <a:srgbClr val="004992"/>
                </a:solidFill>
              </a:rPr>
              <a:t> </a:t>
            </a:r>
            <a:r>
              <a:rPr lang="en-US" altLang="de-DE" sz="2400" dirty="0" err="1">
                <a:solidFill>
                  <a:srgbClr val="004992"/>
                </a:solidFill>
              </a:rPr>
              <a:t>tindakan</a:t>
            </a:r>
            <a:r>
              <a:rPr lang="en-US" altLang="de-DE" sz="2400" dirty="0">
                <a:solidFill>
                  <a:srgbClr val="004992"/>
                </a:solidFill>
              </a:rPr>
              <a:t> </a:t>
            </a:r>
            <a:r>
              <a:rPr lang="en-US" altLang="de-DE" sz="2400" dirty="0" err="1">
                <a:solidFill>
                  <a:srgbClr val="004992"/>
                </a:solidFill>
              </a:rPr>
              <a:t>seseorang</a:t>
            </a:r>
            <a:r>
              <a:rPr lang="en-US" altLang="de-DE" sz="2400" dirty="0">
                <a:solidFill>
                  <a:srgbClr val="004992"/>
                </a:solidFill>
              </a:rPr>
              <a:t> </a:t>
            </a:r>
            <a:r>
              <a:rPr lang="en-US" altLang="de-DE" sz="2400" dirty="0" err="1">
                <a:solidFill>
                  <a:srgbClr val="004992"/>
                </a:solidFill>
              </a:rPr>
              <a:t>dari</a:t>
            </a:r>
            <a:r>
              <a:rPr lang="en-US" altLang="de-DE" sz="2400" dirty="0">
                <a:solidFill>
                  <a:srgbClr val="004992"/>
                </a:solidFill>
              </a:rPr>
              <a:t> </a:t>
            </a:r>
            <a:r>
              <a:rPr lang="en-US" altLang="de-DE" sz="2400" dirty="0" err="1">
                <a:solidFill>
                  <a:srgbClr val="004992"/>
                </a:solidFill>
              </a:rPr>
              <a:t>perilaku</a:t>
            </a:r>
            <a:r>
              <a:rPr lang="en-US" altLang="de-DE" sz="2400" dirty="0">
                <a:solidFill>
                  <a:srgbClr val="004992"/>
                </a:solidFill>
              </a:rPr>
              <a:t> yang </a:t>
            </a:r>
            <a:r>
              <a:rPr lang="en-US" altLang="de-DE" sz="2400" dirty="0" err="1">
                <a:solidFill>
                  <a:srgbClr val="004992"/>
                </a:solidFill>
              </a:rPr>
              <a:t>sedang</a:t>
            </a:r>
            <a:r>
              <a:rPr lang="en-US" altLang="de-DE" sz="2400" dirty="0">
                <a:solidFill>
                  <a:srgbClr val="004992"/>
                </a:solidFill>
              </a:rPr>
              <a:t> </a:t>
            </a:r>
            <a:r>
              <a:rPr lang="en-US" altLang="de-DE" sz="2400" dirty="0" err="1">
                <a:solidFill>
                  <a:srgbClr val="004992"/>
                </a:solidFill>
              </a:rPr>
              <a:t>berlangsung</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3" name="Slide Number Placeholder 2"/>
          <p:cNvSpPr>
            <a:spLocks noGrp="1"/>
          </p:cNvSpPr>
          <p:nvPr>
            <p:ph type="sldNum" sz="quarter" idx="12"/>
          </p:nvPr>
        </p:nvSpPr>
        <p:spPr/>
        <p:txBody>
          <a:bodyPr/>
          <a:lstStyle/>
          <a:p>
            <a:fld id="{081A4467-B42C-409A-8CB3-10FEBA4FD712}" type="slidenum">
              <a:rPr lang="de-DE" altLang="de-DE" smtClean="0">
                <a:latin typeface="+mn-lt"/>
                <a:cs typeface="+mn-cs"/>
              </a:rPr>
              <a:pPr/>
              <a:t>10</a:t>
            </a:fld>
            <a:endParaRPr lang="de-DE" altLang="de-DE">
              <a:latin typeface="+mn-lt"/>
              <a:cs typeface="+mn-cs"/>
            </a:endParaRPr>
          </a:p>
        </p:txBody>
      </p:sp>
    </p:spTree>
    <p:extLst>
      <p:ext uri="{BB962C8B-B14F-4D97-AF65-F5344CB8AC3E}">
        <p14:creationId xmlns:p14="http://schemas.microsoft.com/office/powerpoint/2010/main" val="1619013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Rechteck 1"/>
          <p:cNvSpPr>
            <a:spLocks noChangeArrowheads="1"/>
          </p:cNvSpPr>
          <p:nvPr/>
        </p:nvSpPr>
        <p:spPr bwMode="auto">
          <a:xfrm>
            <a:off x="408955" y="5517232"/>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cs typeface="Times New Roman" panose="02020603050405020304" pitchFamily="18" charset="0"/>
              </a:defRPr>
            </a:lvl1pPr>
            <a:lvl2pPr marL="742950" indent="-285750" eaLnBrk="0" hangingPunct="0">
              <a:defRPr sz="2400">
                <a:solidFill>
                  <a:schemeClr val="tx1"/>
                </a:solidFill>
                <a:latin typeface="Arial" panose="020B0604020202020204" pitchFamily="34" charset="0"/>
                <a:cs typeface="Times New Roman" panose="02020603050405020304" pitchFamily="18" charset="0"/>
              </a:defRPr>
            </a:lvl2pPr>
            <a:lvl3pPr marL="1143000" indent="-228600" eaLnBrk="0" hangingPunct="0">
              <a:defRPr sz="2400">
                <a:solidFill>
                  <a:schemeClr val="tx1"/>
                </a:solidFill>
                <a:latin typeface="Arial" panose="020B0604020202020204" pitchFamily="34" charset="0"/>
                <a:cs typeface="Times New Roman" panose="02020603050405020304" pitchFamily="18" charset="0"/>
              </a:defRPr>
            </a:lvl3pPr>
            <a:lvl4pPr marL="1600200" indent="-228600" eaLnBrk="0" hangingPunct="0">
              <a:defRPr sz="2400">
                <a:solidFill>
                  <a:schemeClr val="tx1"/>
                </a:solidFill>
                <a:latin typeface="Arial" panose="020B0604020202020204" pitchFamily="34" charset="0"/>
                <a:cs typeface="Times New Roman" panose="02020603050405020304" pitchFamily="18" charset="0"/>
              </a:defRPr>
            </a:lvl4pPr>
            <a:lvl5pPr marL="2057400" indent="-228600" eaLnBrk="0" hangingPunct="0">
              <a:defRPr sz="24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pPr algn="ctr" eaLnBrk="1" hangingPunct="1"/>
            <a:r>
              <a:rPr lang="en-US" altLang="de-DE" dirty="0" err="1">
                <a:solidFill>
                  <a:srgbClr val="004992"/>
                </a:solidFill>
                <a:latin typeface="+mn-lt"/>
                <a:cs typeface="+mn-cs"/>
              </a:rPr>
              <a:t>Adakah</a:t>
            </a:r>
            <a:r>
              <a:rPr lang="en-US" altLang="de-DE" dirty="0">
                <a:solidFill>
                  <a:srgbClr val="004992"/>
                </a:solidFill>
                <a:latin typeface="+mn-lt"/>
                <a:cs typeface="+mn-cs"/>
              </a:rPr>
              <a:t> yang </a:t>
            </a:r>
            <a:r>
              <a:rPr lang="en-US" altLang="de-DE" dirty="0" err="1">
                <a:solidFill>
                  <a:srgbClr val="004992"/>
                </a:solidFill>
                <a:latin typeface="+mn-lt"/>
                <a:cs typeface="+mn-cs"/>
              </a:rPr>
              <a:t>mau</a:t>
            </a:r>
            <a:r>
              <a:rPr lang="en-US" altLang="de-DE" dirty="0">
                <a:solidFill>
                  <a:srgbClr val="004992"/>
                </a:solidFill>
                <a:latin typeface="+mn-lt"/>
                <a:cs typeface="+mn-cs"/>
              </a:rPr>
              <a:t> </a:t>
            </a:r>
            <a:r>
              <a:rPr lang="en-US" altLang="de-DE" dirty="0" err="1">
                <a:solidFill>
                  <a:srgbClr val="004992"/>
                </a:solidFill>
                <a:latin typeface="+mn-lt"/>
                <a:cs typeface="+mn-cs"/>
              </a:rPr>
              <a:t>menceritakan</a:t>
            </a:r>
            <a:r>
              <a:rPr lang="en-US" altLang="de-DE" dirty="0">
                <a:solidFill>
                  <a:srgbClr val="004992"/>
                </a:solidFill>
                <a:latin typeface="+mn-lt"/>
                <a:cs typeface="+mn-cs"/>
              </a:rPr>
              <a:t> </a:t>
            </a:r>
            <a:r>
              <a:rPr lang="en-US" altLang="de-DE" dirty="0" err="1">
                <a:solidFill>
                  <a:srgbClr val="004992"/>
                </a:solidFill>
                <a:latin typeface="+mn-lt"/>
                <a:cs typeface="+mn-cs"/>
              </a:rPr>
              <a:t>pengalaman</a:t>
            </a:r>
            <a:r>
              <a:rPr lang="en-US" altLang="de-DE" dirty="0">
                <a:solidFill>
                  <a:srgbClr val="004992"/>
                </a:solidFill>
                <a:latin typeface="+mn-lt"/>
                <a:cs typeface="+mn-cs"/>
              </a:rPr>
              <a:t> </a:t>
            </a:r>
            <a:r>
              <a:rPr lang="en-US" altLang="de-DE" dirty="0" err="1">
                <a:solidFill>
                  <a:srgbClr val="004992"/>
                </a:solidFill>
                <a:latin typeface="+mn-lt"/>
                <a:cs typeface="+mn-cs"/>
              </a:rPr>
              <a:t>pribadi</a:t>
            </a:r>
            <a:r>
              <a:rPr lang="en-US" altLang="de-DE" dirty="0">
                <a:solidFill>
                  <a:srgbClr val="004992"/>
                </a:solidFill>
                <a:latin typeface="+mn-lt"/>
                <a:cs typeface="+mn-cs"/>
              </a:rPr>
              <a:t> </a:t>
            </a:r>
            <a:r>
              <a:rPr lang="en-US" altLang="de-DE" dirty="0" err="1">
                <a:solidFill>
                  <a:srgbClr val="004992"/>
                </a:solidFill>
                <a:latin typeface="+mn-lt"/>
                <a:cs typeface="+mn-cs"/>
              </a:rPr>
              <a:t>secara</a:t>
            </a:r>
            <a:r>
              <a:rPr lang="en-US" altLang="de-DE" dirty="0">
                <a:solidFill>
                  <a:srgbClr val="004992"/>
                </a:solidFill>
                <a:latin typeface="+mn-lt"/>
                <a:cs typeface="+mn-cs"/>
              </a:rPr>
              <a:t> </a:t>
            </a:r>
            <a:r>
              <a:rPr lang="en-US" altLang="de-DE" dirty="0" err="1">
                <a:solidFill>
                  <a:srgbClr val="004992"/>
                </a:solidFill>
                <a:latin typeface="+mn-lt"/>
                <a:cs typeface="+mn-cs"/>
              </a:rPr>
              <a:t>singkat</a:t>
            </a:r>
            <a:r>
              <a:rPr lang="en-US" altLang="de-DE" dirty="0">
                <a:solidFill>
                  <a:srgbClr val="004992"/>
                </a:solidFill>
                <a:latin typeface="+mn-lt"/>
                <a:cs typeface="+mn-cs"/>
              </a:rPr>
              <a:t>? </a:t>
            </a:r>
            <a:endParaRPr lang="de-DE" altLang="de-DE" dirty="0">
              <a:solidFill>
                <a:srgbClr val="004992"/>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Bagaimana</a:t>
            </a:r>
            <a:r>
              <a:rPr lang="en-US" sz="3600" dirty="0">
                <a:latin typeface="+mn-lt"/>
                <a:ea typeface="+mn-ea"/>
                <a:cs typeface="+mn-cs"/>
              </a:rPr>
              <a:t> </a:t>
            </a:r>
            <a:r>
              <a:rPr lang="en-US" sz="3600" dirty="0" err="1">
                <a:latin typeface="+mn-lt"/>
                <a:ea typeface="+mn-ea"/>
                <a:cs typeface="+mn-cs"/>
              </a:rPr>
              <a:t>masalah</a:t>
            </a:r>
            <a:r>
              <a:rPr lang="en-US" sz="3600" dirty="0">
                <a:latin typeface="+mn-lt"/>
                <a:ea typeface="+mn-ea"/>
                <a:cs typeface="+mn-cs"/>
              </a:rPr>
              <a:t> </a:t>
            </a:r>
            <a:r>
              <a:rPr lang="en-US" sz="3600" dirty="0" err="1">
                <a:latin typeface="+mn-lt"/>
                <a:ea typeface="+mn-ea"/>
                <a:cs typeface="+mn-cs"/>
              </a:rPr>
              <a:t>dalam</a:t>
            </a:r>
            <a:r>
              <a:rPr lang="en-US" sz="3600" dirty="0">
                <a:latin typeface="+mn-lt"/>
                <a:ea typeface="+mn-ea"/>
                <a:cs typeface="+mn-cs"/>
              </a:rPr>
              <a:t> </a:t>
            </a:r>
            <a:r>
              <a:rPr lang="en-US" sz="3600" dirty="0" err="1">
                <a:latin typeface="+mn-lt"/>
                <a:ea typeface="+mn-ea"/>
                <a:cs typeface="+mn-cs"/>
              </a:rPr>
              <a:t>mengenal</a:t>
            </a:r>
            <a:r>
              <a:rPr lang="en-US" sz="3600" dirty="0">
                <a:latin typeface="+mn-lt"/>
                <a:ea typeface="+mn-ea"/>
                <a:cs typeface="+mn-cs"/>
              </a:rPr>
              <a:t> </a:t>
            </a:r>
            <a:r>
              <a:rPr lang="en-US" sz="3600" dirty="0" err="1">
                <a:latin typeface="+mn-lt"/>
                <a:ea typeface="+mn-ea"/>
                <a:cs typeface="+mn-cs"/>
              </a:rPr>
              <a:t>emosi</a:t>
            </a:r>
            <a:r>
              <a:rPr lang="en-US" sz="3600" dirty="0">
                <a:latin typeface="+mn-lt"/>
                <a:ea typeface="+mn-ea"/>
                <a:cs typeface="+mn-cs"/>
              </a:rPr>
              <a:t> / </a:t>
            </a:r>
            <a:r>
              <a:rPr lang="en-US" sz="3600" dirty="0" err="1">
                <a:latin typeface="+mn-lt"/>
                <a:ea typeface="+mn-ea"/>
                <a:cs typeface="+mn-cs"/>
              </a:rPr>
              <a:t>perasaan</a:t>
            </a:r>
            <a:r>
              <a:rPr lang="en-US" sz="3600" dirty="0">
                <a:latin typeface="+mn-lt"/>
                <a:ea typeface="+mn-ea"/>
                <a:cs typeface="+mn-cs"/>
              </a:rPr>
              <a:t> </a:t>
            </a:r>
            <a:r>
              <a:rPr lang="en-US" sz="3600" dirty="0" err="1">
                <a:latin typeface="+mn-lt"/>
                <a:ea typeface="+mn-ea"/>
                <a:cs typeface="+mn-cs"/>
              </a:rPr>
              <a:t>dapat</a:t>
            </a:r>
            <a:r>
              <a:rPr lang="en-US" sz="3600" dirty="0">
                <a:latin typeface="+mn-lt"/>
                <a:ea typeface="+mn-ea"/>
                <a:cs typeface="+mn-cs"/>
              </a:rPr>
              <a:t> </a:t>
            </a:r>
            <a:r>
              <a:rPr lang="en-US" sz="3600" dirty="0" err="1">
                <a:latin typeface="+mn-lt"/>
                <a:ea typeface="+mn-ea"/>
                <a:cs typeface="+mn-cs"/>
              </a:rPr>
              <a:t>meningkatkan</a:t>
            </a:r>
            <a:r>
              <a:rPr lang="en-US" sz="3600" dirty="0">
                <a:latin typeface="+mn-lt"/>
                <a:ea typeface="+mn-ea"/>
                <a:cs typeface="+mn-cs"/>
              </a:rPr>
              <a:t> </a:t>
            </a:r>
            <a:r>
              <a:rPr lang="en-US" sz="3600" dirty="0" err="1">
                <a:latin typeface="+mn-lt"/>
                <a:ea typeface="+mn-ea"/>
                <a:cs typeface="+mn-cs"/>
              </a:rPr>
              <a:t>misinterpretasi</a:t>
            </a:r>
            <a:r>
              <a:rPr lang="en-US" sz="3600" dirty="0">
                <a:latin typeface="+mn-lt"/>
                <a:ea typeface="+mn-ea"/>
                <a:cs typeface="+mn-cs"/>
              </a:rPr>
              <a:t> </a:t>
            </a:r>
            <a:r>
              <a:rPr lang="en-US" sz="3600" dirty="0" err="1">
                <a:latin typeface="+mn-lt"/>
                <a:ea typeface="+mn-ea"/>
                <a:cs typeface="+mn-cs"/>
              </a:rPr>
              <a:t>selama</a:t>
            </a:r>
            <a:r>
              <a:rPr lang="en-US" sz="3600" dirty="0">
                <a:latin typeface="+mn-lt"/>
                <a:ea typeface="+mn-ea"/>
                <a:cs typeface="+mn-cs"/>
              </a:rPr>
              <a:t> </a:t>
            </a:r>
            <a:r>
              <a:rPr lang="en-US" sz="3600" dirty="0" err="1">
                <a:latin typeface="+mn-lt"/>
                <a:ea typeface="+mn-ea"/>
                <a:cs typeface="+mn-cs"/>
              </a:rPr>
              <a:t>psikosis</a:t>
            </a:r>
            <a:r>
              <a:rPr lang="en-US" sz="3600" dirty="0">
                <a:latin typeface="+mn-lt"/>
                <a:ea typeface="+mn-ea"/>
                <a:cs typeface="+mn-cs"/>
              </a:rPr>
              <a:t> – </a:t>
            </a:r>
            <a:r>
              <a:rPr lang="en-US" sz="3600" dirty="0" err="1">
                <a:latin typeface="+mn-lt"/>
                <a:ea typeface="+mn-ea"/>
                <a:cs typeface="+mn-cs"/>
              </a:rPr>
              <a:t>contoh</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en-US" altLang="de-DE" sz="2400" dirty="0" err="1">
                <a:solidFill>
                  <a:srgbClr val="333333"/>
                </a:solidFill>
              </a:rPr>
              <a:t>Perasaan</a:t>
            </a:r>
            <a:r>
              <a:rPr lang="en-US" altLang="de-DE" sz="2400" dirty="0">
                <a:solidFill>
                  <a:srgbClr val="333333"/>
                </a:solidFill>
              </a:rPr>
              <a:t> </a:t>
            </a:r>
            <a:r>
              <a:rPr lang="en-US" altLang="de-DE" sz="2400" dirty="0" err="1">
                <a:solidFill>
                  <a:srgbClr val="333333"/>
                </a:solidFill>
              </a:rPr>
              <a:t>cemas</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panik</a:t>
            </a:r>
            <a:r>
              <a:rPr lang="en-US" altLang="de-DE" sz="2400" dirty="0">
                <a:solidFill>
                  <a:srgbClr val="333333"/>
                </a:solidFill>
              </a:rPr>
              <a:t> </a:t>
            </a:r>
            <a:r>
              <a:rPr lang="en-US" altLang="de-DE" sz="2400" dirty="0" err="1">
                <a:solidFill>
                  <a:srgbClr val="333333"/>
                </a:solidFill>
              </a:rPr>
              <a:t>membuat</a:t>
            </a:r>
            <a:r>
              <a:rPr lang="en-US" altLang="de-DE" sz="2400" dirty="0">
                <a:solidFill>
                  <a:srgbClr val="333333"/>
                </a:solidFill>
              </a:rPr>
              <a:t> </a:t>
            </a:r>
            <a:r>
              <a:rPr lang="en-US" altLang="de-DE" sz="2400" dirty="0" err="1">
                <a:solidFill>
                  <a:srgbClr val="333333"/>
                </a:solidFill>
              </a:rPr>
              <a:t>seseorang</a:t>
            </a:r>
            <a:r>
              <a:rPr lang="en-US" altLang="de-DE" sz="2400" dirty="0">
                <a:solidFill>
                  <a:srgbClr val="333333"/>
                </a:solidFill>
              </a:rPr>
              <a:t> </a:t>
            </a:r>
            <a:r>
              <a:rPr lang="en-US" altLang="de-DE" sz="2400" dirty="0" err="1">
                <a:solidFill>
                  <a:srgbClr val="333333"/>
                </a:solidFill>
              </a:rPr>
              <a:t>sulit</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membuat</a:t>
            </a:r>
            <a:r>
              <a:rPr lang="en-US" altLang="de-DE" sz="2400" dirty="0">
                <a:solidFill>
                  <a:srgbClr val="333333"/>
                </a:solidFill>
              </a:rPr>
              <a:t> </a:t>
            </a:r>
            <a:r>
              <a:rPr lang="en-US" altLang="de-DE" sz="2400" dirty="0" err="1">
                <a:solidFill>
                  <a:srgbClr val="333333"/>
                </a:solidFill>
              </a:rPr>
              <a:t>penilaian</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orang lain </a:t>
            </a:r>
            <a:r>
              <a:rPr lang="en-US" altLang="de-DE" sz="2400" dirty="0" err="1">
                <a:solidFill>
                  <a:srgbClr val="333333"/>
                </a:solidFill>
              </a:rPr>
              <a:t>atau</a:t>
            </a:r>
            <a:r>
              <a:rPr lang="en-US" altLang="de-DE" sz="2400" dirty="0">
                <a:solidFill>
                  <a:srgbClr val="333333"/>
                </a:solidFill>
              </a:rPr>
              <a:t> </a:t>
            </a:r>
            <a:r>
              <a:rPr lang="en-US" altLang="de-DE" sz="2400" dirty="0" err="1">
                <a:solidFill>
                  <a:srgbClr val="333333"/>
                </a:solidFill>
              </a:rPr>
              <a:t>situasi</a:t>
            </a:r>
            <a:r>
              <a:rPr lang="en-US" altLang="de-DE" sz="2400" dirty="0">
                <a:solidFill>
                  <a:srgbClr val="333333"/>
                </a:solidFill>
              </a:rPr>
              <a:t> lain </a:t>
            </a:r>
            <a:r>
              <a:rPr lang="en-US" altLang="de-DE" sz="2400" dirty="0" err="1">
                <a:solidFill>
                  <a:srgbClr val="333333"/>
                </a:solidFill>
              </a:rPr>
              <a:t>secara</a:t>
            </a:r>
            <a:r>
              <a:rPr lang="en-US" altLang="de-DE" sz="2400" dirty="0">
                <a:solidFill>
                  <a:srgbClr val="333333"/>
                </a:solidFill>
              </a:rPr>
              <a:t> </a:t>
            </a:r>
            <a:r>
              <a:rPr lang="en-US" altLang="de-DE" sz="2400" dirty="0" err="1">
                <a:solidFill>
                  <a:srgbClr val="333333"/>
                </a:solidFill>
              </a:rPr>
              <a:t>obyektif</a:t>
            </a:r>
            <a:r>
              <a:rPr lang="en-US" altLang="de-DE" sz="2400" dirty="0">
                <a:solidFill>
                  <a:srgbClr val="333333"/>
                </a:solidFill>
              </a:rPr>
              <a:t>:</a:t>
            </a:r>
          </a:p>
          <a:p>
            <a:pPr marL="342900" lvl="0" indent="-342900" defTabSz="914400" fontAlgn="base">
              <a:buClr>
                <a:srgbClr val="333333"/>
              </a:buClr>
              <a:buFont typeface="WingDings"/>
              <a:buChar char=""/>
              <a:defRPr/>
            </a:pPr>
            <a:r>
              <a:rPr lang="en-US" altLang="de-DE" sz="2400" dirty="0" err="1">
                <a:solidFill>
                  <a:srgbClr val="333333"/>
                </a:solidFill>
              </a:rPr>
              <a:t>Ekspresi</a:t>
            </a:r>
            <a:r>
              <a:rPr lang="en-US" altLang="de-DE" sz="2400" dirty="0">
                <a:solidFill>
                  <a:srgbClr val="333333"/>
                </a:solidFill>
              </a:rPr>
              <a:t> </a:t>
            </a:r>
            <a:r>
              <a:rPr lang="en-US" altLang="de-DE" sz="2400" dirty="0" err="1">
                <a:solidFill>
                  <a:srgbClr val="333333"/>
                </a:solidFill>
              </a:rPr>
              <a:t>wajah</a:t>
            </a:r>
            <a:r>
              <a:rPr lang="en-US" altLang="de-DE" sz="2400" dirty="0">
                <a:solidFill>
                  <a:srgbClr val="333333"/>
                </a:solidFill>
              </a:rPr>
              <a:t> yang </a:t>
            </a:r>
            <a:r>
              <a:rPr lang="en-US" altLang="de-DE" sz="2400" dirty="0" err="1">
                <a:solidFill>
                  <a:srgbClr val="333333"/>
                </a:solidFill>
              </a:rPr>
              <a:t>netral</a:t>
            </a:r>
            <a:r>
              <a:rPr lang="en-US" altLang="de-DE" sz="2400" dirty="0">
                <a:solidFill>
                  <a:srgbClr val="333333"/>
                </a:solidFill>
              </a:rPr>
              <a:t> </a:t>
            </a:r>
            <a:r>
              <a:rPr lang="en-US" altLang="de-DE" sz="2400" dirty="0" err="1">
                <a:solidFill>
                  <a:srgbClr val="333333"/>
                </a:solidFill>
              </a:rPr>
              <a:t>disalahartikan</a:t>
            </a:r>
            <a:r>
              <a:rPr lang="en-US" altLang="de-DE" sz="2400" dirty="0">
                <a:solidFill>
                  <a:srgbClr val="333333"/>
                </a:solidFill>
              </a:rPr>
              <a:t> </a:t>
            </a:r>
            <a:r>
              <a:rPr lang="en-US" altLang="de-DE" sz="2400" dirty="0" err="1">
                <a:solidFill>
                  <a:srgbClr val="333333"/>
                </a:solidFill>
              </a:rPr>
              <a:t>dengan.sikap</a:t>
            </a:r>
            <a:r>
              <a:rPr lang="en-US" altLang="de-DE" sz="2400" dirty="0">
                <a:solidFill>
                  <a:srgbClr val="333333"/>
                </a:solidFill>
              </a:rPr>
              <a:t> yang </a:t>
            </a:r>
            <a:r>
              <a:rPr lang="en-US" altLang="de-DE" sz="2400" dirty="0" err="1">
                <a:solidFill>
                  <a:srgbClr val="333333"/>
                </a:solidFill>
              </a:rPr>
              <a:t>dingin</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acuh</a:t>
            </a:r>
            <a:r>
              <a:rPr lang="en-US" altLang="de-DE" sz="2400" dirty="0">
                <a:solidFill>
                  <a:srgbClr val="333333"/>
                </a:solidFill>
              </a:rPr>
              <a:t>.</a:t>
            </a:r>
          </a:p>
          <a:p>
            <a:pPr marL="342900" lvl="0" indent="-342900" defTabSz="914400" fontAlgn="base">
              <a:buClr>
                <a:srgbClr val="333333"/>
              </a:buClr>
              <a:buFont typeface="WingDings"/>
              <a:buChar char=""/>
              <a:defRPr/>
            </a:pP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mempercayai</a:t>
            </a:r>
            <a:r>
              <a:rPr lang="en-US" altLang="de-DE" sz="2400" dirty="0">
                <a:solidFill>
                  <a:srgbClr val="333333"/>
                </a:solidFill>
              </a:rPr>
              <a:t> kata-kata yang </a:t>
            </a:r>
            <a:r>
              <a:rPr lang="en-US" altLang="de-DE" sz="2400" dirty="0" err="1">
                <a:solidFill>
                  <a:srgbClr val="333333"/>
                </a:solidFill>
              </a:rPr>
              <a:t>memberi</a:t>
            </a:r>
            <a:r>
              <a:rPr lang="en-US" altLang="de-DE" sz="2400" dirty="0">
                <a:solidFill>
                  <a:srgbClr val="333333"/>
                </a:solidFill>
              </a:rPr>
              <a:t> </a:t>
            </a:r>
            <a:r>
              <a:rPr lang="en-US" altLang="de-DE" sz="2400" dirty="0" err="1">
                <a:solidFill>
                  <a:srgbClr val="333333"/>
                </a:solidFill>
              </a:rPr>
              <a:t>semangat</a:t>
            </a:r>
            <a:r>
              <a:rPr lang="en-US" altLang="de-DE" sz="2400" dirty="0">
                <a:solidFill>
                  <a:srgbClr val="333333"/>
                </a:solidFill>
              </a:rPr>
              <a:t>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seorang</a:t>
            </a:r>
            <a:r>
              <a:rPr lang="en-US" altLang="de-DE" sz="2400" dirty="0">
                <a:solidFill>
                  <a:srgbClr val="333333"/>
                </a:solidFill>
              </a:rPr>
              <a:t> </a:t>
            </a:r>
            <a:r>
              <a:rPr lang="en-US" altLang="de-DE" sz="2400" dirty="0" err="1">
                <a:solidFill>
                  <a:srgbClr val="333333"/>
                </a:solidFill>
              </a:rPr>
              <a:t>teman</a:t>
            </a:r>
            <a:r>
              <a:rPr lang="en-US" altLang="de-DE" sz="2400" dirty="0">
                <a:solidFill>
                  <a:srgbClr val="333333"/>
                </a:solidFill>
              </a:rPr>
              <a:t>.</a:t>
            </a:r>
          </a:p>
          <a:p>
            <a:pPr marL="342900" lvl="0" indent="-342900" defTabSz="914400" fontAlgn="base">
              <a:buClr>
                <a:srgbClr val="333333"/>
              </a:buClr>
              <a:buFont typeface="WingDings"/>
              <a:buChar char=""/>
              <a:defRPr/>
            </a:pPr>
            <a:r>
              <a:rPr lang="en-US" altLang="de-DE" sz="2400" dirty="0" err="1">
                <a:solidFill>
                  <a:srgbClr val="333333"/>
                </a:solidFill>
              </a:rPr>
              <a:t>Wajah</a:t>
            </a:r>
            <a:r>
              <a:rPr lang="en-US" altLang="de-DE" sz="2400" dirty="0">
                <a:solidFill>
                  <a:srgbClr val="333333"/>
                </a:solidFill>
              </a:rPr>
              <a:t> </a:t>
            </a:r>
            <a:r>
              <a:rPr lang="en-US" altLang="de-DE" sz="2400" dirty="0" err="1">
                <a:solidFill>
                  <a:srgbClr val="333333"/>
                </a:solidFill>
              </a:rPr>
              <a:t>cemas</a:t>
            </a:r>
            <a:r>
              <a:rPr lang="en-US" altLang="de-DE" sz="2400" dirty="0">
                <a:solidFill>
                  <a:srgbClr val="333333"/>
                </a:solidFill>
              </a:rPr>
              <a:t> </a:t>
            </a:r>
            <a:r>
              <a:rPr lang="en-US" altLang="de-DE" sz="2400" dirty="0" err="1">
                <a:solidFill>
                  <a:srgbClr val="333333"/>
                </a:solidFill>
              </a:rPr>
              <a:t>penumpang</a:t>
            </a:r>
            <a:r>
              <a:rPr lang="en-US" altLang="de-DE" sz="2400" dirty="0">
                <a:solidFill>
                  <a:srgbClr val="333333"/>
                </a:solidFill>
              </a:rPr>
              <a:t> </a:t>
            </a:r>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bis</a:t>
            </a:r>
            <a:r>
              <a:rPr lang="en-US" altLang="de-DE" sz="2400" dirty="0">
                <a:solidFill>
                  <a:srgbClr val="333333"/>
                </a:solidFill>
              </a:rPr>
              <a:t> </a:t>
            </a:r>
            <a:r>
              <a:rPr lang="en-US" altLang="de-DE" sz="2400" dirty="0" err="1">
                <a:solidFill>
                  <a:srgbClr val="333333"/>
                </a:solidFill>
              </a:rPr>
              <a:t>disalahartikan.sebagai</a:t>
            </a:r>
            <a:r>
              <a:rPr lang="en-US" altLang="de-DE" sz="2400" dirty="0">
                <a:solidFill>
                  <a:srgbClr val="333333"/>
                </a:solidFill>
              </a:rPr>
              <a:t> </a:t>
            </a:r>
            <a:r>
              <a:rPr lang="en-US" altLang="de-DE" sz="2400" dirty="0" err="1">
                <a:solidFill>
                  <a:srgbClr val="333333"/>
                </a:solidFill>
              </a:rPr>
              <a:t>peringatan</a:t>
            </a:r>
            <a:r>
              <a:rPr lang="en-US" altLang="de-DE" sz="2400" dirty="0">
                <a:solidFill>
                  <a:srgbClr val="333333"/>
                </a:solidFill>
              </a:rPr>
              <a:t>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datang</a:t>
            </a:r>
            <a:r>
              <a:rPr lang="en-US" altLang="de-DE" sz="2400" dirty="0">
                <a:solidFill>
                  <a:srgbClr val="333333"/>
                </a:solidFill>
              </a:rPr>
              <a:t> </a:t>
            </a:r>
            <a:r>
              <a:rPr lang="en-US" altLang="de-DE" sz="2400" dirty="0" err="1">
                <a:solidFill>
                  <a:srgbClr val="333333"/>
                </a:solidFill>
              </a:rPr>
              <a:t>ancaman</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11</a:t>
            </a:fld>
            <a:endParaRPr lang="de-DE" altLang="de-DE">
              <a:latin typeface="+mn-lt"/>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Tugas 1</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12</a:t>
            </a:fld>
            <a:endParaRPr lang="de-DE" altLang="de-DE">
              <a:latin typeface="+mn-lt"/>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Silahkan menyebutkan beberapa emosi atau perasaan manusia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13</a:t>
            </a:fld>
            <a:endParaRPr lang="de-DE" altLang="de-DE">
              <a:latin typeface="+mn-lt"/>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Silahkan menyebutkan beberapa emosi atau perasaan manusia</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Bahagia</a:t>
            </a:r>
          </a:p>
          <a:p>
            <a:pPr marL="342900" lvl="0" indent="-342900" defTabSz="914400" fontAlgn="base">
              <a:buClr>
                <a:srgbClr val="333333"/>
              </a:buClr>
              <a:buFont typeface="WingDings"/>
              <a:buChar char=""/>
            </a:pPr>
            <a:r>
              <a:rPr lang="de-DE" altLang="de-DE" sz="2400" dirty="0">
                <a:solidFill>
                  <a:srgbClr val="333333"/>
                </a:solidFill>
              </a:rPr>
              <a:t>Terkejut</a:t>
            </a:r>
          </a:p>
          <a:p>
            <a:pPr marL="342900" lvl="0" indent="-342900" defTabSz="914400" fontAlgn="base">
              <a:buClr>
                <a:srgbClr val="333333"/>
              </a:buClr>
              <a:buFont typeface="WingDings"/>
              <a:buChar char=""/>
            </a:pPr>
            <a:r>
              <a:rPr lang="de-DE" altLang="de-DE" sz="2400" dirty="0">
                <a:solidFill>
                  <a:srgbClr val="333333"/>
                </a:solidFill>
              </a:rPr>
              <a:t>Takut</a:t>
            </a:r>
          </a:p>
          <a:p>
            <a:pPr marL="342900" lvl="0" indent="-342900" defTabSz="914400" fontAlgn="base">
              <a:buClr>
                <a:srgbClr val="333333"/>
              </a:buClr>
              <a:buFont typeface="WingDings"/>
              <a:buChar char=""/>
            </a:pPr>
            <a:r>
              <a:rPr lang="de-DE" altLang="de-DE" sz="2400" dirty="0">
                <a:solidFill>
                  <a:srgbClr val="333333"/>
                </a:solidFill>
              </a:rPr>
              <a:t>Sedih</a:t>
            </a:r>
          </a:p>
          <a:p>
            <a:pPr marL="342900" lvl="0" indent="-342900" defTabSz="914400" fontAlgn="base">
              <a:buClr>
                <a:srgbClr val="333333"/>
              </a:buClr>
              <a:buFont typeface="WingDings"/>
              <a:buChar char=""/>
            </a:pPr>
            <a:r>
              <a:rPr lang="de-DE" altLang="de-DE" sz="2400" dirty="0">
                <a:solidFill>
                  <a:srgbClr val="333333"/>
                </a:solidFill>
              </a:rPr>
              <a:t>Marah</a:t>
            </a:r>
          </a:p>
          <a:p>
            <a:pPr marL="342900" lvl="0" indent="-342900" defTabSz="914400" fontAlgn="base">
              <a:buClr>
                <a:srgbClr val="333333"/>
              </a:buClr>
              <a:buFont typeface="WingDings"/>
              <a:buChar char=""/>
            </a:pPr>
            <a:r>
              <a:rPr lang="de-DE" altLang="de-DE" sz="2400" dirty="0">
                <a:solidFill>
                  <a:srgbClr val="333333"/>
                </a:solidFill>
              </a:rPr>
              <a:t>Jijik</a:t>
            </a:r>
          </a:p>
          <a:p>
            <a:pPr marL="342900" lvl="0" indent="-342900" defTabSz="914400" fontAlgn="base">
              <a:buClr>
                <a:srgbClr val="333333"/>
              </a:buClr>
              <a:buFont typeface="WingDings"/>
              <a:buChar char=""/>
            </a:pPr>
            <a:r>
              <a:rPr lang="en-GB" altLang="de-DE" sz="2400" dirty="0" err="1">
                <a:solidFill>
                  <a:srgbClr val="333333"/>
                </a:solidFill>
              </a:rPr>
              <a:t>Nyeri</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14</a:t>
            </a:fld>
            <a:endParaRPr lang="de-DE" altLang="de-DE">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Emosi</a:t>
            </a:r>
            <a:r>
              <a:rPr lang="en-US" sz="3600" dirty="0">
                <a:solidFill>
                  <a:srgbClr val="004992"/>
                </a:solidFill>
                <a:latin typeface="+mn-lt"/>
                <a:ea typeface="+mn-ea"/>
                <a:cs typeface="+mn-cs"/>
              </a:rPr>
              <a:t> / </a:t>
            </a:r>
            <a:r>
              <a:rPr lang="en-US" sz="3600" dirty="0" err="1">
                <a:solidFill>
                  <a:srgbClr val="004992"/>
                </a:solidFill>
                <a:latin typeface="+mn-lt"/>
                <a:ea typeface="+mn-ea"/>
                <a:cs typeface="+mn-cs"/>
              </a:rPr>
              <a:t>Perasaan</a:t>
            </a:r>
            <a:br>
              <a:rPr lang="en-US" sz="3600" dirty="0">
                <a:solidFill>
                  <a:srgbClr val="004992"/>
                </a:solidFill>
                <a:latin typeface="+mn-lt"/>
                <a:ea typeface="+mn-ea"/>
                <a:cs typeface="+mn-cs"/>
              </a:rPr>
            </a:br>
            <a:r>
              <a:rPr lang="en-US" dirty="0" err="1">
                <a:solidFill>
                  <a:srgbClr val="004992"/>
                </a:solidFill>
                <a:latin typeface="+mn-lt"/>
                <a:ea typeface="+mn-ea"/>
                <a:cs typeface="+mn-cs"/>
              </a:rPr>
              <a:t>Terkadang</a:t>
            </a:r>
            <a:r>
              <a:rPr lang="en-US" dirty="0">
                <a:solidFill>
                  <a:srgbClr val="004992"/>
                </a:solidFill>
                <a:latin typeface="+mn-lt"/>
                <a:ea typeface="+mn-ea"/>
                <a:cs typeface="+mn-cs"/>
              </a:rPr>
              <a:t> </a:t>
            </a:r>
            <a:r>
              <a:rPr lang="en-US" dirty="0" err="1">
                <a:solidFill>
                  <a:srgbClr val="004992"/>
                </a:solidFill>
                <a:latin typeface="+mn-lt"/>
                <a:ea typeface="+mn-ea"/>
                <a:cs typeface="+mn-cs"/>
              </a:rPr>
              <a:t>lebih</a:t>
            </a:r>
            <a:r>
              <a:rPr lang="en-US" dirty="0">
                <a:solidFill>
                  <a:srgbClr val="004992"/>
                </a:solidFill>
                <a:latin typeface="+mn-lt"/>
                <a:ea typeface="+mn-ea"/>
                <a:cs typeface="+mn-cs"/>
              </a:rPr>
              <a:t> </a:t>
            </a:r>
            <a:r>
              <a:rPr lang="en-US" dirty="0" err="1">
                <a:solidFill>
                  <a:srgbClr val="004992"/>
                </a:solidFill>
                <a:latin typeface="+mn-lt"/>
                <a:ea typeface="+mn-ea"/>
                <a:cs typeface="+mn-cs"/>
              </a:rPr>
              <a:t>mudah</a:t>
            </a:r>
            <a:r>
              <a:rPr lang="en-US" dirty="0">
                <a:solidFill>
                  <a:srgbClr val="004992"/>
                </a:solidFill>
                <a:latin typeface="+mn-lt"/>
                <a:ea typeface="+mn-ea"/>
                <a:cs typeface="+mn-cs"/>
              </a:rPr>
              <a:t> </a:t>
            </a:r>
            <a:r>
              <a:rPr lang="en-US" dirty="0" err="1">
                <a:solidFill>
                  <a:srgbClr val="004992"/>
                </a:solidFill>
                <a:latin typeface="+mn-lt"/>
                <a:ea typeface="+mn-ea"/>
                <a:cs typeface="+mn-cs"/>
              </a:rPr>
              <a:t>untuk</a:t>
            </a:r>
            <a:r>
              <a:rPr lang="en-US" dirty="0">
                <a:solidFill>
                  <a:srgbClr val="004992"/>
                </a:solidFill>
                <a:latin typeface="+mn-lt"/>
                <a:ea typeface="+mn-ea"/>
                <a:cs typeface="+mn-cs"/>
              </a:rPr>
              <a:t> </a:t>
            </a:r>
            <a:r>
              <a:rPr lang="en-US" dirty="0" err="1">
                <a:solidFill>
                  <a:srgbClr val="004992"/>
                </a:solidFill>
                <a:latin typeface="+mn-lt"/>
                <a:ea typeface="+mn-ea"/>
                <a:cs typeface="+mn-cs"/>
              </a:rPr>
              <a:t>mengerti</a:t>
            </a:r>
            <a:r>
              <a:rPr lang="en-US" dirty="0">
                <a:solidFill>
                  <a:srgbClr val="004992"/>
                </a:solidFill>
                <a:latin typeface="+mn-lt"/>
                <a:ea typeface="+mn-ea"/>
                <a:cs typeface="+mn-cs"/>
              </a:rPr>
              <a:t> </a:t>
            </a:r>
            <a:r>
              <a:rPr lang="en-US" dirty="0" err="1">
                <a:solidFill>
                  <a:srgbClr val="004992"/>
                </a:solidFill>
                <a:latin typeface="+mn-lt"/>
                <a:ea typeface="+mn-ea"/>
                <a:cs typeface="+mn-cs"/>
              </a:rPr>
              <a:t>perasaan</a:t>
            </a:r>
            <a:r>
              <a:rPr lang="en-US" dirty="0">
                <a:solidFill>
                  <a:srgbClr val="004992"/>
                </a:solidFill>
                <a:latin typeface="+mn-lt"/>
                <a:ea typeface="+mn-ea"/>
                <a:cs typeface="+mn-cs"/>
              </a:rPr>
              <a:t> yang </a:t>
            </a:r>
            <a:r>
              <a:rPr lang="en-US" dirty="0" err="1">
                <a:solidFill>
                  <a:srgbClr val="004992"/>
                </a:solidFill>
                <a:latin typeface="+mn-lt"/>
                <a:ea typeface="+mn-ea"/>
                <a:cs typeface="+mn-cs"/>
              </a:rPr>
              <a:t>dirasakan</a:t>
            </a:r>
            <a:r>
              <a:rPr lang="en-US" dirty="0">
                <a:solidFill>
                  <a:srgbClr val="004992"/>
                </a:solidFill>
                <a:latin typeface="+mn-lt"/>
                <a:ea typeface="+mn-ea"/>
                <a:cs typeface="+mn-cs"/>
              </a:rPr>
              <a:t> orang lain... </a:t>
            </a:r>
            <a:r>
              <a:rPr lang="en-US" dirty="0" err="1">
                <a:solidFill>
                  <a:srgbClr val="004992"/>
                </a:solidFill>
                <a:latin typeface="+mn-lt"/>
                <a:ea typeface="+mn-ea"/>
                <a:cs typeface="+mn-cs"/>
              </a:rPr>
              <a:t>khususnya</a:t>
            </a:r>
            <a:r>
              <a:rPr lang="en-US" dirty="0">
                <a:solidFill>
                  <a:srgbClr val="004992"/>
                </a:solidFill>
                <a:latin typeface="+mn-lt"/>
                <a:ea typeface="+mn-ea"/>
                <a:cs typeface="+mn-cs"/>
              </a:rPr>
              <a:t> </a:t>
            </a:r>
            <a:r>
              <a:rPr lang="en-US" dirty="0" err="1">
                <a:solidFill>
                  <a:srgbClr val="004992"/>
                </a:solidFill>
                <a:latin typeface="+mn-lt"/>
                <a:ea typeface="+mn-ea"/>
                <a:cs typeface="+mn-cs"/>
              </a:rPr>
              <a:t>kalau</a:t>
            </a:r>
            <a:r>
              <a:rPr lang="en-US" dirty="0">
                <a:solidFill>
                  <a:srgbClr val="004992"/>
                </a:solidFill>
                <a:latin typeface="+mn-lt"/>
                <a:ea typeface="+mn-ea"/>
                <a:cs typeface="+mn-cs"/>
              </a:rPr>
              <a:t> </a:t>
            </a:r>
            <a:r>
              <a:rPr lang="en-US" dirty="0" err="1">
                <a:solidFill>
                  <a:srgbClr val="004992"/>
                </a:solidFill>
                <a:latin typeface="+mn-lt"/>
                <a:ea typeface="+mn-ea"/>
                <a:cs typeface="+mn-cs"/>
              </a:rPr>
              <a:t>kita</a:t>
            </a:r>
            <a:r>
              <a:rPr lang="en-US" dirty="0">
                <a:solidFill>
                  <a:srgbClr val="004992"/>
                </a:solidFill>
                <a:latin typeface="+mn-lt"/>
                <a:ea typeface="+mn-ea"/>
                <a:cs typeface="+mn-cs"/>
              </a:rPr>
              <a:t> </a:t>
            </a:r>
            <a:r>
              <a:rPr lang="en-US" dirty="0" err="1">
                <a:solidFill>
                  <a:srgbClr val="004992"/>
                </a:solidFill>
                <a:latin typeface="+mn-lt"/>
                <a:ea typeface="+mn-ea"/>
                <a:cs typeface="+mn-cs"/>
              </a:rPr>
              <a:t>mengerti</a:t>
            </a:r>
            <a:r>
              <a:rPr lang="en-US" dirty="0">
                <a:solidFill>
                  <a:srgbClr val="004992"/>
                </a:solidFill>
                <a:latin typeface="+mn-lt"/>
                <a:ea typeface="+mn-ea"/>
                <a:cs typeface="+mn-cs"/>
              </a:rPr>
              <a:t> </a:t>
            </a:r>
            <a:r>
              <a:rPr lang="en-US" dirty="0" err="1">
                <a:solidFill>
                  <a:srgbClr val="004992"/>
                </a:solidFill>
                <a:latin typeface="+mn-lt"/>
                <a:ea typeface="+mn-ea"/>
                <a:cs typeface="+mn-cs"/>
              </a:rPr>
              <a:t>keadaannya</a:t>
            </a:r>
            <a:r>
              <a:rPr lang="en-US"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15</a:t>
            </a:fld>
            <a:endParaRPr lang="de-DE" altLang="de-DE">
              <a:latin typeface="+mn-lt"/>
              <a:cs typeface="+mn-cs"/>
            </a:endParaRPr>
          </a:p>
        </p:txBody>
      </p:sp>
      <p:pic>
        <p:nvPicPr>
          <p:cNvPr id="17" name="Picture 22"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2" descr="super anger grrr von meghantosh (flickr) attribution and weitergab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6" descr="In pain! - signither - flickr - cc - zugeschnitte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Emosi</a:t>
            </a:r>
            <a:r>
              <a:rPr lang="en-US" sz="3600" dirty="0">
                <a:solidFill>
                  <a:srgbClr val="004992"/>
                </a:solidFill>
                <a:latin typeface="+mn-lt"/>
                <a:ea typeface="+mn-ea"/>
                <a:cs typeface="+mn-cs"/>
              </a:rPr>
              <a:t> / </a:t>
            </a:r>
            <a:r>
              <a:rPr lang="en-US" sz="3600" dirty="0" err="1">
                <a:solidFill>
                  <a:srgbClr val="004992"/>
                </a:solidFill>
                <a:latin typeface="+mn-lt"/>
                <a:ea typeface="+mn-ea"/>
                <a:cs typeface="+mn-cs"/>
              </a:rPr>
              <a:t>Perasaan</a:t>
            </a:r>
            <a:br>
              <a:rPr lang="en-US" sz="3600" dirty="0">
                <a:solidFill>
                  <a:srgbClr val="004992"/>
                </a:solidFill>
                <a:latin typeface="+mn-lt"/>
                <a:ea typeface="+mn-ea"/>
                <a:cs typeface="+mn-cs"/>
              </a:rPr>
            </a:br>
            <a:r>
              <a:rPr lang="en-US" dirty="0" err="1">
                <a:solidFill>
                  <a:srgbClr val="004992"/>
                </a:solidFill>
                <a:latin typeface="+mn-lt"/>
                <a:ea typeface="+mn-ea"/>
                <a:cs typeface="+mn-cs"/>
              </a:rPr>
              <a:t>Terkadang</a:t>
            </a:r>
            <a:r>
              <a:rPr lang="en-US" dirty="0">
                <a:solidFill>
                  <a:srgbClr val="004992"/>
                </a:solidFill>
                <a:latin typeface="+mn-lt"/>
                <a:ea typeface="+mn-ea"/>
                <a:cs typeface="+mn-cs"/>
              </a:rPr>
              <a:t> </a:t>
            </a:r>
            <a:r>
              <a:rPr lang="en-US" dirty="0" err="1">
                <a:solidFill>
                  <a:srgbClr val="004992"/>
                </a:solidFill>
                <a:latin typeface="+mn-lt"/>
                <a:ea typeface="+mn-ea"/>
                <a:cs typeface="+mn-cs"/>
              </a:rPr>
              <a:t>lebih</a:t>
            </a:r>
            <a:r>
              <a:rPr lang="en-US" dirty="0">
                <a:solidFill>
                  <a:srgbClr val="004992"/>
                </a:solidFill>
                <a:latin typeface="+mn-lt"/>
                <a:ea typeface="+mn-ea"/>
                <a:cs typeface="+mn-cs"/>
              </a:rPr>
              <a:t> </a:t>
            </a:r>
            <a:r>
              <a:rPr lang="en-US" dirty="0" err="1">
                <a:solidFill>
                  <a:srgbClr val="004992"/>
                </a:solidFill>
                <a:latin typeface="+mn-lt"/>
                <a:ea typeface="+mn-ea"/>
                <a:cs typeface="+mn-cs"/>
              </a:rPr>
              <a:t>mudah</a:t>
            </a:r>
            <a:r>
              <a:rPr lang="en-US" dirty="0">
                <a:solidFill>
                  <a:srgbClr val="004992"/>
                </a:solidFill>
                <a:latin typeface="+mn-lt"/>
                <a:ea typeface="+mn-ea"/>
                <a:cs typeface="+mn-cs"/>
              </a:rPr>
              <a:t> </a:t>
            </a:r>
            <a:r>
              <a:rPr lang="en-US" dirty="0" err="1">
                <a:solidFill>
                  <a:srgbClr val="004992"/>
                </a:solidFill>
                <a:latin typeface="+mn-lt"/>
                <a:ea typeface="+mn-ea"/>
                <a:cs typeface="+mn-cs"/>
              </a:rPr>
              <a:t>untuk</a:t>
            </a:r>
            <a:r>
              <a:rPr lang="en-US" dirty="0">
                <a:solidFill>
                  <a:srgbClr val="004992"/>
                </a:solidFill>
                <a:latin typeface="+mn-lt"/>
                <a:ea typeface="+mn-ea"/>
                <a:cs typeface="+mn-cs"/>
              </a:rPr>
              <a:t> </a:t>
            </a:r>
            <a:r>
              <a:rPr lang="en-US" dirty="0" err="1">
                <a:solidFill>
                  <a:srgbClr val="004992"/>
                </a:solidFill>
                <a:latin typeface="+mn-lt"/>
                <a:ea typeface="+mn-ea"/>
                <a:cs typeface="+mn-cs"/>
              </a:rPr>
              <a:t>mengerti</a:t>
            </a:r>
            <a:r>
              <a:rPr lang="en-US" dirty="0">
                <a:solidFill>
                  <a:srgbClr val="004992"/>
                </a:solidFill>
                <a:latin typeface="+mn-lt"/>
                <a:ea typeface="+mn-ea"/>
                <a:cs typeface="+mn-cs"/>
              </a:rPr>
              <a:t> </a:t>
            </a:r>
            <a:r>
              <a:rPr lang="en-US" dirty="0" err="1">
                <a:solidFill>
                  <a:srgbClr val="004992"/>
                </a:solidFill>
                <a:latin typeface="+mn-lt"/>
                <a:ea typeface="+mn-ea"/>
                <a:cs typeface="+mn-cs"/>
              </a:rPr>
              <a:t>perasaan</a:t>
            </a:r>
            <a:r>
              <a:rPr lang="en-US" dirty="0">
                <a:solidFill>
                  <a:srgbClr val="004992"/>
                </a:solidFill>
                <a:latin typeface="+mn-lt"/>
                <a:ea typeface="+mn-ea"/>
                <a:cs typeface="+mn-cs"/>
              </a:rPr>
              <a:t> yang </a:t>
            </a:r>
            <a:r>
              <a:rPr lang="en-US" dirty="0" err="1">
                <a:solidFill>
                  <a:srgbClr val="004992"/>
                </a:solidFill>
                <a:latin typeface="+mn-lt"/>
                <a:ea typeface="+mn-ea"/>
                <a:cs typeface="+mn-cs"/>
              </a:rPr>
              <a:t>dirasakan</a:t>
            </a:r>
            <a:r>
              <a:rPr lang="en-US" dirty="0">
                <a:solidFill>
                  <a:srgbClr val="004992"/>
                </a:solidFill>
                <a:latin typeface="+mn-lt"/>
                <a:ea typeface="+mn-ea"/>
                <a:cs typeface="+mn-cs"/>
              </a:rPr>
              <a:t> orang lain... </a:t>
            </a:r>
            <a:r>
              <a:rPr lang="en-US" dirty="0" err="1">
                <a:solidFill>
                  <a:srgbClr val="004992"/>
                </a:solidFill>
                <a:latin typeface="+mn-lt"/>
                <a:ea typeface="+mn-ea"/>
                <a:cs typeface="+mn-cs"/>
              </a:rPr>
              <a:t>khususnya</a:t>
            </a:r>
            <a:r>
              <a:rPr lang="en-US" dirty="0">
                <a:solidFill>
                  <a:srgbClr val="004992"/>
                </a:solidFill>
                <a:latin typeface="+mn-lt"/>
                <a:ea typeface="+mn-ea"/>
                <a:cs typeface="+mn-cs"/>
              </a:rPr>
              <a:t> </a:t>
            </a:r>
            <a:r>
              <a:rPr lang="en-US" dirty="0" err="1">
                <a:solidFill>
                  <a:srgbClr val="004992"/>
                </a:solidFill>
                <a:latin typeface="+mn-lt"/>
                <a:ea typeface="+mn-ea"/>
                <a:cs typeface="+mn-cs"/>
              </a:rPr>
              <a:t>kalau</a:t>
            </a:r>
            <a:r>
              <a:rPr lang="en-US" dirty="0">
                <a:solidFill>
                  <a:srgbClr val="004992"/>
                </a:solidFill>
                <a:latin typeface="+mn-lt"/>
                <a:ea typeface="+mn-ea"/>
                <a:cs typeface="+mn-cs"/>
              </a:rPr>
              <a:t> </a:t>
            </a:r>
            <a:r>
              <a:rPr lang="en-US" dirty="0" err="1">
                <a:solidFill>
                  <a:srgbClr val="004992"/>
                </a:solidFill>
                <a:latin typeface="+mn-lt"/>
                <a:ea typeface="+mn-ea"/>
                <a:cs typeface="+mn-cs"/>
              </a:rPr>
              <a:t>kita</a:t>
            </a:r>
            <a:r>
              <a:rPr lang="en-US" dirty="0">
                <a:solidFill>
                  <a:srgbClr val="004992"/>
                </a:solidFill>
                <a:latin typeface="+mn-lt"/>
                <a:ea typeface="+mn-ea"/>
                <a:cs typeface="+mn-cs"/>
              </a:rPr>
              <a:t> </a:t>
            </a:r>
            <a:r>
              <a:rPr lang="en-US" dirty="0" err="1">
                <a:solidFill>
                  <a:srgbClr val="004992"/>
                </a:solidFill>
                <a:latin typeface="+mn-lt"/>
                <a:ea typeface="+mn-ea"/>
                <a:cs typeface="+mn-cs"/>
              </a:rPr>
              <a:t>mengerti</a:t>
            </a:r>
            <a:r>
              <a:rPr lang="en-US" dirty="0">
                <a:solidFill>
                  <a:srgbClr val="004992"/>
                </a:solidFill>
                <a:latin typeface="+mn-lt"/>
                <a:ea typeface="+mn-ea"/>
                <a:cs typeface="+mn-cs"/>
              </a:rPr>
              <a:t> </a:t>
            </a:r>
            <a:r>
              <a:rPr lang="en-US" dirty="0" err="1">
                <a:solidFill>
                  <a:srgbClr val="004992"/>
                </a:solidFill>
                <a:latin typeface="+mn-lt"/>
                <a:ea typeface="+mn-ea"/>
                <a:cs typeface="+mn-cs"/>
              </a:rPr>
              <a:t>keadaannya</a:t>
            </a:r>
            <a:r>
              <a:rPr lang="en-US"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16</a:t>
            </a:fld>
            <a:endParaRPr lang="de-DE" altLang="de-DE">
              <a:latin typeface="+mn-lt"/>
              <a:cs typeface="+mn-cs"/>
            </a:endParaRPr>
          </a:p>
        </p:txBody>
      </p:sp>
      <p:pic>
        <p:nvPicPr>
          <p:cNvPr id="23" name="Picture 22"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36" descr="In pain! - signither - flickr - cc - zugeschnitte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32" descr="super anger grrr von meghantosh (flickr) attribution and weitergab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Kesedihan</a:t>
            </a:r>
            <a:endParaRPr lang="en-GB" altLang="de-DE" sz="2000" dirty="0">
              <a:solidFill>
                <a:srgbClr val="004992"/>
              </a:solidFill>
              <a:latin typeface="Calibri Light"/>
            </a:endParaRPr>
          </a:p>
        </p:txBody>
      </p:sp>
      <p:sp>
        <p:nvSpPr>
          <p:cNvPr id="30"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Kebahagiaan</a:t>
            </a:r>
            <a:endParaRPr lang="en-GB" altLang="de-DE" sz="2000" dirty="0">
              <a:solidFill>
                <a:srgbClr val="004992"/>
              </a:solidFill>
              <a:latin typeface="Calibri Light"/>
            </a:endParaRPr>
          </a:p>
        </p:txBody>
      </p:sp>
      <p:sp>
        <p:nvSpPr>
          <p:cNvPr id="31"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Jijik</a:t>
            </a:r>
            <a:endParaRPr lang="en-GB" altLang="de-DE" sz="2000" dirty="0">
              <a:solidFill>
                <a:srgbClr val="004992"/>
              </a:solidFill>
              <a:latin typeface="Calibri Light"/>
            </a:endParaRPr>
          </a:p>
        </p:txBody>
      </p:sp>
      <p:sp>
        <p:nvSpPr>
          <p:cNvPr id="32" name="Caption_24"/>
          <p:cNvSpPr txBox="1">
            <a:spLocks noChangeArrowheads="1"/>
          </p:cNvSpPr>
          <p:nvPr/>
        </p:nvSpPr>
        <p:spPr bwMode="auto">
          <a:xfrm>
            <a:off x="5387340"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Terkejut</a:t>
            </a:r>
            <a:endParaRPr lang="en-GB" altLang="de-DE" sz="2000" dirty="0">
              <a:solidFill>
                <a:srgbClr val="004992"/>
              </a:solidFill>
              <a:latin typeface="Calibri Light"/>
            </a:endParaRPr>
          </a:p>
        </p:txBody>
      </p:sp>
      <p:sp>
        <p:nvSpPr>
          <p:cNvPr id="33"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Kemarahan</a:t>
            </a:r>
            <a:endParaRPr lang="en-GB" altLang="de-DE" sz="2000" dirty="0">
              <a:solidFill>
                <a:srgbClr val="004992"/>
              </a:solidFill>
              <a:latin typeface="Calibri Light"/>
            </a:endParaRPr>
          </a:p>
        </p:txBody>
      </p:sp>
      <p:sp>
        <p:nvSpPr>
          <p:cNvPr id="34"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Nyeri</a:t>
            </a:r>
            <a:endParaRPr lang="en-GB" altLang="de-DE" sz="2000" dirty="0">
              <a:solidFill>
                <a:srgbClr val="004992"/>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4" name="Text Box 8"/>
          <p:cNvSpPr txBox="1">
            <a:spLocks noChangeArrowheads="1"/>
          </p:cNvSpPr>
          <p:nvPr/>
        </p:nvSpPr>
        <p:spPr bwMode="auto">
          <a:xfrm>
            <a:off x="5486400" y="22037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None/>
            </a:pPr>
            <a:r>
              <a:rPr lang="de-DE" altLang="de-DE" sz="2400" dirty="0">
                <a:solidFill>
                  <a:srgbClr val="333333"/>
                </a:solidFill>
                <a:latin typeface="+mn-lt"/>
                <a:cs typeface="+mn-cs"/>
              </a:rPr>
              <a:t>Akan lebih sulit saat anda tidak mengenal orang ini atau keadaan orang </a:t>
            </a:r>
            <a:r>
              <a:rPr lang="de-DE" altLang="de-DE" sz="2400">
                <a:solidFill>
                  <a:srgbClr val="333333"/>
                </a:solidFill>
                <a:latin typeface="+mn-lt"/>
                <a:cs typeface="+mn-cs"/>
              </a:rPr>
              <a:t>ini!</a:t>
            </a:r>
          </a:p>
          <a:p>
            <a:pPr eaLnBrk="1" hangingPunct="1">
              <a:lnSpc>
                <a:spcPct val="105000"/>
              </a:lnSpc>
              <a:spcBef>
                <a:spcPts val="1999"/>
              </a:spcBef>
              <a:spcAft>
                <a:spcPts val="0"/>
              </a:spcAft>
              <a:buClr>
                <a:srgbClr val="004992"/>
              </a:buClr>
              <a:buNone/>
            </a:pPr>
            <a:r>
              <a:rPr lang="de-DE" altLang="de-DE" sz="2400">
                <a:solidFill>
                  <a:srgbClr val="004992"/>
                </a:solidFill>
                <a:latin typeface="+mn-lt"/>
                <a:cs typeface="+mn-cs"/>
              </a:rPr>
              <a:t>Silahkan </a:t>
            </a:r>
            <a:r>
              <a:rPr lang="de-DE" altLang="de-DE" sz="2400" dirty="0">
                <a:solidFill>
                  <a:srgbClr val="004992"/>
                </a:solidFill>
                <a:latin typeface="+mn-lt"/>
                <a:cs typeface="+mn-cs"/>
              </a:rPr>
              <a:t>mencoba mengidentifikasi emosi dari ekspresi wajah dari 1 sampai 6.</a:t>
            </a:r>
            <a:endParaRPr lang="en-GB"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17</a:t>
            </a:fld>
            <a:endParaRPr lang="de-DE" altLang="de-DE">
              <a:latin typeface="+mn-lt"/>
              <a:cs typeface="+mn-cs"/>
            </a:endParaRPr>
          </a:p>
        </p:txBody>
      </p:sp>
      <p:pic>
        <p:nvPicPr>
          <p:cNvPr id="23"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
        <p:nvSpPr>
          <p:cNvPr id="30"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31"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32"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33"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34"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5" name="Text Box 3"/>
          <p:cNvSpPr txBox="1">
            <a:spLocks noChangeArrowheads="1"/>
          </p:cNvSpPr>
          <p:nvPr/>
        </p:nvSpPr>
        <p:spPr bwMode="auto">
          <a:xfrm>
            <a:off x="5486399" y="22037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solidFill>
                  <a:srgbClr val="333333"/>
                </a:solidFill>
                <a:latin typeface="+mn-lt"/>
                <a:cs typeface="+mn-cs"/>
              </a:rPr>
              <a:t>Bahagia</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solidFill>
                  <a:srgbClr val="333333"/>
                </a:solidFill>
                <a:latin typeface="+mn-lt"/>
                <a:cs typeface="+mn-cs"/>
              </a:rPr>
              <a:t>Terkejut</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solidFill>
                  <a:srgbClr val="333333"/>
                </a:solidFill>
                <a:latin typeface="+mn-lt"/>
                <a:cs typeface="+mn-cs"/>
              </a:rPr>
              <a:t>Takut</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solidFill>
                  <a:srgbClr val="333333"/>
                </a:solidFill>
                <a:latin typeface="+mn-lt"/>
                <a:cs typeface="+mn-cs"/>
              </a:rPr>
              <a:t>Sedih</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solidFill>
                  <a:srgbClr val="333333"/>
                </a:solidFill>
                <a:latin typeface="+mn-lt"/>
                <a:cs typeface="+mn-cs"/>
              </a:rPr>
              <a:t>Marah</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solidFill>
                  <a:srgbClr val="333333"/>
                </a:solidFill>
                <a:latin typeface="+mn-lt"/>
                <a:cs typeface="+mn-cs"/>
              </a:rPr>
              <a:t>Jijik</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18</a:t>
            </a:fld>
            <a:endParaRPr lang="de-DE" altLang="de-DE">
              <a:latin typeface="+mn-lt"/>
              <a:cs typeface="+mn-cs"/>
            </a:endParaRPr>
          </a:p>
        </p:txBody>
      </p:sp>
      <p:pic>
        <p:nvPicPr>
          <p:cNvPr id="23"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
        <p:nvSpPr>
          <p:cNvPr id="30"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31"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32"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33"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34"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73795">
                                            <p:txEl>
                                              <p:pRg st="0" end="0"/>
                                            </p:txEl>
                                          </p:spTgt>
                                        </p:tgtEl>
                                        <p:attrNameLst>
                                          <p:attrName>style.visibility</p:attrName>
                                        </p:attrNameLst>
                                      </p:cBhvr>
                                      <p:to>
                                        <p:strVal val="visible"/>
                                      </p:to>
                                    </p:set>
                                    <p:anim calcmode="lin" valueType="num">
                                      <p:cBhvr additive="base">
                                        <p:cTn id="7" dur="500" fill="hold"/>
                                        <p:tgtEl>
                                          <p:spTgt spid="67379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737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73795">
                                            <p:txEl>
                                              <p:pRg st="1" end="1"/>
                                            </p:txEl>
                                          </p:spTgt>
                                        </p:tgtEl>
                                        <p:attrNameLst>
                                          <p:attrName>style.visibility</p:attrName>
                                        </p:attrNameLst>
                                      </p:cBhvr>
                                      <p:to>
                                        <p:strVal val="visible"/>
                                      </p:to>
                                    </p:set>
                                    <p:anim calcmode="lin" valueType="num">
                                      <p:cBhvr additive="base">
                                        <p:cTn id="13" dur="500" fill="hold"/>
                                        <p:tgtEl>
                                          <p:spTgt spid="67379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7379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73795">
                                            <p:txEl>
                                              <p:pRg st="2" end="2"/>
                                            </p:txEl>
                                          </p:spTgt>
                                        </p:tgtEl>
                                        <p:attrNameLst>
                                          <p:attrName>style.visibility</p:attrName>
                                        </p:attrNameLst>
                                      </p:cBhvr>
                                      <p:to>
                                        <p:strVal val="visible"/>
                                      </p:to>
                                    </p:set>
                                    <p:anim calcmode="lin" valueType="num">
                                      <p:cBhvr additive="base">
                                        <p:cTn id="19" dur="500" fill="hold"/>
                                        <p:tgtEl>
                                          <p:spTgt spid="67379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7379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73795">
                                            <p:txEl>
                                              <p:pRg st="3" end="3"/>
                                            </p:txEl>
                                          </p:spTgt>
                                        </p:tgtEl>
                                        <p:attrNameLst>
                                          <p:attrName>style.visibility</p:attrName>
                                        </p:attrNameLst>
                                      </p:cBhvr>
                                      <p:to>
                                        <p:strVal val="visible"/>
                                      </p:to>
                                    </p:set>
                                    <p:anim calcmode="lin" valueType="num">
                                      <p:cBhvr additive="base">
                                        <p:cTn id="25" dur="500" fill="hold"/>
                                        <p:tgtEl>
                                          <p:spTgt spid="67379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7379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73795">
                                            <p:txEl>
                                              <p:pRg st="4" end="4"/>
                                            </p:txEl>
                                          </p:spTgt>
                                        </p:tgtEl>
                                        <p:attrNameLst>
                                          <p:attrName>style.visibility</p:attrName>
                                        </p:attrNameLst>
                                      </p:cBhvr>
                                      <p:to>
                                        <p:strVal val="visible"/>
                                      </p:to>
                                    </p:set>
                                    <p:anim calcmode="lin" valueType="num">
                                      <p:cBhvr additive="base">
                                        <p:cTn id="31" dur="500" fill="hold"/>
                                        <p:tgtEl>
                                          <p:spTgt spid="67379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7379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73795">
                                            <p:txEl>
                                              <p:pRg st="5" end="5"/>
                                            </p:txEl>
                                          </p:spTgt>
                                        </p:tgtEl>
                                        <p:attrNameLst>
                                          <p:attrName>style.visibility</p:attrName>
                                        </p:attrNameLst>
                                      </p:cBhvr>
                                      <p:to>
                                        <p:strVal val="visible"/>
                                      </p:to>
                                    </p:set>
                                    <p:anim calcmode="lin" valueType="num">
                                      <p:cBhvr additive="base">
                                        <p:cTn id="37" dur="500" fill="hold"/>
                                        <p:tgtEl>
                                          <p:spTgt spid="67379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7379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3795"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Dapatkah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kita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membuat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penilaian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atau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kesimpulan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tentang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karakter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atau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profesi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berdasarkan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penampilan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saja</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defRPr/>
            </a:pPr>
            <a:r>
              <a:rPr lang="de-DE" sz="2400" dirty="0">
                <a:solidFill>
                  <a:srgbClr val="333333"/>
                </a:solidFill>
              </a:rPr>
              <a:t>Siapa diantara keempat pria ini adalah seorang aktor, olahragawan, </a:t>
            </a:r>
            <a:r>
              <a:rPr lang="de-DE" sz="2400" dirty="0" err="1">
                <a:solidFill>
                  <a:srgbClr val="333333"/>
                </a:solidFill>
              </a:rPr>
              <a:t>psikoterapis</a:t>
            </a:r>
            <a:r>
              <a:rPr lang="de-DE" sz="2400" dirty="0">
                <a:solidFill>
                  <a:srgbClr val="333333"/>
                </a:solidFill>
              </a:rPr>
              <a:t> atau pembunuh berantai? </a:t>
            </a:r>
            <a:r>
              <a:rPr lang="en-GB" altLang="ko-KR" sz="2400" dirty="0" err="1">
                <a:solidFill>
                  <a:srgbClr val="333333"/>
                </a:solidFill>
              </a:rPr>
              <a:t>Seberapa</a:t>
            </a:r>
            <a:r>
              <a:rPr lang="en-GB" altLang="ko-KR" sz="2400" dirty="0">
                <a:solidFill>
                  <a:srgbClr val="333333"/>
                </a:solidFill>
              </a:rPr>
              <a:t> </a:t>
            </a:r>
            <a:r>
              <a:rPr lang="en-GB" altLang="ko-KR" sz="2400" dirty="0" err="1">
                <a:solidFill>
                  <a:srgbClr val="333333"/>
                </a:solidFill>
              </a:rPr>
              <a:t>yakinkah</a:t>
            </a:r>
            <a:r>
              <a:rPr lang="en-GB" altLang="ko-KR" sz="2400" dirty="0">
                <a:solidFill>
                  <a:srgbClr val="333333"/>
                </a:solidFill>
              </a:rPr>
              <a:t> </a:t>
            </a:r>
            <a:r>
              <a:rPr lang="en-GB" altLang="ko-KR" sz="2400" dirty="0" err="1">
                <a:solidFill>
                  <a:srgbClr val="333333"/>
                </a:solidFill>
              </a:rPr>
              <a:t>anda</a:t>
            </a:r>
            <a:r>
              <a:rPr lang="en-GB"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19</a:t>
            </a:fld>
            <a:endParaRPr lang="de-DE" altLang="de-DE">
              <a:latin typeface="+mn-lt"/>
              <a:cs typeface="+mn-cs"/>
            </a:endParaRPr>
          </a:p>
        </p:txBody>
      </p:sp>
      <p:pic>
        <p:nvPicPr>
          <p:cNvPr id="14"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Apakah anda tahu!?</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Selalu, Stereotip kita mendominasi kesan pertama. </a:t>
            </a:r>
            <a:r>
              <a:rPr lang="de-DE" altLang="de-DE" sz="2400" dirty="0">
                <a:solidFill>
                  <a:srgbClr val="333333"/>
                </a:solidFill>
              </a:rPr>
              <a:t>Misalnya, tidak semua aktor terlihat menarik dan tidak semua pembunuh terlihat brutal !</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20</a:t>
            </a:fld>
            <a:endParaRPr lang="de-DE" altLang="de-DE">
              <a:latin typeface="+mn-lt"/>
              <a:cs typeface="+mn-cs"/>
            </a:endParaRPr>
          </a:p>
        </p:txBody>
      </p:sp>
      <p:pic>
        <p:nvPicPr>
          <p:cNvPr id="20"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54276"/>
          <p:cNvSpPr txBox="1">
            <a:spLocks noChangeArrowheads="1"/>
          </p:cNvSpPr>
          <p:nvPr/>
        </p:nvSpPr>
        <p:spPr bwMode="auto">
          <a:xfrm>
            <a:off x="4021204" y="5963859"/>
            <a:ext cx="181165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fr-FR" altLang="de-DE" sz="1800" dirty="0">
                <a:latin typeface="Calibri Light"/>
              </a:rPr>
              <a:t>Ted </a:t>
            </a:r>
            <a:r>
              <a:rPr lang="fr-FR" altLang="de-DE" sz="1800" dirty="0" err="1">
                <a:latin typeface="Calibri Light"/>
              </a:rPr>
              <a:t>Bundy</a:t>
            </a:r>
            <a:r>
              <a:rPr lang="fr-FR" altLang="de-DE" sz="1800" dirty="0">
                <a:latin typeface="Calibri Light"/>
              </a:rPr>
              <a:t>:</a:t>
            </a:r>
          </a:p>
          <a:p>
            <a:pPr algn="ctr" eaLnBrk="1" hangingPunct="1">
              <a:spcBef>
                <a:spcPts val="0"/>
              </a:spcBef>
              <a:spcAft>
                <a:spcPts val="0"/>
              </a:spcAft>
              <a:buClrTx/>
              <a:buNone/>
            </a:pPr>
            <a:r>
              <a:rPr lang="fr-FR" altLang="de-DE" sz="1800" dirty="0" err="1">
                <a:latin typeface="Calibri Light"/>
              </a:rPr>
              <a:t>Pembunuh</a:t>
            </a:r>
            <a:r>
              <a:rPr lang="fr-FR" altLang="de-DE" sz="1800" dirty="0">
                <a:latin typeface="Calibri Light"/>
              </a:rPr>
              <a:t> </a:t>
            </a:r>
            <a:r>
              <a:rPr lang="fr-FR" altLang="de-DE" sz="1800" dirty="0" err="1">
                <a:latin typeface="Calibri Light"/>
              </a:rPr>
              <a:t>berantai</a:t>
            </a:r>
            <a:endParaRPr lang="en-GB" altLang="de-DE" sz="1800" dirty="0">
              <a:latin typeface="Calibri Light"/>
            </a:endParaRPr>
          </a:p>
        </p:txBody>
      </p:sp>
      <p:sp>
        <p:nvSpPr>
          <p:cNvPr id="25" name="Caption_54279"/>
          <p:cNvSpPr txBox="1">
            <a:spLocks noChangeArrowheads="1"/>
          </p:cNvSpPr>
          <p:nvPr/>
        </p:nvSpPr>
        <p:spPr bwMode="auto">
          <a:xfrm>
            <a:off x="408955" y="5963859"/>
            <a:ext cx="26060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en-US" altLang="de-DE" sz="1800">
                <a:latin typeface="Calibri Light"/>
              </a:rPr>
              <a:t>Eddie “Eagle” Edwards:</a:t>
            </a:r>
          </a:p>
          <a:p>
            <a:pPr algn="ctr" eaLnBrk="1" hangingPunct="1">
              <a:spcBef>
                <a:spcPts val="0"/>
              </a:spcBef>
              <a:spcAft>
                <a:spcPts val="0"/>
              </a:spcAft>
              <a:buClrTx/>
              <a:buNone/>
            </a:pPr>
            <a:r>
              <a:rPr lang="en-US" altLang="de-DE" sz="1800">
                <a:latin typeface="Calibri Light"/>
              </a:rPr>
              <a:t>Pemain ski</a:t>
            </a:r>
            <a:endParaRPr lang="en-GB" altLang="de-DE" sz="1800" dirty="0">
              <a:latin typeface="Calibri Light"/>
            </a:endParaRPr>
          </a:p>
        </p:txBody>
      </p:sp>
      <p:sp>
        <p:nvSpPr>
          <p:cNvPr id="26" name="Caption_54278"/>
          <p:cNvSpPr txBox="1">
            <a:spLocks noChangeArrowheads="1"/>
          </p:cNvSpPr>
          <p:nvPr/>
        </p:nvSpPr>
        <p:spPr bwMode="auto">
          <a:xfrm>
            <a:off x="6839069" y="5963859"/>
            <a:ext cx="19754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Harald Effenberg:</a:t>
            </a:r>
          </a:p>
          <a:p>
            <a:pPr algn="ctr" eaLnBrk="1" hangingPunct="1">
              <a:spcBef>
                <a:spcPts val="0"/>
              </a:spcBef>
              <a:spcAft>
                <a:spcPts val="0"/>
              </a:spcAft>
              <a:buClrTx/>
              <a:buNone/>
            </a:pPr>
            <a:r>
              <a:rPr lang="de-DE" altLang="de-DE" sz="1800">
                <a:latin typeface="Calibri Light"/>
              </a:rPr>
              <a:t>Aktor</a:t>
            </a:r>
            <a:endParaRPr lang="en-GB" altLang="de-DE" sz="1800" dirty="0">
              <a:latin typeface="Calibri Light"/>
            </a:endParaRPr>
          </a:p>
        </p:txBody>
      </p:sp>
      <p:sp>
        <p:nvSpPr>
          <p:cNvPr id="27" name="Caption_54277"/>
          <p:cNvSpPr txBox="1">
            <a:spLocks noChangeArrowheads="1"/>
          </p:cNvSpPr>
          <p:nvPr/>
        </p:nvSpPr>
        <p:spPr bwMode="auto">
          <a:xfrm>
            <a:off x="9820681" y="5963859"/>
            <a:ext cx="19282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Alfred Adler:</a:t>
            </a:r>
          </a:p>
          <a:p>
            <a:pPr algn="ctr" eaLnBrk="1" hangingPunct="1">
              <a:spcBef>
                <a:spcPts val="0"/>
              </a:spcBef>
              <a:spcAft>
                <a:spcPts val="0"/>
              </a:spcAft>
              <a:buClrTx/>
              <a:buNone/>
            </a:pPr>
            <a:r>
              <a:rPr lang="de-DE" altLang="de-DE" sz="1800" dirty="0" err="1">
                <a:latin typeface="Calibri Light"/>
              </a:rPr>
              <a:t>Psikoterapis</a:t>
            </a:r>
            <a:endParaRPr lang="en-GB" altLang="de-DE" sz="1800" dirty="0">
              <a:latin typeface="Calibri 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Dimana bumi berpijak, disitu langit dijunjung!</a:t>
            </a:r>
            <a:br>
              <a:rPr lang="en-US" sz="3600">
                <a:solidFill>
                  <a:srgbClr val="004992"/>
                </a:solidFill>
                <a:latin typeface="+mn-lt"/>
                <a:ea typeface="+mn-ea"/>
                <a:cs typeface="+mn-cs"/>
              </a:rPr>
            </a:br>
            <a:r>
              <a:rPr lang="en-US">
                <a:solidFill>
                  <a:srgbClr val="004992"/>
                </a:solidFill>
                <a:latin typeface="+mn-lt"/>
                <a:ea typeface="+mn-ea"/>
                <a:cs typeface="+mn-cs"/>
              </a:rPr>
              <a:t>Penafsiran yang salah yang biasa terjadi pada sikap tubuh</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21</a:t>
            </a:fld>
            <a:endParaRPr lang="de-DE" altLang="de-DE">
              <a:latin typeface="+mn-lt"/>
              <a:cs typeface="+mn-cs"/>
            </a:endParaRPr>
          </a:p>
        </p:txBody>
      </p:sp>
      <p:graphicFrame>
        <p:nvGraphicFramePr>
          <p:cNvPr id="10" name="Group 48"/>
          <p:cNvGraphicFramePr>
            <a:graphicFrameLocks noGrp="1"/>
          </p:cNvGraphicFramePr>
          <p:nvPr>
            <p:extLst>
              <p:ext uri="{D42A27DB-BD31-4B8C-83A1-F6EECF244321}">
                <p14:modId xmlns:p14="http://schemas.microsoft.com/office/powerpoint/2010/main" val="4285702070"/>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Sikap tubuh/mimik</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Bagaimana menafsirkan sikap tubuh disini vs. dimana saja?</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1" i="0" u="none" strike="noStrike" cap="none" normalizeH="0" baseline="0">
                          <a:ln>
                            <a:noFill/>
                          </a:ln>
                          <a:solidFill>
                            <a:srgbClr val="004992"/>
                          </a:solidFill>
                          <a:effectLst/>
                          <a:latin typeface="Calibri Light"/>
                          <a:ea typeface="ＭＳ Ｐゴシック" pitchFamily="34" charset="-128"/>
                          <a:cs typeface="Times New Roman" pitchFamily="18" charset="0"/>
                        </a:rPr>
                        <a:t>???</a:t>
                      </a:r>
                      <a:endPar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Kontak tubuh intim</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mn-lt"/>
                          <a:ea typeface="ＭＳ Ｐゴシック" pitchFamily="34" charset="-128"/>
                          <a:cs typeface="Times New Roman" pitchFamily="18" charset="0"/>
                        </a:rPr>
                        <a:t>Dihargai</a:t>
                      </a:r>
                      <a:r>
                        <a:rPr kumimoji="0" lang="en-US" sz="1800" b="1" i="0" u="none" strike="noStrike" cap="none" normalizeH="0" baseline="0" dirty="0">
                          <a:ln>
                            <a:noFill/>
                          </a:ln>
                          <a:solidFill>
                            <a:srgbClr val="333333"/>
                          </a:solidFill>
                          <a:effectLst/>
                          <a:latin typeface="+mn-l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mn-lt"/>
                          <a:ea typeface="ＭＳ Ｐゴシック" pitchFamily="34" charset="-128"/>
                          <a:cs typeface="Times New Roman" pitchFamily="18" charset="0"/>
                        </a:rPr>
                        <a:t>atau</a:t>
                      </a:r>
                      <a:r>
                        <a:rPr kumimoji="0" lang="en-US" sz="1800" b="1" i="0" u="none" strike="noStrike" cap="none" normalizeH="0" baseline="0" dirty="0">
                          <a:ln>
                            <a:noFill/>
                          </a:ln>
                          <a:solidFill>
                            <a:srgbClr val="333333"/>
                          </a:solidFill>
                          <a:effectLst/>
                          <a:latin typeface="+mn-l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mn-lt"/>
                          <a:ea typeface="ＭＳ Ｐゴシック" pitchFamily="34" charset="-128"/>
                          <a:cs typeface="Times New Roman" pitchFamily="18" charset="0"/>
                        </a:rPr>
                        <a:t>tidak</a:t>
                      </a:r>
                      <a:r>
                        <a:rPr kumimoji="0" lang="en-US" sz="1800" b="1" i="0" u="none" strike="noStrike" cap="none" normalizeH="0" baseline="0" dirty="0">
                          <a:ln>
                            <a:noFill/>
                          </a:ln>
                          <a:solidFill>
                            <a:srgbClr val="333333"/>
                          </a:solidFill>
                          <a:effectLst/>
                          <a:latin typeface="+mn-l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mn-lt"/>
                          <a:ea typeface="ＭＳ Ｐゴシック" pitchFamily="34" charset="-128"/>
                          <a:cs typeface="Times New Roman" pitchFamily="18" charset="0"/>
                        </a:rPr>
                        <a:t>pantas</a:t>
                      </a:r>
                      <a:r>
                        <a:rPr kumimoji="0" lang="en-US" sz="1800" b="1" i="0" u="none" strike="noStrike" cap="none" normalizeH="0" baseline="0" dirty="0">
                          <a:ln>
                            <a:noFill/>
                          </a:ln>
                          <a:solidFill>
                            <a:srgbClr val="333333"/>
                          </a:solidFill>
                          <a:effectLst/>
                          <a:latin typeface="+mn-lt"/>
                          <a:ea typeface="ＭＳ Ｐゴシック" pitchFamily="34" charset="-128"/>
                          <a:cs typeface="Times New Roman" pitchFamily="18" charset="0"/>
                        </a:rPr>
                        <a:t>?</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Dimana bumi berpijak, disitu langit dijunjung!</a:t>
            </a:r>
            <a:br>
              <a:rPr lang="en-US" sz="3600">
                <a:solidFill>
                  <a:srgbClr val="004992"/>
                </a:solidFill>
                <a:latin typeface="+mn-lt"/>
                <a:ea typeface="+mn-ea"/>
                <a:cs typeface="+mn-cs"/>
              </a:rPr>
            </a:br>
            <a:r>
              <a:rPr lang="en-US">
                <a:solidFill>
                  <a:srgbClr val="004992"/>
                </a:solidFill>
                <a:latin typeface="+mn-lt"/>
                <a:ea typeface="+mn-ea"/>
                <a:cs typeface="+mn-cs"/>
              </a:rPr>
              <a:t>Penafsiran yang salah yang biasa terjadi pada sikap tubuh</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22</a:t>
            </a:fld>
            <a:endParaRPr lang="de-DE" altLang="de-DE">
              <a:latin typeface="+mn-lt"/>
              <a:cs typeface="+mn-cs"/>
            </a:endParaRPr>
          </a:p>
        </p:txBody>
      </p:sp>
      <p:graphicFrame>
        <p:nvGraphicFramePr>
          <p:cNvPr id="10" name="Group 48"/>
          <p:cNvGraphicFramePr>
            <a:graphicFrameLocks noGrp="1"/>
          </p:cNvGraphicFramePr>
          <p:nvPr>
            <p:extLst>
              <p:ext uri="{D42A27DB-BD31-4B8C-83A1-F6EECF244321}">
                <p14:modId xmlns:p14="http://schemas.microsoft.com/office/powerpoint/2010/main" val="1064379393"/>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Sikap tubuh/mimik</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Bagaimana menafsirkan sikap tubuh disini vs. dimana saja?</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Amerika Utara,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Eropa</a:t>
                      </a:r>
                      <a:r>
                        <a:rPr kumimoji="0" lang="en-US"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a:t>
                      </a: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“O.K.”, “Baik” </a:t>
                      </a:r>
                      <a:endPar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Prancis</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Belgia</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Tunisia</a:t>
                      </a:r>
                      <a:r>
                        <a:rPr kumimoji="0" lang="en-US"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a:t>
                      </a: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“nol”, “tak berguna” </a:t>
                      </a:r>
                      <a:endPar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Japan</a:t>
                      </a:r>
                      <a:r>
                        <a:rPr kumimoji="0" lang="en-US"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a:t>
                      </a: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“uang” </a:t>
                      </a:r>
                      <a:endPar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Di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beberapa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negara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ini</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adalah</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isyarat</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yang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memalukan</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bagi</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pria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homoseksual</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Kontak tubuh intim</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mn-lt"/>
                          <a:ea typeface="ＭＳ Ｐゴシック" pitchFamily="34" charset="-128"/>
                          <a:cs typeface="Times New Roman" pitchFamily="18" charset="0"/>
                        </a:rPr>
                        <a:t>Dihargai</a:t>
                      </a:r>
                      <a:r>
                        <a:rPr kumimoji="0" lang="en-US" sz="1800" b="1" i="0" u="none" strike="noStrike" cap="none" normalizeH="0" baseline="0" dirty="0">
                          <a:ln>
                            <a:noFill/>
                          </a:ln>
                          <a:solidFill>
                            <a:srgbClr val="333333"/>
                          </a:solidFill>
                          <a:effectLst/>
                          <a:latin typeface="+mn-l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mn-lt"/>
                          <a:ea typeface="ＭＳ Ｐゴシック" pitchFamily="34" charset="-128"/>
                          <a:cs typeface="Times New Roman" pitchFamily="18" charset="0"/>
                        </a:rPr>
                        <a:t>atau</a:t>
                      </a:r>
                      <a:r>
                        <a:rPr kumimoji="0" lang="en-US" sz="1800" b="1" i="0" u="none" strike="noStrike" cap="none" normalizeH="0" baseline="0" dirty="0">
                          <a:ln>
                            <a:noFill/>
                          </a:ln>
                          <a:solidFill>
                            <a:srgbClr val="333333"/>
                          </a:solidFill>
                          <a:effectLst/>
                          <a:latin typeface="+mn-l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mn-lt"/>
                          <a:ea typeface="ＭＳ Ｐゴシック" pitchFamily="34" charset="-128"/>
                          <a:cs typeface="Times New Roman" pitchFamily="18" charset="0"/>
                        </a:rPr>
                        <a:t>tidak</a:t>
                      </a:r>
                      <a:r>
                        <a:rPr kumimoji="0" lang="en-US" sz="1800" b="1" i="0" u="none" strike="noStrike" cap="none" normalizeH="0" baseline="0" dirty="0">
                          <a:ln>
                            <a:noFill/>
                          </a:ln>
                          <a:solidFill>
                            <a:srgbClr val="333333"/>
                          </a:solidFill>
                          <a:effectLst/>
                          <a:latin typeface="+mn-l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mn-lt"/>
                          <a:ea typeface="ＭＳ Ｐゴシック" pitchFamily="34" charset="-128"/>
                          <a:cs typeface="Times New Roman" pitchFamily="18" charset="0"/>
                        </a:rPr>
                        <a:t>pantas</a:t>
                      </a:r>
                      <a:r>
                        <a:rPr kumimoji="0" lang="en-US" sz="1800" b="1" i="0" u="none" strike="noStrike" cap="none" normalizeH="0" baseline="0" dirty="0">
                          <a:ln>
                            <a:noFill/>
                          </a:ln>
                          <a:solidFill>
                            <a:srgbClr val="333333"/>
                          </a:solidFill>
                          <a:effectLst/>
                          <a:latin typeface="+mn-lt"/>
                          <a:ea typeface="ＭＳ Ｐゴシック" pitchFamily="34" charset="-128"/>
                          <a:cs typeface="Times New Roman" pitchFamily="18" charset="0"/>
                        </a:rPr>
                        <a:t>?</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98482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Dimana bumi berpijak, disitu langit dijunjung!</a:t>
            </a:r>
            <a:br>
              <a:rPr lang="en-US" sz="3600">
                <a:solidFill>
                  <a:srgbClr val="004992"/>
                </a:solidFill>
                <a:latin typeface="+mn-lt"/>
                <a:ea typeface="+mn-ea"/>
                <a:cs typeface="+mn-cs"/>
              </a:rPr>
            </a:br>
            <a:r>
              <a:rPr lang="en-US">
                <a:solidFill>
                  <a:srgbClr val="004992"/>
                </a:solidFill>
                <a:latin typeface="+mn-lt"/>
                <a:ea typeface="+mn-ea"/>
                <a:cs typeface="+mn-cs"/>
              </a:rPr>
              <a:t>Penafsiran yang salah yang biasa terjadi pada sikap tubuh</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23</a:t>
            </a:fld>
            <a:endParaRPr lang="de-DE" altLang="de-DE">
              <a:latin typeface="+mn-lt"/>
              <a:cs typeface="+mn-cs"/>
            </a:endParaRPr>
          </a:p>
        </p:txBody>
      </p:sp>
      <p:graphicFrame>
        <p:nvGraphicFramePr>
          <p:cNvPr id="10" name="Group 48"/>
          <p:cNvGraphicFramePr>
            <a:graphicFrameLocks noGrp="1"/>
          </p:cNvGraphicFramePr>
          <p:nvPr>
            <p:extLst>
              <p:ext uri="{D42A27DB-BD31-4B8C-83A1-F6EECF244321}">
                <p14:modId xmlns:p14="http://schemas.microsoft.com/office/powerpoint/2010/main" val="2213097623"/>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Sikap tubuh/mimik</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Bagaimana menafsirkan sikap tubuh disini vs. dimana saja?</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Amerika Utara,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Eropa</a:t>
                      </a:r>
                      <a:r>
                        <a:rPr kumimoji="0" lang="en-US"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a:t>
                      </a: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“O.K.”, “Baik” </a:t>
                      </a:r>
                      <a:endPar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Prancis</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Belgia</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Tunisia</a:t>
                      </a:r>
                      <a:r>
                        <a:rPr kumimoji="0" lang="en-US"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a:t>
                      </a: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“nol”, “tak berguna” </a:t>
                      </a:r>
                      <a:endPar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Japan</a:t>
                      </a:r>
                      <a:r>
                        <a:rPr kumimoji="0" lang="en-US"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a:t>
                      </a: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“uang” </a:t>
                      </a:r>
                      <a:endPar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Di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beberapa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negara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ini</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adalah</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isyarat</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yang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memalukan</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bagi</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pria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homoseksual</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Kontak tubuh intim</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Dihargai</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atau</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tidak</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pantas</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Tergantung</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dari</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budaya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setempat</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kontak</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tubuh</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yang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intim</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merupakan</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hal</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tidak</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pantas</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misalnya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untuk</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orang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tua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di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kebudayaan</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barat</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atau</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normal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misalnya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orang yang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masih</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muda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di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Eropa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Selatan)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saat</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menyapa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seseorang</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Sementara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pelukan</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dan</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ciuman</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di pipi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jarang</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dilakukan</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diantara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pria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di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budaya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Barat,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tapi</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hal</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ini</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normal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dilakukan</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di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negara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Arab,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Eropa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Selatan,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dan</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negara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err="1">
                          <a:ln>
                            <a:noFill/>
                          </a:ln>
                          <a:solidFill>
                            <a:srgbClr val="333333"/>
                          </a:solidFill>
                          <a:effectLst/>
                          <a:latin typeface="Calibri Light"/>
                          <a:ea typeface="ＭＳ Ｐゴシック" pitchFamily="34" charset="-128"/>
                          <a:cs typeface="Times New Roman" pitchFamily="18" charset="0"/>
                        </a:rPr>
                        <a:t>komunis</a:t>
                      </a: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(“ciuman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ke</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saudara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err="1">
                          <a:ln>
                            <a:noFill/>
                          </a:ln>
                          <a:solidFill>
                            <a:srgbClr val="333333"/>
                          </a:solidFill>
                          <a:effectLst/>
                          <a:latin typeface="Calibri Light"/>
                          <a:ea typeface="ＭＳ Ｐゴシック" pitchFamily="34" charset="-128"/>
                          <a:cs typeface="Times New Roman" pitchFamily="18" charset="0"/>
                        </a:rPr>
                        <a:t>laki-laki</a:t>
                      </a: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sosialis”).</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6505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Penafsiran yang salah pada sikap tubuh di lintas budaya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24</a:t>
            </a:fld>
            <a:endParaRPr lang="de-DE" altLang="de-DE">
              <a:latin typeface="+mn-lt"/>
              <a:cs typeface="+mn-cs"/>
            </a:endParaRPr>
          </a:p>
        </p:txBody>
      </p:sp>
      <p:graphicFrame>
        <p:nvGraphicFramePr>
          <p:cNvPr id="8" name="Group 26"/>
          <p:cNvGraphicFramePr>
            <a:graphicFrameLocks noGrp="1"/>
          </p:cNvGraphicFramePr>
          <p:nvPr>
            <p:extLst>
              <p:ext uri="{D42A27DB-BD31-4B8C-83A1-F6EECF244321}">
                <p14:modId xmlns:p14="http://schemas.microsoft.com/office/powerpoint/2010/main" val="1517784470"/>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Sikap tubuh/ Perilaku</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Kemungkinan Kesalahpahaman</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Pakaian</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Kesalahpahaman</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Remaja</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1" i="0" u="none" strike="noStrike" cap="none" normalizeH="0" baseline="0" dirty="0">
                          <a:ln>
                            <a:noFill/>
                          </a:ln>
                          <a:solidFill>
                            <a:srgbClr val="333333"/>
                          </a:solidFill>
                          <a:effectLst/>
                          <a:latin typeface="+mn-lt"/>
                          <a:ea typeface="ＭＳ Ｐゴシック" pitchFamily="34" charset="-128"/>
                          <a:cs typeface="Times New Roman" pitchFamily="18" charset="0"/>
                          <a:sym typeface="Wingdings" pitchFamily="2" charset="2"/>
                        </a:rPr>
                        <a:t></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orang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dewasa</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Penafsiran yang salah pada sikap tubuh di lintas budaya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25</a:t>
            </a:fld>
            <a:endParaRPr lang="de-DE" altLang="de-DE">
              <a:latin typeface="+mn-lt"/>
              <a:cs typeface="+mn-cs"/>
            </a:endParaRPr>
          </a:p>
        </p:txBody>
      </p:sp>
      <p:graphicFrame>
        <p:nvGraphicFramePr>
          <p:cNvPr id="8" name="Group 26"/>
          <p:cNvGraphicFramePr>
            <a:graphicFrameLocks noGrp="1"/>
          </p:cNvGraphicFramePr>
          <p:nvPr>
            <p:extLst>
              <p:ext uri="{D42A27DB-BD31-4B8C-83A1-F6EECF244321}">
                <p14:modId xmlns:p14="http://schemas.microsoft.com/office/powerpoint/2010/main" val="855112659"/>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Sikap tubuh/ Perilaku</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Kemungkinan Kesalahpahaman</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Pakaian</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Kesalahpahaman</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Remaja</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1" i="0" u="none" strike="noStrike" cap="none" normalizeH="0" baseline="0" dirty="0">
                          <a:ln>
                            <a:noFill/>
                          </a:ln>
                          <a:solidFill>
                            <a:srgbClr val="333333"/>
                          </a:solidFill>
                          <a:effectLst/>
                          <a:latin typeface="+mn-lt"/>
                          <a:ea typeface="ＭＳ Ｐゴシック" pitchFamily="34" charset="-128"/>
                          <a:cs typeface="Times New Roman" pitchFamily="18" charset="0"/>
                          <a:sym typeface="Wingdings" pitchFamily="2" charset="2"/>
                        </a:rPr>
                        <a:t></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orang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dewasa</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Pakaian</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mini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atau</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baju</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ketat</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merupakan</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hal</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normal yang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digunakan</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remaja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di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kebudayaan</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Barat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tetapi</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dianggap</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tidak</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tepat</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atau</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provokatif</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bagi</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orang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tua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atau</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orang-orang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dari</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budaya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lain.</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49685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Tugas 2</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defRPr/>
            </a:pPr>
            <a:r>
              <a:rPr lang="de-DE" sz="2400" kern="0">
                <a:solidFill>
                  <a:srgbClr val="333333"/>
                </a:solidFill>
              </a:rPr>
              <a:t>Berikut ini anda akan melihat gambar atau (bagian dari sebuah gambar).</a:t>
            </a:r>
          </a:p>
          <a:p>
            <a:pPr marL="342900" lvl="0" indent="-342900" defTabSz="914400" fontAlgn="base">
              <a:buClr>
                <a:srgbClr val="333333"/>
              </a:buClr>
              <a:buFont typeface="WingDings"/>
              <a:buChar char=""/>
              <a:defRPr/>
            </a:pPr>
            <a:r>
              <a:rPr lang="de-DE" sz="2400" kern="0" dirty="0">
                <a:solidFill>
                  <a:srgbClr val="333333"/>
                </a:solidFill>
              </a:rPr>
              <a:t>Silahkan coba untuk menemukan apa yang orang pikirkan atau kerjakan di gambar itu.</a:t>
            </a:r>
          </a:p>
          <a:p>
            <a:pPr marL="342900" lvl="0" indent="-342900" defTabSz="914400" fontAlgn="base">
              <a:buClr>
                <a:srgbClr val="333333"/>
              </a:buClr>
              <a:buFont typeface="WingDings"/>
              <a:buChar char=""/>
              <a:defRPr/>
            </a:pPr>
            <a:r>
              <a:rPr lang="en-GB" altLang="ko-KR" sz="2400" kern="0" dirty="0" err="1">
                <a:solidFill>
                  <a:srgbClr val="333333"/>
                </a:solidFill>
              </a:rPr>
              <a:t>Silahkan</a:t>
            </a:r>
            <a:r>
              <a:rPr lang="en-GB" altLang="ko-KR" sz="2400" kern="0" dirty="0">
                <a:solidFill>
                  <a:srgbClr val="333333"/>
                </a:solidFill>
              </a:rPr>
              <a:t> </a:t>
            </a:r>
            <a:r>
              <a:rPr lang="en-GB" altLang="ko-KR" sz="2400" kern="0" dirty="0" err="1">
                <a:solidFill>
                  <a:srgbClr val="333333"/>
                </a:solidFill>
              </a:rPr>
              <a:t>didiskusikan</a:t>
            </a:r>
            <a:r>
              <a:rPr lang="en-GB" altLang="ko-KR" sz="2400" kern="0" dirty="0">
                <a:solidFill>
                  <a:srgbClr val="333333"/>
                </a:solidFill>
              </a:rPr>
              <a:t> </a:t>
            </a:r>
            <a:r>
              <a:rPr lang="en-GB" altLang="ko-KR" sz="2400" kern="0" dirty="0" err="1">
                <a:solidFill>
                  <a:srgbClr val="333333"/>
                </a:solidFill>
              </a:rPr>
              <a:t>dengan</a:t>
            </a:r>
            <a:r>
              <a:rPr lang="en-GB" altLang="ko-KR" sz="2400" kern="0" dirty="0">
                <a:solidFill>
                  <a:srgbClr val="333333"/>
                </a:solidFill>
              </a:rPr>
              <a:t> </a:t>
            </a:r>
            <a:r>
              <a:rPr lang="en-GB" altLang="ko-KR" sz="2400" kern="0" dirty="0" err="1">
                <a:solidFill>
                  <a:srgbClr val="333333"/>
                </a:solidFill>
              </a:rPr>
              <a:t>kelompok</a:t>
            </a:r>
            <a:r>
              <a:rPr lang="en-GB" altLang="ko-KR" sz="2400" kern="0" dirty="0">
                <a:solidFill>
                  <a:srgbClr val="333333"/>
                </a:solidFill>
              </a:rPr>
              <a:t> </a:t>
            </a:r>
            <a:r>
              <a:rPr lang="en-GB" altLang="ko-KR" sz="2400" kern="0" dirty="0" err="1">
                <a:solidFill>
                  <a:srgbClr val="333333"/>
                </a:solidFill>
              </a:rPr>
              <a:t>seberapa</a:t>
            </a:r>
            <a:r>
              <a:rPr lang="en-GB" altLang="ko-KR" sz="2400" kern="0" dirty="0">
                <a:solidFill>
                  <a:srgbClr val="333333"/>
                </a:solidFill>
              </a:rPr>
              <a:t> </a:t>
            </a:r>
            <a:r>
              <a:rPr lang="en-GB" altLang="ko-KR" sz="2400" kern="0" dirty="0" err="1">
                <a:solidFill>
                  <a:srgbClr val="333333"/>
                </a:solidFill>
              </a:rPr>
              <a:t>yakin</a:t>
            </a:r>
            <a:r>
              <a:rPr lang="en-GB" altLang="ko-KR" sz="2400" kern="0" dirty="0">
                <a:solidFill>
                  <a:srgbClr val="333333"/>
                </a:solidFill>
              </a:rPr>
              <a:t> </a:t>
            </a:r>
            <a:r>
              <a:rPr lang="en-GB" altLang="ko-KR" sz="2400" kern="0" dirty="0" err="1">
                <a:solidFill>
                  <a:srgbClr val="333333"/>
                </a:solidFill>
              </a:rPr>
              <a:t>anda</a:t>
            </a:r>
            <a:r>
              <a:rPr lang="en-GB" altLang="ko-KR" sz="2400" kern="0" dirty="0">
                <a:solidFill>
                  <a:srgbClr val="333333"/>
                </a:solidFill>
              </a:rPr>
              <a:t> </a:t>
            </a:r>
            <a:r>
              <a:rPr lang="en-GB" altLang="ko-KR" sz="2400" kern="0" dirty="0" err="1">
                <a:solidFill>
                  <a:srgbClr val="333333"/>
                </a:solidFill>
              </a:rPr>
              <a:t>dengan</a:t>
            </a:r>
            <a:r>
              <a:rPr lang="en-GB" altLang="ko-KR" sz="2400" kern="0" dirty="0">
                <a:solidFill>
                  <a:srgbClr val="333333"/>
                </a:solidFill>
              </a:rPr>
              <a:t> </a:t>
            </a:r>
            <a:r>
              <a:rPr lang="en-GB" altLang="ko-KR" sz="2400" kern="0" dirty="0" err="1">
                <a:solidFill>
                  <a:srgbClr val="333333"/>
                </a:solidFill>
              </a:rPr>
              <a:t>penilaianmu</a:t>
            </a:r>
            <a:r>
              <a:rPr lang="en-GB" altLang="ko-KR" sz="2400" kern="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3" name="Slide Number Placeholder 2"/>
          <p:cNvSpPr>
            <a:spLocks noGrp="1"/>
          </p:cNvSpPr>
          <p:nvPr>
            <p:ph type="sldNum" sz="quarter" idx="12"/>
          </p:nvPr>
        </p:nvSpPr>
        <p:spPr/>
        <p:txBody>
          <a:bodyPr/>
          <a:lstStyle/>
          <a:p>
            <a:fld id="{081A4467-B42C-409A-8CB3-10FEBA4FD712}" type="slidenum">
              <a:rPr lang="de-DE" altLang="de-DE" smtClean="0">
                <a:latin typeface="+mn-lt"/>
                <a:cs typeface="+mn-cs"/>
              </a:rPr>
              <a:pPr/>
              <a:t>26</a:t>
            </a:fld>
            <a:endParaRPr lang="de-DE" altLang="de-DE">
              <a:latin typeface="+mn-lt"/>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Musisi jalanan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Kaki pria ini terinjak</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Preman jalanan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Pria yang menerima kabar buruk</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27</a:t>
            </a:fld>
            <a:endParaRPr lang="de-DE" altLang="de-DE">
              <a:latin typeface="+mn-lt"/>
              <a:cs typeface="+mn-cs"/>
            </a:endParaRPr>
          </a:p>
        </p:txBody>
      </p:sp>
      <p:pic>
        <p:nvPicPr>
          <p:cNvPr id="9" name="Picture 4" descr="Roland Vollmar fotocommunity Stree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844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mn-lt"/>
                <a:ea typeface="+mn-ea"/>
                <a:cs typeface="+mn-cs"/>
              </a:rPr>
              <a:t>Bagaimana perasaan atau apa yang dilakukan orang ini?</a:t>
            </a:r>
            <a:br>
              <a:rPr lang="en-US" sz="3600">
                <a:solidFill>
                  <a:srgbClr val="004992"/>
                </a:solidFill>
                <a:latin typeface="+mn-lt"/>
                <a:ea typeface="+mn-ea"/>
                <a:cs typeface="+mn-cs"/>
              </a:rPr>
            </a:br>
            <a:r>
              <a:rPr lang="en-US">
                <a:solidFill>
                  <a:srgbClr val="004992"/>
                </a:solidFill>
                <a:latin typeface="+mn-lt"/>
                <a:ea typeface="+mn-ea"/>
                <a:cs typeface="+mn-cs"/>
              </a:rPr>
              <a:t>Seberapa yakin anda dengan penilaianmu?</a:t>
            </a:r>
          </a:p>
        </p:txBody>
      </p:sp>
      <p:sp>
        <p:nvSpPr>
          <p:cNvPr id="15"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Guntingan gambar!</a:t>
            </a:r>
            <a:endParaRPr lang="en-GB" altLang="de-DE" sz="2400" i="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Musisi jalanan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Kaki pria ini terinjak</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Preman jalanan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Pria yang menerima kabar buruk</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28</a:t>
            </a:fld>
            <a:endParaRPr lang="de-DE" altLang="de-DE">
              <a:latin typeface="+mn-lt"/>
              <a:cs typeface="+mn-cs"/>
            </a:endParaRPr>
          </a:p>
        </p:txBody>
      </p:sp>
      <p:pic>
        <p:nvPicPr>
          <p:cNvPr id="8" name="Picture 4" descr="Roland Vollmar fotocommunity Stree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61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Semangat!</a:t>
            </a:r>
            <a:endParaRPr lang="en-GB"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Text Box 6"/>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Wanita yang diperiksa dokter gigi</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Wanita di kereta hantu</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Wanita di ruang bersalin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Wanita malam yang periang</a:t>
            </a: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Bagaimana perasaan atau apa yang dilakukan orang ini?</a:t>
            </a:r>
            <a:br>
              <a:rPr lang="en-US" sz="3600">
                <a:solidFill>
                  <a:srgbClr val="004992"/>
                </a:solidFill>
                <a:latin typeface="+mn-lt"/>
                <a:ea typeface="+mn-ea"/>
                <a:cs typeface="+mn-cs"/>
              </a:rPr>
            </a:br>
            <a:r>
              <a:rPr lang="en-US">
                <a:solidFill>
                  <a:srgbClr val="004992"/>
                </a:solidFill>
                <a:latin typeface="+mn-lt"/>
                <a:ea typeface="+mn-ea"/>
                <a:cs typeface="+mn-cs"/>
              </a:rPr>
              <a:t>Seberapa yakin anda dengan penilaianmu?</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29</a:t>
            </a:fld>
            <a:endParaRPr lang="de-DE" altLang="de-DE">
              <a:latin typeface="+mn-lt"/>
              <a:cs typeface="+mn-cs"/>
            </a:endParaRPr>
          </a:p>
        </p:txBody>
      </p:sp>
      <p:pic>
        <p:nvPicPr>
          <p:cNvPr id="9"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l="48381" t="53476" r="20351" b="1747"/>
          <a:stretch>
            <a:fillRect/>
          </a:stretch>
        </p:blipFill>
        <p:spPr bwMode="auto">
          <a:xfrm>
            <a:off x="1965960" y="2660904"/>
            <a:ext cx="1463040" cy="189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Guntingan gambar!</a:t>
            </a:r>
            <a:endParaRPr lang="en-GB" altLang="de-DE" sz="2400" i="1"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5" name="Text Box 6"/>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Wanita yang diperiksa dokter gigi</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Wanita di kereta hantu</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Wanita di ruang bersalin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Wanita malam yang periang</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30</a:t>
            </a:fld>
            <a:endParaRPr lang="de-DE" altLang="de-DE">
              <a:latin typeface="+mn-lt"/>
              <a:cs typeface="+mn-cs"/>
            </a:endParaRPr>
          </a:p>
        </p:txBody>
      </p:sp>
      <p:pic>
        <p:nvPicPr>
          <p:cNvPr id="8"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3482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Kegembiraan!</a:t>
            </a:r>
            <a:endParaRPr lang="en-GB"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Laki-laki yang meminta bantuan setelah terjadi gempa bumi</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Unjuk rasa di Uganda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Pemain bola yang mengibarkan bendera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Penyanyi dalam paduan suara</a:t>
            </a: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Bagaimana perasaan atau apa yang dilakukan orang ini?</a:t>
            </a:r>
            <a:br>
              <a:rPr lang="en-US" sz="3600">
                <a:solidFill>
                  <a:srgbClr val="004992"/>
                </a:solidFill>
                <a:latin typeface="+mn-lt"/>
                <a:ea typeface="+mn-ea"/>
                <a:cs typeface="+mn-cs"/>
              </a:rPr>
            </a:br>
            <a:r>
              <a:rPr lang="en-US">
                <a:solidFill>
                  <a:srgbClr val="004992"/>
                </a:solidFill>
                <a:latin typeface="+mn-lt"/>
                <a:ea typeface="+mn-ea"/>
                <a:cs typeface="+mn-cs"/>
              </a:rPr>
              <a:t>Seberapa yakin anda dengan penilaianmu?</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31</a:t>
            </a:fld>
            <a:endParaRPr lang="de-DE" altLang="de-DE">
              <a:latin typeface="+mn-lt"/>
              <a:cs typeface="+mn-cs"/>
            </a:endParaRPr>
          </a:p>
        </p:txBody>
      </p:sp>
      <p:pic>
        <p:nvPicPr>
          <p:cNvPr id="9" name="Picture 4" descr="Andreas Mümken - fotocmonnuity - Das war mut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64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Guntingan gambar!</a:t>
            </a:r>
            <a:endParaRPr lang="en-GB" altLang="de-DE" sz="2400" i="1" dirty="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Laki-laki yang meminta bantuan setelah terjadi gempa bumi</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Unjuk rasa di Uganda</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Pemain bola yang mengibarkan bendera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Penyanyi dalam paduan suara</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32</a:t>
            </a:fld>
            <a:endParaRPr lang="de-DE" altLang="de-DE">
              <a:latin typeface="+mn-lt"/>
              <a:cs typeface="+mn-cs"/>
            </a:endParaRPr>
          </a:p>
        </p:txBody>
      </p:sp>
      <p:pic>
        <p:nvPicPr>
          <p:cNvPr id="7" name="Picture 2" descr="Andreas Mümken - fotocmonnuity - Das war muti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4290" y="2203704"/>
            <a:ext cx="276638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ext Box 103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47675" indent="-447675"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Wanita yang meneriakkan sesuatu pada pacarnya yang dipenjara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Tawar menawar untuk mendapatkan harga yang pas</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Penggemar yang histeris (Hotel Tokio)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Penyanyi di acara pertunjukkan</a:t>
            </a: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Bagaimana perasaan atau apa yang dilakukan orang ini?</a:t>
            </a:r>
            <a:br>
              <a:rPr lang="en-US" sz="3600">
                <a:solidFill>
                  <a:srgbClr val="004992"/>
                </a:solidFill>
                <a:latin typeface="+mn-lt"/>
                <a:ea typeface="+mn-ea"/>
                <a:cs typeface="+mn-cs"/>
              </a:rPr>
            </a:br>
            <a:r>
              <a:rPr lang="en-US">
                <a:solidFill>
                  <a:srgbClr val="004992"/>
                </a:solidFill>
                <a:latin typeface="+mn-lt"/>
                <a:ea typeface="+mn-ea"/>
                <a:cs typeface="+mn-cs"/>
              </a:rPr>
              <a:t>Seberapa yakin anda dengan penilaianmu?</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33</a:t>
            </a:fld>
            <a:endParaRPr lang="de-DE" altLang="de-DE">
              <a:latin typeface="+mn-lt"/>
              <a:cs typeface="+mn-cs"/>
            </a:endParaRPr>
          </a:p>
        </p:txBody>
      </p:sp>
      <p:pic>
        <p:nvPicPr>
          <p:cNvPr id="9" name="Picture 1036" descr="Bild1f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3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Guntingan gambar!</a:t>
            </a:r>
            <a:endParaRPr lang="en-GB" altLang="de-DE" sz="2400" i="1" dirty="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Text Box 103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47675" indent="-447675"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Wanita yang meneriakkan sesuatu pada pacarnya yang dipenjara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Tawar menawar untuk mendapatkan harga yang pas</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Penggemar yang histeris (Hotel Tokio)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Penyanyi di acara pertunjukkan</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34</a:t>
            </a:fld>
            <a:endParaRPr lang="de-DE" altLang="de-DE">
              <a:latin typeface="+mn-lt"/>
              <a:cs typeface="+mn-cs"/>
            </a:endParaRPr>
          </a:p>
        </p:txBody>
      </p:sp>
      <p:pic>
        <p:nvPicPr>
          <p:cNvPr id="8" name="Picture 9" descr="Tokyo Hotel Groupie - 14Jul07, Paris (France) - philippe leroyer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Ketegangan !</a:t>
            </a:r>
            <a:endParaRPr lang="en-GB" altLang="de-DE" sz="24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Atlet yang tertangkap basah menggunakan dopping</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Pemain yang melewatkan kesempatan yang sangat dekat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Pria yang berada di toilet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Pria yang sedang berdoa</a:t>
            </a: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Bagaimana perasaan atau apa yang dilakukan orang ini?</a:t>
            </a:r>
            <a:br>
              <a:rPr lang="en-US" sz="3600">
                <a:solidFill>
                  <a:srgbClr val="004992"/>
                </a:solidFill>
                <a:latin typeface="+mn-lt"/>
                <a:ea typeface="+mn-ea"/>
                <a:cs typeface="+mn-cs"/>
              </a:rPr>
            </a:br>
            <a:r>
              <a:rPr lang="en-US">
                <a:solidFill>
                  <a:srgbClr val="004992"/>
                </a:solidFill>
                <a:latin typeface="+mn-lt"/>
                <a:ea typeface="+mn-ea"/>
                <a:cs typeface="+mn-cs"/>
              </a:rPr>
              <a:t>Seberapa yakin anda dengan penilaianmu?</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35</a:t>
            </a:fld>
            <a:endParaRPr lang="de-DE" altLang="de-DE">
              <a:latin typeface="+mn-lt"/>
              <a:cs typeface="+mn-cs"/>
            </a:endParaRPr>
          </a:p>
        </p:txBody>
      </p:sp>
      <p:pic>
        <p:nvPicPr>
          <p:cNvPr id="9" name="Picture 4" descr="Bastian Beuttel - fotocommunity - private moments_8 - personal approvo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46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Guntingan gambar!</a:t>
            </a:r>
            <a:endParaRPr lang="en-GB" altLang="de-DE" sz="2400" i="1" dirty="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Atlet yang tertangkap basah menggunakan dopping</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Pemain yang melewatkan kesempatan yang sangat dekat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Pria yang berada di toilet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Pria yang sedang berdoa</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36</a:t>
            </a:fld>
            <a:endParaRPr lang="de-DE" altLang="de-DE">
              <a:latin typeface="+mn-lt"/>
              <a:cs typeface="+mn-cs"/>
            </a:endParaRPr>
          </a:p>
        </p:txBody>
      </p:sp>
      <p:pic>
        <p:nvPicPr>
          <p:cNvPr id="7" name="Picture 6" descr="hacki_2%20gr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7333" y="2203704"/>
            <a:ext cx="2540294"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pilihan</a:t>
            </a:r>
            <a:r>
              <a:rPr lang="en-US" altLang="ko-KR" sz="3600" spc="-5" dirty="0">
                <a:latin typeface="+mn-lt"/>
                <a:ea typeface="+mn-ea"/>
                <a:cs typeface="+mn-cs"/>
              </a:rPr>
              <a:t>: Video 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spc="-5" dirty="0" err="1"/>
              <a:t>pilihan</a:t>
            </a:r>
            <a:r>
              <a:rPr lang="en-US" altLang="ko-KR" sz="2400" dirty="0">
                <a:solidFill>
                  <a:srgbClr val="004992"/>
                </a:solidFill>
              </a:rPr>
              <a:t>: </a:t>
            </a:r>
            <a:r>
              <a:rPr lang="en-US" altLang="ko-KR" sz="2400" dirty="0" err="1">
                <a:solidFill>
                  <a:srgbClr val="004992"/>
                </a:solidFill>
              </a:rPr>
              <a:t>Presentasi</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yang </a:t>
            </a:r>
            <a:r>
              <a:rPr lang="en-US" altLang="ko-KR" sz="2400" dirty="0" err="1">
                <a:solidFill>
                  <a:srgbClr val="004992"/>
                </a:solidFill>
              </a:rPr>
              <a:t>membahas</a:t>
            </a:r>
            <a:r>
              <a:rPr lang="en-US" altLang="ko-KR" sz="2400" dirty="0">
                <a:solidFill>
                  <a:srgbClr val="004992"/>
                </a:solidFill>
              </a:rPr>
              <a:t> </a:t>
            </a:r>
            <a:r>
              <a:rPr lang="en-US" altLang="ko-KR" sz="2400" dirty="0" err="1">
                <a:solidFill>
                  <a:srgbClr val="004992"/>
                </a:solidFill>
              </a:rPr>
              <a:t>topik</a:t>
            </a:r>
            <a:r>
              <a:rPr lang="en-US" altLang="ko-KR" sz="2400" dirty="0">
                <a:solidFill>
                  <a:srgbClr val="004992"/>
                </a:solidFill>
              </a:rPr>
              <a:t> </a:t>
            </a:r>
            <a:r>
              <a:rPr lang="en-US" altLang="ko-KR" sz="2400" dirty="0" err="1">
                <a:solidFill>
                  <a:srgbClr val="004992"/>
                </a:solidFill>
              </a:rPr>
              <a:t>hari</a:t>
            </a:r>
            <a:r>
              <a:rPr lang="en-US" altLang="ko-KR" sz="2400" dirty="0">
                <a:solidFill>
                  <a:srgbClr val="004992"/>
                </a:solidFill>
              </a:rPr>
              <a:t> </a:t>
            </a:r>
            <a:r>
              <a:rPr lang="en-US" altLang="ko-KR" sz="2400" dirty="0" err="1">
                <a:solidFill>
                  <a:srgbClr val="004992"/>
                </a:solidFill>
              </a:rPr>
              <a:t>ini</a:t>
            </a:r>
            <a:r>
              <a:rPr lang="en-US" altLang="ko-KR" sz="2400" dirty="0">
                <a:solidFill>
                  <a:srgbClr val="004992"/>
                </a:solidFill>
              </a:rPr>
              <a:t> </a:t>
            </a:r>
            <a:r>
              <a:rPr lang="en-US" altLang="ko-KR" sz="2400" dirty="0" err="1">
                <a:solidFill>
                  <a:srgbClr val="004992"/>
                </a:solidFill>
              </a:rPr>
              <a:t>tersedia</a:t>
            </a:r>
            <a:r>
              <a:rPr lang="en-US" altLang="ko-KR" sz="2400" dirty="0">
                <a:solidFill>
                  <a:srgbClr val="004992"/>
                </a:solidFill>
              </a:rPr>
              <a:t> </a:t>
            </a:r>
            <a:r>
              <a:rPr lang="en-US" altLang="ko-KR" sz="2400" dirty="0" err="1">
                <a:solidFill>
                  <a:srgbClr val="004992"/>
                </a:solidFill>
              </a:rPr>
              <a:t>pada</a:t>
            </a:r>
            <a:r>
              <a:rPr lang="en-US" altLang="ko-KR" sz="2400" dirty="0">
                <a:solidFill>
                  <a:srgbClr val="004992"/>
                </a:solidFill>
              </a:rPr>
              <a:t> web site </a:t>
            </a:r>
            <a:r>
              <a:rPr lang="en-US" altLang="ko-KR" sz="2400" dirty="0" err="1">
                <a:solidFill>
                  <a:srgbClr val="004992"/>
                </a:solidFill>
              </a:rPr>
              <a:t>berikut</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Setelah </a:t>
            </a:r>
            <a:r>
              <a:rPr lang="en-US" altLang="ko-KR" sz="2400" dirty="0" err="1">
                <a:solidFill>
                  <a:srgbClr val="333333"/>
                </a:solidFill>
              </a:rPr>
              <a:t>melihat</a:t>
            </a:r>
            <a:r>
              <a:rPr lang="en-US" altLang="ko-KR" sz="2400" dirty="0">
                <a:solidFill>
                  <a:srgbClr val="333333"/>
                </a:solidFill>
              </a:rPr>
              <a:t> video, </a:t>
            </a:r>
            <a:r>
              <a:rPr lang="en-US" altLang="ko-KR" sz="2400" dirty="0" err="1">
                <a:solidFill>
                  <a:srgbClr val="333333"/>
                </a:solidFill>
              </a:rPr>
              <a:t>anda</a:t>
            </a:r>
            <a:r>
              <a:rPr lang="en-US" altLang="ko-KR" sz="2400" dirty="0">
                <a:solidFill>
                  <a:srgbClr val="333333"/>
                </a:solidFill>
              </a:rPr>
              <a:t> </a:t>
            </a:r>
            <a:r>
              <a:rPr lang="en-US" altLang="ko-KR" sz="2400" dirty="0" err="1">
                <a:solidFill>
                  <a:srgbClr val="333333"/>
                </a:solidFill>
              </a:rPr>
              <a:t>dapat</a:t>
            </a:r>
            <a:r>
              <a:rPr lang="en-US" altLang="ko-KR" sz="2400" dirty="0">
                <a:solidFill>
                  <a:srgbClr val="333333"/>
                </a:solidFill>
              </a:rPr>
              <a:t> </a:t>
            </a:r>
            <a:r>
              <a:rPr lang="en-US" altLang="ko-KR" sz="2400" dirty="0" err="1">
                <a:solidFill>
                  <a:srgbClr val="333333"/>
                </a:solidFill>
              </a:rPr>
              <a:t>mendiskusikan</a:t>
            </a:r>
            <a:r>
              <a:rPr lang="en-US" altLang="ko-KR" sz="2400" dirty="0">
                <a:solidFill>
                  <a:srgbClr val="333333"/>
                </a:solidFill>
              </a:rPr>
              <a:t> </a:t>
            </a:r>
            <a:r>
              <a:rPr lang="en-US" altLang="ko-KR" sz="2400" dirty="0" err="1">
                <a:solidFill>
                  <a:srgbClr val="333333"/>
                </a:solidFill>
              </a:rPr>
              <a:t>bagaimana</a:t>
            </a:r>
            <a:r>
              <a:rPr lang="en-US" altLang="ko-KR" sz="2400" dirty="0">
                <a:solidFill>
                  <a:srgbClr val="333333"/>
                </a:solidFill>
              </a:rPr>
              <a:t> </a:t>
            </a:r>
            <a:r>
              <a:rPr lang="en-US" altLang="ko-KR" sz="2400" dirty="0" err="1">
                <a:solidFill>
                  <a:srgbClr val="333333"/>
                </a:solidFill>
              </a:rPr>
              <a:t>hal</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 </a:t>
            </a:r>
            <a:r>
              <a:rPr lang="en-US" altLang="ko-KR" sz="2400" dirty="0" err="1">
                <a:solidFill>
                  <a:srgbClr val="333333"/>
                </a:solidFill>
              </a:rPr>
              <a:t>berhubungan</a:t>
            </a:r>
            <a:r>
              <a:rPr lang="en-US" altLang="ko-KR" sz="2400" dirty="0">
                <a:solidFill>
                  <a:srgbClr val="333333"/>
                </a:solidFill>
              </a:rPr>
              <a:t> </a:t>
            </a:r>
            <a:r>
              <a:rPr lang="en-US" altLang="ko-KR" sz="2400" dirty="0" err="1">
                <a:solidFill>
                  <a:srgbClr val="333333"/>
                </a:solidFill>
              </a:rPr>
              <a:t>dengan</a:t>
            </a:r>
            <a:r>
              <a:rPr lang="en-US" altLang="ko-KR" sz="2400" dirty="0">
                <a:solidFill>
                  <a:srgbClr val="333333"/>
                </a:solidFill>
              </a:rPr>
              <a:t> </a:t>
            </a:r>
            <a:r>
              <a:rPr lang="en-US" altLang="ko-KR" sz="2400" dirty="0" err="1">
                <a:solidFill>
                  <a:srgbClr val="333333"/>
                </a:solidFill>
              </a:rPr>
              <a:t>topik</a:t>
            </a:r>
            <a:r>
              <a:rPr lang="en-US" altLang="ko-KR" sz="2400" dirty="0">
                <a:solidFill>
                  <a:srgbClr val="333333"/>
                </a:solidFill>
              </a:rPr>
              <a:t> </a:t>
            </a:r>
            <a:r>
              <a:rPr lang="en-US" altLang="ko-KR" sz="2400" dirty="0" err="1">
                <a:solidFill>
                  <a:srgbClr val="333333"/>
                </a:solidFill>
              </a:rPr>
              <a:t>hari</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E1AC1A5F-DB9F-434E-94A6-0B6E3137743C}" type="slidenum">
              <a:rPr lang="de-DE" altLang="de-DE" smtClean="0">
                <a:latin typeface="+mn-lt"/>
                <a:cs typeface="+mn-cs"/>
              </a:rPr>
              <a:pPr/>
              <a:t>37</a:t>
            </a:fld>
            <a:endParaRPr lang="de-DE" altLang="de-DE">
              <a:latin typeface="+mn-lt"/>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mn-lt"/>
                <a:cs typeface="+mn-cs"/>
              </a:rPr>
              <a:t>[</a:t>
            </a:r>
            <a:r>
              <a:rPr lang="en-US" altLang="ko-KR" sz="1800" i="1" spc="-5" dirty="0" err="1">
                <a:solidFill>
                  <a:srgbClr val="333333"/>
                </a:solidFill>
                <a:latin typeface="+mn-lt"/>
                <a:cs typeface="+mn-cs"/>
              </a:rPr>
              <a:t>untuk</a:t>
            </a:r>
            <a:r>
              <a:rPr lang="en-US" altLang="ko-KR" sz="1800" i="1" spc="-5" dirty="0">
                <a:solidFill>
                  <a:srgbClr val="333333"/>
                </a:solidFill>
                <a:latin typeface="+mn-lt"/>
                <a:cs typeface="+mn-cs"/>
              </a:rPr>
              <a:t> </a:t>
            </a:r>
            <a:r>
              <a:rPr lang="en-US" altLang="ko-KR" sz="1800" i="1" spc="-5" dirty="0" err="1">
                <a:solidFill>
                  <a:srgbClr val="333333"/>
                </a:solidFill>
                <a:latin typeface="+mn-lt"/>
                <a:cs typeface="+mn-cs"/>
              </a:rPr>
              <a:t>terapis</a:t>
            </a:r>
            <a:r>
              <a:rPr lang="en-US" altLang="ko-KR" sz="1800" i="1" spc="-5" dirty="0">
                <a:solidFill>
                  <a:srgbClr val="333333"/>
                </a:solidFill>
                <a:latin typeface="+mn-lt"/>
                <a:cs typeface="+mn-cs"/>
              </a:rPr>
              <a:t>:</a:t>
            </a:r>
            <a:endParaRPr sz="1800" dirty="0">
              <a:solidFill>
                <a:srgbClr val="333333"/>
              </a:solidFill>
              <a:latin typeface="+mn-lt"/>
              <a:cs typeface="+mn-cs"/>
            </a:endParaRPr>
          </a:p>
          <a:p>
            <a:pPr marL="12700" marR="5080" defTabSz="914400" eaLnBrk="0" fontAlgn="base" hangingPunct="0">
              <a:spcBef>
                <a:spcPts val="800"/>
              </a:spcBef>
              <a:spcAft>
                <a:spcPct val="0"/>
              </a:spcAft>
            </a:pPr>
            <a:r>
              <a:rPr lang="en-US" altLang="ko-KR" sz="1800" dirty="0" err="1">
                <a:solidFill>
                  <a:srgbClr val="333333"/>
                </a:solidFill>
                <a:latin typeface="+mn-lt"/>
                <a:cs typeface="+mn-cs"/>
              </a:rPr>
              <a:t>beberapa</a:t>
            </a:r>
            <a:r>
              <a:rPr lang="en-US" altLang="ko-KR" sz="1800" dirty="0">
                <a:solidFill>
                  <a:srgbClr val="333333"/>
                </a:solidFill>
                <a:latin typeface="+mn-lt"/>
                <a:cs typeface="+mn-cs"/>
              </a:rPr>
              <a:t> </a:t>
            </a:r>
            <a:r>
              <a:rPr lang="en-US" altLang="ko-KR" sz="1800" dirty="0" err="1">
                <a:solidFill>
                  <a:srgbClr val="333333"/>
                </a:solidFill>
                <a:latin typeface="+mn-lt"/>
                <a:cs typeface="+mn-cs"/>
              </a:rPr>
              <a:t>klip</a:t>
            </a:r>
            <a:r>
              <a:rPr lang="en-US" altLang="ko-KR" sz="1800" dirty="0">
                <a:solidFill>
                  <a:srgbClr val="333333"/>
                </a:solidFill>
                <a:latin typeface="+mn-lt"/>
                <a:cs typeface="+mn-cs"/>
              </a:rPr>
              <a:t> film </a:t>
            </a:r>
            <a:r>
              <a:rPr lang="en-US" altLang="ko-KR" sz="1800" dirty="0" err="1">
                <a:solidFill>
                  <a:srgbClr val="333333"/>
                </a:solidFill>
                <a:latin typeface="+mn-lt"/>
                <a:cs typeface="+mn-cs"/>
              </a:rPr>
              <a:t>berisi</a:t>
            </a:r>
            <a:r>
              <a:rPr lang="en-US" altLang="ko-KR" sz="1800" dirty="0">
                <a:solidFill>
                  <a:srgbClr val="333333"/>
                </a:solidFill>
                <a:latin typeface="+mn-lt"/>
                <a:cs typeface="+mn-cs"/>
              </a:rPr>
              <a:t> </a:t>
            </a:r>
            <a:r>
              <a:rPr lang="en-US" altLang="ko-KR" sz="1800" dirty="0" err="1">
                <a:solidFill>
                  <a:srgbClr val="333333"/>
                </a:solidFill>
                <a:latin typeface="+mn-lt"/>
                <a:cs typeface="+mn-cs"/>
              </a:rPr>
              <a:t>bahasa</a:t>
            </a:r>
            <a:r>
              <a:rPr lang="en-US" altLang="ko-KR" sz="1800" dirty="0">
                <a:solidFill>
                  <a:srgbClr val="333333"/>
                </a:solidFill>
                <a:latin typeface="+mn-lt"/>
                <a:cs typeface="+mn-cs"/>
              </a:rPr>
              <a:t> yang </a:t>
            </a:r>
            <a:r>
              <a:rPr lang="en-US" altLang="ko-KR" sz="1800" dirty="0" err="1">
                <a:solidFill>
                  <a:srgbClr val="333333"/>
                </a:solidFill>
                <a:latin typeface="+mn-lt"/>
                <a:cs typeface="+mn-cs"/>
              </a:rPr>
              <a:t>mungkin</a:t>
            </a:r>
            <a:r>
              <a:rPr lang="en-US" altLang="ko-KR" sz="1800" dirty="0">
                <a:solidFill>
                  <a:srgbClr val="333333"/>
                </a:solidFill>
                <a:latin typeface="+mn-lt"/>
                <a:cs typeface="+mn-cs"/>
              </a:rPr>
              <a:t> </a:t>
            </a:r>
            <a:r>
              <a:rPr lang="en-US" altLang="ko-KR" sz="1800" dirty="0" err="1">
                <a:solidFill>
                  <a:srgbClr val="333333"/>
                </a:solidFill>
                <a:latin typeface="+mn-lt"/>
                <a:cs typeface="+mn-cs"/>
              </a:rPr>
              <a:t>tidak</a:t>
            </a:r>
            <a:r>
              <a:rPr lang="en-US" altLang="ko-KR" sz="1800" dirty="0">
                <a:solidFill>
                  <a:srgbClr val="333333"/>
                </a:solidFill>
                <a:latin typeface="+mn-lt"/>
                <a:cs typeface="+mn-cs"/>
              </a:rPr>
              <a:t> </a:t>
            </a:r>
            <a:r>
              <a:rPr lang="en-US" altLang="ko-KR" sz="1800" dirty="0" err="1">
                <a:solidFill>
                  <a:srgbClr val="333333"/>
                </a:solidFill>
                <a:latin typeface="+mn-lt"/>
                <a:cs typeface="+mn-cs"/>
              </a:rPr>
              <a:t>sesuai</a:t>
            </a:r>
            <a:r>
              <a:rPr lang="en-US" altLang="ko-KR" sz="1800" dirty="0">
                <a:solidFill>
                  <a:srgbClr val="333333"/>
                </a:solidFill>
                <a:latin typeface="+mn-lt"/>
                <a:cs typeface="+mn-cs"/>
              </a:rPr>
              <a:t> </a:t>
            </a:r>
            <a:r>
              <a:rPr lang="en-US" altLang="ko-KR" sz="1800" dirty="0" err="1">
                <a:solidFill>
                  <a:srgbClr val="333333"/>
                </a:solidFill>
                <a:latin typeface="+mn-lt"/>
                <a:cs typeface="+mn-cs"/>
              </a:rPr>
              <a:t>bagi</a:t>
            </a:r>
            <a:r>
              <a:rPr lang="en-US" altLang="ko-KR" sz="1800" dirty="0">
                <a:solidFill>
                  <a:srgbClr val="333333"/>
                </a:solidFill>
                <a:latin typeface="+mn-lt"/>
                <a:cs typeface="+mn-cs"/>
              </a:rPr>
              <a:t> </a:t>
            </a:r>
            <a:r>
              <a:rPr lang="en-US" altLang="ko-KR" sz="1800" dirty="0" err="1">
                <a:solidFill>
                  <a:srgbClr val="333333"/>
                </a:solidFill>
                <a:latin typeface="+mn-lt"/>
                <a:cs typeface="+mn-cs"/>
              </a:rPr>
              <a:t>semua</a:t>
            </a:r>
            <a:r>
              <a:rPr lang="en-US" altLang="ko-KR" sz="1800" dirty="0">
                <a:solidFill>
                  <a:srgbClr val="333333"/>
                </a:solidFill>
                <a:latin typeface="+mn-lt"/>
                <a:cs typeface="+mn-cs"/>
              </a:rPr>
              <a:t> </a:t>
            </a:r>
            <a:r>
              <a:rPr lang="en-US" altLang="ko-KR" sz="1800" dirty="0" err="1">
                <a:solidFill>
                  <a:srgbClr val="333333"/>
                </a:solidFill>
                <a:latin typeface="+mn-lt"/>
                <a:cs typeface="+mn-cs"/>
              </a:rPr>
              <a:t>peserta</a:t>
            </a:r>
            <a:r>
              <a:rPr lang="en-US" altLang="ko-KR" sz="1800" dirty="0">
                <a:solidFill>
                  <a:srgbClr val="333333"/>
                </a:solidFill>
                <a:latin typeface="+mn-lt"/>
                <a:cs typeface="+mn-cs"/>
              </a:rPr>
              <a:t> </a:t>
            </a:r>
            <a:r>
              <a:rPr lang="en-US" altLang="ko-KR" sz="1800" dirty="0" err="1">
                <a:solidFill>
                  <a:srgbClr val="333333"/>
                </a:solidFill>
                <a:latin typeface="+mn-lt"/>
                <a:cs typeface="+mn-cs"/>
              </a:rPr>
              <a:t>dan</a:t>
            </a:r>
            <a:r>
              <a:rPr lang="en-US" altLang="ko-KR" sz="1800" dirty="0">
                <a:solidFill>
                  <a:srgbClr val="333333"/>
                </a:solidFill>
                <a:latin typeface="+mn-lt"/>
                <a:cs typeface="+mn-cs"/>
              </a:rPr>
              <a:t> </a:t>
            </a:r>
            <a:r>
              <a:rPr lang="en-US" altLang="ko-KR" sz="1800" dirty="0" err="1">
                <a:solidFill>
                  <a:srgbClr val="333333"/>
                </a:solidFill>
                <a:latin typeface="+mn-lt"/>
                <a:cs typeface="+mn-cs"/>
              </a:rPr>
              <a:t>lintas</a:t>
            </a:r>
            <a:r>
              <a:rPr lang="en-US" altLang="ko-KR" sz="1800" dirty="0">
                <a:solidFill>
                  <a:srgbClr val="333333"/>
                </a:solidFill>
                <a:latin typeface="+mn-lt"/>
                <a:cs typeface="+mn-cs"/>
              </a:rPr>
              <a:t> </a:t>
            </a:r>
            <a:r>
              <a:rPr lang="en-US" altLang="ko-KR" sz="1800" dirty="0" err="1">
                <a:solidFill>
                  <a:srgbClr val="333333"/>
                </a:solidFill>
                <a:latin typeface="+mn-lt"/>
                <a:cs typeface="+mn-cs"/>
              </a:rPr>
              <a:t>budaya</a:t>
            </a:r>
            <a:r>
              <a:rPr lang="en-US" altLang="ko-KR" sz="1800" dirty="0">
                <a:solidFill>
                  <a:srgbClr val="333333"/>
                </a:solidFill>
                <a:latin typeface="+mn-lt"/>
                <a:cs typeface="+mn-cs"/>
              </a:rPr>
              <a:t>. </a:t>
            </a:r>
            <a:r>
              <a:rPr lang="en-US" altLang="ko-KR" sz="1800" dirty="0" err="1">
                <a:solidFill>
                  <a:srgbClr val="333333"/>
                </a:solidFill>
                <a:latin typeface="+mn-lt"/>
                <a:cs typeface="+mn-cs"/>
              </a:rPr>
              <a:t>Hati-hati</a:t>
            </a:r>
            <a:r>
              <a:rPr lang="en-US" altLang="ko-KR" sz="1800" dirty="0">
                <a:solidFill>
                  <a:srgbClr val="333333"/>
                </a:solidFill>
                <a:latin typeface="+mn-lt"/>
                <a:cs typeface="+mn-cs"/>
              </a:rPr>
              <a:t> </a:t>
            </a:r>
            <a:r>
              <a:rPr lang="en-US" altLang="ko-KR" sz="1800" dirty="0" err="1">
                <a:solidFill>
                  <a:srgbClr val="333333"/>
                </a:solidFill>
                <a:latin typeface="+mn-lt"/>
                <a:cs typeface="+mn-cs"/>
              </a:rPr>
              <a:t>sebelum</a:t>
            </a:r>
            <a:r>
              <a:rPr lang="en-US" altLang="ko-KR" sz="1800" dirty="0">
                <a:solidFill>
                  <a:srgbClr val="333333"/>
                </a:solidFill>
                <a:latin typeface="+mn-lt"/>
                <a:cs typeface="+mn-cs"/>
              </a:rPr>
              <a:t> </a:t>
            </a:r>
            <a:r>
              <a:rPr lang="en-US" altLang="ko-KR" sz="1800" dirty="0" err="1">
                <a:solidFill>
                  <a:srgbClr val="333333"/>
                </a:solidFill>
                <a:latin typeface="+mn-lt"/>
                <a:cs typeface="+mn-cs"/>
              </a:rPr>
              <a:t>menampilkan</a:t>
            </a:r>
            <a:r>
              <a:rPr lang="en-US" altLang="ko-KR" sz="1800" dirty="0">
                <a:solidFill>
                  <a:srgbClr val="333333"/>
                </a:solidFill>
                <a:latin typeface="+mn-lt"/>
                <a:cs typeface="+mn-cs"/>
              </a:rPr>
              <a:t> video </a:t>
            </a:r>
            <a:r>
              <a:rPr lang="en-US" altLang="ko-KR" sz="1800" dirty="0" err="1">
                <a:solidFill>
                  <a:srgbClr val="333333"/>
                </a:solidFill>
                <a:latin typeface="+mn-lt"/>
                <a:cs typeface="+mn-cs"/>
              </a:rPr>
              <a:t>tersebut</a:t>
            </a:r>
            <a:r>
              <a:rPr lang="de-DE" sz="1800" dirty="0">
                <a:solidFill>
                  <a:srgbClr val="333333"/>
                </a:solidFill>
                <a:latin typeface="+mn-lt"/>
                <a:cs typeface="+mn-cs"/>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2701217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Pelari marathon yang kelelahan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Seorang pria yang pingsan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Biarawan yang sedang berdoa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Dschinghis Khan (Kerajaan Mongol)</a:t>
            </a:r>
            <a:endParaRPr lang="en-GB" altLang="de-DE" sz="2400" dirty="0">
              <a:solidFill>
                <a:srgbClr val="333333"/>
              </a:solidFill>
              <a:latin typeface="+mn-lt"/>
              <a:cs typeface="+mn-cs"/>
            </a:endParaRP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Bagaimana perasaan atau apa yang dilakukan orang ini?</a:t>
            </a:r>
            <a:br>
              <a:rPr lang="en-US" sz="3600">
                <a:solidFill>
                  <a:srgbClr val="004992"/>
                </a:solidFill>
                <a:latin typeface="+mn-lt"/>
                <a:ea typeface="+mn-ea"/>
                <a:cs typeface="+mn-cs"/>
              </a:rPr>
            </a:br>
            <a:r>
              <a:rPr lang="en-US">
                <a:solidFill>
                  <a:srgbClr val="004992"/>
                </a:solidFill>
                <a:latin typeface="+mn-lt"/>
                <a:ea typeface="+mn-ea"/>
                <a:cs typeface="+mn-cs"/>
              </a:rPr>
              <a:t>Seberapa yakin anda dengan penilaianmu?</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38</a:t>
            </a:fld>
            <a:endParaRPr lang="de-DE" altLang="de-DE">
              <a:latin typeface="+mn-lt"/>
              <a:cs typeface="+mn-cs"/>
            </a:endParaRPr>
          </a:p>
        </p:txBody>
      </p:sp>
      <p:pic>
        <p:nvPicPr>
          <p:cNvPr id="9" name="Picture 5" descr="Bild4Semi Marathon de Paris 2008-Selection, Frederic de Villamil-b flicr-cc 230109_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83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Guntingan gambar!</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Pelari marathon yang kelelahan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Seorang pria yang pingsan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Biarawan yang sedang berdoa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Dschinghis Khan (Kerajaan Mongol)</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39</a:t>
            </a:fld>
            <a:endParaRPr lang="de-DE" altLang="de-DE">
              <a:latin typeface="+mn-lt"/>
              <a:cs typeface="+mn-cs"/>
            </a:endParaRPr>
          </a:p>
        </p:txBody>
      </p:sp>
      <p:pic>
        <p:nvPicPr>
          <p:cNvPr id="7" name="Picture 6" descr="Bild4Semi Marathon de Paris 2008-Selection, Frederic de Villamil-b flicr-cc 2301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cs typeface="+mn-cs"/>
              </a:rPr>
              <a:t>Polisi</a:t>
            </a:r>
            <a:r>
              <a:rPr lang="de-DE" altLang="de-DE" sz="2400" dirty="0">
                <a:solidFill>
                  <a:srgbClr val="333333"/>
                </a:solidFill>
                <a:latin typeface="+mn-lt"/>
                <a:cs typeface="+mn-cs"/>
              </a:rPr>
              <a:t> </a:t>
            </a:r>
            <a:r>
              <a:rPr lang="de-DE" altLang="de-DE" sz="2400" dirty="0" err="1">
                <a:solidFill>
                  <a:srgbClr val="333333"/>
                </a:solidFill>
                <a:latin typeface="+mn-lt"/>
                <a:cs typeface="+mn-cs"/>
              </a:rPr>
              <a:t>yang</a:t>
            </a:r>
            <a:r>
              <a:rPr lang="de-DE" altLang="de-DE" sz="2400" dirty="0">
                <a:solidFill>
                  <a:srgbClr val="333333"/>
                </a:solidFill>
                <a:latin typeface="+mn-lt"/>
                <a:cs typeface="+mn-cs"/>
              </a:rPr>
              <a:t> </a:t>
            </a:r>
            <a:r>
              <a:rPr lang="de-DE" altLang="de-DE" sz="2400" dirty="0" err="1">
                <a:solidFill>
                  <a:srgbClr val="333333"/>
                </a:solidFill>
                <a:latin typeface="+mn-lt"/>
                <a:cs typeface="+mn-cs"/>
              </a:rPr>
              <a:t>marah</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Konduktor Paduan suara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Musisi di parade (New Orleans)</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Konduktor kereta api</a:t>
            </a: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Bagaimana perasaan atau apa yang dilakukan orang ini?</a:t>
            </a:r>
            <a:br>
              <a:rPr lang="en-US" sz="3600">
                <a:solidFill>
                  <a:srgbClr val="004992"/>
                </a:solidFill>
                <a:latin typeface="+mn-lt"/>
                <a:ea typeface="+mn-ea"/>
                <a:cs typeface="+mn-cs"/>
              </a:rPr>
            </a:br>
            <a:r>
              <a:rPr lang="en-US">
                <a:solidFill>
                  <a:srgbClr val="004992"/>
                </a:solidFill>
                <a:latin typeface="+mn-lt"/>
                <a:ea typeface="+mn-ea"/>
                <a:cs typeface="+mn-cs"/>
              </a:rPr>
              <a:t>Seberapa yakin anda dengan penilaianmu?</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40</a:t>
            </a:fld>
            <a:endParaRPr lang="de-DE" altLang="de-DE">
              <a:latin typeface="+mn-lt"/>
              <a:cs typeface="+mn-cs"/>
            </a:endParaRPr>
          </a:p>
        </p:txBody>
      </p:sp>
      <p:pic>
        <p:nvPicPr>
          <p:cNvPr id="9" name="Picture 5"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97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Guntingan gambar!</a:t>
            </a:r>
            <a:endParaRPr lang="en-GB" altLang="de-DE" sz="2400" i="1" dirty="0">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cs typeface="+mn-cs"/>
              </a:rPr>
              <a:t>Polisi</a:t>
            </a:r>
            <a:r>
              <a:rPr lang="de-DE" altLang="de-DE" sz="2400" dirty="0">
                <a:solidFill>
                  <a:srgbClr val="333333"/>
                </a:solidFill>
                <a:latin typeface="+mn-lt"/>
                <a:cs typeface="+mn-cs"/>
              </a:rPr>
              <a:t> </a:t>
            </a:r>
            <a:r>
              <a:rPr lang="de-DE" altLang="de-DE" sz="2400" dirty="0" err="1">
                <a:solidFill>
                  <a:srgbClr val="333333"/>
                </a:solidFill>
                <a:latin typeface="+mn-lt"/>
                <a:cs typeface="+mn-cs"/>
              </a:rPr>
              <a:t>yang</a:t>
            </a:r>
            <a:r>
              <a:rPr lang="de-DE" altLang="de-DE" sz="2400" dirty="0">
                <a:solidFill>
                  <a:srgbClr val="333333"/>
                </a:solidFill>
                <a:latin typeface="+mn-lt"/>
                <a:cs typeface="+mn-cs"/>
              </a:rPr>
              <a:t> </a:t>
            </a:r>
            <a:r>
              <a:rPr lang="de-DE" altLang="de-DE" sz="2400" dirty="0" err="1">
                <a:solidFill>
                  <a:srgbClr val="333333"/>
                </a:solidFill>
                <a:latin typeface="+mn-lt"/>
                <a:cs typeface="+mn-cs"/>
              </a:rPr>
              <a:t>marah</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Konduktor Paduan suara</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Musisi di parade (New Orleans)</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Konduktor kereta api</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41</a:t>
            </a:fld>
            <a:endParaRPr lang="de-DE" altLang="de-DE">
              <a:latin typeface="+mn-lt"/>
              <a:cs typeface="+mn-cs"/>
            </a:endParaRPr>
          </a:p>
        </p:txBody>
      </p:sp>
      <p:pic>
        <p:nvPicPr>
          <p:cNvPr id="7" name="Picture 8"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Pria yang mengeluh tentang tiket parkir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Konduktor yang memperkenalkan musik orchestra-nya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Aktor yang mendapat tepuk tangan meriah</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Latihan balet di jalan dengan menggunakan pakaian biasa.</a:t>
            </a:r>
            <a:endParaRPr lang="en-GB" altLang="de-DE" sz="2400" dirty="0">
              <a:solidFill>
                <a:srgbClr val="333333"/>
              </a:solidFill>
              <a:latin typeface="+mn-lt"/>
              <a:cs typeface="+mn-cs"/>
            </a:endParaRP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Bagaimana perasaan atau apa yang dilakukan orang ini?</a:t>
            </a:r>
            <a:br>
              <a:rPr lang="en-US" sz="3600">
                <a:solidFill>
                  <a:srgbClr val="004992"/>
                </a:solidFill>
                <a:latin typeface="+mn-lt"/>
                <a:ea typeface="+mn-ea"/>
                <a:cs typeface="+mn-cs"/>
              </a:rPr>
            </a:br>
            <a:r>
              <a:rPr lang="en-US">
                <a:solidFill>
                  <a:srgbClr val="004992"/>
                </a:solidFill>
                <a:latin typeface="+mn-lt"/>
                <a:ea typeface="+mn-ea"/>
                <a:cs typeface="+mn-cs"/>
              </a:rPr>
              <a:t>Seberapa yakin anda dengan penilaianmu?</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42</a:t>
            </a:fld>
            <a:endParaRPr lang="de-DE" altLang="de-DE">
              <a:latin typeface="+mn-lt"/>
              <a:cs typeface="+mn-cs"/>
            </a:endParaRPr>
          </a:p>
        </p:txBody>
      </p:sp>
      <p:pic>
        <p:nvPicPr>
          <p:cNvPr id="9" name="Picture 5" descr="Vladimir 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21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Guntingan gambar!</a:t>
            </a:r>
            <a:endParaRPr lang="en-GB" altLang="de-DE" sz="2400" i="1" dirty="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Pria yang mengeluh tentang tiket parkir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Konduktor yang memperkenalkan musik orchestra-nya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Aktor yang mendapat tepuk tangan meriah</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Latihan balet di jalan dengan menggunakan pakaian biasa.</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43</a:t>
            </a:fld>
            <a:endParaRPr lang="de-DE" altLang="de-DE">
              <a:latin typeface="+mn-lt"/>
              <a:cs typeface="+mn-cs"/>
            </a:endParaRPr>
          </a:p>
        </p:txBody>
      </p:sp>
      <p:pic>
        <p:nvPicPr>
          <p:cNvPr id="8" name="Picture 6" desc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62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Kemarahan!</a:t>
            </a:r>
            <a:endParaRPr lang="en-GB"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995" name="Text Box 11"/>
          <p:cNvSpPr txBox="1">
            <a:spLocks noChangeArrowheads="1"/>
          </p:cNvSpPr>
          <p:nvPr/>
        </p:nvSpPr>
        <p:spPr bwMode="auto">
          <a:xfrm>
            <a:off x="5486399" y="2660904"/>
            <a:ext cx="6263640" cy="3794760"/>
          </a:xfrm>
          <a:prstGeom prst="rect">
            <a:avLst/>
          </a:prstGeom>
          <a:noFill/>
          <a:ln w="9525">
            <a:noFill/>
            <a:miter lim="800000"/>
            <a:headEnd/>
            <a:tailEnd/>
          </a:ln>
          <a:effectLst/>
        </p:spPr>
        <p:txBody>
          <a:bodyPr>
            <a:noAutofit/>
          </a:bodyPr>
          <a:lstStyle/>
          <a:p>
            <a:pPr>
              <a:spcBef>
                <a:spcPts val="1200"/>
              </a:spcBef>
              <a:spcAft>
                <a:spcPts val="0"/>
              </a:spcAft>
              <a:buClr>
                <a:srgbClr val="333333"/>
              </a:buClr>
              <a:defRPr/>
            </a:pPr>
            <a:r>
              <a:rPr lang="en-US" dirty="0">
                <a:solidFill>
                  <a:srgbClr val="333333"/>
                </a:solidFill>
                <a:latin typeface="+mn-lt"/>
                <a:cs typeface="+mn-cs"/>
              </a:rPr>
              <a:t>k</a:t>
            </a:r>
            <a:r>
              <a:rPr lang="id-ID" dirty="0">
                <a:solidFill>
                  <a:srgbClr val="333333"/>
                </a:solidFill>
                <a:latin typeface="+mn-lt"/>
                <a:cs typeface="+mn-cs"/>
              </a:rPr>
              <a:t>erakusa</a:t>
            </a:r>
            <a:r>
              <a:rPr lang="en-US" dirty="0">
                <a:solidFill>
                  <a:srgbClr val="333333"/>
                </a:solidFill>
                <a:latin typeface="+mn-lt"/>
                <a:cs typeface="+mn-cs"/>
              </a:rPr>
              <a:t>n</a:t>
            </a:r>
          </a:p>
          <a:p>
            <a:pPr>
              <a:spcBef>
                <a:spcPts val="1200"/>
              </a:spcBef>
              <a:spcAft>
                <a:spcPts val="0"/>
              </a:spcAft>
              <a:buClr>
                <a:srgbClr val="333333"/>
              </a:buClr>
              <a:defRPr/>
            </a:pPr>
            <a:r>
              <a:rPr lang="en-US" dirty="0">
                <a:solidFill>
                  <a:srgbClr val="333333"/>
                </a:solidFill>
                <a:latin typeface="+mn-lt"/>
                <a:cs typeface="+mn-cs"/>
              </a:rPr>
              <a:t>n</a:t>
            </a:r>
            <a:r>
              <a:rPr lang="id-ID" dirty="0">
                <a:solidFill>
                  <a:srgbClr val="333333"/>
                </a:solidFill>
                <a:latin typeface="+mn-lt"/>
                <a:cs typeface="+mn-cs"/>
              </a:rPr>
              <a:t>afsu</a:t>
            </a:r>
            <a:endParaRPr lang="en-US" dirty="0">
              <a:solidFill>
                <a:srgbClr val="333333"/>
              </a:solidFill>
              <a:latin typeface="+mn-lt"/>
              <a:cs typeface="+mn-cs"/>
            </a:endParaRPr>
          </a:p>
          <a:p>
            <a:pPr>
              <a:spcBef>
                <a:spcPts val="1200"/>
              </a:spcBef>
              <a:spcAft>
                <a:spcPts val="0"/>
              </a:spcAft>
              <a:buClr>
                <a:srgbClr val="333333"/>
              </a:buClr>
              <a:defRPr/>
            </a:pPr>
            <a:r>
              <a:rPr lang="en-US" dirty="0">
                <a:solidFill>
                  <a:srgbClr val="333333"/>
                </a:solidFill>
                <a:latin typeface="+mn-lt"/>
                <a:cs typeface="+mn-cs"/>
              </a:rPr>
              <a:t>k</a:t>
            </a:r>
            <a:r>
              <a:rPr lang="id-ID" dirty="0">
                <a:solidFill>
                  <a:srgbClr val="333333"/>
                </a:solidFill>
                <a:latin typeface="+mn-lt"/>
                <a:cs typeface="+mn-cs"/>
              </a:rPr>
              <a:t>eseraka</a:t>
            </a:r>
            <a:r>
              <a:rPr lang="en-US" dirty="0">
                <a:solidFill>
                  <a:srgbClr val="333333"/>
                </a:solidFill>
                <a:latin typeface="+mn-lt"/>
                <a:cs typeface="+mn-cs"/>
              </a:rPr>
              <a:t>ha</a:t>
            </a:r>
            <a:r>
              <a:rPr lang="id-ID" dirty="0">
                <a:solidFill>
                  <a:srgbClr val="333333"/>
                </a:solidFill>
                <a:latin typeface="+mn-lt"/>
                <a:cs typeface="+mn-cs"/>
              </a:rPr>
              <a:t>n</a:t>
            </a:r>
            <a:endParaRPr lang="en-US" dirty="0">
              <a:solidFill>
                <a:srgbClr val="333333"/>
              </a:solidFill>
              <a:latin typeface="+mn-lt"/>
              <a:cs typeface="+mn-cs"/>
            </a:endParaRPr>
          </a:p>
          <a:p>
            <a:pPr>
              <a:spcBef>
                <a:spcPts val="1200"/>
              </a:spcBef>
              <a:spcAft>
                <a:spcPts val="0"/>
              </a:spcAft>
              <a:buClr>
                <a:srgbClr val="333333"/>
              </a:buClr>
              <a:defRPr/>
            </a:pPr>
            <a:r>
              <a:rPr lang="en-US" dirty="0">
                <a:solidFill>
                  <a:srgbClr val="333333"/>
                </a:solidFill>
                <a:latin typeface="+mn-lt"/>
                <a:cs typeface="+mn-cs"/>
              </a:rPr>
              <a:t>k</a:t>
            </a:r>
            <a:r>
              <a:rPr lang="id-ID" dirty="0">
                <a:solidFill>
                  <a:srgbClr val="333333"/>
                </a:solidFill>
                <a:latin typeface="+mn-lt"/>
                <a:cs typeface="+mn-cs"/>
              </a:rPr>
              <a:t>ebanggaan</a:t>
            </a:r>
            <a:endParaRPr lang="en-US" dirty="0">
              <a:solidFill>
                <a:srgbClr val="333333"/>
              </a:solidFill>
              <a:latin typeface="+mn-lt"/>
              <a:cs typeface="+mn-cs"/>
            </a:endParaRPr>
          </a:p>
          <a:p>
            <a:pPr>
              <a:spcBef>
                <a:spcPts val="1200"/>
              </a:spcBef>
              <a:spcAft>
                <a:spcPts val="0"/>
              </a:spcAft>
              <a:buClr>
                <a:srgbClr val="333333"/>
              </a:buClr>
              <a:defRPr/>
            </a:pPr>
            <a:r>
              <a:rPr lang="en-US" dirty="0">
                <a:solidFill>
                  <a:srgbClr val="333333"/>
                </a:solidFill>
                <a:latin typeface="+mn-lt"/>
                <a:cs typeface="+mn-cs"/>
              </a:rPr>
              <a:t>k</a:t>
            </a:r>
            <a:r>
              <a:rPr lang="id-ID" dirty="0">
                <a:solidFill>
                  <a:srgbClr val="333333"/>
                </a:solidFill>
                <a:latin typeface="+mn-lt"/>
                <a:cs typeface="+mn-cs"/>
              </a:rPr>
              <a:t>emalasa</a:t>
            </a:r>
            <a:r>
              <a:rPr lang="en-US" dirty="0">
                <a:solidFill>
                  <a:srgbClr val="333333"/>
                </a:solidFill>
                <a:latin typeface="+mn-lt"/>
                <a:cs typeface="+mn-cs"/>
              </a:rPr>
              <a:t>n</a:t>
            </a:r>
          </a:p>
          <a:p>
            <a:pPr>
              <a:spcBef>
                <a:spcPts val="1200"/>
              </a:spcBef>
              <a:spcAft>
                <a:spcPts val="0"/>
              </a:spcAft>
              <a:buClr>
                <a:srgbClr val="333333"/>
              </a:buClr>
              <a:defRPr/>
            </a:pPr>
            <a:r>
              <a:rPr lang="en-US" dirty="0">
                <a:solidFill>
                  <a:srgbClr val="333333"/>
                </a:solidFill>
                <a:latin typeface="+mn-lt"/>
                <a:cs typeface="+mn-cs"/>
              </a:rPr>
              <a:t>i</a:t>
            </a:r>
            <a:r>
              <a:rPr lang="id-ID" dirty="0">
                <a:solidFill>
                  <a:srgbClr val="333333"/>
                </a:solidFill>
                <a:latin typeface="+mn-lt"/>
                <a:cs typeface="+mn-cs"/>
              </a:rPr>
              <a:t>ri</a:t>
            </a:r>
            <a:endParaRPr lang="en-US" dirty="0">
              <a:solidFill>
                <a:srgbClr val="333333"/>
              </a:solidFill>
              <a:latin typeface="+mn-lt"/>
              <a:cs typeface="+mn-cs"/>
            </a:endParaRPr>
          </a:p>
          <a:p>
            <a:pPr>
              <a:spcBef>
                <a:spcPts val="1200"/>
              </a:spcBef>
              <a:spcAft>
                <a:spcPts val="0"/>
              </a:spcAft>
              <a:buClr>
                <a:srgbClr val="333333"/>
              </a:buClr>
              <a:defRPr/>
            </a:pPr>
            <a:r>
              <a:rPr lang="id-ID" dirty="0">
                <a:solidFill>
                  <a:srgbClr val="333333"/>
                </a:solidFill>
                <a:latin typeface="+mn-lt"/>
                <a:cs typeface="+mn-cs"/>
              </a:rPr>
              <a:t>kemarahan</a:t>
            </a:r>
            <a:endParaRPr lang="de-DE" dirty="0">
              <a:solidFill>
                <a:srgbClr val="333333"/>
              </a:solidFill>
              <a:latin typeface="+mn-lt"/>
              <a:cs typeface="+mn-cs"/>
            </a:endParaRPr>
          </a:p>
        </p:txBody>
      </p:sp>
      <p:sp>
        <p:nvSpPr>
          <p:cNvPr id="2" name="Title 1"/>
          <p:cNvSpPr>
            <a:spLocks noGrp="1"/>
          </p:cNvSpPr>
          <p:nvPr>
            <p:ph type="title"/>
          </p:nvPr>
        </p:nvSpPr>
        <p:spPr/>
        <p:txBody>
          <a:bodyPr/>
          <a:lstStyle/>
          <a:p>
            <a:r>
              <a:rPr lang="en-US" sz="3600" dirty="0" err="1">
                <a:solidFill>
                  <a:srgbClr val="004992"/>
                </a:solidFill>
                <a:latin typeface="+mn-lt"/>
                <a:ea typeface="+mn-ea"/>
                <a:cs typeface="+mn-cs"/>
              </a:rPr>
              <a:t>Tujuh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dosa</a:t>
            </a:r>
            <a:r>
              <a:rPr lang="en-US" sz="3600" dirty="0">
                <a:solidFill>
                  <a:srgbClr val="004992"/>
                </a:solidFill>
                <a:latin typeface="+mn-lt"/>
                <a:ea typeface="+mn-ea"/>
                <a:cs typeface="+mn-cs"/>
              </a:rPr>
              <a:t> yang </a:t>
            </a:r>
            <a:r>
              <a:rPr lang="en-US" sz="3600" dirty="0" err="1">
                <a:solidFill>
                  <a:srgbClr val="004992"/>
                </a:solidFill>
                <a:latin typeface="+mn-lt"/>
                <a:ea typeface="+mn-ea"/>
                <a:cs typeface="+mn-cs"/>
              </a:rPr>
              <a:t>berbahaya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44</a:t>
            </a:fld>
            <a:endParaRPr lang="de-DE" altLang="de-DE">
              <a:latin typeface="+mn-lt"/>
              <a:cs typeface="+mn-cs"/>
            </a:endParaRPr>
          </a:p>
        </p:txBody>
      </p:sp>
      <p:pic>
        <p:nvPicPr>
          <p:cNvPr id="10"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7</a:t>
            </a:r>
          </a:p>
        </p:txBody>
      </p:sp>
      <p:sp>
        <p:nvSpPr>
          <p:cNvPr id="12" name="Caption_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6</a:t>
            </a:r>
          </a:p>
        </p:txBody>
      </p:sp>
      <p:sp>
        <p:nvSpPr>
          <p:cNvPr id="13" name="Caption_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5</a:t>
            </a:r>
          </a:p>
        </p:txBody>
      </p:sp>
      <p:sp>
        <p:nvSpPr>
          <p:cNvPr id="14" name="Caption_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3</a:t>
            </a:r>
          </a:p>
        </p:txBody>
      </p:sp>
      <p:sp>
        <p:nvSpPr>
          <p:cNvPr id="15" name="Caption_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2</a:t>
            </a:r>
          </a:p>
        </p:txBody>
      </p:sp>
      <p:sp>
        <p:nvSpPr>
          <p:cNvPr id="16" name="Caption_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1</a:t>
            </a:r>
          </a:p>
        </p:txBody>
      </p:sp>
      <p:sp>
        <p:nvSpPr>
          <p:cNvPr id="17" name="Caption_11"/>
          <p:cNvSpPr/>
          <p:nvPr/>
        </p:nvSpPr>
        <p:spPr bwMode="gray">
          <a:xfrm>
            <a:off x="3473583"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10"/>
          <p:cNvSpPr/>
          <p:nvPr/>
        </p:nvSpPr>
        <p:spPr bwMode="gray">
          <a:xfrm>
            <a:off x="913011"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Caption_11"/>
          <p:cNvSpPr txBox="1">
            <a:spLocks noChangeArrowheads="1"/>
          </p:cNvSpPr>
          <p:nvPr/>
        </p:nvSpPr>
        <p:spPr bwMode="auto">
          <a:xfrm>
            <a:off x="334794" y="3758348"/>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4045" name="Text Box 13"/>
          <p:cNvSpPr txBox="1">
            <a:spLocks noChangeArrowheads="1"/>
          </p:cNvSpPr>
          <p:nvPr/>
        </p:nvSpPr>
        <p:spPr bwMode="auto">
          <a:xfrm>
            <a:off x="5486400" y="2660903"/>
            <a:ext cx="6263640" cy="3794760"/>
          </a:xfrm>
          <a:prstGeom prst="rect">
            <a:avLst/>
          </a:prstGeom>
          <a:noFill/>
          <a:ln w="9525">
            <a:noFill/>
            <a:miter lim="800000"/>
            <a:headEnd/>
            <a:tailEnd/>
          </a:ln>
          <a:effectLst/>
        </p:spPr>
        <p:txBody>
          <a:bodyPr>
            <a:noAutofit/>
          </a:bodyPr>
          <a:lstStyle/>
          <a:p>
            <a:pPr marL="342900" indent="-342900">
              <a:spcBef>
                <a:spcPts val="1200"/>
              </a:spcBef>
              <a:spcAft>
                <a:spcPts val="0"/>
              </a:spcAft>
              <a:buClr>
                <a:srgbClr val="333333"/>
              </a:buClr>
              <a:buFont typeface="WingDings"/>
              <a:buAutoNum type="arabicPeriod"/>
              <a:defRPr/>
            </a:pPr>
            <a:r>
              <a:rPr lang="en-US" dirty="0">
                <a:solidFill>
                  <a:srgbClr val="333333"/>
                </a:solidFill>
                <a:latin typeface="+mn-lt"/>
                <a:cs typeface="+mn-cs"/>
              </a:rPr>
              <a:t>n</a:t>
            </a:r>
            <a:r>
              <a:rPr lang="id-ID" dirty="0">
                <a:solidFill>
                  <a:srgbClr val="333333"/>
                </a:solidFill>
                <a:latin typeface="+mn-lt"/>
                <a:cs typeface="+mn-cs"/>
              </a:rPr>
              <a:t>afsu</a:t>
            </a:r>
            <a:endParaRPr lang="en-US" dirty="0">
              <a:solidFill>
                <a:srgbClr val="333333"/>
              </a:solidFill>
              <a:latin typeface="+mn-lt"/>
              <a:cs typeface="+mn-cs"/>
            </a:endParaRPr>
          </a:p>
          <a:p>
            <a:pPr marL="342900" indent="-342900">
              <a:spcBef>
                <a:spcPts val="1200"/>
              </a:spcBef>
              <a:spcAft>
                <a:spcPts val="0"/>
              </a:spcAft>
              <a:buClr>
                <a:srgbClr val="333333"/>
              </a:buClr>
              <a:buFont typeface="WingDings"/>
              <a:buAutoNum type="arabicPeriod"/>
              <a:defRPr/>
            </a:pPr>
            <a:r>
              <a:rPr lang="en-US" dirty="0">
                <a:solidFill>
                  <a:srgbClr val="333333"/>
                </a:solidFill>
                <a:latin typeface="+mn-lt"/>
                <a:cs typeface="+mn-cs"/>
              </a:rPr>
              <a:t>k</a:t>
            </a:r>
            <a:r>
              <a:rPr lang="id-ID" dirty="0">
                <a:solidFill>
                  <a:srgbClr val="333333"/>
                </a:solidFill>
                <a:latin typeface="+mn-lt"/>
                <a:cs typeface="+mn-cs"/>
              </a:rPr>
              <a:t>erakusan</a:t>
            </a:r>
            <a:endParaRPr lang="en-US" dirty="0">
              <a:solidFill>
                <a:srgbClr val="333333"/>
              </a:solidFill>
              <a:latin typeface="+mn-lt"/>
              <a:cs typeface="+mn-cs"/>
            </a:endParaRPr>
          </a:p>
          <a:p>
            <a:pPr marL="342900" indent="-342900">
              <a:spcBef>
                <a:spcPts val="1200"/>
              </a:spcBef>
              <a:spcAft>
                <a:spcPts val="0"/>
              </a:spcAft>
              <a:buClr>
                <a:srgbClr val="333333"/>
              </a:buClr>
              <a:buFont typeface="WingDings"/>
              <a:buAutoNum type="arabicPeriod"/>
              <a:defRPr/>
            </a:pPr>
            <a:r>
              <a:rPr lang="en-US" dirty="0">
                <a:solidFill>
                  <a:srgbClr val="333333"/>
                </a:solidFill>
                <a:latin typeface="+mn-lt"/>
                <a:cs typeface="+mn-cs"/>
              </a:rPr>
              <a:t>k</a:t>
            </a:r>
            <a:r>
              <a:rPr lang="id-ID" dirty="0">
                <a:solidFill>
                  <a:srgbClr val="333333"/>
                </a:solidFill>
                <a:latin typeface="+mn-lt"/>
                <a:cs typeface="+mn-cs"/>
              </a:rPr>
              <a:t>eserakahan</a:t>
            </a:r>
            <a:endParaRPr lang="en-US" dirty="0">
              <a:solidFill>
                <a:srgbClr val="333333"/>
              </a:solidFill>
              <a:latin typeface="+mn-lt"/>
              <a:cs typeface="+mn-cs"/>
            </a:endParaRPr>
          </a:p>
          <a:p>
            <a:pPr marL="342900" indent="-342900">
              <a:spcBef>
                <a:spcPts val="1200"/>
              </a:spcBef>
              <a:spcAft>
                <a:spcPts val="0"/>
              </a:spcAft>
              <a:buClr>
                <a:srgbClr val="333333"/>
              </a:buClr>
              <a:buFont typeface="WingDings"/>
              <a:buAutoNum type="arabicPeriod"/>
              <a:defRPr/>
            </a:pPr>
            <a:r>
              <a:rPr lang="en-US" dirty="0">
                <a:solidFill>
                  <a:srgbClr val="333333"/>
                </a:solidFill>
                <a:latin typeface="+mn-lt"/>
                <a:cs typeface="+mn-cs"/>
              </a:rPr>
              <a:t>k</a:t>
            </a:r>
            <a:r>
              <a:rPr lang="id-ID" dirty="0">
                <a:solidFill>
                  <a:srgbClr val="333333"/>
                </a:solidFill>
                <a:latin typeface="+mn-lt"/>
                <a:cs typeface="+mn-cs"/>
              </a:rPr>
              <a:t>emalasan</a:t>
            </a:r>
            <a:endParaRPr lang="en-US" dirty="0">
              <a:solidFill>
                <a:srgbClr val="333333"/>
              </a:solidFill>
              <a:latin typeface="+mn-lt"/>
              <a:cs typeface="+mn-cs"/>
            </a:endParaRPr>
          </a:p>
          <a:p>
            <a:pPr marL="342900" indent="-342900">
              <a:spcBef>
                <a:spcPts val="1200"/>
              </a:spcBef>
              <a:spcAft>
                <a:spcPts val="0"/>
              </a:spcAft>
              <a:buClr>
                <a:srgbClr val="333333"/>
              </a:buClr>
              <a:buFont typeface="WingDings"/>
              <a:buAutoNum type="arabicPeriod"/>
              <a:defRPr/>
            </a:pPr>
            <a:r>
              <a:rPr lang="id-ID" dirty="0">
                <a:solidFill>
                  <a:srgbClr val="333333"/>
                </a:solidFill>
                <a:latin typeface="+mn-lt"/>
                <a:cs typeface="+mn-cs"/>
              </a:rPr>
              <a:t>kemarahan</a:t>
            </a:r>
            <a:endParaRPr lang="en-US" dirty="0">
              <a:solidFill>
                <a:srgbClr val="333333"/>
              </a:solidFill>
              <a:latin typeface="+mn-lt"/>
              <a:cs typeface="+mn-cs"/>
            </a:endParaRPr>
          </a:p>
          <a:p>
            <a:pPr marL="342900" indent="-342900">
              <a:spcBef>
                <a:spcPts val="1200"/>
              </a:spcBef>
              <a:spcAft>
                <a:spcPts val="0"/>
              </a:spcAft>
              <a:buClr>
                <a:srgbClr val="333333"/>
              </a:buClr>
              <a:buFont typeface="WingDings"/>
              <a:buAutoNum type="arabicPeriod"/>
              <a:defRPr/>
            </a:pPr>
            <a:r>
              <a:rPr lang="id-ID" dirty="0">
                <a:solidFill>
                  <a:srgbClr val="333333"/>
                </a:solidFill>
                <a:latin typeface="+mn-lt"/>
                <a:cs typeface="+mn-cs"/>
              </a:rPr>
              <a:t>iri</a:t>
            </a:r>
            <a:endParaRPr lang="en-US" dirty="0">
              <a:solidFill>
                <a:srgbClr val="333333"/>
              </a:solidFill>
              <a:latin typeface="+mn-lt"/>
              <a:cs typeface="+mn-cs"/>
            </a:endParaRPr>
          </a:p>
          <a:p>
            <a:pPr marL="342900" indent="-342900">
              <a:spcBef>
                <a:spcPts val="1200"/>
              </a:spcBef>
              <a:spcAft>
                <a:spcPts val="0"/>
              </a:spcAft>
              <a:buClr>
                <a:srgbClr val="333333"/>
              </a:buClr>
              <a:buFont typeface="WingDings"/>
              <a:buAutoNum type="arabicPeriod"/>
              <a:defRPr/>
            </a:pPr>
            <a:r>
              <a:rPr lang="id-ID" dirty="0">
                <a:solidFill>
                  <a:srgbClr val="333333"/>
                </a:solidFill>
                <a:latin typeface="+mn-lt"/>
                <a:cs typeface="+mn-cs"/>
              </a:rPr>
              <a:t>kebanggaan</a:t>
            </a:r>
            <a:endParaRPr lang="de-DE" dirty="0">
              <a:solidFill>
                <a:srgbClr val="333333"/>
              </a:solidFill>
              <a:latin typeface="+mn-lt"/>
              <a:cs typeface="+mn-cs"/>
            </a:endParaRPr>
          </a:p>
        </p:txBody>
      </p:sp>
      <p:sp>
        <p:nvSpPr>
          <p:cNvPr id="2" name="Title 1"/>
          <p:cNvSpPr>
            <a:spLocks noGrp="1"/>
          </p:cNvSpPr>
          <p:nvPr>
            <p:ph type="title"/>
          </p:nvPr>
        </p:nvSpPr>
        <p:spPr/>
        <p:txBody>
          <a:bodyPr/>
          <a:lstStyle/>
          <a:p>
            <a:r>
              <a:rPr lang="en-US" sz="3600" dirty="0" err="1">
                <a:solidFill>
                  <a:srgbClr val="004992"/>
                </a:solidFill>
                <a:latin typeface="+mn-lt"/>
                <a:ea typeface="+mn-ea"/>
                <a:cs typeface="+mn-cs"/>
              </a:rPr>
              <a:t>Tujuh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dosa</a:t>
            </a:r>
            <a:r>
              <a:rPr lang="en-US" sz="3600" dirty="0">
                <a:solidFill>
                  <a:srgbClr val="004992"/>
                </a:solidFill>
                <a:latin typeface="+mn-lt"/>
                <a:ea typeface="+mn-ea"/>
                <a:cs typeface="+mn-cs"/>
              </a:rPr>
              <a:t> yang </a:t>
            </a:r>
            <a:r>
              <a:rPr lang="en-US" sz="3600" dirty="0" err="1">
                <a:solidFill>
                  <a:srgbClr val="004992"/>
                </a:solidFill>
                <a:latin typeface="+mn-lt"/>
                <a:ea typeface="+mn-ea"/>
                <a:cs typeface="+mn-cs"/>
              </a:rPr>
              <a:t>berbahaya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45</a:t>
            </a:fld>
            <a:endParaRPr lang="de-DE" altLang="de-DE">
              <a:latin typeface="+mn-lt"/>
              <a:cs typeface="+mn-cs"/>
            </a:endParaRPr>
          </a:p>
        </p:txBody>
      </p:sp>
      <p:pic>
        <p:nvPicPr>
          <p:cNvPr id="9"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7</a:t>
            </a:r>
          </a:p>
        </p:txBody>
      </p:sp>
      <p:sp>
        <p:nvSpPr>
          <p:cNvPr id="12" name="Caption_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6</a:t>
            </a:r>
          </a:p>
        </p:txBody>
      </p:sp>
      <p:sp>
        <p:nvSpPr>
          <p:cNvPr id="13" name="Caption_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5</a:t>
            </a:r>
          </a:p>
        </p:txBody>
      </p:sp>
      <p:sp>
        <p:nvSpPr>
          <p:cNvPr id="14" name="Caption_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3</a:t>
            </a:r>
          </a:p>
        </p:txBody>
      </p:sp>
      <p:sp>
        <p:nvSpPr>
          <p:cNvPr id="15" name="Caption_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2</a:t>
            </a:r>
          </a:p>
        </p:txBody>
      </p:sp>
      <p:sp>
        <p:nvSpPr>
          <p:cNvPr id="16" name="Caption_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1</a:t>
            </a:r>
          </a:p>
        </p:txBody>
      </p:sp>
      <p:sp>
        <p:nvSpPr>
          <p:cNvPr id="17" name="Caption_11"/>
          <p:cNvSpPr/>
          <p:nvPr/>
        </p:nvSpPr>
        <p:spPr bwMode="gray">
          <a:xfrm>
            <a:off x="3473583"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10"/>
          <p:cNvSpPr/>
          <p:nvPr/>
        </p:nvSpPr>
        <p:spPr bwMode="gray">
          <a:xfrm>
            <a:off x="913011"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Caption_11"/>
          <p:cNvSpPr txBox="1">
            <a:spLocks noChangeArrowheads="1"/>
          </p:cNvSpPr>
          <p:nvPr/>
        </p:nvSpPr>
        <p:spPr bwMode="auto">
          <a:xfrm>
            <a:off x="334794" y="3758348"/>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85" name="Text Box 5"/>
          <p:cNvSpPr txBox="1">
            <a:spLocks noChangeArrowheads="1"/>
          </p:cNvSpPr>
          <p:nvPr/>
        </p:nvSpPr>
        <p:spPr bwMode="auto">
          <a:xfrm>
            <a:off x="5486400" y="2660904"/>
            <a:ext cx="6263640" cy="3794760"/>
          </a:xfrm>
          <a:prstGeom prst="rect">
            <a:avLst/>
          </a:prstGeom>
          <a:noFill/>
          <a:ln w="9525">
            <a:noFill/>
            <a:miter lim="800000"/>
            <a:headEnd/>
            <a:tailEnd/>
          </a:ln>
          <a:effectLst/>
        </p:spPr>
        <p:txBody>
          <a:bodyPr>
            <a:noAutofit/>
          </a:bodyPr>
          <a:lstStyle/>
          <a:p>
            <a:pPr marL="342900" indent="-342900">
              <a:lnSpc>
                <a:spcPct val="105000"/>
              </a:lnSpc>
              <a:spcBef>
                <a:spcPts val="1999"/>
              </a:spcBef>
              <a:spcAft>
                <a:spcPts val="0"/>
              </a:spcAft>
              <a:buClr>
                <a:srgbClr val="333333"/>
              </a:buClr>
              <a:buFont typeface="WingDings"/>
              <a:buAutoNum type="arabicPeriod"/>
              <a:defRPr/>
            </a:pPr>
            <a:r>
              <a:rPr lang="de-DE" dirty="0">
                <a:solidFill>
                  <a:srgbClr val="333333"/>
                </a:solidFill>
                <a:latin typeface="+mn-lt"/>
                <a:cs typeface="+mn-cs"/>
              </a:rPr>
              <a:t>Wanita yang tertawa</a:t>
            </a:r>
          </a:p>
          <a:p>
            <a:pPr marL="342900" indent="-342900">
              <a:lnSpc>
                <a:spcPct val="105000"/>
              </a:lnSpc>
              <a:spcBef>
                <a:spcPts val="1999"/>
              </a:spcBef>
              <a:spcAft>
                <a:spcPts val="0"/>
              </a:spcAft>
              <a:buClr>
                <a:srgbClr val="333333"/>
              </a:buClr>
              <a:buFont typeface="WingDings"/>
              <a:buAutoNum type="arabicPeriod"/>
              <a:defRPr/>
            </a:pPr>
            <a:r>
              <a:rPr lang="id-ID" dirty="0">
                <a:solidFill>
                  <a:srgbClr val="333333"/>
                </a:solidFill>
                <a:latin typeface="+mn-lt"/>
                <a:cs typeface="+mn-cs"/>
              </a:rPr>
              <a:t>Wanita baru saja diberitahu bahwa pesawat </a:t>
            </a:r>
            <a:r>
              <a:rPr lang="en-US" dirty="0">
                <a:solidFill>
                  <a:srgbClr val="333333"/>
                </a:solidFill>
                <a:latin typeface="+mn-lt"/>
                <a:cs typeface="+mn-cs"/>
              </a:rPr>
              <a:t>yang </a:t>
            </a:r>
            <a:r>
              <a:rPr lang="en-US" dirty="0" err="1">
                <a:solidFill>
                  <a:srgbClr val="333333"/>
                </a:solidFill>
                <a:latin typeface="+mn-lt"/>
                <a:cs typeface="+mn-cs"/>
              </a:rPr>
              <a:t>ditumpangi</a:t>
            </a:r>
            <a:r>
              <a:rPr lang="en-US" dirty="0">
                <a:solidFill>
                  <a:srgbClr val="333333"/>
                </a:solidFill>
                <a:latin typeface="+mn-lt"/>
                <a:cs typeface="+mn-cs"/>
              </a:rPr>
              <a:t> </a:t>
            </a:r>
            <a:r>
              <a:rPr lang="id-ID" dirty="0">
                <a:solidFill>
                  <a:srgbClr val="333333"/>
                </a:solidFill>
                <a:latin typeface="+mn-lt"/>
                <a:cs typeface="+mn-cs"/>
              </a:rPr>
              <a:t>suaminya </a:t>
            </a:r>
            <a:r>
              <a:rPr lang="en-US" dirty="0" err="1">
                <a:solidFill>
                  <a:srgbClr val="333333"/>
                </a:solidFill>
                <a:latin typeface="+mn-lt"/>
                <a:cs typeface="+mn-cs"/>
              </a:rPr>
              <a:t>meng</a:t>
            </a:r>
            <a:r>
              <a:rPr lang="id-ID" dirty="0">
                <a:solidFill>
                  <a:srgbClr val="333333"/>
                </a:solidFill>
                <a:latin typeface="+mn-lt"/>
                <a:cs typeface="+mn-cs"/>
              </a:rPr>
              <a:t>hilang</a:t>
            </a:r>
            <a:endParaRPr lang="en-US" dirty="0">
              <a:solidFill>
                <a:srgbClr val="333333"/>
              </a:solidFill>
              <a:latin typeface="+mn-lt"/>
              <a:cs typeface="+mn-cs"/>
            </a:endParaRPr>
          </a:p>
          <a:p>
            <a:pPr marL="342900" indent="-342900">
              <a:lnSpc>
                <a:spcPct val="105000"/>
              </a:lnSpc>
              <a:spcBef>
                <a:spcPts val="1999"/>
              </a:spcBef>
              <a:spcAft>
                <a:spcPts val="0"/>
              </a:spcAft>
              <a:buClr>
                <a:srgbClr val="333333"/>
              </a:buClr>
              <a:buFont typeface="WingDings"/>
              <a:buAutoNum type="arabicPeriod"/>
              <a:defRPr/>
            </a:pPr>
            <a:r>
              <a:rPr lang="id-ID" dirty="0">
                <a:solidFill>
                  <a:srgbClr val="333333"/>
                </a:solidFill>
                <a:latin typeface="+mn-lt"/>
                <a:cs typeface="+mn-cs"/>
              </a:rPr>
              <a:t>Wanita </a:t>
            </a:r>
            <a:r>
              <a:rPr lang="en-US" dirty="0" err="1">
                <a:solidFill>
                  <a:srgbClr val="333333"/>
                </a:solidFill>
                <a:latin typeface="+mn-lt"/>
                <a:cs typeface="+mn-cs"/>
              </a:rPr>
              <a:t>senang</a:t>
            </a:r>
            <a:r>
              <a:rPr lang="en-US" dirty="0">
                <a:solidFill>
                  <a:srgbClr val="333333"/>
                </a:solidFill>
                <a:latin typeface="+mn-lt"/>
                <a:cs typeface="+mn-cs"/>
              </a:rPr>
              <a:t> </a:t>
            </a:r>
            <a:r>
              <a:rPr lang="id-ID" dirty="0">
                <a:solidFill>
                  <a:srgbClr val="333333"/>
                </a:solidFill>
                <a:latin typeface="+mn-lt"/>
                <a:cs typeface="+mn-cs"/>
              </a:rPr>
              <a:t>orang lain</a:t>
            </a:r>
            <a:r>
              <a:rPr lang="en-US" dirty="0">
                <a:solidFill>
                  <a:srgbClr val="333333"/>
                </a:solidFill>
                <a:latin typeface="+mn-lt"/>
                <a:cs typeface="+mn-cs"/>
              </a:rPr>
              <a:t> </a:t>
            </a:r>
            <a:r>
              <a:rPr lang="en-US" dirty="0" err="1">
                <a:solidFill>
                  <a:srgbClr val="333333"/>
                </a:solidFill>
                <a:latin typeface="+mn-lt"/>
                <a:cs typeface="+mn-cs"/>
              </a:rPr>
              <a:t>menderita</a:t>
            </a:r>
            <a:endParaRPr lang="en-US" dirty="0">
              <a:solidFill>
                <a:srgbClr val="333333"/>
              </a:solidFill>
              <a:latin typeface="+mn-lt"/>
              <a:cs typeface="+mn-cs"/>
            </a:endParaRPr>
          </a:p>
          <a:p>
            <a:pPr marL="342900" indent="-342900">
              <a:lnSpc>
                <a:spcPct val="105000"/>
              </a:lnSpc>
              <a:spcBef>
                <a:spcPts val="1999"/>
              </a:spcBef>
              <a:spcAft>
                <a:spcPts val="0"/>
              </a:spcAft>
              <a:buClr>
                <a:srgbClr val="333333"/>
              </a:buClr>
              <a:buFont typeface="WingDings"/>
              <a:buAutoNum type="arabicPeriod"/>
              <a:defRPr/>
            </a:pPr>
            <a:r>
              <a:rPr lang="id-ID" dirty="0">
                <a:solidFill>
                  <a:srgbClr val="333333"/>
                </a:solidFill>
                <a:latin typeface="+mn-lt"/>
                <a:cs typeface="+mn-cs"/>
              </a:rPr>
              <a:t>Wanita yang diberitahu bahwa dia </a:t>
            </a:r>
            <a:r>
              <a:rPr lang="en-US" dirty="0" err="1">
                <a:solidFill>
                  <a:srgbClr val="333333"/>
                </a:solidFill>
                <a:latin typeface="+mn-lt"/>
                <a:cs typeface="+mn-cs"/>
              </a:rPr>
              <a:t>telah</a:t>
            </a:r>
            <a:r>
              <a:rPr lang="en-US" dirty="0">
                <a:solidFill>
                  <a:srgbClr val="333333"/>
                </a:solidFill>
                <a:latin typeface="+mn-lt"/>
                <a:cs typeface="+mn-cs"/>
              </a:rPr>
              <a:t> </a:t>
            </a:r>
            <a:r>
              <a:rPr lang="id-ID" dirty="0">
                <a:solidFill>
                  <a:srgbClr val="333333"/>
                </a:solidFill>
                <a:latin typeface="+mn-lt"/>
                <a:cs typeface="+mn-cs"/>
              </a:rPr>
              <a:t>gagal ujian</a:t>
            </a:r>
            <a:endParaRPr lang="en-GB" dirty="0">
              <a:solidFill>
                <a:srgbClr val="333333"/>
              </a:solidFill>
              <a:latin typeface="+mn-lt"/>
              <a:cs typeface="+mn-cs"/>
            </a:endParaRP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Bagaimana perasaan atau apa yang dilakukan orang ini?</a:t>
            </a:r>
            <a:br>
              <a:rPr lang="en-US" sz="3600">
                <a:solidFill>
                  <a:srgbClr val="004992"/>
                </a:solidFill>
                <a:latin typeface="+mn-lt"/>
                <a:ea typeface="+mn-ea"/>
                <a:cs typeface="+mn-cs"/>
              </a:rPr>
            </a:br>
            <a:r>
              <a:rPr lang="en-US">
                <a:solidFill>
                  <a:srgbClr val="004992"/>
                </a:solidFill>
                <a:latin typeface="+mn-lt"/>
                <a:ea typeface="+mn-ea"/>
                <a:cs typeface="+mn-cs"/>
              </a:rPr>
              <a:t>Seberapa yakin anda dengan penilaianmu?</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46</a:t>
            </a:fld>
            <a:endParaRPr lang="de-DE" altLang="de-DE">
              <a:latin typeface="+mn-lt"/>
              <a:cs typeface="+mn-cs"/>
            </a:endParaRPr>
          </a:p>
        </p:txBody>
      </p:sp>
      <p:pic>
        <p:nvPicPr>
          <p:cNvPr id="9" name="Picture 5" descr="Andre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81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Guntingan gambar!</a:t>
            </a:r>
            <a:endParaRPr lang="en-GB" altLang="de-DE" sz="2400" i="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
          <p:cNvSpPr txBox="1">
            <a:spLocks noChangeArrowheads="1"/>
          </p:cNvSpPr>
          <p:nvPr/>
        </p:nvSpPr>
        <p:spPr bwMode="auto">
          <a:xfrm>
            <a:off x="5486400" y="2660904"/>
            <a:ext cx="6263640" cy="3794760"/>
          </a:xfrm>
          <a:prstGeom prst="rect">
            <a:avLst/>
          </a:prstGeom>
          <a:noFill/>
          <a:ln w="9525">
            <a:noFill/>
            <a:miter lim="800000"/>
            <a:headEnd/>
            <a:tailEnd/>
          </a:ln>
          <a:effectLst/>
        </p:spPr>
        <p:txBody>
          <a:bodyPr>
            <a:noAutofit/>
          </a:bodyPr>
          <a:lstStyle/>
          <a:p>
            <a:pPr marL="342900" indent="-342900">
              <a:lnSpc>
                <a:spcPct val="105000"/>
              </a:lnSpc>
              <a:spcBef>
                <a:spcPts val="1999"/>
              </a:spcBef>
              <a:spcAft>
                <a:spcPts val="0"/>
              </a:spcAft>
              <a:buClr>
                <a:srgbClr val="004992"/>
              </a:buClr>
              <a:buFont typeface="WingDings"/>
              <a:buAutoNum type="arabicPeriod"/>
              <a:defRPr/>
            </a:pPr>
            <a:r>
              <a:rPr lang="de-DE" dirty="0">
                <a:solidFill>
                  <a:srgbClr val="004992"/>
                </a:solidFill>
                <a:latin typeface="+mn-lt"/>
                <a:cs typeface="+mn-cs"/>
              </a:rPr>
              <a:t>Wanita yang tertawa</a:t>
            </a:r>
          </a:p>
          <a:p>
            <a:pPr marL="342900" indent="-342900">
              <a:lnSpc>
                <a:spcPct val="105000"/>
              </a:lnSpc>
              <a:spcBef>
                <a:spcPts val="1999"/>
              </a:spcBef>
              <a:spcAft>
                <a:spcPts val="0"/>
              </a:spcAft>
              <a:buClr>
                <a:srgbClr val="333333"/>
              </a:buClr>
              <a:buFont typeface="WingDings"/>
              <a:buAutoNum type="arabicPeriod"/>
              <a:defRPr/>
            </a:pPr>
            <a:r>
              <a:rPr lang="id-ID" dirty="0">
                <a:solidFill>
                  <a:srgbClr val="333333"/>
                </a:solidFill>
                <a:latin typeface="+mn-lt"/>
                <a:cs typeface="+mn-cs"/>
              </a:rPr>
              <a:t>Wanita baru saja diberitahu bahwa pesawat </a:t>
            </a:r>
            <a:r>
              <a:rPr lang="en-US" dirty="0">
                <a:solidFill>
                  <a:srgbClr val="333333"/>
                </a:solidFill>
                <a:latin typeface="+mn-lt"/>
                <a:cs typeface="+mn-cs"/>
              </a:rPr>
              <a:t>yang </a:t>
            </a:r>
            <a:r>
              <a:rPr lang="en-US" dirty="0" err="1">
                <a:solidFill>
                  <a:srgbClr val="333333"/>
                </a:solidFill>
                <a:latin typeface="+mn-lt"/>
                <a:cs typeface="+mn-cs"/>
              </a:rPr>
              <a:t>ditumpangi</a:t>
            </a:r>
            <a:r>
              <a:rPr lang="en-US" dirty="0">
                <a:solidFill>
                  <a:srgbClr val="333333"/>
                </a:solidFill>
                <a:latin typeface="+mn-lt"/>
                <a:cs typeface="+mn-cs"/>
              </a:rPr>
              <a:t> </a:t>
            </a:r>
            <a:r>
              <a:rPr lang="id-ID" dirty="0">
                <a:solidFill>
                  <a:srgbClr val="333333"/>
                </a:solidFill>
                <a:latin typeface="+mn-lt"/>
                <a:cs typeface="+mn-cs"/>
              </a:rPr>
              <a:t>suaminya </a:t>
            </a:r>
            <a:r>
              <a:rPr lang="en-US" dirty="0" err="1">
                <a:solidFill>
                  <a:srgbClr val="333333"/>
                </a:solidFill>
                <a:latin typeface="+mn-lt"/>
                <a:cs typeface="+mn-cs"/>
              </a:rPr>
              <a:t>meng</a:t>
            </a:r>
            <a:r>
              <a:rPr lang="id-ID" dirty="0">
                <a:solidFill>
                  <a:srgbClr val="333333"/>
                </a:solidFill>
                <a:latin typeface="+mn-lt"/>
                <a:cs typeface="+mn-cs"/>
              </a:rPr>
              <a:t>hilang</a:t>
            </a:r>
            <a:endParaRPr lang="en-US" dirty="0">
              <a:solidFill>
                <a:srgbClr val="333333"/>
              </a:solidFill>
              <a:latin typeface="+mn-lt"/>
              <a:cs typeface="+mn-cs"/>
            </a:endParaRPr>
          </a:p>
          <a:p>
            <a:pPr marL="342900" indent="-342900">
              <a:lnSpc>
                <a:spcPct val="105000"/>
              </a:lnSpc>
              <a:spcBef>
                <a:spcPts val="1999"/>
              </a:spcBef>
              <a:spcAft>
                <a:spcPts val="0"/>
              </a:spcAft>
              <a:buClr>
                <a:srgbClr val="333333"/>
              </a:buClr>
              <a:buFont typeface="WingDings"/>
              <a:buAutoNum type="arabicPeriod"/>
              <a:defRPr/>
            </a:pPr>
            <a:r>
              <a:rPr lang="id-ID" dirty="0">
                <a:solidFill>
                  <a:srgbClr val="333333"/>
                </a:solidFill>
                <a:latin typeface="+mn-lt"/>
                <a:cs typeface="+mn-cs"/>
              </a:rPr>
              <a:t>Wanita </a:t>
            </a:r>
            <a:r>
              <a:rPr lang="en-US" dirty="0" err="1">
                <a:solidFill>
                  <a:srgbClr val="333333"/>
                </a:solidFill>
                <a:latin typeface="+mn-lt"/>
                <a:cs typeface="+mn-cs"/>
              </a:rPr>
              <a:t>senang</a:t>
            </a:r>
            <a:r>
              <a:rPr lang="en-US" dirty="0">
                <a:solidFill>
                  <a:srgbClr val="333333"/>
                </a:solidFill>
                <a:latin typeface="+mn-lt"/>
                <a:cs typeface="+mn-cs"/>
              </a:rPr>
              <a:t> </a:t>
            </a:r>
            <a:r>
              <a:rPr lang="id-ID" dirty="0">
                <a:solidFill>
                  <a:srgbClr val="333333"/>
                </a:solidFill>
                <a:latin typeface="+mn-lt"/>
                <a:cs typeface="+mn-cs"/>
              </a:rPr>
              <a:t>orang lain</a:t>
            </a:r>
            <a:r>
              <a:rPr lang="en-US" dirty="0">
                <a:solidFill>
                  <a:srgbClr val="333333"/>
                </a:solidFill>
                <a:latin typeface="+mn-lt"/>
                <a:cs typeface="+mn-cs"/>
              </a:rPr>
              <a:t> </a:t>
            </a:r>
            <a:r>
              <a:rPr lang="en-US" dirty="0" err="1">
                <a:solidFill>
                  <a:srgbClr val="333333"/>
                </a:solidFill>
                <a:latin typeface="+mn-lt"/>
                <a:cs typeface="+mn-cs"/>
              </a:rPr>
              <a:t>menderita</a:t>
            </a:r>
            <a:endParaRPr lang="en-US" dirty="0">
              <a:solidFill>
                <a:srgbClr val="333333"/>
              </a:solidFill>
              <a:latin typeface="+mn-lt"/>
              <a:cs typeface="+mn-cs"/>
            </a:endParaRPr>
          </a:p>
          <a:p>
            <a:pPr marL="342900" indent="-342900">
              <a:lnSpc>
                <a:spcPct val="105000"/>
              </a:lnSpc>
              <a:spcBef>
                <a:spcPts val="1999"/>
              </a:spcBef>
              <a:spcAft>
                <a:spcPts val="0"/>
              </a:spcAft>
              <a:buClr>
                <a:srgbClr val="333333"/>
              </a:buClr>
              <a:buFont typeface="WingDings"/>
              <a:buAutoNum type="arabicPeriod"/>
              <a:defRPr/>
            </a:pPr>
            <a:r>
              <a:rPr lang="id-ID" dirty="0">
                <a:solidFill>
                  <a:srgbClr val="333333"/>
                </a:solidFill>
                <a:latin typeface="+mn-lt"/>
                <a:cs typeface="+mn-cs"/>
              </a:rPr>
              <a:t>Wanita yang diberitahu bahwa dia </a:t>
            </a:r>
            <a:r>
              <a:rPr lang="en-US" dirty="0" err="1">
                <a:solidFill>
                  <a:srgbClr val="333333"/>
                </a:solidFill>
                <a:latin typeface="+mn-lt"/>
                <a:cs typeface="+mn-cs"/>
              </a:rPr>
              <a:t>telah</a:t>
            </a:r>
            <a:r>
              <a:rPr lang="en-US" dirty="0">
                <a:solidFill>
                  <a:srgbClr val="333333"/>
                </a:solidFill>
                <a:latin typeface="+mn-lt"/>
                <a:cs typeface="+mn-cs"/>
              </a:rPr>
              <a:t> </a:t>
            </a:r>
            <a:r>
              <a:rPr lang="id-ID" dirty="0">
                <a:solidFill>
                  <a:srgbClr val="333333"/>
                </a:solidFill>
                <a:latin typeface="+mn-lt"/>
                <a:cs typeface="+mn-cs"/>
              </a:rPr>
              <a:t>gagal ujian</a:t>
            </a:r>
            <a:endParaRPr lang="en-GB"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47</a:t>
            </a:fld>
            <a:endParaRPr lang="de-DE" altLang="de-DE">
              <a:latin typeface="+mn-lt"/>
              <a:cs typeface="+mn-cs"/>
            </a:endParaRPr>
          </a:p>
        </p:txBody>
      </p:sp>
      <p:pic>
        <p:nvPicPr>
          <p:cNvPr id="8" name="Picture 7" descr="mojanca05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5"/>
            <a:ext cx="3840480" cy="3294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Kebahagiaan!</a:t>
            </a:r>
            <a:endParaRPr lang="en-GB"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en-US" altLang="de-DE" sz="2400" dirty="0" err="1">
                <a:solidFill>
                  <a:srgbClr val="333333"/>
                </a:solidFill>
                <a:latin typeface="+mn-lt"/>
                <a:cs typeface="+mn-cs"/>
              </a:rPr>
              <a:t>Pemain</a:t>
            </a:r>
            <a:r>
              <a:rPr lang="en-US" altLang="de-DE" sz="2400" dirty="0">
                <a:solidFill>
                  <a:srgbClr val="333333"/>
                </a:solidFill>
                <a:latin typeface="+mn-lt"/>
                <a:cs typeface="+mn-cs"/>
              </a:rPr>
              <a:t> yang </a:t>
            </a:r>
            <a:r>
              <a:rPr lang="en-US" altLang="de-DE" sz="2400" dirty="0" err="1">
                <a:solidFill>
                  <a:srgbClr val="333333"/>
                </a:solidFill>
                <a:latin typeface="+mn-lt"/>
                <a:cs typeface="+mn-cs"/>
              </a:rPr>
              <a:t>tidak</a:t>
            </a:r>
            <a:r>
              <a:rPr lang="en-US" altLang="de-DE" sz="2400" dirty="0">
                <a:solidFill>
                  <a:srgbClr val="333333"/>
                </a:solidFill>
                <a:latin typeface="+mn-lt"/>
                <a:cs typeface="+mn-cs"/>
              </a:rPr>
              <a:t> </a:t>
            </a:r>
            <a:r>
              <a:rPr lang="en-US" altLang="de-DE" sz="2400" dirty="0" err="1">
                <a:solidFill>
                  <a:srgbClr val="333333"/>
                </a:solidFill>
                <a:latin typeface="+mn-lt"/>
                <a:cs typeface="+mn-cs"/>
              </a:rPr>
              <a:t>percaya</a:t>
            </a:r>
            <a:r>
              <a:rPr lang="en-US" altLang="de-DE" sz="2400" dirty="0">
                <a:solidFill>
                  <a:srgbClr val="333333"/>
                </a:solidFill>
                <a:latin typeface="+mn-lt"/>
                <a:cs typeface="+mn-cs"/>
              </a:rPr>
              <a:t> </a:t>
            </a:r>
            <a:r>
              <a:rPr lang="en-US" altLang="de-DE" sz="2400" dirty="0" err="1">
                <a:solidFill>
                  <a:srgbClr val="333333"/>
                </a:solidFill>
                <a:latin typeface="+mn-lt"/>
                <a:cs typeface="+mn-cs"/>
              </a:rPr>
              <a:t>akan</a:t>
            </a:r>
            <a:r>
              <a:rPr lang="en-US" altLang="de-DE" sz="2400" dirty="0">
                <a:solidFill>
                  <a:srgbClr val="333333"/>
                </a:solidFill>
                <a:latin typeface="+mn-lt"/>
                <a:cs typeface="+mn-cs"/>
              </a:rPr>
              <a:t> </a:t>
            </a:r>
            <a:r>
              <a:rPr lang="en-US" altLang="de-DE" sz="2400" dirty="0" err="1">
                <a:solidFill>
                  <a:srgbClr val="333333"/>
                </a:solidFill>
                <a:latin typeface="+mn-lt"/>
                <a:cs typeface="+mn-cs"/>
              </a:rPr>
              <a:t>gol</a:t>
            </a:r>
            <a:r>
              <a:rPr lang="en-US" altLang="de-DE" sz="2400" dirty="0">
                <a:solidFill>
                  <a:srgbClr val="333333"/>
                </a:solidFill>
                <a:latin typeface="+mn-lt"/>
                <a:cs typeface="+mn-cs"/>
              </a:rPr>
              <a:t> </a:t>
            </a:r>
            <a:r>
              <a:rPr lang="en-US" altLang="de-DE" sz="2400" dirty="0" err="1">
                <a:solidFill>
                  <a:srgbClr val="333333"/>
                </a:solidFill>
                <a:latin typeface="+mn-lt"/>
                <a:cs typeface="+mn-cs"/>
              </a:rPr>
              <a:t>keberuntungannya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en-US" altLang="de-DE" sz="2400" dirty="0">
                <a:solidFill>
                  <a:srgbClr val="333333"/>
                </a:solidFill>
                <a:latin typeface="+mn-lt"/>
                <a:cs typeface="+mn-cs"/>
              </a:rPr>
              <a:t>Marah </a:t>
            </a:r>
            <a:r>
              <a:rPr lang="en-US" altLang="de-DE" sz="2400" dirty="0" err="1">
                <a:solidFill>
                  <a:srgbClr val="333333"/>
                </a:solidFill>
                <a:latin typeface="+mn-lt"/>
                <a:cs typeface="+mn-cs"/>
              </a:rPr>
              <a:t>karena</a:t>
            </a:r>
            <a:r>
              <a:rPr lang="en-US" altLang="de-DE" sz="2400" dirty="0">
                <a:solidFill>
                  <a:srgbClr val="333333"/>
                </a:solidFill>
                <a:latin typeface="+mn-lt"/>
                <a:cs typeface="+mn-cs"/>
              </a:rPr>
              <a:t> </a:t>
            </a:r>
            <a:r>
              <a:rPr lang="en-US" altLang="de-DE" sz="2400" dirty="0" err="1">
                <a:solidFill>
                  <a:srgbClr val="333333"/>
                </a:solidFill>
                <a:latin typeface="+mn-lt"/>
                <a:cs typeface="+mn-cs"/>
              </a:rPr>
              <a:t>keputusan</a:t>
            </a:r>
            <a:r>
              <a:rPr lang="en-US" altLang="de-DE" sz="2400" dirty="0">
                <a:solidFill>
                  <a:srgbClr val="333333"/>
                </a:solidFill>
                <a:latin typeface="+mn-lt"/>
                <a:cs typeface="+mn-cs"/>
              </a:rPr>
              <a:t> </a:t>
            </a:r>
            <a:r>
              <a:rPr lang="en-US" altLang="de-DE" sz="2400" dirty="0" err="1">
                <a:solidFill>
                  <a:srgbClr val="333333"/>
                </a:solidFill>
                <a:latin typeface="+mn-lt"/>
                <a:cs typeface="+mn-cs"/>
              </a:rPr>
              <a:t>wasit</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Kecewa karena gol nya gagal</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Pemain pengganti mengecewakan</a:t>
            </a: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Bagaimana perasaan atau apa yang dilakukan orang ini?</a:t>
            </a:r>
            <a:br>
              <a:rPr lang="en-US" sz="3600">
                <a:solidFill>
                  <a:srgbClr val="004992"/>
                </a:solidFill>
                <a:latin typeface="+mn-lt"/>
                <a:ea typeface="+mn-ea"/>
                <a:cs typeface="+mn-cs"/>
              </a:rPr>
            </a:br>
            <a:r>
              <a:rPr lang="en-US">
                <a:solidFill>
                  <a:srgbClr val="004992"/>
                </a:solidFill>
                <a:latin typeface="+mn-lt"/>
                <a:ea typeface="+mn-ea"/>
                <a:cs typeface="+mn-cs"/>
              </a:rPr>
              <a:t>Seberapa yakin anda dengan penilaianmu?</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48</a:t>
            </a:fld>
            <a:endParaRPr lang="de-DE" altLang="de-DE">
              <a:latin typeface="+mn-lt"/>
              <a:cs typeface="+mn-cs"/>
            </a:endParaRPr>
          </a:p>
        </p:txBody>
      </p:sp>
      <p:pic>
        <p:nvPicPr>
          <p:cNvPr id="9" name="Picture 7"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94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Guntingan gambar!</a:t>
            </a:r>
            <a:endParaRPr lang="en-GB" altLang="de-DE" sz="2400" i="1" dirty="0">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en-US" altLang="de-DE" sz="2400" dirty="0" err="1">
                <a:solidFill>
                  <a:srgbClr val="333333"/>
                </a:solidFill>
                <a:latin typeface="+mn-lt"/>
                <a:cs typeface="+mn-cs"/>
              </a:rPr>
              <a:t>Pemain</a:t>
            </a:r>
            <a:r>
              <a:rPr lang="en-US" altLang="de-DE" sz="2400" dirty="0">
                <a:solidFill>
                  <a:srgbClr val="333333"/>
                </a:solidFill>
                <a:latin typeface="+mn-lt"/>
                <a:cs typeface="+mn-cs"/>
              </a:rPr>
              <a:t> yang </a:t>
            </a:r>
            <a:r>
              <a:rPr lang="en-US" altLang="de-DE" sz="2400" dirty="0" err="1">
                <a:solidFill>
                  <a:srgbClr val="333333"/>
                </a:solidFill>
                <a:latin typeface="+mn-lt"/>
                <a:cs typeface="+mn-cs"/>
              </a:rPr>
              <a:t>tidak</a:t>
            </a:r>
            <a:r>
              <a:rPr lang="en-US" altLang="de-DE" sz="2400" dirty="0">
                <a:solidFill>
                  <a:srgbClr val="333333"/>
                </a:solidFill>
                <a:latin typeface="+mn-lt"/>
                <a:cs typeface="+mn-cs"/>
              </a:rPr>
              <a:t> </a:t>
            </a:r>
            <a:r>
              <a:rPr lang="en-US" altLang="de-DE" sz="2400" dirty="0" err="1">
                <a:solidFill>
                  <a:srgbClr val="333333"/>
                </a:solidFill>
                <a:latin typeface="+mn-lt"/>
                <a:cs typeface="+mn-cs"/>
              </a:rPr>
              <a:t>percaya</a:t>
            </a:r>
            <a:r>
              <a:rPr lang="en-US" altLang="de-DE" sz="2400" dirty="0">
                <a:solidFill>
                  <a:srgbClr val="333333"/>
                </a:solidFill>
                <a:latin typeface="+mn-lt"/>
                <a:cs typeface="+mn-cs"/>
              </a:rPr>
              <a:t> </a:t>
            </a:r>
            <a:r>
              <a:rPr lang="en-US" altLang="de-DE" sz="2400" dirty="0" err="1">
                <a:solidFill>
                  <a:srgbClr val="333333"/>
                </a:solidFill>
                <a:latin typeface="+mn-lt"/>
                <a:cs typeface="+mn-cs"/>
              </a:rPr>
              <a:t>akan</a:t>
            </a:r>
            <a:r>
              <a:rPr lang="en-US" altLang="de-DE" sz="2400" dirty="0">
                <a:solidFill>
                  <a:srgbClr val="333333"/>
                </a:solidFill>
                <a:latin typeface="+mn-lt"/>
                <a:cs typeface="+mn-cs"/>
              </a:rPr>
              <a:t> </a:t>
            </a:r>
            <a:r>
              <a:rPr lang="en-US" altLang="de-DE" sz="2400" dirty="0" err="1">
                <a:solidFill>
                  <a:srgbClr val="333333"/>
                </a:solidFill>
                <a:latin typeface="+mn-lt"/>
                <a:cs typeface="+mn-cs"/>
              </a:rPr>
              <a:t>gol</a:t>
            </a:r>
            <a:r>
              <a:rPr lang="en-US" altLang="de-DE" sz="2400" dirty="0">
                <a:solidFill>
                  <a:srgbClr val="333333"/>
                </a:solidFill>
                <a:latin typeface="+mn-lt"/>
                <a:cs typeface="+mn-cs"/>
              </a:rPr>
              <a:t> </a:t>
            </a:r>
            <a:r>
              <a:rPr lang="en-US" altLang="de-DE" sz="2400" dirty="0" err="1">
                <a:solidFill>
                  <a:srgbClr val="333333"/>
                </a:solidFill>
                <a:latin typeface="+mn-lt"/>
                <a:cs typeface="+mn-cs"/>
              </a:rPr>
              <a:t>keberuntungannya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en-US" altLang="de-DE" sz="2400" dirty="0">
                <a:solidFill>
                  <a:srgbClr val="004992"/>
                </a:solidFill>
                <a:latin typeface="+mn-lt"/>
                <a:cs typeface="+mn-cs"/>
              </a:rPr>
              <a:t>Marah </a:t>
            </a:r>
            <a:r>
              <a:rPr lang="en-US" altLang="de-DE" sz="2400" dirty="0" err="1">
                <a:solidFill>
                  <a:srgbClr val="004992"/>
                </a:solidFill>
                <a:latin typeface="+mn-lt"/>
                <a:cs typeface="+mn-cs"/>
              </a:rPr>
              <a:t>karena</a:t>
            </a:r>
            <a:r>
              <a:rPr lang="en-US" altLang="de-DE" sz="2400" dirty="0">
                <a:solidFill>
                  <a:srgbClr val="004992"/>
                </a:solidFill>
                <a:latin typeface="+mn-lt"/>
                <a:cs typeface="+mn-cs"/>
              </a:rPr>
              <a:t> </a:t>
            </a:r>
            <a:r>
              <a:rPr lang="en-US" altLang="de-DE" sz="2400" dirty="0" err="1">
                <a:solidFill>
                  <a:srgbClr val="004992"/>
                </a:solidFill>
                <a:latin typeface="+mn-lt"/>
                <a:cs typeface="+mn-cs"/>
              </a:rPr>
              <a:t>keputusan</a:t>
            </a:r>
            <a:r>
              <a:rPr lang="en-US" altLang="de-DE" sz="2400" dirty="0">
                <a:solidFill>
                  <a:srgbClr val="004992"/>
                </a:solidFill>
                <a:latin typeface="+mn-lt"/>
                <a:cs typeface="+mn-cs"/>
              </a:rPr>
              <a:t> </a:t>
            </a:r>
            <a:r>
              <a:rPr lang="en-US" altLang="de-DE" sz="2400" dirty="0" err="1">
                <a:solidFill>
                  <a:srgbClr val="004992"/>
                </a:solidFill>
                <a:latin typeface="+mn-lt"/>
                <a:cs typeface="+mn-cs"/>
              </a:rPr>
              <a:t>wasit</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Kecewa karena gol nya gagal</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Pemain pengganti mengecewakan</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49</a:t>
            </a:fld>
            <a:endParaRPr lang="de-DE" altLang="de-DE">
              <a:latin typeface="+mn-lt"/>
              <a:cs typeface="+mn-cs"/>
            </a:endParaRPr>
          </a:p>
        </p:txBody>
      </p:sp>
      <p:pic>
        <p:nvPicPr>
          <p:cNvPr id="8" name="Picture 6"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31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777240"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Kemarahan!</a:t>
            </a:r>
            <a:endParaRPr lang="en-GB"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Kesimpulan pertama!</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50</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err="1">
                <a:solidFill>
                  <a:srgbClr val="333333"/>
                </a:solidFill>
              </a:rPr>
              <a:t>Ekspresi</a:t>
            </a:r>
            <a:r>
              <a:rPr lang="en-US" altLang="de-DE" sz="2400" dirty="0">
                <a:solidFill>
                  <a:srgbClr val="333333"/>
                </a:solidFill>
              </a:rPr>
              <a:t> </a:t>
            </a:r>
            <a:r>
              <a:rPr lang="en-US" altLang="de-DE" sz="2400" dirty="0" err="1">
                <a:solidFill>
                  <a:srgbClr val="333333"/>
                </a:solidFill>
              </a:rPr>
              <a:t>wajah</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sikap</a:t>
            </a:r>
            <a:r>
              <a:rPr lang="en-US" altLang="de-DE" sz="2400" dirty="0">
                <a:solidFill>
                  <a:srgbClr val="333333"/>
                </a:solidFill>
              </a:rPr>
              <a:t> </a:t>
            </a:r>
            <a:r>
              <a:rPr lang="en-US" altLang="de-DE" sz="2400" dirty="0" err="1">
                <a:solidFill>
                  <a:srgbClr val="333333"/>
                </a:solidFill>
              </a:rPr>
              <a:t>tubuh</a:t>
            </a:r>
            <a:r>
              <a:rPr lang="en-US" altLang="de-DE" sz="2400" dirty="0">
                <a:solidFill>
                  <a:srgbClr val="333333"/>
                </a:solidFill>
              </a:rPr>
              <a:t> </a:t>
            </a:r>
            <a:r>
              <a:rPr lang="en-US" altLang="de-DE" sz="2400" dirty="0" err="1">
                <a:solidFill>
                  <a:srgbClr val="333333"/>
                </a:solidFill>
              </a:rPr>
              <a:t>tidaklah</a:t>
            </a:r>
            <a:r>
              <a:rPr lang="en-US" altLang="de-DE" sz="2400" dirty="0">
                <a:solidFill>
                  <a:srgbClr val="333333"/>
                </a:solidFill>
              </a:rPr>
              <a:t> </a:t>
            </a:r>
            <a:r>
              <a:rPr lang="en-US" altLang="de-DE" sz="2400" dirty="0" err="1">
                <a:solidFill>
                  <a:srgbClr val="333333"/>
                </a:solidFill>
              </a:rPr>
              <a:t>selalu</a:t>
            </a:r>
            <a:r>
              <a:rPr lang="en-US" altLang="de-DE" sz="2400" dirty="0">
                <a:solidFill>
                  <a:srgbClr val="333333"/>
                </a:solidFill>
              </a:rPr>
              <a:t> </a:t>
            </a:r>
            <a:r>
              <a:rPr lang="en-US" altLang="de-DE" sz="2400" dirty="0" err="1">
                <a:solidFill>
                  <a:srgbClr val="333333"/>
                </a:solidFill>
              </a:rPr>
              <a:t>tepat</a:t>
            </a:r>
            <a:r>
              <a:rPr lang="en-US" altLang="de-DE" sz="2400" dirty="0">
                <a:solidFill>
                  <a:srgbClr val="333333"/>
                </a:solidFill>
              </a:rPr>
              <a:t>!</a:t>
            </a:r>
            <a:endParaRPr lang="en-US" sz="2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Kesimpulan pertama!</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51</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err="1">
                <a:solidFill>
                  <a:srgbClr val="333333"/>
                </a:solidFill>
              </a:rPr>
              <a:t>Ekspresi</a:t>
            </a:r>
            <a:r>
              <a:rPr lang="en-US" altLang="de-DE" sz="2400" dirty="0">
                <a:solidFill>
                  <a:srgbClr val="333333"/>
                </a:solidFill>
              </a:rPr>
              <a:t> </a:t>
            </a:r>
            <a:r>
              <a:rPr lang="en-US" altLang="de-DE" sz="2400" dirty="0" err="1">
                <a:solidFill>
                  <a:srgbClr val="333333"/>
                </a:solidFill>
              </a:rPr>
              <a:t>wajah</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sikap</a:t>
            </a:r>
            <a:r>
              <a:rPr lang="en-US" altLang="de-DE" sz="2400" dirty="0">
                <a:solidFill>
                  <a:srgbClr val="333333"/>
                </a:solidFill>
              </a:rPr>
              <a:t> </a:t>
            </a:r>
            <a:r>
              <a:rPr lang="en-US" altLang="de-DE" sz="2400" dirty="0" err="1">
                <a:solidFill>
                  <a:srgbClr val="333333"/>
                </a:solidFill>
              </a:rPr>
              <a:t>tubuh</a:t>
            </a:r>
            <a:r>
              <a:rPr lang="en-US" altLang="de-DE" sz="2400" dirty="0">
                <a:solidFill>
                  <a:srgbClr val="333333"/>
                </a:solidFill>
              </a:rPr>
              <a:t> </a:t>
            </a:r>
            <a:r>
              <a:rPr lang="en-US" altLang="de-DE" sz="2400" dirty="0" err="1">
                <a:solidFill>
                  <a:srgbClr val="333333"/>
                </a:solidFill>
              </a:rPr>
              <a:t>tidaklah</a:t>
            </a:r>
            <a:r>
              <a:rPr lang="en-US" altLang="de-DE" sz="2400" dirty="0">
                <a:solidFill>
                  <a:srgbClr val="333333"/>
                </a:solidFill>
              </a:rPr>
              <a:t> </a:t>
            </a:r>
            <a:r>
              <a:rPr lang="en-US" altLang="de-DE" sz="2400" dirty="0" err="1">
                <a:solidFill>
                  <a:srgbClr val="333333"/>
                </a:solidFill>
              </a:rPr>
              <a:t>selalu</a:t>
            </a:r>
            <a:r>
              <a:rPr lang="en-US" altLang="de-DE" sz="2400" dirty="0">
                <a:solidFill>
                  <a:srgbClr val="333333"/>
                </a:solidFill>
              </a:rPr>
              <a:t> </a:t>
            </a:r>
            <a:r>
              <a:rPr lang="en-US" altLang="de-DE" sz="2400" dirty="0" err="1">
                <a:solidFill>
                  <a:srgbClr val="333333"/>
                </a:solidFill>
              </a:rPr>
              <a:t>tepat</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err="1">
                <a:solidFill>
                  <a:srgbClr val="333333"/>
                </a:solidFill>
              </a:rPr>
              <a:t>Kebanyakan</a:t>
            </a:r>
            <a:r>
              <a:rPr lang="en-US" altLang="de-DE" sz="2400" dirty="0">
                <a:solidFill>
                  <a:srgbClr val="333333"/>
                </a:solidFill>
              </a:rPr>
              <a:t> orang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menunjukkan</a:t>
            </a:r>
            <a:r>
              <a:rPr lang="en-US" altLang="de-DE" sz="2400" dirty="0">
                <a:solidFill>
                  <a:srgbClr val="333333"/>
                </a:solidFill>
              </a:rPr>
              <a:t> </a:t>
            </a:r>
            <a:r>
              <a:rPr lang="en-US" altLang="de-DE" sz="2400" dirty="0" err="1">
                <a:solidFill>
                  <a:srgbClr val="333333"/>
                </a:solidFill>
              </a:rPr>
              <a:t>ekspresi</a:t>
            </a:r>
            <a:r>
              <a:rPr lang="en-US" altLang="de-DE" sz="2400" dirty="0">
                <a:solidFill>
                  <a:srgbClr val="333333"/>
                </a:solidFill>
              </a:rPr>
              <a:t> </a:t>
            </a:r>
            <a:r>
              <a:rPr lang="en-US" altLang="de-DE" sz="2400" dirty="0" err="1">
                <a:solidFill>
                  <a:srgbClr val="333333"/>
                </a:solidFill>
              </a:rPr>
              <a:t>wajah</a:t>
            </a:r>
            <a:r>
              <a:rPr lang="en-US" altLang="de-DE" sz="2400" dirty="0">
                <a:solidFill>
                  <a:srgbClr val="333333"/>
                </a:solidFill>
              </a:rPr>
              <a:t>, </a:t>
            </a:r>
            <a:r>
              <a:rPr lang="en-US" altLang="de-DE" sz="2400" dirty="0" err="1">
                <a:solidFill>
                  <a:srgbClr val="333333"/>
                </a:solidFill>
              </a:rPr>
              <a:t>bisa</a:t>
            </a:r>
            <a:r>
              <a:rPr lang="en-US" altLang="de-DE" sz="2400" dirty="0">
                <a:solidFill>
                  <a:srgbClr val="333333"/>
                </a:solidFill>
              </a:rPr>
              <a:t> </a:t>
            </a:r>
            <a:r>
              <a:rPr lang="en-US" altLang="de-DE" sz="2400" dirty="0" err="1">
                <a:solidFill>
                  <a:srgbClr val="333333"/>
                </a:solidFill>
              </a:rPr>
              <a:t>dikarenakan</a:t>
            </a:r>
            <a:r>
              <a:rPr lang="en-US" altLang="de-DE" sz="2400" dirty="0">
                <a:solidFill>
                  <a:srgbClr val="333333"/>
                </a:solidFill>
              </a:rPr>
              <a:t> </a:t>
            </a:r>
            <a:r>
              <a:rPr lang="en-US" altLang="de-DE" sz="2400" dirty="0" err="1">
                <a:solidFill>
                  <a:srgbClr val="333333"/>
                </a:solidFill>
              </a:rPr>
              <a:t>pembawaannya</a:t>
            </a:r>
            <a:r>
              <a:rPr lang="en-US" altLang="de-DE" sz="2400" dirty="0">
                <a:solidFill>
                  <a:srgbClr val="333333"/>
                </a:solidFill>
              </a:rPr>
              <a:t> </a:t>
            </a:r>
            <a:r>
              <a:rPr lang="en-US" altLang="de-DE" sz="2400" dirty="0" err="1">
                <a:solidFill>
                  <a:srgbClr val="333333"/>
                </a:solidFill>
              </a:rPr>
              <a:t>atau</a:t>
            </a:r>
            <a:r>
              <a:rPr lang="en-US" altLang="de-DE" sz="2400" dirty="0">
                <a:solidFill>
                  <a:srgbClr val="333333"/>
                </a:solidFill>
              </a:rPr>
              <a:t> </a:t>
            </a:r>
            <a:r>
              <a:rPr lang="en-US" altLang="de-DE" sz="2400" dirty="0" err="1">
                <a:solidFill>
                  <a:srgbClr val="333333"/>
                </a:solidFill>
              </a:rPr>
              <a:t>karena</a:t>
            </a:r>
            <a:r>
              <a:rPr lang="en-US" altLang="de-DE" sz="2400" dirty="0">
                <a:solidFill>
                  <a:srgbClr val="333333"/>
                </a:solidFill>
              </a:rPr>
              <a:t> </a:t>
            </a:r>
            <a:r>
              <a:rPr lang="en-US" altLang="de-DE" sz="2400" dirty="0" err="1">
                <a:solidFill>
                  <a:srgbClr val="333333"/>
                </a:solidFill>
              </a:rPr>
              <a:t>penyakit</a:t>
            </a:r>
            <a:r>
              <a:rPr lang="en-US" altLang="de-DE" sz="2400" dirty="0">
                <a:solidFill>
                  <a:srgbClr val="333333"/>
                </a:solidFill>
              </a:rPr>
              <a:t> (</a:t>
            </a:r>
            <a:r>
              <a:rPr lang="en-US" altLang="de-DE" sz="2400" dirty="0" err="1">
                <a:solidFill>
                  <a:srgbClr val="333333"/>
                </a:solidFill>
              </a:rPr>
              <a:t>Misal</a:t>
            </a:r>
            <a:r>
              <a:rPr lang="en-US" altLang="de-DE" sz="2400" dirty="0">
                <a:solidFill>
                  <a:srgbClr val="333333"/>
                </a:solidFill>
              </a:rPr>
              <a:t> </a:t>
            </a:r>
            <a:r>
              <a:rPr lang="en-US" altLang="de-DE" sz="2400" dirty="0" err="1">
                <a:solidFill>
                  <a:srgbClr val="333333"/>
                </a:solidFill>
              </a:rPr>
              <a:t>penyakit</a:t>
            </a:r>
            <a:r>
              <a:rPr lang="en-US" altLang="de-DE" sz="2400" dirty="0">
                <a:solidFill>
                  <a:srgbClr val="333333"/>
                </a:solidFill>
              </a:rPr>
              <a:t> Parkinson), </a:t>
            </a:r>
            <a:r>
              <a:rPr lang="en-US" altLang="de-DE" sz="2400" dirty="0" err="1">
                <a:solidFill>
                  <a:srgbClr val="333333"/>
                </a:solidFill>
              </a:rPr>
              <a:t>sehingga</a:t>
            </a:r>
            <a:r>
              <a:rPr lang="en-US" altLang="de-DE" sz="2400" dirty="0">
                <a:solidFill>
                  <a:srgbClr val="333333"/>
                </a:solidFill>
              </a:rPr>
              <a:t> </a:t>
            </a:r>
            <a:r>
              <a:rPr lang="en-US" altLang="de-DE" sz="2400" dirty="0" err="1">
                <a:solidFill>
                  <a:srgbClr val="333333"/>
                </a:solidFill>
              </a:rPr>
              <a:t>sulit</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menduga</a:t>
            </a:r>
            <a:r>
              <a:rPr lang="en-US" altLang="de-DE" sz="2400" dirty="0">
                <a:solidFill>
                  <a:srgbClr val="333333"/>
                </a:solidFill>
              </a:rPr>
              <a:t> </a:t>
            </a:r>
            <a:r>
              <a:rPr lang="en-US" altLang="de-DE" sz="2400" dirty="0" err="1">
                <a:solidFill>
                  <a:srgbClr val="333333"/>
                </a:solidFill>
              </a:rPr>
              <a:t>perasaan</a:t>
            </a:r>
            <a:r>
              <a:rPr lang="en-US" altLang="de-DE" sz="2400" dirty="0">
                <a:solidFill>
                  <a:srgbClr val="333333"/>
                </a:solidFill>
              </a:rPr>
              <a:t> orang </a:t>
            </a:r>
            <a:r>
              <a:rPr lang="en-US" altLang="de-DE" sz="2400">
                <a:solidFill>
                  <a:srgbClr val="333333"/>
                </a:solidFill>
              </a:rPr>
              <a:t>lain.</a:t>
            </a:r>
            <a:endParaRPr lang="en-US" sz="2400" dirty="0"/>
          </a:p>
        </p:txBody>
      </p:sp>
    </p:spTree>
    <p:extLst>
      <p:ext uri="{BB962C8B-B14F-4D97-AF65-F5344CB8AC3E}">
        <p14:creationId xmlns:p14="http://schemas.microsoft.com/office/powerpoint/2010/main" val="8085770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Kesimpulan pertama!</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52</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err="1">
                <a:solidFill>
                  <a:srgbClr val="333333"/>
                </a:solidFill>
              </a:rPr>
              <a:t>Ekspresi</a:t>
            </a:r>
            <a:r>
              <a:rPr lang="en-US" altLang="de-DE" sz="2400" dirty="0">
                <a:solidFill>
                  <a:srgbClr val="333333"/>
                </a:solidFill>
              </a:rPr>
              <a:t> </a:t>
            </a:r>
            <a:r>
              <a:rPr lang="en-US" altLang="de-DE" sz="2400" dirty="0" err="1">
                <a:solidFill>
                  <a:srgbClr val="333333"/>
                </a:solidFill>
              </a:rPr>
              <a:t>wajah</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sikap</a:t>
            </a:r>
            <a:r>
              <a:rPr lang="en-US" altLang="de-DE" sz="2400" dirty="0">
                <a:solidFill>
                  <a:srgbClr val="333333"/>
                </a:solidFill>
              </a:rPr>
              <a:t> </a:t>
            </a:r>
            <a:r>
              <a:rPr lang="en-US" altLang="de-DE" sz="2400" dirty="0" err="1">
                <a:solidFill>
                  <a:srgbClr val="333333"/>
                </a:solidFill>
              </a:rPr>
              <a:t>tubuh</a:t>
            </a:r>
            <a:r>
              <a:rPr lang="en-US" altLang="de-DE" sz="2400" dirty="0">
                <a:solidFill>
                  <a:srgbClr val="333333"/>
                </a:solidFill>
              </a:rPr>
              <a:t> </a:t>
            </a:r>
            <a:r>
              <a:rPr lang="en-US" altLang="de-DE" sz="2400" dirty="0" err="1">
                <a:solidFill>
                  <a:srgbClr val="333333"/>
                </a:solidFill>
              </a:rPr>
              <a:t>tidaklah</a:t>
            </a:r>
            <a:r>
              <a:rPr lang="en-US" altLang="de-DE" sz="2400" dirty="0">
                <a:solidFill>
                  <a:srgbClr val="333333"/>
                </a:solidFill>
              </a:rPr>
              <a:t> </a:t>
            </a:r>
            <a:r>
              <a:rPr lang="en-US" altLang="de-DE" sz="2400" dirty="0" err="1">
                <a:solidFill>
                  <a:srgbClr val="333333"/>
                </a:solidFill>
              </a:rPr>
              <a:t>selalu</a:t>
            </a:r>
            <a:r>
              <a:rPr lang="en-US" altLang="de-DE" sz="2400" dirty="0">
                <a:solidFill>
                  <a:srgbClr val="333333"/>
                </a:solidFill>
              </a:rPr>
              <a:t> </a:t>
            </a:r>
            <a:r>
              <a:rPr lang="en-US" altLang="de-DE" sz="2400" dirty="0" err="1">
                <a:solidFill>
                  <a:srgbClr val="333333"/>
                </a:solidFill>
              </a:rPr>
              <a:t>tepat</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err="1">
                <a:solidFill>
                  <a:srgbClr val="333333"/>
                </a:solidFill>
              </a:rPr>
              <a:t>Kebanyakan</a:t>
            </a:r>
            <a:r>
              <a:rPr lang="en-US" altLang="de-DE" sz="2400" dirty="0">
                <a:solidFill>
                  <a:srgbClr val="333333"/>
                </a:solidFill>
              </a:rPr>
              <a:t> orang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menunjukkan</a:t>
            </a:r>
            <a:r>
              <a:rPr lang="en-US" altLang="de-DE" sz="2400" dirty="0">
                <a:solidFill>
                  <a:srgbClr val="333333"/>
                </a:solidFill>
              </a:rPr>
              <a:t> </a:t>
            </a:r>
            <a:r>
              <a:rPr lang="en-US" altLang="de-DE" sz="2400" dirty="0" err="1">
                <a:solidFill>
                  <a:srgbClr val="333333"/>
                </a:solidFill>
              </a:rPr>
              <a:t>ekspresi</a:t>
            </a:r>
            <a:r>
              <a:rPr lang="en-US" altLang="de-DE" sz="2400" dirty="0">
                <a:solidFill>
                  <a:srgbClr val="333333"/>
                </a:solidFill>
              </a:rPr>
              <a:t> </a:t>
            </a:r>
            <a:r>
              <a:rPr lang="en-US" altLang="de-DE" sz="2400" dirty="0" err="1">
                <a:solidFill>
                  <a:srgbClr val="333333"/>
                </a:solidFill>
              </a:rPr>
              <a:t>wajah</a:t>
            </a:r>
            <a:r>
              <a:rPr lang="en-US" altLang="de-DE" sz="2400" dirty="0">
                <a:solidFill>
                  <a:srgbClr val="333333"/>
                </a:solidFill>
              </a:rPr>
              <a:t>, </a:t>
            </a:r>
            <a:r>
              <a:rPr lang="en-US" altLang="de-DE" sz="2400" dirty="0" err="1">
                <a:solidFill>
                  <a:srgbClr val="333333"/>
                </a:solidFill>
              </a:rPr>
              <a:t>bisa</a:t>
            </a:r>
            <a:r>
              <a:rPr lang="en-US" altLang="de-DE" sz="2400" dirty="0">
                <a:solidFill>
                  <a:srgbClr val="333333"/>
                </a:solidFill>
              </a:rPr>
              <a:t> </a:t>
            </a:r>
            <a:r>
              <a:rPr lang="en-US" altLang="de-DE" sz="2400" dirty="0" err="1">
                <a:solidFill>
                  <a:srgbClr val="333333"/>
                </a:solidFill>
              </a:rPr>
              <a:t>dikarenakan</a:t>
            </a:r>
            <a:r>
              <a:rPr lang="en-US" altLang="de-DE" sz="2400" dirty="0">
                <a:solidFill>
                  <a:srgbClr val="333333"/>
                </a:solidFill>
              </a:rPr>
              <a:t> </a:t>
            </a:r>
            <a:r>
              <a:rPr lang="en-US" altLang="de-DE" sz="2400" dirty="0" err="1">
                <a:solidFill>
                  <a:srgbClr val="333333"/>
                </a:solidFill>
              </a:rPr>
              <a:t>pembawaannya</a:t>
            </a:r>
            <a:r>
              <a:rPr lang="en-US" altLang="de-DE" sz="2400" dirty="0">
                <a:solidFill>
                  <a:srgbClr val="333333"/>
                </a:solidFill>
              </a:rPr>
              <a:t> </a:t>
            </a:r>
            <a:r>
              <a:rPr lang="en-US" altLang="de-DE" sz="2400" dirty="0" err="1">
                <a:solidFill>
                  <a:srgbClr val="333333"/>
                </a:solidFill>
              </a:rPr>
              <a:t>atau</a:t>
            </a:r>
            <a:r>
              <a:rPr lang="en-US" altLang="de-DE" sz="2400" dirty="0">
                <a:solidFill>
                  <a:srgbClr val="333333"/>
                </a:solidFill>
              </a:rPr>
              <a:t> </a:t>
            </a:r>
            <a:r>
              <a:rPr lang="en-US" altLang="de-DE" sz="2400" dirty="0" err="1">
                <a:solidFill>
                  <a:srgbClr val="333333"/>
                </a:solidFill>
              </a:rPr>
              <a:t>karena</a:t>
            </a:r>
            <a:r>
              <a:rPr lang="en-US" altLang="de-DE" sz="2400" dirty="0">
                <a:solidFill>
                  <a:srgbClr val="333333"/>
                </a:solidFill>
              </a:rPr>
              <a:t> </a:t>
            </a:r>
            <a:r>
              <a:rPr lang="en-US" altLang="de-DE" sz="2400" dirty="0" err="1">
                <a:solidFill>
                  <a:srgbClr val="333333"/>
                </a:solidFill>
              </a:rPr>
              <a:t>penyakit</a:t>
            </a:r>
            <a:r>
              <a:rPr lang="en-US" altLang="de-DE" sz="2400" dirty="0">
                <a:solidFill>
                  <a:srgbClr val="333333"/>
                </a:solidFill>
              </a:rPr>
              <a:t> (</a:t>
            </a:r>
            <a:r>
              <a:rPr lang="en-US" altLang="de-DE" sz="2400" dirty="0" err="1">
                <a:solidFill>
                  <a:srgbClr val="333333"/>
                </a:solidFill>
              </a:rPr>
              <a:t>Misal</a:t>
            </a:r>
            <a:r>
              <a:rPr lang="en-US" altLang="de-DE" sz="2400" dirty="0">
                <a:solidFill>
                  <a:srgbClr val="333333"/>
                </a:solidFill>
              </a:rPr>
              <a:t> </a:t>
            </a:r>
            <a:r>
              <a:rPr lang="en-US" altLang="de-DE" sz="2400" dirty="0" err="1">
                <a:solidFill>
                  <a:srgbClr val="333333"/>
                </a:solidFill>
              </a:rPr>
              <a:t>penyakit</a:t>
            </a:r>
            <a:r>
              <a:rPr lang="en-US" altLang="de-DE" sz="2400" dirty="0">
                <a:solidFill>
                  <a:srgbClr val="333333"/>
                </a:solidFill>
              </a:rPr>
              <a:t> Parkinson), </a:t>
            </a:r>
            <a:r>
              <a:rPr lang="en-US" altLang="de-DE" sz="2400" dirty="0" err="1">
                <a:solidFill>
                  <a:srgbClr val="333333"/>
                </a:solidFill>
              </a:rPr>
              <a:t>sehingga</a:t>
            </a:r>
            <a:r>
              <a:rPr lang="en-US" altLang="de-DE" sz="2400" dirty="0">
                <a:solidFill>
                  <a:srgbClr val="333333"/>
                </a:solidFill>
              </a:rPr>
              <a:t> </a:t>
            </a:r>
            <a:r>
              <a:rPr lang="en-US" altLang="de-DE" sz="2400" dirty="0" err="1">
                <a:solidFill>
                  <a:srgbClr val="333333"/>
                </a:solidFill>
              </a:rPr>
              <a:t>sulit</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menduga</a:t>
            </a:r>
            <a:r>
              <a:rPr lang="en-US" altLang="de-DE" sz="2400" dirty="0">
                <a:solidFill>
                  <a:srgbClr val="333333"/>
                </a:solidFill>
              </a:rPr>
              <a:t> </a:t>
            </a:r>
            <a:r>
              <a:rPr lang="en-US" altLang="de-DE" sz="2400" dirty="0" err="1">
                <a:solidFill>
                  <a:srgbClr val="333333"/>
                </a:solidFill>
              </a:rPr>
              <a:t>perasaan</a:t>
            </a:r>
            <a:r>
              <a:rPr lang="en-US" altLang="de-DE" sz="2400" dirty="0">
                <a:solidFill>
                  <a:srgbClr val="333333"/>
                </a:solidFill>
              </a:rPr>
              <a:t> orang lain.</a:t>
            </a:r>
          </a:p>
          <a:p>
            <a:pPr marL="342900" indent="-342900" defTabSz="914400" fontAlgn="base">
              <a:buClr>
                <a:srgbClr val="333333"/>
              </a:buClr>
              <a:buFont typeface="WingDings"/>
              <a:buChar char=""/>
            </a:pPr>
            <a:r>
              <a:rPr lang="en-US" altLang="de-DE" sz="2400" dirty="0" err="1">
                <a:solidFill>
                  <a:srgbClr val="333333"/>
                </a:solidFill>
              </a:rPr>
              <a:t>Informasi</a:t>
            </a:r>
            <a:r>
              <a:rPr lang="en-US" altLang="de-DE" sz="2400" dirty="0">
                <a:solidFill>
                  <a:srgbClr val="333333"/>
                </a:solidFill>
              </a:rPr>
              <a:t> </a:t>
            </a:r>
            <a:r>
              <a:rPr lang="en-US" altLang="de-DE" sz="2400" dirty="0" err="1">
                <a:solidFill>
                  <a:srgbClr val="333333"/>
                </a:solidFill>
              </a:rPr>
              <a:t>tambahan</a:t>
            </a:r>
            <a:r>
              <a:rPr lang="en-US" altLang="de-DE" sz="2400" dirty="0">
                <a:solidFill>
                  <a:srgbClr val="333333"/>
                </a:solidFill>
              </a:rPr>
              <a:t> (</a:t>
            </a:r>
            <a:r>
              <a:rPr lang="en-US" altLang="de-DE" sz="2400" dirty="0" err="1">
                <a:solidFill>
                  <a:srgbClr val="333333"/>
                </a:solidFill>
              </a:rPr>
              <a:t>situasi</a:t>
            </a:r>
            <a:r>
              <a:rPr lang="en-US" altLang="de-DE" sz="2400" dirty="0">
                <a:solidFill>
                  <a:srgbClr val="333333"/>
                </a:solidFill>
              </a:rPr>
              <a:t>, </a:t>
            </a:r>
            <a:r>
              <a:rPr lang="en-US" altLang="de-DE" sz="2400" dirty="0" err="1">
                <a:solidFill>
                  <a:srgbClr val="333333"/>
                </a:solidFill>
              </a:rPr>
              <a:t>pengetahuan</a:t>
            </a:r>
            <a:r>
              <a:rPr lang="en-US" altLang="de-DE" sz="2400" dirty="0">
                <a:solidFill>
                  <a:srgbClr val="333333"/>
                </a:solidFill>
              </a:rPr>
              <a:t> </a:t>
            </a:r>
            <a:r>
              <a:rPr lang="en-US" altLang="de-DE" sz="2400" dirty="0" err="1">
                <a:solidFill>
                  <a:srgbClr val="333333"/>
                </a:solidFill>
              </a:rPr>
              <a:t>sebelumnya</a:t>
            </a:r>
            <a:r>
              <a:rPr lang="en-US" altLang="de-DE" sz="2400" dirty="0">
                <a:solidFill>
                  <a:srgbClr val="333333"/>
                </a:solidFill>
              </a:rPr>
              <a:t> </a:t>
            </a:r>
            <a:r>
              <a:rPr lang="en-US" altLang="de-DE" sz="2400" dirty="0" err="1">
                <a:solidFill>
                  <a:srgbClr val="333333"/>
                </a:solidFill>
              </a:rPr>
              <a:t>tentang</a:t>
            </a:r>
            <a:r>
              <a:rPr lang="en-US" altLang="de-DE" sz="2400" dirty="0">
                <a:solidFill>
                  <a:srgbClr val="333333"/>
                </a:solidFill>
              </a:rPr>
              <a:t> orang </a:t>
            </a:r>
            <a:r>
              <a:rPr lang="en-US" altLang="de-DE" sz="2400" dirty="0" err="1">
                <a:solidFill>
                  <a:srgbClr val="333333"/>
                </a:solidFill>
              </a:rPr>
              <a:t>tersebut</a:t>
            </a:r>
            <a:r>
              <a:rPr lang="en-US" altLang="de-DE" sz="2400" dirty="0">
                <a:solidFill>
                  <a:srgbClr val="333333"/>
                </a:solidFill>
              </a:rPr>
              <a:t>, </a:t>
            </a:r>
            <a:r>
              <a:rPr lang="en-US" altLang="de-DE" sz="2400" dirty="0" err="1">
                <a:solidFill>
                  <a:srgbClr val="333333"/>
                </a:solidFill>
              </a:rPr>
              <a:t>menanyakan</a:t>
            </a:r>
            <a:r>
              <a:rPr lang="en-US" altLang="de-DE" sz="2400" dirty="0">
                <a:solidFill>
                  <a:srgbClr val="333333"/>
                </a:solidFill>
              </a:rPr>
              <a:t> </a:t>
            </a:r>
            <a:r>
              <a:rPr lang="en-US" altLang="de-DE" sz="2400" dirty="0" err="1">
                <a:solidFill>
                  <a:srgbClr val="333333"/>
                </a:solidFill>
              </a:rPr>
              <a:t>kepada</a:t>
            </a:r>
            <a:r>
              <a:rPr lang="en-US" altLang="de-DE" sz="2400" dirty="0">
                <a:solidFill>
                  <a:srgbClr val="333333"/>
                </a:solidFill>
              </a:rPr>
              <a:t> orang </a:t>
            </a:r>
            <a:r>
              <a:rPr lang="en-US" altLang="de-DE" sz="2400" dirty="0" err="1">
                <a:solidFill>
                  <a:srgbClr val="333333"/>
                </a:solidFill>
              </a:rPr>
              <a:t>secara</a:t>
            </a:r>
            <a:r>
              <a:rPr lang="en-US" altLang="de-DE" sz="2400" dirty="0">
                <a:solidFill>
                  <a:srgbClr val="333333"/>
                </a:solidFill>
              </a:rPr>
              <a:t> </a:t>
            </a:r>
            <a:r>
              <a:rPr lang="en-US" altLang="de-DE" sz="2400" dirty="0" err="1">
                <a:solidFill>
                  <a:srgbClr val="333333"/>
                </a:solidFill>
              </a:rPr>
              <a:t>langsung</a:t>
            </a:r>
            <a:r>
              <a:rPr lang="en-US" altLang="de-DE" sz="2400" dirty="0">
                <a:solidFill>
                  <a:srgbClr val="333333"/>
                </a:solidFill>
              </a:rPr>
              <a:t>, </a:t>
            </a:r>
            <a:r>
              <a:rPr lang="en-US" altLang="de-DE" sz="2400" dirty="0" err="1">
                <a:solidFill>
                  <a:srgbClr val="333333"/>
                </a:solidFill>
              </a:rPr>
              <a:t>jika</a:t>
            </a:r>
            <a:r>
              <a:rPr lang="en-US" altLang="de-DE" sz="2400" dirty="0">
                <a:solidFill>
                  <a:srgbClr val="333333"/>
                </a:solidFill>
              </a:rPr>
              <a:t> </a:t>
            </a:r>
            <a:r>
              <a:rPr lang="en-US" altLang="de-DE" sz="2400" dirty="0" err="1">
                <a:solidFill>
                  <a:srgbClr val="333333"/>
                </a:solidFill>
              </a:rPr>
              <a:t>memungkinkan</a:t>
            </a:r>
            <a:r>
              <a:rPr lang="en-US" altLang="de-DE" sz="2400" dirty="0">
                <a:solidFill>
                  <a:srgbClr val="333333"/>
                </a:solidFill>
              </a:rPr>
              <a:t>) </a:t>
            </a:r>
            <a:r>
              <a:rPr lang="en-US" altLang="de-DE" sz="2400" dirty="0" err="1">
                <a:solidFill>
                  <a:srgbClr val="333333"/>
                </a:solidFill>
              </a:rPr>
              <a:t>seharusnya</a:t>
            </a:r>
            <a:r>
              <a:rPr lang="en-US" altLang="de-DE" sz="2400" dirty="0">
                <a:solidFill>
                  <a:srgbClr val="333333"/>
                </a:solidFill>
              </a:rPr>
              <a:t> </a:t>
            </a:r>
            <a:r>
              <a:rPr lang="en-US" altLang="de-DE" sz="2400" dirty="0" err="1">
                <a:solidFill>
                  <a:srgbClr val="333333"/>
                </a:solidFill>
              </a:rPr>
              <a:t>menjadi</a:t>
            </a:r>
            <a:r>
              <a:rPr lang="en-US" altLang="de-DE" sz="2400" dirty="0">
                <a:solidFill>
                  <a:srgbClr val="333333"/>
                </a:solidFill>
              </a:rPr>
              <a:t> </a:t>
            </a:r>
            <a:r>
              <a:rPr lang="en-US" altLang="de-DE" sz="2400" dirty="0" err="1">
                <a:solidFill>
                  <a:srgbClr val="333333"/>
                </a:solidFill>
              </a:rPr>
              <a:t>pertimbangan</a:t>
            </a:r>
            <a:r>
              <a:rPr lang="en-US" altLang="de-DE" sz="2400" dirty="0">
                <a:solidFill>
                  <a:srgbClr val="333333"/>
                </a:solidFill>
              </a:rPr>
              <a:t> </a:t>
            </a:r>
            <a:r>
              <a:rPr lang="en-US" altLang="de-DE" sz="2400" dirty="0" err="1">
                <a:solidFill>
                  <a:srgbClr val="333333"/>
                </a:solidFill>
              </a:rPr>
              <a:t>sebelum</a:t>
            </a:r>
            <a:r>
              <a:rPr lang="en-US" altLang="de-DE" sz="2400" dirty="0">
                <a:solidFill>
                  <a:srgbClr val="333333"/>
                </a:solidFill>
              </a:rPr>
              <a:t> </a:t>
            </a:r>
            <a:r>
              <a:rPr lang="en-US" altLang="de-DE" sz="2400" dirty="0" err="1">
                <a:solidFill>
                  <a:srgbClr val="333333"/>
                </a:solidFill>
              </a:rPr>
              <a:t>menginterpretasikan</a:t>
            </a:r>
            <a:r>
              <a:rPr lang="en-US" altLang="de-DE" sz="2400" dirty="0">
                <a:solidFill>
                  <a:srgbClr val="333333"/>
                </a:solidFill>
              </a:rPr>
              <a:t> </a:t>
            </a:r>
            <a:r>
              <a:rPr lang="en-US" altLang="de-DE" sz="2400" dirty="0" err="1">
                <a:solidFill>
                  <a:srgbClr val="333333"/>
                </a:solidFill>
              </a:rPr>
              <a:t>ekspresi</a:t>
            </a:r>
            <a:r>
              <a:rPr lang="en-US" altLang="de-DE" sz="2400" dirty="0">
                <a:solidFill>
                  <a:srgbClr val="333333"/>
                </a:solidFill>
              </a:rPr>
              <a:t> </a:t>
            </a:r>
            <a:r>
              <a:rPr lang="en-US" altLang="de-DE" sz="2400" dirty="0" err="1">
                <a:solidFill>
                  <a:srgbClr val="333333"/>
                </a:solidFill>
              </a:rPr>
              <a:t>wajah</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sikap</a:t>
            </a:r>
            <a:r>
              <a:rPr lang="en-US" altLang="de-DE" sz="2400" dirty="0">
                <a:solidFill>
                  <a:srgbClr val="333333"/>
                </a:solidFill>
              </a:rPr>
              <a:t> </a:t>
            </a:r>
            <a:r>
              <a:rPr lang="en-US" altLang="de-DE" sz="2400" dirty="0" err="1">
                <a:solidFill>
                  <a:srgbClr val="333333"/>
                </a:solidFill>
              </a:rPr>
              <a:t>tubuh</a:t>
            </a:r>
            <a:r>
              <a:rPr lang="en-US" altLang="de-DE" sz="2400" dirty="0">
                <a:solidFill>
                  <a:srgbClr val="333333"/>
                </a:solidFill>
              </a:rPr>
              <a:t> </a:t>
            </a:r>
            <a:r>
              <a:rPr lang="en-US" altLang="de-DE" sz="2400" dirty="0" err="1">
                <a:solidFill>
                  <a:srgbClr val="333333"/>
                </a:solidFill>
              </a:rPr>
              <a:t>seseorang</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8742851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Tugas 3</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53</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Anda akan diperlihatkan gambar secara berurutan.</a:t>
            </a:r>
          </a:p>
          <a:p>
            <a:pPr marL="342900" lvl="0" indent="-342900" defTabSz="914400" fontAlgn="base">
              <a:buClr>
                <a:srgbClr val="333333"/>
              </a:buClr>
              <a:buFont typeface="WingDings"/>
              <a:buChar char=""/>
            </a:pPr>
            <a:r>
              <a:rPr lang="en-US" altLang="de-DE" sz="2400" dirty="0" err="1">
                <a:solidFill>
                  <a:srgbClr val="333333"/>
                </a:solidFill>
              </a:rPr>
              <a:t>Gambar</a:t>
            </a:r>
            <a:r>
              <a:rPr lang="en-US" altLang="de-DE" sz="2400" dirty="0">
                <a:solidFill>
                  <a:srgbClr val="333333"/>
                </a:solidFill>
              </a:rPr>
              <a:t> 1-3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ditunjukkan</a:t>
            </a:r>
            <a:r>
              <a:rPr lang="en-US" altLang="de-DE" sz="2400" dirty="0">
                <a:solidFill>
                  <a:srgbClr val="333333"/>
                </a:solidFill>
              </a:rPr>
              <a:t> </a:t>
            </a:r>
            <a:r>
              <a:rPr lang="en-US" altLang="de-DE" sz="2400" dirty="0" err="1">
                <a:solidFill>
                  <a:srgbClr val="333333"/>
                </a:solidFill>
              </a:rPr>
              <a:t>secara</a:t>
            </a:r>
            <a:r>
              <a:rPr lang="en-US" altLang="de-DE" sz="2400" dirty="0">
                <a:solidFill>
                  <a:srgbClr val="333333"/>
                </a:solidFill>
              </a:rPr>
              <a:t> </a:t>
            </a:r>
            <a:r>
              <a:rPr lang="en-US" altLang="de-DE" sz="2400" dirty="0" err="1">
                <a:solidFill>
                  <a:srgbClr val="333333"/>
                </a:solidFill>
              </a:rPr>
              <a:t>mundur</a:t>
            </a:r>
            <a:r>
              <a:rPr lang="en-US" altLang="de-DE" sz="2400" dirty="0">
                <a:solidFill>
                  <a:srgbClr val="333333"/>
                </a:solidFill>
              </a:rPr>
              <a:t>, </a:t>
            </a:r>
            <a:r>
              <a:rPr lang="en-US" altLang="de-DE" sz="2400" dirty="0" err="1">
                <a:solidFill>
                  <a:srgbClr val="333333"/>
                </a:solidFill>
              </a:rPr>
              <a:t>sehingga</a:t>
            </a:r>
            <a:r>
              <a:rPr lang="en-US" altLang="de-DE" sz="2400" dirty="0">
                <a:solidFill>
                  <a:srgbClr val="333333"/>
                </a:solidFill>
              </a:rPr>
              <a:t> </a:t>
            </a:r>
            <a:r>
              <a:rPr lang="en-US" altLang="de-DE" sz="2400" dirty="0" err="1">
                <a:solidFill>
                  <a:srgbClr val="333333"/>
                </a:solidFill>
              </a:rPr>
              <a:t>gambar</a:t>
            </a:r>
            <a:r>
              <a:rPr lang="en-US" altLang="de-DE" sz="2400" dirty="0">
                <a:solidFill>
                  <a:srgbClr val="333333"/>
                </a:solidFill>
              </a:rPr>
              <a:t> 3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ditunjukkan</a:t>
            </a:r>
            <a:r>
              <a:rPr lang="en-US" altLang="de-DE" sz="2400" dirty="0">
                <a:solidFill>
                  <a:srgbClr val="333333"/>
                </a:solidFill>
              </a:rPr>
              <a:t> </a:t>
            </a:r>
            <a:r>
              <a:rPr lang="en-US" altLang="de-DE" sz="2400" dirty="0" err="1">
                <a:solidFill>
                  <a:srgbClr val="333333"/>
                </a:solidFill>
              </a:rPr>
              <a:t>terlebih</a:t>
            </a:r>
            <a:r>
              <a:rPr lang="en-US" altLang="de-DE" sz="2400" dirty="0">
                <a:solidFill>
                  <a:srgbClr val="333333"/>
                </a:solidFill>
              </a:rPr>
              <a:t> </a:t>
            </a:r>
            <a:r>
              <a:rPr lang="en-US" altLang="de-DE" sz="2400" dirty="0" err="1">
                <a:solidFill>
                  <a:srgbClr val="333333"/>
                </a:solidFill>
              </a:rPr>
              <a:t>dulu</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Setelah</a:t>
            </a:r>
            <a:r>
              <a:rPr lang="en-US" altLang="de-DE" sz="2400" dirty="0">
                <a:solidFill>
                  <a:srgbClr val="333333"/>
                </a:solidFill>
              </a:rPr>
              <a:t> </a:t>
            </a:r>
            <a:r>
              <a:rPr lang="en-US" altLang="de-DE" sz="2400" dirty="0" err="1">
                <a:solidFill>
                  <a:srgbClr val="333333"/>
                </a:solidFill>
              </a:rPr>
              <a:t>setiap</a:t>
            </a:r>
            <a:r>
              <a:rPr lang="en-US" altLang="de-DE" sz="2400" dirty="0">
                <a:solidFill>
                  <a:srgbClr val="333333"/>
                </a:solidFill>
              </a:rPr>
              <a:t> </a:t>
            </a:r>
            <a:r>
              <a:rPr lang="en-US" altLang="de-DE" sz="2400" dirty="0" err="1">
                <a:solidFill>
                  <a:srgbClr val="333333"/>
                </a:solidFill>
              </a:rPr>
              <a:t>gambar</a:t>
            </a:r>
            <a:r>
              <a:rPr lang="en-US" altLang="de-DE" sz="2400" dirty="0">
                <a:solidFill>
                  <a:srgbClr val="333333"/>
                </a:solidFill>
              </a:rPr>
              <a:t> </a:t>
            </a:r>
            <a:r>
              <a:rPr lang="en-US" altLang="de-DE" sz="2400" dirty="0" err="1">
                <a:solidFill>
                  <a:srgbClr val="333333"/>
                </a:solidFill>
              </a:rPr>
              <a:t>ditunjukkan</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ditanya</a:t>
            </a:r>
            <a:r>
              <a:rPr lang="en-US" altLang="de-DE" sz="2400" dirty="0">
                <a:solidFill>
                  <a:srgbClr val="333333"/>
                </a:solidFill>
              </a:rPr>
              <a:t> yang mana </a:t>
            </a:r>
            <a:r>
              <a:rPr lang="en-US" altLang="de-DE" sz="2400" dirty="0" err="1">
                <a:solidFill>
                  <a:srgbClr val="333333"/>
                </a:solidFill>
              </a:rPr>
              <a:t>dari</a:t>
            </a:r>
            <a:r>
              <a:rPr lang="en-US" altLang="de-DE" sz="2400" dirty="0">
                <a:solidFill>
                  <a:srgbClr val="333333"/>
                </a:solidFill>
              </a:rPr>
              <a:t> 3 </a:t>
            </a:r>
            <a:r>
              <a:rPr lang="en-US" altLang="de-DE" sz="2400" dirty="0" err="1">
                <a:solidFill>
                  <a:srgbClr val="333333"/>
                </a:solidFill>
              </a:rPr>
              <a:t>alternatif</a:t>
            </a:r>
            <a:r>
              <a:rPr lang="en-US" altLang="de-DE" sz="2400" dirty="0">
                <a:solidFill>
                  <a:srgbClr val="333333"/>
                </a:solidFill>
              </a:rPr>
              <a:t> </a:t>
            </a:r>
            <a:r>
              <a:rPr lang="en-US" altLang="de-DE" sz="2400" dirty="0" err="1">
                <a:solidFill>
                  <a:srgbClr val="333333"/>
                </a:solidFill>
              </a:rPr>
              <a:t>jawaban</a:t>
            </a:r>
            <a:r>
              <a:rPr lang="en-US" altLang="de-DE" sz="2400" dirty="0">
                <a:solidFill>
                  <a:srgbClr val="333333"/>
                </a:solidFill>
              </a:rPr>
              <a:t> yang </a:t>
            </a:r>
            <a:r>
              <a:rPr lang="en-US" altLang="de-DE" sz="2400" dirty="0" err="1">
                <a:solidFill>
                  <a:srgbClr val="333333"/>
                </a:solidFill>
              </a:rPr>
              <a:t>menjadi</a:t>
            </a:r>
            <a:r>
              <a:rPr lang="en-US" altLang="de-DE" sz="2400" dirty="0">
                <a:solidFill>
                  <a:srgbClr val="333333"/>
                </a:solidFill>
              </a:rPr>
              <a:t> </a:t>
            </a:r>
            <a:r>
              <a:rPr lang="en-US" altLang="de-DE" sz="2400" dirty="0" err="1">
                <a:solidFill>
                  <a:srgbClr val="333333"/>
                </a:solidFill>
              </a:rPr>
              <a:t>akhir</a:t>
            </a:r>
            <a:r>
              <a:rPr lang="en-US" altLang="de-DE" sz="2400" dirty="0">
                <a:solidFill>
                  <a:srgbClr val="333333"/>
                </a:solidFill>
              </a:rPr>
              <a:t>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urutan</a:t>
            </a:r>
            <a:r>
              <a:rPr lang="en-US" altLang="de-DE" sz="2400" dirty="0">
                <a:solidFill>
                  <a:srgbClr val="333333"/>
                </a:solidFill>
              </a:rPr>
              <a:t> </a:t>
            </a:r>
            <a:r>
              <a:rPr lang="en-US" altLang="de-DE" sz="2400" dirty="0" err="1">
                <a:solidFill>
                  <a:srgbClr val="333333"/>
                </a:solidFill>
              </a:rPr>
              <a:t>gambar</a:t>
            </a:r>
            <a:r>
              <a:rPr lang="en-US" altLang="de-DE" sz="2400" dirty="0">
                <a:solidFill>
                  <a:srgbClr val="333333"/>
                </a:solidFill>
              </a:rPr>
              <a:t> </a:t>
            </a:r>
            <a:r>
              <a:rPr lang="en-US" altLang="de-DE" sz="2400" dirty="0" err="1">
                <a:solidFill>
                  <a:srgbClr val="333333"/>
                </a:solidFill>
              </a:rPr>
              <a:t>berikut</a:t>
            </a:r>
            <a:r>
              <a:rPr lang="en-US" altLang="de-DE" sz="2400" dirty="0">
                <a:solidFill>
                  <a:srgbClr val="333333"/>
                </a:solidFill>
              </a:rPr>
              <a:t>. </a:t>
            </a:r>
            <a:r>
              <a:rPr lang="en-US" altLang="de-DE" sz="2400" dirty="0" err="1">
                <a:solidFill>
                  <a:srgbClr val="333333"/>
                </a:solidFill>
              </a:rPr>
              <a:t>Jawablah</a:t>
            </a:r>
            <a:r>
              <a:rPr lang="en-US" altLang="de-DE" sz="2400" dirty="0">
                <a:solidFill>
                  <a:srgbClr val="333333"/>
                </a:solidFill>
              </a:rPr>
              <a:t> </a:t>
            </a:r>
            <a:r>
              <a:rPr lang="en-US" altLang="de-DE" sz="2400" dirty="0" err="1">
                <a:solidFill>
                  <a:srgbClr val="333333"/>
                </a:solidFill>
              </a:rPr>
              <a:t>secara</a:t>
            </a:r>
            <a:r>
              <a:rPr lang="en-US" altLang="de-DE" sz="2400" dirty="0">
                <a:solidFill>
                  <a:srgbClr val="333333"/>
                </a:solidFill>
              </a:rPr>
              <a:t> </a:t>
            </a:r>
            <a:r>
              <a:rPr lang="en-US" altLang="de-DE" sz="2400" dirty="0" err="1">
                <a:solidFill>
                  <a:srgbClr val="333333"/>
                </a:solidFill>
              </a:rPr>
              <a:t>logis</a:t>
            </a:r>
            <a:r>
              <a:rPr lang="de-DE" altLang="de-DE" sz="2400" i="1" dirty="0">
                <a:solidFill>
                  <a:srgbClr val="333333"/>
                </a:solidFill>
              </a:rPr>
              <a:t>.</a:t>
            </a:r>
            <a:endParaRPr 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oleh pria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54</a:t>
            </a:fld>
            <a:endParaRPr lang="de-DE" altLang="de-DE">
              <a:latin typeface="+mn-lt"/>
              <a:cs typeface="+mn-cs"/>
            </a:endParaRPr>
          </a:p>
        </p:txBody>
      </p:sp>
      <p:pic>
        <p:nvPicPr>
          <p:cNvPr id="14" name="Picture 2" descr="1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6-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16-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595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3</a:t>
            </a:r>
          </a:p>
        </p:txBody>
      </p:sp>
      <p:sp>
        <p:nvSpPr>
          <p:cNvPr id="19" name="Caption_12595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0" name="Caption_12595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1" name="Caption_12595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3"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oleh pria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55</a:t>
            </a:fld>
            <a:endParaRPr lang="de-DE" altLang="de-DE">
              <a:latin typeface="+mn-lt"/>
              <a:cs typeface="+mn-cs"/>
            </a:endParaRPr>
          </a:p>
        </p:txBody>
      </p:sp>
      <p:pic>
        <p:nvPicPr>
          <p:cNvPr id="16" name="Picture 2" descr="16-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16-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16-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1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6-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800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2" name="Caption_12800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3" name="Caption_1280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4" name="Caption_12800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5" name="Caption_12800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oleh pria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56</a:t>
            </a:fld>
            <a:endParaRPr lang="de-DE" altLang="de-DE">
              <a:latin typeface="+mn-lt"/>
              <a:cs typeface="+mn-cs"/>
            </a:endParaRPr>
          </a:p>
        </p:txBody>
      </p:sp>
      <p:pic>
        <p:nvPicPr>
          <p:cNvPr id="18" name="Picture 2" descr="1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1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1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16-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16-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16-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3005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5" name="Caption_13005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6"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7" name="Caption_1300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8" name="Caption_13005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9" name="Caption_13005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Jawaban yang benar adalah 4b!</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57</a:t>
            </a:fld>
            <a:endParaRPr lang="de-DE" altLang="de-DE">
              <a:latin typeface="+mn-lt"/>
              <a:cs typeface="+mn-cs"/>
            </a:endParaRPr>
          </a:p>
        </p:txBody>
      </p:sp>
      <p:pic>
        <p:nvPicPr>
          <p:cNvPr id="13" name="Picture 3" descr="1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1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9"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3210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8" name="Caption_13210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19" name="Caption_1320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20" name="Caption_132105"/>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wanita ini ?</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58</a:t>
            </a:fld>
            <a:endParaRPr lang="de-DE" altLang="de-DE">
              <a:latin typeface="+mn-lt"/>
              <a:cs typeface="+mn-cs"/>
            </a:endParaRPr>
          </a:p>
        </p:txBody>
      </p:sp>
      <p:pic>
        <p:nvPicPr>
          <p:cNvPr id="14" name="Picture 2" descr="1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7-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1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3414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9" name="Caption_13414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0" name="Caption_13414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1" name="Caption_1341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wanita ini ?</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59</a:t>
            </a:fld>
            <a:endParaRPr lang="de-DE" altLang="de-DE">
              <a:latin typeface="+mn-lt"/>
              <a:cs typeface="+mn-cs"/>
            </a:endParaRPr>
          </a:p>
        </p:txBody>
      </p:sp>
      <p:pic>
        <p:nvPicPr>
          <p:cNvPr id="16" name="Picture 2" descr="1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1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11" descr="1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9" descr="1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0" descr="1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362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2" name="Caption_13620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3" name="Caption_13620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4" name="Caption_13619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5" name="Caption_13619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wanita ini ?</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60</a:t>
            </a:fld>
            <a:endParaRPr lang="de-DE" altLang="de-DE">
              <a:latin typeface="+mn-lt"/>
              <a:cs typeface="+mn-cs"/>
            </a:endParaRPr>
          </a:p>
        </p:txBody>
      </p:sp>
      <p:pic>
        <p:nvPicPr>
          <p:cNvPr id="18" name="Picture 2" descr="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1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1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17-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1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1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3824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5" name="Caption_13824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6" name="Caption_13824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7" name="Caption_13824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8" name="Caption_13824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9" name="Caption_13824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Jawaban yang benar adalah 4c!</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61</a:t>
            </a:fld>
            <a:endParaRPr lang="de-DE" altLang="de-DE">
              <a:latin typeface="+mn-lt"/>
              <a:cs typeface="+mn-cs"/>
            </a:endParaRPr>
          </a:p>
        </p:txBody>
      </p:sp>
      <p:pic>
        <p:nvPicPr>
          <p:cNvPr id="13" name="Picture 3" descr="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1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17-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7" name="Caption_140294"/>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18" name="Caption_14029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9" name="Caption_14029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0" name="Caption_14029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oleh pria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62</a:t>
            </a:fld>
            <a:endParaRPr lang="de-DE" altLang="de-DE">
              <a:latin typeface="+mn-lt"/>
              <a:cs typeface="+mn-cs"/>
            </a:endParaRPr>
          </a:p>
        </p:txBody>
      </p:sp>
      <p:pic>
        <p:nvPicPr>
          <p:cNvPr id="14" name="Picture 2" descr="19-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9-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4" descr="1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sp>
        <p:nvSpPr>
          <p:cNvPr id="18" name="Caption_1423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4233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0" name="Caption_14233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1" name="Caption_14234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oleh pria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63</a:t>
            </a:fld>
            <a:endParaRPr lang="de-DE" altLang="de-DE">
              <a:latin typeface="+mn-lt"/>
              <a:cs typeface="+mn-cs"/>
            </a:endParaRPr>
          </a:p>
        </p:txBody>
      </p:sp>
      <p:pic>
        <p:nvPicPr>
          <p:cNvPr id="16" name="Picture 3" descr="19-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2" descr="1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10" descr="1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19" name="Picture 8"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9" descr="19-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4439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22" name="Caption_1443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4439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44386"/>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44387"/>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oleh pria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64</a:t>
            </a:fld>
            <a:endParaRPr lang="de-DE" altLang="de-DE">
              <a:latin typeface="+mn-lt"/>
              <a:cs typeface="+mn-cs"/>
            </a:endParaRPr>
          </a:p>
        </p:txBody>
      </p:sp>
      <p:pic>
        <p:nvPicPr>
          <p:cNvPr id="18" name="Picture 2" descr="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4" descr="1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11" descr="1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2" name="Picture 9" descr="19-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0" descr="19-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464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1464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464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4643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464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4643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Jawaban yang benar adalah 4a!</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65</a:t>
            </a:fld>
            <a:endParaRPr lang="de-DE" altLang="de-DE">
              <a:latin typeface="+mn-lt"/>
              <a:cs typeface="+mn-cs"/>
            </a:endParaRPr>
          </a:p>
        </p:txBody>
      </p:sp>
      <p:pic>
        <p:nvPicPr>
          <p:cNvPr id="13" name="Picture 3" descr="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5" descr="1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4"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9"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8487"/>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8" name="Caption_14848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4848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14848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pria ini ?</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66</a:t>
            </a:fld>
            <a:endParaRPr lang="de-DE" altLang="de-DE">
              <a:latin typeface="+mn-lt"/>
              <a:cs typeface="+mn-cs"/>
            </a:endParaRPr>
          </a:p>
        </p:txBody>
      </p:sp>
      <p:pic>
        <p:nvPicPr>
          <p:cNvPr id="14" name="Picture 2" descr="2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0-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5053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5053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5053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1" name="Caption_15053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pria ini ?</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67</a:t>
            </a:fld>
            <a:endParaRPr lang="de-DE" altLang="de-DE">
              <a:latin typeface="+mn-lt"/>
              <a:cs typeface="+mn-cs"/>
            </a:endParaRPr>
          </a:p>
        </p:txBody>
      </p:sp>
      <p:pic>
        <p:nvPicPr>
          <p:cNvPr id="16" name="Picture 2" descr="2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0-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0-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5258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22" name="Caption_15258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5258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5" name="Caption_2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3</a:t>
            </a:r>
            <a:endParaRPr lang="en-US" altLang="de-DE" sz="2400" dirty="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pria ini ?</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68</a:t>
            </a:fld>
            <a:endParaRPr lang="de-DE" altLang="de-DE">
              <a:latin typeface="+mn-lt"/>
              <a:cs typeface="+mn-cs"/>
            </a:endParaRPr>
          </a:p>
        </p:txBody>
      </p:sp>
      <p:pic>
        <p:nvPicPr>
          <p:cNvPr id="18" name="Picture 2" descr="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0-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2" name="Picture 6" descr="20-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0-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5463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25" name="Caption_15463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5463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5462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5462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5462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Jawaban yang benar adalah 4b!</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69</a:t>
            </a:fld>
            <a:endParaRPr lang="de-DE" altLang="de-DE">
              <a:latin typeface="+mn-lt"/>
              <a:cs typeface="+mn-cs"/>
            </a:endParaRPr>
          </a:p>
        </p:txBody>
      </p:sp>
      <p:pic>
        <p:nvPicPr>
          <p:cNvPr id="13" name="Picture 3" descr="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667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8" name="Caption_15667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5667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1566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pria ini ?</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70</a:t>
            </a:fld>
            <a:endParaRPr lang="de-DE" altLang="de-DE">
              <a:latin typeface="+mn-lt"/>
              <a:cs typeface="+mn-cs"/>
            </a:endParaRPr>
          </a:p>
        </p:txBody>
      </p:sp>
      <p:pic>
        <p:nvPicPr>
          <p:cNvPr id="14" name="Picture 2" descr="2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1-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1-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1-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5872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5872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5872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1" name="Caption_1587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pria ini ?</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71</a:t>
            </a:fld>
            <a:endParaRPr lang="de-DE" altLang="de-DE">
              <a:latin typeface="+mn-lt"/>
              <a:cs typeface="+mn-cs"/>
            </a:endParaRPr>
          </a:p>
        </p:txBody>
      </p:sp>
      <p:pic>
        <p:nvPicPr>
          <p:cNvPr id="16" name="Picture 2" descr="2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1-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1-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6077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6077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6077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607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607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pria ini ?</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72</a:t>
            </a:fld>
            <a:endParaRPr lang="de-DE" altLang="de-DE">
              <a:latin typeface="+mn-lt"/>
              <a:cs typeface="+mn-cs"/>
            </a:endParaRPr>
          </a:p>
        </p:txBody>
      </p:sp>
      <p:pic>
        <p:nvPicPr>
          <p:cNvPr id="18" name="Picture 2" descr="2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1-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1-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1-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6282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16282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6282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628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628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628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Jawaban yang benar adalah 4a!</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73</a:t>
            </a:fld>
            <a:endParaRPr lang="de-DE" altLang="de-DE">
              <a:latin typeface="+mn-lt"/>
              <a:cs typeface="+mn-cs"/>
            </a:endParaRPr>
          </a:p>
        </p:txBody>
      </p:sp>
      <p:pic>
        <p:nvPicPr>
          <p:cNvPr id="13" name="Picture 3" descr="2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9"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6486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8" name="Caption_16486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9" name="Caption_16486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0" name="Caption_16487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oleh pria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74</a:t>
            </a:fld>
            <a:endParaRPr lang="de-DE" altLang="de-DE">
              <a:latin typeface="+mn-lt"/>
              <a:cs typeface="+mn-cs"/>
            </a:endParaRPr>
          </a:p>
        </p:txBody>
      </p:sp>
      <p:pic>
        <p:nvPicPr>
          <p:cNvPr id="14" name="Picture 2" descr="2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2-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69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669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669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1" name="Caption_16691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oleh pria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75</a:t>
            </a:fld>
            <a:endParaRPr lang="de-DE" altLang="de-DE">
              <a:latin typeface="+mn-lt"/>
              <a:cs typeface="+mn-cs"/>
            </a:endParaRPr>
          </a:p>
        </p:txBody>
      </p:sp>
      <p:pic>
        <p:nvPicPr>
          <p:cNvPr id="16" name="Picture 2" descr="2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2-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689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689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689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6896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6896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oleh pria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76</a:t>
            </a:fld>
            <a:endParaRPr lang="de-DE" altLang="de-DE">
              <a:latin typeface="+mn-lt"/>
              <a:cs typeface="+mn-cs"/>
            </a:endParaRPr>
          </a:p>
        </p:txBody>
      </p:sp>
      <p:pic>
        <p:nvPicPr>
          <p:cNvPr id="18" name="Picture 2" descr="2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2-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2-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7101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25" name="Caption_17101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710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7101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7101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7101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Jawaban yang benar adalah 4c!</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77</a:t>
            </a:fld>
            <a:endParaRPr lang="de-DE" altLang="de-DE">
              <a:latin typeface="+mn-lt"/>
              <a:cs typeface="+mn-cs"/>
            </a:endParaRPr>
          </a:p>
        </p:txBody>
      </p:sp>
      <p:pic>
        <p:nvPicPr>
          <p:cNvPr id="13" name="Picture 3" descr="2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8" descr="2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7" name="Caption_17306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8" name="Caption_17306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7306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17305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oleh pria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78</a:t>
            </a:fld>
            <a:endParaRPr lang="de-DE" altLang="de-DE">
              <a:latin typeface="+mn-lt"/>
              <a:cs typeface="+mn-cs"/>
            </a:endParaRPr>
          </a:p>
        </p:txBody>
      </p:sp>
      <p:pic>
        <p:nvPicPr>
          <p:cNvPr id="14" name="Picture 2" descr="2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3-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75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7510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7510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1" name="Caption_17510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oleh pria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79</a:t>
            </a:fld>
            <a:endParaRPr lang="de-DE" altLang="de-DE">
              <a:latin typeface="+mn-lt"/>
              <a:cs typeface="+mn-cs"/>
            </a:endParaRPr>
          </a:p>
        </p:txBody>
      </p:sp>
      <p:pic>
        <p:nvPicPr>
          <p:cNvPr id="16" name="Picture 2" descr="2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7715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7715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7715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7715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7715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oleh pria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80</a:t>
            </a:fld>
            <a:endParaRPr lang="de-DE" altLang="de-DE">
              <a:latin typeface="+mn-lt"/>
              <a:cs typeface="+mn-cs"/>
            </a:endParaRPr>
          </a:p>
        </p:txBody>
      </p:sp>
      <p:pic>
        <p:nvPicPr>
          <p:cNvPr id="18" name="Picture 2" descr="2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3-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3-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7920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17920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7920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7920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7920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7920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Jawaban yang benar adalah 4b!</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81</a:t>
            </a:fld>
            <a:endParaRPr lang="de-DE" altLang="de-DE">
              <a:latin typeface="+mn-lt"/>
              <a:cs typeface="+mn-cs"/>
            </a:endParaRPr>
          </a:p>
        </p:txBody>
      </p:sp>
      <p:pic>
        <p:nvPicPr>
          <p:cNvPr id="13" name="Picture 3" descr="2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81254"/>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8" name="Caption_18125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8125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18125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pria ini ?</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82</a:t>
            </a:fld>
            <a:endParaRPr lang="de-DE" altLang="de-DE">
              <a:latin typeface="+mn-lt"/>
              <a:cs typeface="+mn-cs"/>
            </a:endParaRPr>
          </a:p>
        </p:txBody>
      </p:sp>
      <p:pic>
        <p:nvPicPr>
          <p:cNvPr id="14" name="Picture 5" descr="24-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5" name="Picture 2" descr="2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24-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4-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8330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8330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8329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1" name="Caption_18329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pria ini ?</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83</a:t>
            </a:fld>
            <a:endParaRPr lang="de-DE" altLang="de-DE">
              <a:latin typeface="+mn-lt"/>
              <a:cs typeface="+mn-cs"/>
            </a:endParaRPr>
          </a:p>
        </p:txBody>
      </p:sp>
      <p:pic>
        <p:nvPicPr>
          <p:cNvPr id="16" name="Picture 2" descr="2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7" descr="24-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8" name="Picture 3" descr="2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5" descr="24-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4-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8535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8535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853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85347"/>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8534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pria ini ?</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84</a:t>
            </a:fld>
            <a:endParaRPr lang="de-DE" altLang="de-DE">
              <a:latin typeface="+mn-lt"/>
              <a:cs typeface="+mn-cs"/>
            </a:endParaRPr>
          </a:p>
        </p:txBody>
      </p:sp>
      <p:pic>
        <p:nvPicPr>
          <p:cNvPr id="18" name="Picture 2" descr="2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8" descr="24-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4" descr="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6" descr="24-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4-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874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18739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8739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873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8739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8739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Jawaban yang benar adalah 4a!</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85</a:t>
            </a:fld>
            <a:endParaRPr lang="de-DE" altLang="de-DE">
              <a:latin typeface="+mn-lt"/>
              <a:cs typeface="+mn-cs"/>
            </a:endParaRPr>
          </a:p>
        </p:txBody>
      </p:sp>
      <p:pic>
        <p:nvPicPr>
          <p:cNvPr id="13" name="Picture 3" descr="2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24-a"/>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6" name="Picture 5" descr="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7" name="Caption_18944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8" name="Caption_18944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8944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18944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oleh pria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86</a:t>
            </a:fld>
            <a:endParaRPr lang="de-DE" altLang="de-DE">
              <a:latin typeface="+mn-lt"/>
              <a:cs typeface="+mn-cs"/>
            </a:endParaRPr>
          </a:p>
        </p:txBody>
      </p:sp>
      <p:pic>
        <p:nvPicPr>
          <p:cNvPr id="14" name="Picture 2" descr="2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7-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9149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9149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9149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1" name="Caption_19149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oleh pria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87</a:t>
            </a:fld>
            <a:endParaRPr lang="de-DE" altLang="de-DE">
              <a:latin typeface="+mn-lt"/>
              <a:cs typeface="+mn-cs"/>
            </a:endParaRPr>
          </a:p>
        </p:txBody>
      </p:sp>
      <p:pic>
        <p:nvPicPr>
          <p:cNvPr id="16" name="Picture 2" descr="2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935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935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935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9353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9353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oleh pria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88</a:t>
            </a:fld>
            <a:endParaRPr lang="de-DE" altLang="de-DE">
              <a:latin typeface="+mn-lt"/>
              <a:cs typeface="+mn-cs"/>
            </a:endParaRPr>
          </a:p>
        </p:txBody>
      </p:sp>
      <p:pic>
        <p:nvPicPr>
          <p:cNvPr id="18" name="Picture 2" descr="2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7-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9559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19559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955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955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955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955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Jawaban yang benar adalah 4b!</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89</a:t>
            </a:fld>
            <a:endParaRPr lang="de-DE" altLang="de-DE">
              <a:latin typeface="+mn-lt"/>
              <a:cs typeface="+mn-cs"/>
            </a:endParaRPr>
          </a:p>
        </p:txBody>
      </p:sp>
      <p:pic>
        <p:nvPicPr>
          <p:cNvPr id="13" name="Picture 3" descr="2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9763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8" name="Caption_19763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976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19763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oleh pria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90</a:t>
            </a:fld>
            <a:endParaRPr lang="de-DE" altLang="de-DE">
              <a:latin typeface="+mn-lt"/>
              <a:cs typeface="+mn-cs"/>
            </a:endParaRPr>
          </a:p>
        </p:txBody>
      </p:sp>
      <p:pic>
        <p:nvPicPr>
          <p:cNvPr id="14" name="Picture 2" descr="2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8-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8-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9968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9968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9968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1" name="Caption_19968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oleh pria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91</a:t>
            </a:fld>
            <a:endParaRPr lang="de-DE" altLang="de-DE">
              <a:latin typeface="+mn-lt"/>
              <a:cs typeface="+mn-cs"/>
            </a:endParaRPr>
          </a:p>
        </p:txBody>
      </p:sp>
      <p:pic>
        <p:nvPicPr>
          <p:cNvPr id="16" name="Picture 2" descr="2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8-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8-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2017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2017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2017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20173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20173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oleh pria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92</a:t>
            </a:fld>
            <a:endParaRPr lang="de-DE" altLang="de-DE">
              <a:latin typeface="+mn-lt"/>
              <a:cs typeface="+mn-cs"/>
            </a:endParaRPr>
          </a:p>
        </p:txBody>
      </p:sp>
      <p:pic>
        <p:nvPicPr>
          <p:cNvPr id="18" name="Picture 3" descr="2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4" descr="2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5" descr="2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8-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8-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8-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20378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20378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20378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20378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20378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20377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Jawaban yang benar adalah 4c!</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93</a:t>
            </a:fld>
            <a:endParaRPr lang="de-DE" altLang="de-DE">
              <a:latin typeface="+mn-lt"/>
              <a:cs typeface="+mn-cs"/>
            </a:endParaRPr>
          </a:p>
        </p:txBody>
      </p:sp>
      <p:pic>
        <p:nvPicPr>
          <p:cNvPr id="13" name="Picture 3" descr="2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8-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7" name="Caption_205830"/>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8" name="Caption_20582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20582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20582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Ringkasan</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94</a:t>
            </a:fld>
            <a:endParaRPr lang="de-DE" altLang="de-DE">
              <a:latin typeface="+mn-lt"/>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GB" sz="2400" dirty="0" err="1">
                <a:solidFill>
                  <a:srgbClr val="333333"/>
                </a:solidFill>
              </a:rPr>
              <a:t>Anda</a:t>
            </a:r>
            <a:r>
              <a:rPr lang="en-GB" sz="2400" dirty="0">
                <a:solidFill>
                  <a:srgbClr val="333333"/>
                </a:solidFill>
              </a:rPr>
              <a:t> </a:t>
            </a:r>
            <a:r>
              <a:rPr lang="en-GB" sz="2400" dirty="0" err="1">
                <a:solidFill>
                  <a:srgbClr val="333333"/>
                </a:solidFill>
              </a:rPr>
              <a:t>seharusnya</a:t>
            </a:r>
            <a:r>
              <a:rPr lang="en-GB" sz="2400" dirty="0">
                <a:solidFill>
                  <a:srgbClr val="333333"/>
                </a:solidFill>
              </a:rPr>
              <a:t> </a:t>
            </a:r>
            <a:r>
              <a:rPr lang="en-GB" sz="2400" dirty="0" err="1">
                <a:solidFill>
                  <a:srgbClr val="333333"/>
                </a:solidFill>
              </a:rPr>
              <a:t>memberi</a:t>
            </a:r>
            <a:r>
              <a:rPr lang="en-GB" sz="2400" dirty="0">
                <a:solidFill>
                  <a:srgbClr val="333333"/>
                </a:solidFill>
              </a:rPr>
              <a:t> </a:t>
            </a:r>
            <a:r>
              <a:rPr lang="en-GB" sz="2400" dirty="0" err="1">
                <a:solidFill>
                  <a:srgbClr val="333333"/>
                </a:solidFill>
              </a:rPr>
              <a:t>kesimpulan</a:t>
            </a:r>
            <a:r>
              <a:rPr lang="en-GB" sz="2400" dirty="0">
                <a:solidFill>
                  <a:srgbClr val="333333"/>
                </a:solidFill>
              </a:rPr>
              <a:t> / </a:t>
            </a:r>
            <a:r>
              <a:rPr lang="en-GB" sz="2400" dirty="0" err="1">
                <a:solidFill>
                  <a:srgbClr val="333333"/>
                </a:solidFill>
              </a:rPr>
              <a:t>penilaian</a:t>
            </a:r>
            <a:r>
              <a:rPr lang="en-GB" sz="2400" dirty="0">
                <a:solidFill>
                  <a:srgbClr val="333333"/>
                </a:solidFill>
              </a:rPr>
              <a:t> …</a:t>
            </a:r>
            <a:r>
              <a:rPr lang="en-GB" sz="2400" dirty="0" err="1">
                <a:solidFill>
                  <a:srgbClr val="333333"/>
                </a:solidFill>
              </a:rPr>
              <a:t>jika</a:t>
            </a:r>
            <a:r>
              <a:rPr lang="en-GB" sz="2400" dirty="0">
                <a:solidFill>
                  <a:srgbClr val="333333"/>
                </a:solidFill>
              </a:rPr>
              <a:t> </a:t>
            </a:r>
            <a:r>
              <a:rPr lang="en-GB" sz="2400" dirty="0" err="1">
                <a:solidFill>
                  <a:srgbClr val="333333"/>
                </a:solidFill>
              </a:rPr>
              <a:t>anda</a:t>
            </a:r>
            <a:r>
              <a:rPr lang="en-GB" sz="2400" dirty="0">
                <a:solidFill>
                  <a:srgbClr val="333333"/>
                </a:solidFill>
              </a:rPr>
              <a:t> </a:t>
            </a:r>
            <a:r>
              <a:rPr lang="en-GB" sz="2400" dirty="0" err="1">
                <a:solidFill>
                  <a:srgbClr val="333333"/>
                </a:solidFill>
              </a:rPr>
              <a:t>tahu</a:t>
            </a:r>
            <a:r>
              <a:rPr lang="en-GB" sz="2400" dirty="0">
                <a:solidFill>
                  <a:srgbClr val="333333"/>
                </a:solidFill>
              </a:rPr>
              <a:t> orang </a:t>
            </a:r>
            <a:r>
              <a:rPr lang="en-GB" sz="2400" dirty="0" err="1">
                <a:solidFill>
                  <a:srgbClr val="333333"/>
                </a:solidFill>
              </a:rPr>
              <a:t>tersebut</a:t>
            </a:r>
            <a:r>
              <a:rPr lang="en-GB" sz="2400" dirty="0">
                <a:solidFill>
                  <a:srgbClr val="333333"/>
                </a:solidFill>
              </a:rPr>
              <a:t> </a:t>
            </a:r>
            <a:r>
              <a:rPr lang="en-GB" sz="2400" dirty="0" err="1">
                <a:solidFill>
                  <a:srgbClr val="333333"/>
                </a:solidFill>
              </a:rPr>
              <a:t>dengan</a:t>
            </a:r>
            <a:r>
              <a:rPr lang="en-GB" sz="2400" dirty="0">
                <a:solidFill>
                  <a:srgbClr val="333333"/>
                </a:solidFill>
              </a:rPr>
              <a:t> </a:t>
            </a:r>
            <a:r>
              <a:rPr lang="en-GB" sz="2400" dirty="0" err="1">
                <a:solidFill>
                  <a:srgbClr val="333333"/>
                </a:solidFill>
              </a:rPr>
              <a:t>baik</a:t>
            </a:r>
            <a:r>
              <a:rPr lang="en-GB" sz="2400" dirty="0">
                <a:solidFill>
                  <a:srgbClr val="333333"/>
                </a:solidFill>
              </a:rPr>
              <a:t> </a:t>
            </a:r>
            <a:r>
              <a:rPr lang="en-GB" sz="2400" dirty="0" err="1">
                <a:solidFill>
                  <a:srgbClr val="333333"/>
                </a:solidFill>
              </a:rPr>
              <a:t>atau</a:t>
            </a:r>
            <a:r>
              <a:rPr lang="en-GB" sz="2400" dirty="0">
                <a:solidFill>
                  <a:srgbClr val="333333"/>
                </a:solidFill>
              </a:rPr>
              <a:t> </a:t>
            </a:r>
            <a:r>
              <a:rPr lang="en-GB" sz="2400" dirty="0" err="1">
                <a:solidFill>
                  <a:srgbClr val="333333"/>
                </a:solidFill>
              </a:rPr>
              <a:t>mengamatinya</a:t>
            </a:r>
            <a:r>
              <a:rPr lang="en-GB" sz="2400" dirty="0">
                <a:solidFill>
                  <a:srgbClr val="333333"/>
                </a:solidFill>
              </a:rPr>
              <a:t> </a:t>
            </a:r>
            <a:r>
              <a:rPr lang="en-GB" sz="2400" dirty="0" err="1">
                <a:solidFill>
                  <a:srgbClr val="333333"/>
                </a:solidFill>
              </a:rPr>
              <a:t>dalam</a:t>
            </a:r>
            <a:r>
              <a:rPr lang="en-GB" sz="2400" dirty="0">
                <a:solidFill>
                  <a:srgbClr val="333333"/>
                </a:solidFill>
              </a:rPr>
              <a:t> </a:t>
            </a:r>
            <a:r>
              <a:rPr lang="en-GB" sz="2400" dirty="0" err="1">
                <a:solidFill>
                  <a:srgbClr val="333333"/>
                </a:solidFill>
              </a:rPr>
              <a:t>konteks</a:t>
            </a:r>
            <a:r>
              <a:rPr lang="en-GB" sz="2400" dirty="0">
                <a:solidFill>
                  <a:srgbClr val="333333"/>
                </a:solidFill>
              </a:rPr>
              <a:t> yang </a:t>
            </a:r>
            <a:r>
              <a:rPr lang="en-GB" sz="2400" dirty="0" err="1">
                <a:solidFill>
                  <a:srgbClr val="333333"/>
                </a:solidFill>
              </a:rPr>
              <a:t>berbeda</a:t>
            </a:r>
            <a:r>
              <a:rPr lang="en-GB" sz="2400" dirty="0">
                <a:solidFill>
                  <a:srgbClr val="333333"/>
                </a:solidFill>
              </a:rPr>
              <a:t>.</a:t>
            </a:r>
            <a:endParaRPr lang="en-US" sz="24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Ringkasan</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95</a:t>
            </a:fld>
            <a:endParaRPr lang="de-DE" altLang="de-DE">
              <a:latin typeface="+mn-lt"/>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GB" sz="2400" dirty="0" err="1">
                <a:solidFill>
                  <a:srgbClr val="333333"/>
                </a:solidFill>
              </a:rPr>
              <a:t>Anda</a:t>
            </a:r>
            <a:r>
              <a:rPr lang="en-GB" sz="2400" dirty="0">
                <a:solidFill>
                  <a:srgbClr val="333333"/>
                </a:solidFill>
              </a:rPr>
              <a:t> </a:t>
            </a:r>
            <a:r>
              <a:rPr lang="en-GB" sz="2400" dirty="0" err="1">
                <a:solidFill>
                  <a:srgbClr val="333333"/>
                </a:solidFill>
              </a:rPr>
              <a:t>seharusnya</a:t>
            </a:r>
            <a:r>
              <a:rPr lang="en-GB" sz="2400" dirty="0">
                <a:solidFill>
                  <a:srgbClr val="333333"/>
                </a:solidFill>
              </a:rPr>
              <a:t> </a:t>
            </a:r>
            <a:r>
              <a:rPr lang="en-GB" sz="2400" dirty="0" err="1">
                <a:solidFill>
                  <a:srgbClr val="333333"/>
                </a:solidFill>
              </a:rPr>
              <a:t>memberi</a:t>
            </a:r>
            <a:r>
              <a:rPr lang="en-GB" sz="2400" dirty="0">
                <a:solidFill>
                  <a:srgbClr val="333333"/>
                </a:solidFill>
              </a:rPr>
              <a:t> </a:t>
            </a:r>
            <a:r>
              <a:rPr lang="en-GB" sz="2400" dirty="0" err="1">
                <a:solidFill>
                  <a:srgbClr val="333333"/>
                </a:solidFill>
              </a:rPr>
              <a:t>kesimpulan</a:t>
            </a:r>
            <a:r>
              <a:rPr lang="en-GB" sz="2400" dirty="0">
                <a:solidFill>
                  <a:srgbClr val="333333"/>
                </a:solidFill>
              </a:rPr>
              <a:t> / </a:t>
            </a:r>
            <a:r>
              <a:rPr lang="en-GB" sz="2400" dirty="0" err="1">
                <a:solidFill>
                  <a:srgbClr val="333333"/>
                </a:solidFill>
              </a:rPr>
              <a:t>penilaian</a:t>
            </a:r>
            <a:r>
              <a:rPr lang="en-GB" sz="2400" dirty="0">
                <a:solidFill>
                  <a:srgbClr val="333333"/>
                </a:solidFill>
              </a:rPr>
              <a:t> …</a:t>
            </a:r>
            <a:r>
              <a:rPr lang="en-GB" sz="2400" dirty="0" err="1">
                <a:solidFill>
                  <a:srgbClr val="333333"/>
                </a:solidFill>
              </a:rPr>
              <a:t>jika</a:t>
            </a:r>
            <a:r>
              <a:rPr lang="en-GB" sz="2400" dirty="0">
                <a:solidFill>
                  <a:srgbClr val="333333"/>
                </a:solidFill>
              </a:rPr>
              <a:t> </a:t>
            </a:r>
            <a:r>
              <a:rPr lang="en-GB" sz="2400" dirty="0" err="1">
                <a:solidFill>
                  <a:srgbClr val="333333"/>
                </a:solidFill>
              </a:rPr>
              <a:t>anda</a:t>
            </a:r>
            <a:r>
              <a:rPr lang="en-GB" sz="2400" dirty="0">
                <a:solidFill>
                  <a:srgbClr val="333333"/>
                </a:solidFill>
              </a:rPr>
              <a:t> </a:t>
            </a:r>
            <a:r>
              <a:rPr lang="en-GB" sz="2400" dirty="0" err="1">
                <a:solidFill>
                  <a:srgbClr val="333333"/>
                </a:solidFill>
              </a:rPr>
              <a:t>tahu</a:t>
            </a:r>
            <a:r>
              <a:rPr lang="en-GB" sz="2400" dirty="0">
                <a:solidFill>
                  <a:srgbClr val="333333"/>
                </a:solidFill>
              </a:rPr>
              <a:t> orang </a:t>
            </a:r>
            <a:r>
              <a:rPr lang="en-GB" sz="2400" dirty="0" err="1">
                <a:solidFill>
                  <a:srgbClr val="333333"/>
                </a:solidFill>
              </a:rPr>
              <a:t>tersebut</a:t>
            </a:r>
            <a:r>
              <a:rPr lang="en-GB" sz="2400" dirty="0">
                <a:solidFill>
                  <a:srgbClr val="333333"/>
                </a:solidFill>
              </a:rPr>
              <a:t> </a:t>
            </a:r>
            <a:r>
              <a:rPr lang="en-GB" sz="2400" dirty="0" err="1">
                <a:solidFill>
                  <a:srgbClr val="333333"/>
                </a:solidFill>
              </a:rPr>
              <a:t>dengan</a:t>
            </a:r>
            <a:r>
              <a:rPr lang="en-GB" sz="2400" dirty="0">
                <a:solidFill>
                  <a:srgbClr val="333333"/>
                </a:solidFill>
              </a:rPr>
              <a:t> </a:t>
            </a:r>
            <a:r>
              <a:rPr lang="en-GB" sz="2400" dirty="0" err="1">
                <a:solidFill>
                  <a:srgbClr val="333333"/>
                </a:solidFill>
              </a:rPr>
              <a:t>baik</a:t>
            </a:r>
            <a:r>
              <a:rPr lang="en-GB" sz="2400" dirty="0">
                <a:solidFill>
                  <a:srgbClr val="333333"/>
                </a:solidFill>
              </a:rPr>
              <a:t> </a:t>
            </a:r>
            <a:r>
              <a:rPr lang="en-GB" sz="2400" dirty="0" err="1">
                <a:solidFill>
                  <a:srgbClr val="333333"/>
                </a:solidFill>
              </a:rPr>
              <a:t>atau</a:t>
            </a:r>
            <a:r>
              <a:rPr lang="en-GB" sz="2400" dirty="0">
                <a:solidFill>
                  <a:srgbClr val="333333"/>
                </a:solidFill>
              </a:rPr>
              <a:t> </a:t>
            </a:r>
            <a:r>
              <a:rPr lang="en-GB" sz="2400" dirty="0" err="1">
                <a:solidFill>
                  <a:srgbClr val="333333"/>
                </a:solidFill>
              </a:rPr>
              <a:t>mengamatinya</a:t>
            </a:r>
            <a:r>
              <a:rPr lang="en-GB" sz="2400" dirty="0">
                <a:solidFill>
                  <a:srgbClr val="333333"/>
                </a:solidFill>
              </a:rPr>
              <a:t> </a:t>
            </a:r>
            <a:r>
              <a:rPr lang="en-GB" sz="2400" dirty="0" err="1">
                <a:solidFill>
                  <a:srgbClr val="333333"/>
                </a:solidFill>
              </a:rPr>
              <a:t>dalam</a:t>
            </a:r>
            <a:r>
              <a:rPr lang="en-GB" sz="2400" dirty="0">
                <a:solidFill>
                  <a:srgbClr val="333333"/>
                </a:solidFill>
              </a:rPr>
              <a:t> </a:t>
            </a:r>
            <a:r>
              <a:rPr lang="en-GB" sz="2400" dirty="0" err="1">
                <a:solidFill>
                  <a:srgbClr val="333333"/>
                </a:solidFill>
              </a:rPr>
              <a:t>konteks</a:t>
            </a:r>
            <a:r>
              <a:rPr lang="en-GB" sz="2400" dirty="0">
                <a:solidFill>
                  <a:srgbClr val="333333"/>
                </a:solidFill>
              </a:rPr>
              <a:t> yang </a:t>
            </a:r>
            <a:r>
              <a:rPr lang="en-GB" sz="2400" dirty="0" err="1">
                <a:solidFill>
                  <a:srgbClr val="333333"/>
                </a:solidFill>
              </a:rPr>
              <a:t>berbeda</a:t>
            </a:r>
            <a:r>
              <a:rPr lang="en-GB"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de-DE" sz="2400" dirty="0">
                <a:solidFill>
                  <a:srgbClr val="333333"/>
                </a:solidFill>
              </a:rPr>
              <a:t>Saat menilai situasi yang kompleks (seperti pada gambar yang ditunjukkan), sangat penting untuk mempertimbangkan segala informasi yang </a:t>
            </a:r>
            <a:r>
              <a:rPr lang="de-DE" sz="2400">
                <a:solidFill>
                  <a:srgbClr val="333333"/>
                </a:solidFill>
              </a:rPr>
              <a:t>tersedia.</a:t>
            </a:r>
            <a:endParaRPr lang="en-US" sz="2400" dirty="0"/>
          </a:p>
        </p:txBody>
      </p:sp>
    </p:spTree>
    <p:extLst>
      <p:ext uri="{BB962C8B-B14F-4D97-AF65-F5344CB8AC3E}">
        <p14:creationId xmlns:p14="http://schemas.microsoft.com/office/powerpoint/2010/main" val="427818150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Ringkasan</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96</a:t>
            </a:fld>
            <a:endParaRPr lang="de-DE" altLang="de-DE">
              <a:latin typeface="+mn-lt"/>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GB" sz="2400" dirty="0" err="1">
                <a:solidFill>
                  <a:srgbClr val="333333"/>
                </a:solidFill>
              </a:rPr>
              <a:t>Anda</a:t>
            </a:r>
            <a:r>
              <a:rPr lang="en-GB" sz="2400" dirty="0">
                <a:solidFill>
                  <a:srgbClr val="333333"/>
                </a:solidFill>
              </a:rPr>
              <a:t> </a:t>
            </a:r>
            <a:r>
              <a:rPr lang="en-GB" sz="2400" dirty="0" err="1">
                <a:solidFill>
                  <a:srgbClr val="333333"/>
                </a:solidFill>
              </a:rPr>
              <a:t>seharusnya</a:t>
            </a:r>
            <a:r>
              <a:rPr lang="en-GB" sz="2400" dirty="0">
                <a:solidFill>
                  <a:srgbClr val="333333"/>
                </a:solidFill>
              </a:rPr>
              <a:t> </a:t>
            </a:r>
            <a:r>
              <a:rPr lang="en-GB" sz="2400" dirty="0" err="1">
                <a:solidFill>
                  <a:srgbClr val="333333"/>
                </a:solidFill>
              </a:rPr>
              <a:t>memberi</a:t>
            </a:r>
            <a:r>
              <a:rPr lang="en-GB" sz="2400" dirty="0">
                <a:solidFill>
                  <a:srgbClr val="333333"/>
                </a:solidFill>
              </a:rPr>
              <a:t> </a:t>
            </a:r>
            <a:r>
              <a:rPr lang="en-GB" sz="2400" dirty="0" err="1">
                <a:solidFill>
                  <a:srgbClr val="333333"/>
                </a:solidFill>
              </a:rPr>
              <a:t>kesimpulan</a:t>
            </a:r>
            <a:r>
              <a:rPr lang="en-GB" sz="2400" dirty="0">
                <a:solidFill>
                  <a:srgbClr val="333333"/>
                </a:solidFill>
              </a:rPr>
              <a:t> / </a:t>
            </a:r>
            <a:r>
              <a:rPr lang="en-GB" sz="2400" dirty="0" err="1">
                <a:solidFill>
                  <a:srgbClr val="333333"/>
                </a:solidFill>
              </a:rPr>
              <a:t>penilaian</a:t>
            </a:r>
            <a:r>
              <a:rPr lang="en-GB" sz="2400" dirty="0">
                <a:solidFill>
                  <a:srgbClr val="333333"/>
                </a:solidFill>
              </a:rPr>
              <a:t> …</a:t>
            </a:r>
            <a:r>
              <a:rPr lang="en-GB" sz="2400" dirty="0" err="1">
                <a:solidFill>
                  <a:srgbClr val="333333"/>
                </a:solidFill>
              </a:rPr>
              <a:t>jika</a:t>
            </a:r>
            <a:r>
              <a:rPr lang="en-GB" sz="2400" dirty="0">
                <a:solidFill>
                  <a:srgbClr val="333333"/>
                </a:solidFill>
              </a:rPr>
              <a:t> </a:t>
            </a:r>
            <a:r>
              <a:rPr lang="en-GB" sz="2400" dirty="0" err="1">
                <a:solidFill>
                  <a:srgbClr val="333333"/>
                </a:solidFill>
              </a:rPr>
              <a:t>anda</a:t>
            </a:r>
            <a:r>
              <a:rPr lang="en-GB" sz="2400" dirty="0">
                <a:solidFill>
                  <a:srgbClr val="333333"/>
                </a:solidFill>
              </a:rPr>
              <a:t> </a:t>
            </a:r>
            <a:r>
              <a:rPr lang="en-GB" sz="2400" dirty="0" err="1">
                <a:solidFill>
                  <a:srgbClr val="333333"/>
                </a:solidFill>
              </a:rPr>
              <a:t>tahu</a:t>
            </a:r>
            <a:r>
              <a:rPr lang="en-GB" sz="2400" dirty="0">
                <a:solidFill>
                  <a:srgbClr val="333333"/>
                </a:solidFill>
              </a:rPr>
              <a:t> orang </a:t>
            </a:r>
            <a:r>
              <a:rPr lang="en-GB" sz="2400" dirty="0" err="1">
                <a:solidFill>
                  <a:srgbClr val="333333"/>
                </a:solidFill>
              </a:rPr>
              <a:t>tersebut</a:t>
            </a:r>
            <a:r>
              <a:rPr lang="en-GB" sz="2400" dirty="0">
                <a:solidFill>
                  <a:srgbClr val="333333"/>
                </a:solidFill>
              </a:rPr>
              <a:t> </a:t>
            </a:r>
            <a:r>
              <a:rPr lang="en-GB" sz="2400" dirty="0" err="1">
                <a:solidFill>
                  <a:srgbClr val="333333"/>
                </a:solidFill>
              </a:rPr>
              <a:t>dengan</a:t>
            </a:r>
            <a:r>
              <a:rPr lang="en-GB" sz="2400" dirty="0">
                <a:solidFill>
                  <a:srgbClr val="333333"/>
                </a:solidFill>
              </a:rPr>
              <a:t> </a:t>
            </a:r>
            <a:r>
              <a:rPr lang="en-GB" sz="2400" dirty="0" err="1">
                <a:solidFill>
                  <a:srgbClr val="333333"/>
                </a:solidFill>
              </a:rPr>
              <a:t>baik</a:t>
            </a:r>
            <a:r>
              <a:rPr lang="en-GB" sz="2400" dirty="0">
                <a:solidFill>
                  <a:srgbClr val="333333"/>
                </a:solidFill>
              </a:rPr>
              <a:t> </a:t>
            </a:r>
            <a:r>
              <a:rPr lang="en-GB" sz="2400" dirty="0" err="1">
                <a:solidFill>
                  <a:srgbClr val="333333"/>
                </a:solidFill>
              </a:rPr>
              <a:t>atau</a:t>
            </a:r>
            <a:r>
              <a:rPr lang="en-GB" sz="2400" dirty="0">
                <a:solidFill>
                  <a:srgbClr val="333333"/>
                </a:solidFill>
              </a:rPr>
              <a:t> </a:t>
            </a:r>
            <a:r>
              <a:rPr lang="en-GB" sz="2400" dirty="0" err="1">
                <a:solidFill>
                  <a:srgbClr val="333333"/>
                </a:solidFill>
              </a:rPr>
              <a:t>mengamatinya</a:t>
            </a:r>
            <a:r>
              <a:rPr lang="en-GB" sz="2400" dirty="0">
                <a:solidFill>
                  <a:srgbClr val="333333"/>
                </a:solidFill>
              </a:rPr>
              <a:t> </a:t>
            </a:r>
            <a:r>
              <a:rPr lang="en-GB" sz="2400" dirty="0" err="1">
                <a:solidFill>
                  <a:srgbClr val="333333"/>
                </a:solidFill>
              </a:rPr>
              <a:t>dalam</a:t>
            </a:r>
            <a:r>
              <a:rPr lang="en-GB" sz="2400" dirty="0">
                <a:solidFill>
                  <a:srgbClr val="333333"/>
                </a:solidFill>
              </a:rPr>
              <a:t> </a:t>
            </a:r>
            <a:r>
              <a:rPr lang="en-GB" sz="2400" dirty="0" err="1">
                <a:solidFill>
                  <a:srgbClr val="333333"/>
                </a:solidFill>
              </a:rPr>
              <a:t>konteks</a:t>
            </a:r>
            <a:r>
              <a:rPr lang="en-GB" sz="2400" dirty="0">
                <a:solidFill>
                  <a:srgbClr val="333333"/>
                </a:solidFill>
              </a:rPr>
              <a:t> yang </a:t>
            </a:r>
            <a:r>
              <a:rPr lang="en-GB" sz="2400" dirty="0" err="1">
                <a:solidFill>
                  <a:srgbClr val="333333"/>
                </a:solidFill>
              </a:rPr>
              <a:t>berbeda</a:t>
            </a:r>
            <a:r>
              <a:rPr lang="en-GB"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de-DE" sz="2400" dirty="0">
                <a:solidFill>
                  <a:srgbClr val="333333"/>
                </a:solidFill>
              </a:rPr>
              <a:t>Saat menilai situasi yang kompleks (seperti pada gambar yang ditunjukkan), sangat penting untuk mempertimbangkan segala informasi yang tersedia.</a:t>
            </a:r>
          </a:p>
          <a:p>
            <a:pPr marL="342900" lvl="0" indent="-342900" defTabSz="914400" fontAlgn="base">
              <a:buClr>
                <a:srgbClr val="333333"/>
              </a:buClr>
              <a:buFont typeface="WingDings"/>
              <a:buChar char=""/>
              <a:tabLst>
                <a:tab pos="361950" algn="l"/>
              </a:tabLst>
              <a:defRPr/>
            </a:pPr>
            <a:r>
              <a:rPr lang="en-US" sz="2400" dirty="0" err="1">
                <a:solidFill>
                  <a:srgbClr val="333333"/>
                </a:solidFill>
              </a:rPr>
              <a:t>Semakin</a:t>
            </a:r>
            <a:r>
              <a:rPr lang="en-US" sz="2400" dirty="0">
                <a:solidFill>
                  <a:srgbClr val="333333"/>
                </a:solidFill>
              </a:rPr>
              <a:t> </a:t>
            </a:r>
            <a:r>
              <a:rPr lang="en-US" sz="2400" dirty="0" err="1">
                <a:solidFill>
                  <a:srgbClr val="333333"/>
                </a:solidFill>
              </a:rPr>
              <a:t>banyak</a:t>
            </a:r>
            <a:r>
              <a:rPr lang="en-US" sz="2400" dirty="0">
                <a:solidFill>
                  <a:srgbClr val="333333"/>
                </a:solidFill>
              </a:rPr>
              <a:t> </a:t>
            </a:r>
            <a:r>
              <a:rPr lang="en-US" sz="2400" dirty="0" err="1">
                <a:solidFill>
                  <a:srgbClr val="333333"/>
                </a:solidFill>
              </a:rPr>
              <a:t>informasi</a:t>
            </a:r>
            <a:r>
              <a:rPr lang="en-US" sz="2400" dirty="0">
                <a:solidFill>
                  <a:srgbClr val="333333"/>
                </a:solidFill>
              </a:rPr>
              <a:t> yang </a:t>
            </a:r>
            <a:r>
              <a:rPr lang="en-US" sz="2400" dirty="0" err="1">
                <a:solidFill>
                  <a:srgbClr val="333333"/>
                </a:solidFill>
              </a:rPr>
              <a:t>dijadikan</a:t>
            </a:r>
            <a:r>
              <a:rPr lang="en-US" sz="2400" dirty="0">
                <a:solidFill>
                  <a:srgbClr val="333333"/>
                </a:solidFill>
              </a:rPr>
              <a:t> </a:t>
            </a:r>
            <a:r>
              <a:rPr lang="en-US" sz="2400" dirty="0" err="1">
                <a:solidFill>
                  <a:srgbClr val="333333"/>
                </a:solidFill>
              </a:rPr>
              <a:t>pertimbangan</a:t>
            </a:r>
            <a:r>
              <a:rPr lang="en-US" sz="2400" dirty="0">
                <a:solidFill>
                  <a:srgbClr val="333333"/>
                </a:solidFill>
              </a:rPr>
              <a:t>, </a:t>
            </a:r>
            <a:r>
              <a:rPr lang="en-US" sz="2400" dirty="0" err="1">
                <a:solidFill>
                  <a:srgbClr val="333333"/>
                </a:solidFill>
              </a:rPr>
              <a:t>penilaian</a:t>
            </a:r>
            <a:r>
              <a:rPr lang="en-US" sz="2400" dirty="0">
                <a:solidFill>
                  <a:srgbClr val="333333"/>
                </a:solidFill>
              </a:rPr>
              <a:t>/ </a:t>
            </a:r>
            <a:r>
              <a:rPr lang="en-US" sz="2400" dirty="0" err="1">
                <a:solidFill>
                  <a:srgbClr val="333333"/>
                </a:solidFill>
              </a:rPr>
              <a:t>kesimpulan</a:t>
            </a:r>
            <a:r>
              <a:rPr lang="en-US" sz="2400" dirty="0">
                <a:solidFill>
                  <a:srgbClr val="333333"/>
                </a:solidFill>
              </a:rPr>
              <a:t> </a:t>
            </a:r>
            <a:r>
              <a:rPr lang="en-US" sz="2400" dirty="0" err="1">
                <a:solidFill>
                  <a:srgbClr val="333333"/>
                </a:solidFill>
              </a:rPr>
              <a:t>anda</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semakin</a:t>
            </a:r>
            <a:r>
              <a:rPr lang="en-US" sz="2400" dirty="0">
                <a:solidFill>
                  <a:srgbClr val="333333"/>
                </a:solidFill>
              </a:rPr>
              <a:t> </a:t>
            </a:r>
            <a:r>
              <a:rPr lang="en-US" sz="2400" dirty="0" err="1">
                <a:solidFill>
                  <a:srgbClr val="333333"/>
                </a:solidFill>
              </a:rPr>
              <a:t>mendekati</a:t>
            </a:r>
            <a:r>
              <a:rPr lang="en-US" sz="2400" dirty="0">
                <a:solidFill>
                  <a:srgbClr val="333333"/>
                </a:solidFill>
              </a:rPr>
              <a:t> </a:t>
            </a:r>
            <a:r>
              <a:rPr lang="en-US" sz="2400" dirty="0" err="1">
                <a:solidFill>
                  <a:srgbClr val="333333"/>
                </a:solidFill>
              </a:rPr>
              <a:t>kebenaran</a:t>
            </a:r>
            <a:r>
              <a:rPr lang="en-US" sz="2400" dirty="0">
                <a:solidFill>
                  <a:srgbClr val="333333"/>
                </a:solidFill>
              </a:rPr>
              <a:t>.</a:t>
            </a:r>
            <a:endParaRPr lang="en-US" sz="2400" dirty="0"/>
          </a:p>
        </p:txBody>
      </p:sp>
    </p:spTree>
    <p:extLst>
      <p:ext uri="{BB962C8B-B14F-4D97-AF65-F5344CB8AC3E}">
        <p14:creationId xmlns:p14="http://schemas.microsoft.com/office/powerpoint/2010/main" val="227052521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Tugas 4</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97</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e-DE" sz="2400" dirty="0">
                <a:solidFill>
                  <a:srgbClr val="333333"/>
                </a:solidFill>
              </a:rPr>
              <a:t>Berikut akan ditunjukkan gambar yang berurutan yang menceritakan sebuah kisah cerita.</a:t>
            </a:r>
          </a:p>
          <a:p>
            <a:pPr marL="342900" lvl="0" indent="-342900" defTabSz="914400" fontAlgn="base">
              <a:buClr>
                <a:srgbClr val="333333"/>
              </a:buClr>
              <a:buFont typeface="WingDings"/>
              <a:buChar char=""/>
              <a:tabLst>
                <a:tab pos="361950" algn="l"/>
              </a:tabLst>
              <a:defRPr/>
            </a:pPr>
            <a:r>
              <a:rPr lang="de-DE" sz="2400" dirty="0">
                <a:solidFill>
                  <a:srgbClr val="333333"/>
                </a:solidFill>
              </a:rPr>
              <a:t>Gambar akan disertai dengan 3 kemungkinan jawaban</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rPr>
              <a:t>Tugas</a:t>
            </a:r>
            <a:r>
              <a:rPr lang="en-US" sz="2400" dirty="0">
                <a:solidFill>
                  <a:srgbClr val="333333"/>
                </a:solidFill>
              </a:rPr>
              <a:t> </a:t>
            </a:r>
            <a:r>
              <a:rPr lang="en-US" sz="2400" dirty="0" err="1">
                <a:solidFill>
                  <a:srgbClr val="333333"/>
                </a:solidFill>
              </a:rPr>
              <a:t>anda</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menentukan</a:t>
            </a:r>
            <a:r>
              <a:rPr lang="en-US" sz="2400" dirty="0">
                <a:solidFill>
                  <a:srgbClr val="333333"/>
                </a:solidFill>
              </a:rPr>
              <a:t> mana </a:t>
            </a:r>
            <a:r>
              <a:rPr lang="en-US" sz="2400" dirty="0" err="1">
                <a:solidFill>
                  <a:srgbClr val="333333"/>
                </a:solidFill>
              </a:rPr>
              <a:t>dari</a:t>
            </a:r>
            <a:r>
              <a:rPr lang="en-US" sz="2400" dirty="0">
                <a:solidFill>
                  <a:srgbClr val="333333"/>
                </a:solidFill>
              </a:rPr>
              <a:t> </a:t>
            </a:r>
            <a:r>
              <a:rPr lang="en-US" sz="2400" dirty="0" err="1">
                <a:solidFill>
                  <a:srgbClr val="333333"/>
                </a:solidFill>
              </a:rPr>
              <a:t>ketiga</a:t>
            </a:r>
            <a:r>
              <a:rPr lang="en-US" sz="2400" dirty="0">
                <a:solidFill>
                  <a:srgbClr val="333333"/>
                </a:solidFill>
              </a:rPr>
              <a:t> </a:t>
            </a:r>
            <a:r>
              <a:rPr lang="en-US" sz="2400" dirty="0" err="1">
                <a:solidFill>
                  <a:srgbClr val="333333"/>
                </a:solidFill>
              </a:rPr>
              <a:t>jawaban</a:t>
            </a:r>
            <a:r>
              <a:rPr lang="en-US" sz="2400" dirty="0">
                <a:solidFill>
                  <a:srgbClr val="333333"/>
                </a:solidFill>
              </a:rPr>
              <a:t> </a:t>
            </a:r>
            <a:r>
              <a:rPr lang="en-US" sz="2400" dirty="0" err="1">
                <a:solidFill>
                  <a:srgbClr val="333333"/>
                </a:solidFill>
              </a:rPr>
              <a:t>itu</a:t>
            </a:r>
            <a:r>
              <a:rPr lang="en-US" sz="2400" dirty="0">
                <a:solidFill>
                  <a:srgbClr val="333333"/>
                </a:solidFill>
              </a:rPr>
              <a:t> yang </a:t>
            </a:r>
            <a:r>
              <a:rPr lang="en-US" sz="2400" dirty="0" err="1">
                <a:solidFill>
                  <a:srgbClr val="333333"/>
                </a:solidFill>
              </a:rPr>
              <a:t>mendekati</a:t>
            </a:r>
            <a:r>
              <a:rPr lang="en-US" sz="2400" dirty="0">
                <a:solidFill>
                  <a:srgbClr val="333333"/>
                </a:solidFill>
              </a:rPr>
              <a:t> </a:t>
            </a:r>
            <a:r>
              <a:rPr lang="en-US" sz="2400" dirty="0" err="1">
                <a:solidFill>
                  <a:srgbClr val="333333"/>
                </a:solidFill>
              </a:rPr>
              <a:t>kesimpulan</a:t>
            </a:r>
            <a:r>
              <a:rPr lang="en-US" sz="2400" dirty="0">
                <a:solidFill>
                  <a:srgbClr val="333333"/>
                </a:solidFill>
              </a:rPr>
              <a:t> </a:t>
            </a:r>
            <a:r>
              <a:rPr lang="en-US" sz="2400" dirty="0" err="1">
                <a:solidFill>
                  <a:srgbClr val="333333"/>
                </a:solidFill>
              </a:rPr>
              <a:t>dari</a:t>
            </a:r>
            <a:r>
              <a:rPr lang="en-US" sz="2400" dirty="0">
                <a:solidFill>
                  <a:srgbClr val="333333"/>
                </a:solidFill>
              </a:rPr>
              <a:t> </a:t>
            </a:r>
            <a:r>
              <a:rPr lang="en-US" sz="2400" dirty="0" err="1">
                <a:solidFill>
                  <a:srgbClr val="333333"/>
                </a:solidFill>
              </a:rPr>
              <a:t>kisah</a:t>
            </a:r>
            <a:r>
              <a:rPr lang="en-US" sz="2400" dirty="0">
                <a:solidFill>
                  <a:srgbClr val="333333"/>
                </a:solidFill>
              </a:rPr>
              <a:t> </a:t>
            </a:r>
            <a:r>
              <a:rPr lang="en-US" sz="2400" dirty="0" err="1">
                <a:solidFill>
                  <a:srgbClr val="333333"/>
                </a:solidFill>
              </a:rPr>
              <a:t>cerita</a:t>
            </a:r>
            <a:r>
              <a:rPr lang="en-US" sz="2400" dirty="0">
                <a:solidFill>
                  <a:srgbClr val="333333"/>
                </a:solidFill>
              </a:rPr>
              <a:t> yang </a:t>
            </a:r>
            <a:r>
              <a:rPr lang="en-US" sz="2400" dirty="0" err="1">
                <a:solidFill>
                  <a:srgbClr val="333333"/>
                </a:solidFill>
              </a:rPr>
              <a:t>ditunjukkan</a:t>
            </a:r>
            <a:r>
              <a:rPr lang="en-US" sz="2400" dirty="0">
                <a:solidFill>
                  <a:srgbClr val="333333"/>
                </a:solidFill>
              </a:rPr>
              <a:t>.</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Mengacuhkan</a:t>
            </a:r>
            <a:r>
              <a:rPr lang="en-CA" altLang="de-DE" sz="2400" dirty="0">
                <a:solidFill>
                  <a:srgbClr val="333333"/>
                </a:solidFill>
                <a:latin typeface="+mn-lt"/>
                <a:cs typeface="+mn-cs"/>
              </a:rPr>
              <a:t> </a:t>
            </a:r>
            <a:r>
              <a:rPr lang="en-CA" altLang="de-DE" sz="2400" dirty="0" err="1">
                <a:solidFill>
                  <a:srgbClr val="333333"/>
                </a:solidFill>
                <a:latin typeface="+mn-lt"/>
                <a:cs typeface="+mn-cs"/>
              </a:rPr>
              <a:t>temannya</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Membantu</a:t>
            </a:r>
            <a:r>
              <a:rPr lang="en-CA" altLang="de-DE" sz="2400" dirty="0">
                <a:solidFill>
                  <a:srgbClr val="333333"/>
                </a:solidFill>
                <a:latin typeface="+mn-lt"/>
                <a:cs typeface="+mn-cs"/>
              </a:rPr>
              <a:t> </a:t>
            </a:r>
            <a:r>
              <a:rPr lang="en-CA" altLang="de-DE" sz="2400" dirty="0" err="1">
                <a:solidFill>
                  <a:srgbClr val="333333"/>
                </a:solidFill>
                <a:latin typeface="+mn-lt"/>
                <a:cs typeface="+mn-cs"/>
              </a:rPr>
              <a:t>teman</a:t>
            </a:r>
            <a:r>
              <a:rPr lang="en-CA" altLang="de-DE" sz="2400" dirty="0">
                <a:solidFill>
                  <a:srgbClr val="333333"/>
                </a:solidFill>
                <a:latin typeface="+mn-lt"/>
                <a:cs typeface="+mn-cs"/>
              </a:rPr>
              <a:t> </a:t>
            </a:r>
            <a:r>
              <a:rPr lang="en-CA" altLang="de-DE" sz="2400" dirty="0" err="1">
                <a:solidFill>
                  <a:srgbClr val="333333"/>
                </a:solidFill>
                <a:latin typeface="+mn-lt"/>
                <a:cs typeface="+mn-cs"/>
              </a:rPr>
              <a:t>mengambil</a:t>
            </a:r>
            <a:r>
              <a:rPr lang="en-CA" altLang="de-DE" sz="2400" dirty="0">
                <a:solidFill>
                  <a:srgbClr val="333333"/>
                </a:solidFill>
                <a:latin typeface="+mn-lt"/>
                <a:cs typeface="+mn-cs"/>
              </a:rPr>
              <a:t> </a:t>
            </a:r>
            <a:r>
              <a:rPr lang="en-CA" altLang="de-DE" sz="2400" dirty="0" err="1">
                <a:solidFill>
                  <a:srgbClr val="333333"/>
                </a:solidFill>
                <a:latin typeface="+mn-lt"/>
                <a:cs typeface="+mn-cs"/>
              </a:rPr>
              <a:t>apel</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Belajar</a:t>
            </a:r>
            <a:r>
              <a:rPr lang="en-CA" altLang="de-DE" sz="2400" dirty="0">
                <a:solidFill>
                  <a:srgbClr val="333333"/>
                </a:solidFill>
                <a:latin typeface="+mn-lt"/>
                <a:cs typeface="+mn-cs"/>
              </a:rPr>
              <a:t> </a:t>
            </a:r>
            <a:r>
              <a:rPr lang="en-CA" altLang="de-DE" sz="2400" dirty="0" err="1">
                <a:solidFill>
                  <a:srgbClr val="333333"/>
                </a:solidFill>
                <a:latin typeface="+mn-lt"/>
                <a:cs typeface="+mn-cs"/>
              </a:rPr>
              <a:t>menanam</a:t>
            </a:r>
            <a:r>
              <a:rPr lang="en-CA" altLang="de-DE" sz="2400" dirty="0">
                <a:solidFill>
                  <a:srgbClr val="333333"/>
                </a:solidFill>
                <a:latin typeface="+mn-lt"/>
                <a:cs typeface="+mn-cs"/>
              </a:rPr>
              <a:t> </a:t>
            </a:r>
            <a:r>
              <a:rPr lang="en-CA" altLang="de-DE" sz="2400" dirty="0" err="1">
                <a:solidFill>
                  <a:srgbClr val="333333"/>
                </a:solidFill>
                <a:latin typeface="+mn-lt"/>
                <a:cs typeface="+mn-cs"/>
              </a:rPr>
              <a:t>pohon</a:t>
            </a:r>
            <a:r>
              <a:rPr lang="en-CA" altLang="de-DE" sz="2400" dirty="0">
                <a:solidFill>
                  <a:srgbClr val="333333"/>
                </a:solidFill>
                <a:latin typeface="+mn-lt"/>
                <a:cs typeface="+mn-cs"/>
              </a:rPr>
              <a:t> </a:t>
            </a:r>
            <a:r>
              <a:rPr lang="en-CA" altLang="de-DE" sz="2400" dirty="0" err="1">
                <a:solidFill>
                  <a:srgbClr val="333333"/>
                </a:solidFill>
                <a:latin typeface="+mn-lt"/>
                <a:cs typeface="+mn-cs"/>
              </a:rPr>
              <a:t>apel</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maksud dari yang dilakukan anak laki-laki berkaos merah tersebut?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98</a:t>
            </a:fld>
            <a:endParaRPr lang="de-DE" altLang="de-DE">
              <a:latin typeface="+mn-lt"/>
              <a:cs typeface="+mn-cs"/>
            </a:endParaRPr>
          </a:p>
        </p:txBody>
      </p:sp>
      <p:pic>
        <p:nvPicPr>
          <p:cNvPr id="8"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3373"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1"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Mengacuhkan</a:t>
            </a:r>
            <a:r>
              <a:rPr lang="en-CA" altLang="de-DE" sz="2400" dirty="0">
                <a:solidFill>
                  <a:srgbClr val="333333"/>
                </a:solidFill>
                <a:latin typeface="+mn-lt"/>
                <a:cs typeface="+mn-cs"/>
              </a:rPr>
              <a:t> </a:t>
            </a:r>
            <a:r>
              <a:rPr lang="en-CA" altLang="de-DE" sz="2400" dirty="0" err="1">
                <a:solidFill>
                  <a:srgbClr val="333333"/>
                </a:solidFill>
                <a:latin typeface="+mn-lt"/>
                <a:cs typeface="+mn-cs"/>
              </a:rPr>
              <a:t>temannya</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Membantu</a:t>
            </a:r>
            <a:r>
              <a:rPr lang="en-CA" altLang="de-DE" sz="2400" dirty="0">
                <a:solidFill>
                  <a:srgbClr val="333333"/>
                </a:solidFill>
                <a:latin typeface="+mn-lt"/>
                <a:cs typeface="+mn-cs"/>
              </a:rPr>
              <a:t> </a:t>
            </a:r>
            <a:r>
              <a:rPr lang="en-CA" altLang="de-DE" sz="2400" dirty="0" err="1">
                <a:solidFill>
                  <a:srgbClr val="333333"/>
                </a:solidFill>
                <a:latin typeface="+mn-lt"/>
                <a:cs typeface="+mn-cs"/>
              </a:rPr>
              <a:t>teman</a:t>
            </a:r>
            <a:r>
              <a:rPr lang="en-CA" altLang="de-DE" sz="2400" dirty="0">
                <a:solidFill>
                  <a:srgbClr val="333333"/>
                </a:solidFill>
                <a:latin typeface="+mn-lt"/>
                <a:cs typeface="+mn-cs"/>
              </a:rPr>
              <a:t> </a:t>
            </a:r>
            <a:r>
              <a:rPr lang="en-CA" altLang="de-DE" sz="2400" dirty="0" err="1">
                <a:solidFill>
                  <a:srgbClr val="333333"/>
                </a:solidFill>
                <a:latin typeface="+mn-lt"/>
                <a:cs typeface="+mn-cs"/>
              </a:rPr>
              <a:t>mengambil</a:t>
            </a:r>
            <a:r>
              <a:rPr lang="en-CA" altLang="de-DE" sz="2400" dirty="0">
                <a:solidFill>
                  <a:srgbClr val="333333"/>
                </a:solidFill>
                <a:latin typeface="+mn-lt"/>
                <a:cs typeface="+mn-cs"/>
              </a:rPr>
              <a:t> </a:t>
            </a:r>
            <a:r>
              <a:rPr lang="en-CA" altLang="de-DE" sz="2400" dirty="0" err="1">
                <a:solidFill>
                  <a:srgbClr val="333333"/>
                </a:solidFill>
                <a:latin typeface="+mn-lt"/>
                <a:cs typeface="+mn-cs"/>
              </a:rPr>
              <a:t>apel</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Belajar</a:t>
            </a:r>
            <a:r>
              <a:rPr lang="en-CA" altLang="de-DE" sz="2400" dirty="0">
                <a:solidFill>
                  <a:srgbClr val="333333"/>
                </a:solidFill>
                <a:latin typeface="+mn-lt"/>
                <a:cs typeface="+mn-cs"/>
              </a:rPr>
              <a:t> </a:t>
            </a:r>
            <a:r>
              <a:rPr lang="en-CA" altLang="de-DE" sz="2400" dirty="0" err="1">
                <a:solidFill>
                  <a:srgbClr val="333333"/>
                </a:solidFill>
                <a:latin typeface="+mn-lt"/>
                <a:cs typeface="+mn-cs"/>
              </a:rPr>
              <a:t>menanam</a:t>
            </a:r>
            <a:r>
              <a:rPr lang="en-CA" altLang="de-DE" sz="2400" dirty="0">
                <a:solidFill>
                  <a:srgbClr val="333333"/>
                </a:solidFill>
                <a:latin typeface="+mn-lt"/>
                <a:cs typeface="+mn-cs"/>
              </a:rPr>
              <a:t> </a:t>
            </a:r>
            <a:r>
              <a:rPr lang="en-CA" altLang="de-DE" sz="2400" dirty="0" err="1">
                <a:solidFill>
                  <a:srgbClr val="333333"/>
                </a:solidFill>
                <a:latin typeface="+mn-lt"/>
                <a:cs typeface="+mn-cs"/>
              </a:rPr>
              <a:t>pohon</a:t>
            </a:r>
            <a:r>
              <a:rPr lang="en-CA" altLang="de-DE" sz="2400" dirty="0">
                <a:solidFill>
                  <a:srgbClr val="333333"/>
                </a:solidFill>
                <a:latin typeface="+mn-lt"/>
                <a:cs typeface="+mn-cs"/>
              </a:rPr>
              <a:t> </a:t>
            </a:r>
            <a:r>
              <a:rPr lang="en-CA" altLang="de-DE" sz="2400" dirty="0" err="1">
                <a:solidFill>
                  <a:srgbClr val="333333"/>
                </a:solidFill>
                <a:latin typeface="+mn-lt"/>
                <a:cs typeface="+mn-cs"/>
              </a:rPr>
              <a:t>apel</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maksud dari yang dilakukan anak laki-laki berkaos merah tersebut?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99</a:t>
            </a:fld>
            <a:endParaRPr lang="de-DE" altLang="de-DE">
              <a:latin typeface="+mn-lt"/>
              <a:cs typeface="+mn-cs"/>
            </a:endParaRPr>
          </a:p>
        </p:txBody>
      </p:sp>
      <p:pic>
        <p:nvPicPr>
          <p:cNvPr id="10"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Geschichte 1b"/>
          <p:cNvPicPr>
            <a:picLocks noChangeAspect="1" noChangeArrowheads="1"/>
          </p:cNvPicPr>
          <p:nvPr/>
        </p:nvPicPr>
        <p:blipFill>
          <a:blip r:embed="rId4"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6"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Mengacuhkan</a:t>
            </a:r>
            <a:r>
              <a:rPr lang="en-CA" altLang="de-DE" sz="2400" dirty="0">
                <a:solidFill>
                  <a:srgbClr val="333333"/>
                </a:solidFill>
                <a:latin typeface="+mn-lt"/>
                <a:cs typeface="+mn-cs"/>
              </a:rPr>
              <a:t> </a:t>
            </a:r>
            <a:r>
              <a:rPr lang="en-CA" altLang="de-DE" sz="2400" dirty="0" err="1">
                <a:solidFill>
                  <a:srgbClr val="333333"/>
                </a:solidFill>
                <a:latin typeface="+mn-lt"/>
                <a:cs typeface="+mn-cs"/>
              </a:rPr>
              <a:t>temannya</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Membantu</a:t>
            </a:r>
            <a:r>
              <a:rPr lang="en-CA" altLang="de-DE" sz="2400" dirty="0">
                <a:solidFill>
                  <a:srgbClr val="333333"/>
                </a:solidFill>
                <a:latin typeface="+mn-lt"/>
                <a:cs typeface="+mn-cs"/>
              </a:rPr>
              <a:t> </a:t>
            </a:r>
            <a:r>
              <a:rPr lang="en-CA" altLang="de-DE" sz="2400" dirty="0" err="1">
                <a:solidFill>
                  <a:srgbClr val="333333"/>
                </a:solidFill>
                <a:latin typeface="+mn-lt"/>
                <a:cs typeface="+mn-cs"/>
              </a:rPr>
              <a:t>teman</a:t>
            </a:r>
            <a:r>
              <a:rPr lang="en-CA" altLang="de-DE" sz="2400" dirty="0">
                <a:solidFill>
                  <a:srgbClr val="333333"/>
                </a:solidFill>
                <a:latin typeface="+mn-lt"/>
                <a:cs typeface="+mn-cs"/>
              </a:rPr>
              <a:t> </a:t>
            </a:r>
            <a:r>
              <a:rPr lang="en-CA" altLang="de-DE" sz="2400" dirty="0" err="1">
                <a:solidFill>
                  <a:srgbClr val="333333"/>
                </a:solidFill>
                <a:latin typeface="+mn-lt"/>
                <a:cs typeface="+mn-cs"/>
              </a:rPr>
              <a:t>mengambil</a:t>
            </a:r>
            <a:r>
              <a:rPr lang="en-CA" altLang="de-DE" sz="2400" dirty="0">
                <a:solidFill>
                  <a:srgbClr val="333333"/>
                </a:solidFill>
                <a:latin typeface="+mn-lt"/>
                <a:cs typeface="+mn-cs"/>
              </a:rPr>
              <a:t> </a:t>
            </a:r>
            <a:r>
              <a:rPr lang="en-CA" altLang="de-DE" sz="2400" dirty="0" err="1">
                <a:solidFill>
                  <a:srgbClr val="333333"/>
                </a:solidFill>
                <a:latin typeface="+mn-lt"/>
                <a:cs typeface="+mn-cs"/>
              </a:rPr>
              <a:t>apel</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Belajar</a:t>
            </a:r>
            <a:r>
              <a:rPr lang="en-CA" altLang="de-DE" sz="2400" dirty="0">
                <a:solidFill>
                  <a:srgbClr val="333333"/>
                </a:solidFill>
                <a:latin typeface="+mn-lt"/>
                <a:cs typeface="+mn-cs"/>
              </a:rPr>
              <a:t> </a:t>
            </a:r>
            <a:r>
              <a:rPr lang="en-CA" altLang="de-DE" sz="2400" dirty="0" err="1">
                <a:solidFill>
                  <a:srgbClr val="333333"/>
                </a:solidFill>
                <a:latin typeface="+mn-lt"/>
                <a:cs typeface="+mn-cs"/>
              </a:rPr>
              <a:t>menanam</a:t>
            </a:r>
            <a:r>
              <a:rPr lang="en-CA" altLang="de-DE" sz="2400" dirty="0">
                <a:solidFill>
                  <a:srgbClr val="333333"/>
                </a:solidFill>
                <a:latin typeface="+mn-lt"/>
                <a:cs typeface="+mn-cs"/>
              </a:rPr>
              <a:t> </a:t>
            </a:r>
            <a:r>
              <a:rPr lang="en-CA" altLang="de-DE" sz="2400" dirty="0" err="1">
                <a:solidFill>
                  <a:srgbClr val="333333"/>
                </a:solidFill>
                <a:latin typeface="+mn-lt"/>
                <a:cs typeface="+mn-cs"/>
              </a:rPr>
              <a:t>pohon</a:t>
            </a:r>
            <a:r>
              <a:rPr lang="en-CA" altLang="de-DE" sz="2400" dirty="0">
                <a:solidFill>
                  <a:srgbClr val="333333"/>
                </a:solidFill>
                <a:latin typeface="+mn-lt"/>
                <a:cs typeface="+mn-cs"/>
              </a:rPr>
              <a:t> </a:t>
            </a:r>
            <a:r>
              <a:rPr lang="en-CA" altLang="de-DE" sz="2400" dirty="0" err="1">
                <a:solidFill>
                  <a:srgbClr val="333333"/>
                </a:solidFill>
                <a:latin typeface="+mn-lt"/>
                <a:cs typeface="+mn-cs"/>
              </a:rPr>
              <a:t>apel</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maksud dari yang dilakukan anak laki-laki berkaos merah tersebut?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100</a:t>
            </a:fld>
            <a:endParaRPr lang="de-DE" altLang="de-DE">
              <a:latin typeface="+mn-lt"/>
              <a:cs typeface="+mn-cs"/>
            </a:endParaRPr>
          </a:p>
        </p:txBody>
      </p:sp>
      <p:pic>
        <p:nvPicPr>
          <p:cNvPr id="12"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b="5432"/>
          <a:stretch>
            <a:fillRect/>
          </a:stretch>
        </p:blipFill>
        <p:spPr bwMode="auto">
          <a:xfrm>
            <a:off x="1833498" y="4329684"/>
            <a:ext cx="282524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91"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Mengacuhkan</a:t>
            </a:r>
            <a:r>
              <a:rPr lang="en-CA" altLang="de-DE" sz="2400" dirty="0">
                <a:solidFill>
                  <a:srgbClr val="333333"/>
                </a:solidFill>
                <a:latin typeface="+mn-lt"/>
                <a:cs typeface="+mn-cs"/>
              </a:rPr>
              <a:t> </a:t>
            </a:r>
            <a:r>
              <a:rPr lang="en-CA" altLang="de-DE" sz="2400" dirty="0" err="1">
                <a:solidFill>
                  <a:srgbClr val="333333"/>
                </a:solidFill>
                <a:latin typeface="+mn-lt"/>
                <a:cs typeface="+mn-cs"/>
              </a:rPr>
              <a:t>temannya</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Membantu</a:t>
            </a:r>
            <a:r>
              <a:rPr lang="en-CA" altLang="de-DE" sz="2400" dirty="0">
                <a:solidFill>
                  <a:srgbClr val="333333"/>
                </a:solidFill>
                <a:latin typeface="+mn-lt"/>
                <a:cs typeface="+mn-cs"/>
              </a:rPr>
              <a:t> </a:t>
            </a:r>
            <a:r>
              <a:rPr lang="en-CA" altLang="de-DE" sz="2400" dirty="0" err="1">
                <a:solidFill>
                  <a:srgbClr val="333333"/>
                </a:solidFill>
                <a:latin typeface="+mn-lt"/>
                <a:cs typeface="+mn-cs"/>
              </a:rPr>
              <a:t>teman</a:t>
            </a:r>
            <a:r>
              <a:rPr lang="en-CA" altLang="de-DE" sz="2400" dirty="0">
                <a:solidFill>
                  <a:srgbClr val="333333"/>
                </a:solidFill>
                <a:latin typeface="+mn-lt"/>
                <a:cs typeface="+mn-cs"/>
              </a:rPr>
              <a:t> </a:t>
            </a:r>
            <a:r>
              <a:rPr lang="en-CA" altLang="de-DE" sz="2400" dirty="0" err="1">
                <a:solidFill>
                  <a:srgbClr val="333333"/>
                </a:solidFill>
                <a:latin typeface="+mn-lt"/>
                <a:cs typeface="+mn-cs"/>
              </a:rPr>
              <a:t>mengambil</a:t>
            </a:r>
            <a:r>
              <a:rPr lang="en-CA" altLang="de-DE" sz="2400" dirty="0">
                <a:solidFill>
                  <a:srgbClr val="333333"/>
                </a:solidFill>
                <a:latin typeface="+mn-lt"/>
                <a:cs typeface="+mn-cs"/>
              </a:rPr>
              <a:t> </a:t>
            </a:r>
            <a:r>
              <a:rPr lang="en-CA" altLang="de-DE" sz="2400" dirty="0" err="1">
                <a:solidFill>
                  <a:srgbClr val="333333"/>
                </a:solidFill>
                <a:latin typeface="+mn-lt"/>
                <a:cs typeface="+mn-cs"/>
              </a:rPr>
              <a:t>apel</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Belajar</a:t>
            </a:r>
            <a:r>
              <a:rPr lang="en-CA" altLang="de-DE" sz="2400" dirty="0">
                <a:solidFill>
                  <a:srgbClr val="333333"/>
                </a:solidFill>
                <a:latin typeface="+mn-lt"/>
                <a:cs typeface="+mn-cs"/>
              </a:rPr>
              <a:t> </a:t>
            </a:r>
            <a:r>
              <a:rPr lang="en-CA" altLang="de-DE" sz="2400" dirty="0" err="1">
                <a:solidFill>
                  <a:srgbClr val="333333"/>
                </a:solidFill>
                <a:latin typeface="+mn-lt"/>
                <a:cs typeface="+mn-cs"/>
              </a:rPr>
              <a:t>menanam</a:t>
            </a:r>
            <a:r>
              <a:rPr lang="en-CA" altLang="de-DE" sz="2400" dirty="0">
                <a:solidFill>
                  <a:srgbClr val="333333"/>
                </a:solidFill>
                <a:latin typeface="+mn-lt"/>
                <a:cs typeface="+mn-cs"/>
              </a:rPr>
              <a:t> </a:t>
            </a:r>
            <a:r>
              <a:rPr lang="en-CA" altLang="de-DE" sz="2400" dirty="0" err="1">
                <a:solidFill>
                  <a:srgbClr val="333333"/>
                </a:solidFill>
                <a:latin typeface="+mn-lt"/>
                <a:cs typeface="+mn-cs"/>
              </a:rPr>
              <a:t>pohon</a:t>
            </a:r>
            <a:r>
              <a:rPr lang="en-CA" altLang="de-DE" sz="2400" dirty="0">
                <a:solidFill>
                  <a:srgbClr val="333333"/>
                </a:solidFill>
                <a:latin typeface="+mn-lt"/>
                <a:cs typeface="+mn-cs"/>
              </a:rPr>
              <a:t> </a:t>
            </a:r>
            <a:r>
              <a:rPr lang="en-CA" altLang="de-DE" sz="2400" dirty="0" err="1">
                <a:solidFill>
                  <a:srgbClr val="333333"/>
                </a:solidFill>
                <a:latin typeface="+mn-lt"/>
                <a:cs typeface="+mn-cs"/>
              </a:rPr>
              <a:t>apel</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maksud dari yang dilakukan anak laki-laki berkaos merah tersebut?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101</a:t>
            </a:fld>
            <a:endParaRPr lang="de-DE" altLang="de-DE">
              <a:latin typeface="+mn-lt"/>
              <a:cs typeface="+mn-cs"/>
            </a:endParaRPr>
          </a:p>
        </p:txBody>
      </p:sp>
      <p:pic>
        <p:nvPicPr>
          <p:cNvPr id="14"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Geschichte 1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Mengacuhkan</a:t>
            </a:r>
            <a:r>
              <a:rPr lang="en-CA" altLang="de-DE" sz="2400" dirty="0">
                <a:solidFill>
                  <a:srgbClr val="333333"/>
                </a:solidFill>
                <a:latin typeface="+mn-lt"/>
                <a:cs typeface="+mn-cs"/>
              </a:rPr>
              <a:t> </a:t>
            </a:r>
            <a:r>
              <a:rPr lang="en-CA" altLang="de-DE" sz="2400" dirty="0" err="1">
                <a:solidFill>
                  <a:srgbClr val="333333"/>
                </a:solidFill>
                <a:latin typeface="+mn-lt"/>
                <a:cs typeface="+mn-cs"/>
              </a:rPr>
              <a:t>temannya</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err="1">
                <a:solidFill>
                  <a:srgbClr val="004992"/>
                </a:solidFill>
                <a:latin typeface="+mn-lt"/>
                <a:cs typeface="+mn-cs"/>
              </a:rPr>
              <a:t>Membantu</a:t>
            </a:r>
            <a:r>
              <a:rPr lang="en-CA" altLang="de-DE" sz="2400" dirty="0">
                <a:solidFill>
                  <a:srgbClr val="004992"/>
                </a:solidFill>
                <a:latin typeface="+mn-lt"/>
                <a:cs typeface="+mn-cs"/>
              </a:rPr>
              <a:t> </a:t>
            </a:r>
            <a:r>
              <a:rPr lang="en-CA" altLang="de-DE" sz="2400" dirty="0" err="1">
                <a:solidFill>
                  <a:srgbClr val="004992"/>
                </a:solidFill>
                <a:latin typeface="+mn-lt"/>
                <a:cs typeface="+mn-cs"/>
              </a:rPr>
              <a:t>teman</a:t>
            </a:r>
            <a:r>
              <a:rPr lang="en-CA" altLang="de-DE" sz="2400" dirty="0">
                <a:solidFill>
                  <a:srgbClr val="004992"/>
                </a:solidFill>
                <a:latin typeface="+mn-lt"/>
                <a:cs typeface="+mn-cs"/>
              </a:rPr>
              <a:t> </a:t>
            </a:r>
            <a:r>
              <a:rPr lang="en-CA" altLang="de-DE" sz="2400" dirty="0" err="1">
                <a:solidFill>
                  <a:srgbClr val="004992"/>
                </a:solidFill>
                <a:latin typeface="+mn-lt"/>
                <a:cs typeface="+mn-cs"/>
              </a:rPr>
              <a:t>mengambil</a:t>
            </a:r>
            <a:r>
              <a:rPr lang="en-CA" altLang="de-DE" sz="2400" dirty="0">
                <a:solidFill>
                  <a:srgbClr val="004992"/>
                </a:solidFill>
                <a:latin typeface="+mn-lt"/>
                <a:cs typeface="+mn-cs"/>
              </a:rPr>
              <a:t> </a:t>
            </a:r>
            <a:r>
              <a:rPr lang="en-CA" altLang="de-DE" sz="2400" dirty="0" err="1">
                <a:solidFill>
                  <a:srgbClr val="004992"/>
                </a:solidFill>
                <a:latin typeface="+mn-lt"/>
                <a:cs typeface="+mn-cs"/>
              </a:rPr>
              <a:t>apel</a:t>
            </a:r>
            <a:r>
              <a:rPr lang="en-CA" altLang="de-DE" sz="2400" dirty="0">
                <a:solidFill>
                  <a:srgbClr val="004992"/>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Belajar</a:t>
            </a:r>
            <a:r>
              <a:rPr lang="en-CA" altLang="de-DE" sz="2400" dirty="0">
                <a:solidFill>
                  <a:srgbClr val="333333"/>
                </a:solidFill>
                <a:latin typeface="+mn-lt"/>
                <a:cs typeface="+mn-cs"/>
              </a:rPr>
              <a:t> </a:t>
            </a:r>
            <a:r>
              <a:rPr lang="en-CA" altLang="de-DE" sz="2400" dirty="0" err="1">
                <a:solidFill>
                  <a:srgbClr val="333333"/>
                </a:solidFill>
                <a:latin typeface="+mn-lt"/>
                <a:cs typeface="+mn-cs"/>
              </a:rPr>
              <a:t>menanam</a:t>
            </a:r>
            <a:r>
              <a:rPr lang="en-CA" altLang="de-DE" sz="2400" dirty="0">
                <a:solidFill>
                  <a:srgbClr val="333333"/>
                </a:solidFill>
                <a:latin typeface="+mn-lt"/>
                <a:cs typeface="+mn-cs"/>
              </a:rPr>
              <a:t> </a:t>
            </a:r>
            <a:r>
              <a:rPr lang="en-CA" altLang="de-DE" sz="2400" dirty="0" err="1">
                <a:solidFill>
                  <a:srgbClr val="333333"/>
                </a:solidFill>
                <a:latin typeface="+mn-lt"/>
                <a:cs typeface="+mn-cs"/>
              </a:rPr>
              <a:t>pohon</a:t>
            </a:r>
            <a:r>
              <a:rPr lang="en-CA" altLang="de-DE" sz="2400" dirty="0">
                <a:solidFill>
                  <a:srgbClr val="333333"/>
                </a:solidFill>
                <a:latin typeface="+mn-lt"/>
                <a:cs typeface="+mn-cs"/>
              </a:rPr>
              <a:t> </a:t>
            </a:r>
            <a:r>
              <a:rPr lang="en-CA" altLang="de-DE" sz="2400" dirty="0" err="1">
                <a:solidFill>
                  <a:srgbClr val="333333"/>
                </a:solidFill>
                <a:latin typeface="+mn-lt"/>
                <a:cs typeface="+mn-cs"/>
              </a:rPr>
              <a:t>apel</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maksud dari yang dilakukan anak laki-laki berkaos merah tersebut?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102</a:t>
            </a:fld>
            <a:endParaRPr lang="de-DE" altLang="de-DE">
              <a:latin typeface="+mn-lt"/>
              <a:cs typeface="+mn-cs"/>
            </a:endParaRPr>
          </a:p>
        </p:txBody>
      </p:sp>
      <p:pic>
        <p:nvPicPr>
          <p:cNvPr id="14" name="Picture 5"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8" descr="Geschichte 1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ChangeArrowheads="1"/>
          </p:cNvSpPr>
          <p:nvPr/>
        </p:nvSpPr>
        <p:spPr bwMode="auto">
          <a:xfrm>
            <a:off x="6400800" y="2203704"/>
            <a:ext cx="5349240" cy="4251960"/>
          </a:xfrm>
          <a:prstGeom prst="rect">
            <a:avLst/>
          </a:prstGeom>
          <a:noFill/>
          <a:ln w="9525">
            <a:noFill/>
            <a:miter lim="800000"/>
            <a:headEnd/>
            <a:tailEnd/>
          </a:ln>
          <a:effectLst/>
        </p:spPr>
        <p:txBody>
          <a:bodyPr>
            <a:noAutofit/>
          </a:bodyPr>
          <a:lstStyle/>
          <a:p>
            <a:pPr marL="457200" indent="-457200">
              <a:lnSpc>
                <a:spcPct val="105000"/>
              </a:lnSpc>
              <a:spcBef>
                <a:spcPts val="1999"/>
              </a:spcBef>
              <a:spcAft>
                <a:spcPts val="0"/>
              </a:spcAft>
              <a:buClr>
                <a:srgbClr val="333333"/>
              </a:buClr>
              <a:buFont typeface="WingDings"/>
              <a:buAutoNum type="alphaUcPeriod"/>
              <a:defRPr/>
            </a:pPr>
            <a:r>
              <a:rPr lang="en-CA" dirty="0" err="1">
                <a:solidFill>
                  <a:srgbClr val="333333"/>
                </a:solidFill>
                <a:latin typeface="+mn-lt"/>
                <a:cs typeface="+mn-cs"/>
              </a:rPr>
              <a:t>Mengambil</a:t>
            </a:r>
            <a:r>
              <a:rPr lang="en-CA" dirty="0">
                <a:solidFill>
                  <a:srgbClr val="333333"/>
                </a:solidFill>
                <a:latin typeface="+mn-lt"/>
                <a:cs typeface="+mn-cs"/>
              </a:rPr>
              <a:t> </a:t>
            </a:r>
            <a:r>
              <a:rPr lang="en-CA" dirty="0" err="1">
                <a:solidFill>
                  <a:srgbClr val="333333"/>
                </a:solidFill>
                <a:latin typeface="+mn-lt"/>
                <a:cs typeface="+mn-cs"/>
              </a:rPr>
              <a:t>bunga</a:t>
            </a:r>
            <a:r>
              <a:rPr lang="en-CA" dirty="0">
                <a:solidFill>
                  <a:srgbClr val="333333"/>
                </a:solidFill>
                <a:latin typeface="+mn-lt"/>
                <a:cs typeface="+mn-cs"/>
              </a:rPr>
              <a:t> </a:t>
            </a:r>
            <a:r>
              <a:rPr lang="en-CA" dirty="0" err="1">
                <a:solidFill>
                  <a:srgbClr val="333333"/>
                </a:solidFill>
                <a:latin typeface="+mn-lt"/>
                <a:cs typeface="+mn-cs"/>
              </a:rPr>
              <a:t>untuk</a:t>
            </a:r>
            <a:r>
              <a:rPr lang="en-CA" dirty="0">
                <a:solidFill>
                  <a:srgbClr val="333333"/>
                </a:solidFill>
                <a:latin typeface="+mn-lt"/>
                <a:cs typeface="+mn-cs"/>
              </a:rPr>
              <a:t> </a:t>
            </a:r>
            <a:r>
              <a:rPr lang="en-CA" dirty="0" err="1">
                <a:solidFill>
                  <a:srgbClr val="333333"/>
                </a:solidFill>
                <a:latin typeface="+mn-lt"/>
                <a:cs typeface="+mn-cs"/>
              </a:rPr>
              <a:t>pacarnya</a:t>
            </a:r>
            <a:r>
              <a:rPr lang="en-CA" dirty="0">
                <a:solidFill>
                  <a:srgbClr val="333333"/>
                </a:solidFill>
                <a:latin typeface="+mn-lt"/>
                <a:cs typeface="+mn-cs"/>
              </a:rPr>
              <a:t>.</a:t>
            </a:r>
          </a:p>
          <a:p>
            <a:pPr marL="457200" indent="-457200">
              <a:lnSpc>
                <a:spcPct val="105000"/>
              </a:lnSpc>
              <a:spcBef>
                <a:spcPts val="1999"/>
              </a:spcBef>
              <a:spcAft>
                <a:spcPts val="0"/>
              </a:spcAft>
              <a:buClr>
                <a:srgbClr val="333333"/>
              </a:buClr>
              <a:buFont typeface="WingDings"/>
              <a:buAutoNum type="alphaUcPeriod"/>
              <a:defRPr/>
            </a:pPr>
            <a:r>
              <a:rPr lang="id-ID" dirty="0">
                <a:solidFill>
                  <a:srgbClr val="333333"/>
                </a:solidFill>
                <a:latin typeface="+mn-lt"/>
                <a:cs typeface="+mn-cs"/>
              </a:rPr>
              <a:t>Menangkap seekor lebah untuk membuat madu.</a:t>
            </a:r>
            <a:endParaRPr lang="en-US" dirty="0">
              <a:solidFill>
                <a:srgbClr val="333333"/>
              </a:solidFill>
              <a:latin typeface="+mn-lt"/>
              <a:cs typeface="+mn-cs"/>
            </a:endParaRPr>
          </a:p>
          <a:p>
            <a:pPr marL="457200" indent="-457200">
              <a:lnSpc>
                <a:spcPct val="105000"/>
              </a:lnSpc>
              <a:spcBef>
                <a:spcPts val="1999"/>
              </a:spcBef>
              <a:spcAft>
                <a:spcPts val="0"/>
              </a:spcAft>
              <a:buClr>
                <a:srgbClr val="333333"/>
              </a:buClr>
              <a:buFont typeface="WingDings"/>
              <a:buAutoNum type="alphaUcPeriod"/>
              <a:defRPr/>
            </a:pPr>
            <a:r>
              <a:rPr lang="en-CA" dirty="0" err="1">
                <a:solidFill>
                  <a:srgbClr val="333333"/>
                </a:solidFill>
                <a:latin typeface="+mn-lt"/>
                <a:cs typeface="+mn-cs"/>
              </a:rPr>
              <a:t>Memainkan</a:t>
            </a:r>
            <a:r>
              <a:rPr lang="en-CA" dirty="0">
                <a:solidFill>
                  <a:srgbClr val="333333"/>
                </a:solidFill>
                <a:latin typeface="+mn-lt"/>
                <a:cs typeface="+mn-cs"/>
              </a:rPr>
              <a:t> </a:t>
            </a:r>
            <a:r>
              <a:rPr lang="en-CA" dirty="0" err="1">
                <a:solidFill>
                  <a:srgbClr val="333333"/>
                </a:solidFill>
                <a:latin typeface="+mn-lt"/>
                <a:cs typeface="+mn-cs"/>
              </a:rPr>
              <a:t>trik</a:t>
            </a:r>
            <a:r>
              <a:rPr lang="en-CA" dirty="0">
                <a:solidFill>
                  <a:srgbClr val="333333"/>
                </a:solidFill>
                <a:latin typeface="+mn-lt"/>
                <a:cs typeface="+mn-cs"/>
              </a:rPr>
              <a:t> / </a:t>
            </a:r>
            <a:r>
              <a:rPr lang="en-CA" dirty="0" err="1">
                <a:solidFill>
                  <a:srgbClr val="333333"/>
                </a:solidFill>
                <a:latin typeface="+mn-lt"/>
                <a:cs typeface="+mn-cs"/>
              </a:rPr>
              <a:t>tipuan</a:t>
            </a:r>
            <a:r>
              <a:rPr lang="en-CA" dirty="0">
                <a:solidFill>
                  <a:srgbClr val="333333"/>
                </a:solidFill>
                <a:latin typeface="+mn-lt"/>
                <a:cs typeface="+mn-cs"/>
              </a:rPr>
              <a:t> </a:t>
            </a:r>
            <a:r>
              <a:rPr lang="en-CA" dirty="0" err="1">
                <a:solidFill>
                  <a:srgbClr val="333333"/>
                </a:solidFill>
                <a:latin typeface="+mn-lt"/>
                <a:cs typeface="+mn-cs"/>
              </a:rPr>
              <a:t>pada</a:t>
            </a:r>
            <a:r>
              <a:rPr lang="en-CA" dirty="0">
                <a:solidFill>
                  <a:srgbClr val="333333"/>
                </a:solidFill>
                <a:latin typeface="+mn-lt"/>
                <a:cs typeface="+mn-cs"/>
              </a:rPr>
              <a:t> </a:t>
            </a:r>
            <a:r>
              <a:rPr lang="en-CA" dirty="0" err="1">
                <a:solidFill>
                  <a:srgbClr val="333333"/>
                </a:solidFill>
                <a:latin typeface="+mn-lt"/>
                <a:cs typeface="+mn-cs"/>
              </a:rPr>
              <a:t>pacarnya</a:t>
            </a:r>
            <a:r>
              <a:rPr lang="en-CA" dirty="0">
                <a:solidFill>
                  <a:srgbClr val="333333"/>
                </a:solidFill>
                <a:latin typeface="+mn-lt"/>
                <a:cs typeface="+mn-cs"/>
              </a:rPr>
              <a:t>.</a:t>
            </a:r>
            <a:endParaRPr lang="en-US" dirty="0">
              <a:solidFill>
                <a:srgbClr val="333333"/>
              </a:solidFill>
              <a:latin typeface="+mn-lt"/>
              <a:cs typeface="+mn-cs"/>
            </a:endParaRPr>
          </a:p>
        </p:txBody>
      </p:sp>
      <p:sp>
        <p:nvSpPr>
          <p:cNvPr id="120836"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dilakukan anak berkaos merah tersebut?</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3" name="Slide Number Placeholder 2"/>
          <p:cNvSpPr>
            <a:spLocks noGrp="1"/>
          </p:cNvSpPr>
          <p:nvPr>
            <p:ph type="sldNum" sz="quarter" idx="12"/>
          </p:nvPr>
        </p:nvSpPr>
        <p:spPr/>
        <p:txBody>
          <a:bodyPr/>
          <a:lstStyle/>
          <a:p>
            <a:fld id="{081A4467-B42C-409A-8CB3-10FEBA4FD712}" type="slidenum">
              <a:rPr lang="de-DE" altLang="de-DE" smtClean="0">
                <a:latin typeface="+mn-lt"/>
                <a:cs typeface="+mn-cs"/>
              </a:rPr>
              <a:pPr/>
              <a:t>103</a:t>
            </a:fld>
            <a:endParaRPr lang="de-DE" altLang="de-DE">
              <a:latin typeface="+mn-lt"/>
              <a:cs typeface="+mn-cs"/>
            </a:endParaRPr>
          </a:p>
        </p:txBody>
      </p:sp>
      <p:pic>
        <p:nvPicPr>
          <p:cNvPr id="8"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6473"/>
          <a:stretch>
            <a:fillRect/>
          </a:stretch>
        </p:blipFill>
        <p:spPr bwMode="auto">
          <a:xfrm>
            <a:off x="1859153" y="2203704"/>
            <a:ext cx="277393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noChangeArrowheads="1"/>
          </p:cNvSpPr>
          <p:nvPr/>
        </p:nvSpPr>
        <p:spPr bwMode="auto">
          <a:xfrm>
            <a:off x="6400800" y="2203704"/>
            <a:ext cx="5349240" cy="4251960"/>
          </a:xfrm>
          <a:prstGeom prst="rect">
            <a:avLst/>
          </a:prstGeom>
          <a:noFill/>
          <a:ln w="9525">
            <a:noFill/>
            <a:miter lim="800000"/>
            <a:headEnd/>
            <a:tailEnd/>
          </a:ln>
          <a:effectLst/>
        </p:spPr>
        <p:txBody>
          <a:bodyPr>
            <a:noAutofit/>
          </a:bodyPr>
          <a:lstStyle/>
          <a:p>
            <a:pPr marL="457200" indent="-457200">
              <a:lnSpc>
                <a:spcPct val="105000"/>
              </a:lnSpc>
              <a:spcBef>
                <a:spcPts val="1999"/>
              </a:spcBef>
              <a:spcAft>
                <a:spcPts val="0"/>
              </a:spcAft>
              <a:buClr>
                <a:srgbClr val="333333"/>
              </a:buClr>
              <a:buFont typeface="WingDings"/>
              <a:buAutoNum type="alphaUcPeriod"/>
              <a:defRPr/>
            </a:pPr>
            <a:r>
              <a:rPr lang="en-CA" dirty="0" err="1">
                <a:solidFill>
                  <a:srgbClr val="333333"/>
                </a:solidFill>
                <a:latin typeface="+mn-lt"/>
                <a:cs typeface="+mn-cs"/>
              </a:rPr>
              <a:t>Mengambil</a:t>
            </a:r>
            <a:r>
              <a:rPr lang="en-CA" dirty="0">
                <a:solidFill>
                  <a:srgbClr val="333333"/>
                </a:solidFill>
                <a:latin typeface="+mn-lt"/>
                <a:cs typeface="+mn-cs"/>
              </a:rPr>
              <a:t> </a:t>
            </a:r>
            <a:r>
              <a:rPr lang="en-CA" dirty="0" err="1">
                <a:solidFill>
                  <a:srgbClr val="333333"/>
                </a:solidFill>
                <a:latin typeface="+mn-lt"/>
                <a:cs typeface="+mn-cs"/>
              </a:rPr>
              <a:t>bunga</a:t>
            </a:r>
            <a:r>
              <a:rPr lang="en-CA" dirty="0">
                <a:solidFill>
                  <a:srgbClr val="333333"/>
                </a:solidFill>
                <a:latin typeface="+mn-lt"/>
                <a:cs typeface="+mn-cs"/>
              </a:rPr>
              <a:t> </a:t>
            </a:r>
            <a:r>
              <a:rPr lang="en-CA" dirty="0" err="1">
                <a:solidFill>
                  <a:srgbClr val="333333"/>
                </a:solidFill>
                <a:latin typeface="+mn-lt"/>
                <a:cs typeface="+mn-cs"/>
              </a:rPr>
              <a:t>untuk</a:t>
            </a:r>
            <a:r>
              <a:rPr lang="en-CA" dirty="0">
                <a:solidFill>
                  <a:srgbClr val="333333"/>
                </a:solidFill>
                <a:latin typeface="+mn-lt"/>
                <a:cs typeface="+mn-cs"/>
              </a:rPr>
              <a:t> </a:t>
            </a:r>
            <a:r>
              <a:rPr lang="en-CA" dirty="0" err="1">
                <a:solidFill>
                  <a:srgbClr val="333333"/>
                </a:solidFill>
                <a:latin typeface="+mn-lt"/>
                <a:cs typeface="+mn-cs"/>
              </a:rPr>
              <a:t>pacarnya</a:t>
            </a:r>
            <a:r>
              <a:rPr lang="en-CA" dirty="0">
                <a:solidFill>
                  <a:srgbClr val="333333"/>
                </a:solidFill>
                <a:latin typeface="+mn-lt"/>
                <a:cs typeface="+mn-cs"/>
              </a:rPr>
              <a:t>.</a:t>
            </a:r>
          </a:p>
          <a:p>
            <a:pPr marL="457200" indent="-457200">
              <a:lnSpc>
                <a:spcPct val="105000"/>
              </a:lnSpc>
              <a:spcBef>
                <a:spcPts val="1999"/>
              </a:spcBef>
              <a:spcAft>
                <a:spcPts val="0"/>
              </a:spcAft>
              <a:buClr>
                <a:srgbClr val="333333"/>
              </a:buClr>
              <a:buFont typeface="WingDings"/>
              <a:buAutoNum type="alphaUcPeriod"/>
              <a:defRPr/>
            </a:pPr>
            <a:r>
              <a:rPr lang="id-ID" dirty="0">
                <a:solidFill>
                  <a:srgbClr val="333333"/>
                </a:solidFill>
                <a:latin typeface="+mn-lt"/>
                <a:cs typeface="+mn-cs"/>
              </a:rPr>
              <a:t>Menangkap seekor lebah untuk membuat madu.</a:t>
            </a:r>
            <a:endParaRPr lang="en-US" dirty="0">
              <a:solidFill>
                <a:srgbClr val="333333"/>
              </a:solidFill>
              <a:latin typeface="+mn-lt"/>
              <a:cs typeface="+mn-cs"/>
            </a:endParaRPr>
          </a:p>
          <a:p>
            <a:pPr marL="457200" indent="-457200">
              <a:lnSpc>
                <a:spcPct val="105000"/>
              </a:lnSpc>
              <a:spcBef>
                <a:spcPts val="1999"/>
              </a:spcBef>
              <a:spcAft>
                <a:spcPts val="0"/>
              </a:spcAft>
              <a:buClr>
                <a:srgbClr val="333333"/>
              </a:buClr>
              <a:buFont typeface="WingDings"/>
              <a:buAutoNum type="alphaUcPeriod"/>
              <a:defRPr/>
            </a:pPr>
            <a:r>
              <a:rPr lang="en-CA" dirty="0" err="1">
                <a:solidFill>
                  <a:srgbClr val="333333"/>
                </a:solidFill>
                <a:latin typeface="+mn-lt"/>
                <a:cs typeface="+mn-cs"/>
              </a:rPr>
              <a:t>Memainkan</a:t>
            </a:r>
            <a:r>
              <a:rPr lang="en-CA" dirty="0">
                <a:solidFill>
                  <a:srgbClr val="333333"/>
                </a:solidFill>
                <a:latin typeface="+mn-lt"/>
                <a:cs typeface="+mn-cs"/>
              </a:rPr>
              <a:t> </a:t>
            </a:r>
            <a:r>
              <a:rPr lang="en-CA" dirty="0" err="1">
                <a:solidFill>
                  <a:srgbClr val="333333"/>
                </a:solidFill>
                <a:latin typeface="+mn-lt"/>
                <a:cs typeface="+mn-cs"/>
              </a:rPr>
              <a:t>trik</a:t>
            </a:r>
            <a:r>
              <a:rPr lang="en-CA" dirty="0">
                <a:solidFill>
                  <a:srgbClr val="333333"/>
                </a:solidFill>
                <a:latin typeface="+mn-lt"/>
                <a:cs typeface="+mn-cs"/>
              </a:rPr>
              <a:t> / </a:t>
            </a:r>
            <a:r>
              <a:rPr lang="en-CA" dirty="0" err="1">
                <a:solidFill>
                  <a:srgbClr val="333333"/>
                </a:solidFill>
                <a:latin typeface="+mn-lt"/>
                <a:cs typeface="+mn-cs"/>
              </a:rPr>
              <a:t>tipuan</a:t>
            </a:r>
            <a:r>
              <a:rPr lang="en-CA" dirty="0">
                <a:solidFill>
                  <a:srgbClr val="333333"/>
                </a:solidFill>
                <a:latin typeface="+mn-lt"/>
                <a:cs typeface="+mn-cs"/>
              </a:rPr>
              <a:t> </a:t>
            </a:r>
            <a:r>
              <a:rPr lang="en-CA" dirty="0" err="1">
                <a:solidFill>
                  <a:srgbClr val="333333"/>
                </a:solidFill>
                <a:latin typeface="+mn-lt"/>
                <a:cs typeface="+mn-cs"/>
              </a:rPr>
              <a:t>pada</a:t>
            </a:r>
            <a:r>
              <a:rPr lang="en-CA" dirty="0">
                <a:solidFill>
                  <a:srgbClr val="333333"/>
                </a:solidFill>
                <a:latin typeface="+mn-lt"/>
                <a:cs typeface="+mn-cs"/>
              </a:rPr>
              <a:t> </a:t>
            </a:r>
            <a:r>
              <a:rPr lang="en-CA" dirty="0" err="1">
                <a:solidFill>
                  <a:srgbClr val="333333"/>
                </a:solidFill>
                <a:latin typeface="+mn-lt"/>
                <a:cs typeface="+mn-cs"/>
              </a:rPr>
              <a:t>pacarnya</a:t>
            </a:r>
            <a:r>
              <a:rPr lang="en-CA" dirty="0">
                <a:solidFill>
                  <a:srgbClr val="333333"/>
                </a:solidFill>
                <a:latin typeface="+mn-lt"/>
                <a:cs typeface="+mn-cs"/>
              </a:rPr>
              <a:t>.</a:t>
            </a:r>
            <a:endParaRPr lang="en-US" dirty="0">
              <a:solidFill>
                <a:srgbClr val="333333"/>
              </a:solidFill>
              <a:latin typeface="+mn-lt"/>
              <a:cs typeface="+mn-cs"/>
            </a:endParaRPr>
          </a:p>
        </p:txBody>
      </p:sp>
      <p:sp>
        <p:nvSpPr>
          <p:cNvPr id="121861"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dilakukan anak berkaos merah tersebut?</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3" name="Slide Number Placeholder 2"/>
          <p:cNvSpPr>
            <a:spLocks noGrp="1"/>
          </p:cNvSpPr>
          <p:nvPr>
            <p:ph type="sldNum" sz="quarter" idx="12"/>
          </p:nvPr>
        </p:nvSpPr>
        <p:spPr/>
        <p:txBody>
          <a:bodyPr/>
          <a:lstStyle/>
          <a:p>
            <a:fld id="{081A4467-B42C-409A-8CB3-10FEBA4FD712}" type="slidenum">
              <a:rPr lang="de-DE" altLang="de-DE" smtClean="0">
                <a:latin typeface="+mn-lt"/>
                <a:cs typeface="+mn-cs"/>
              </a:rPr>
              <a:pPr/>
              <a:t>104</a:t>
            </a:fld>
            <a:endParaRPr lang="de-DE" altLang="de-DE">
              <a:latin typeface="+mn-lt"/>
              <a:cs typeface="+mn-cs"/>
            </a:endParaRPr>
          </a:p>
        </p:txBody>
      </p:sp>
      <p:pic>
        <p:nvPicPr>
          <p:cNvPr id="10"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a:spLocks noChangeArrowheads="1"/>
          </p:cNvSpPr>
          <p:nvPr/>
        </p:nvSpPr>
        <p:spPr bwMode="auto">
          <a:xfrm>
            <a:off x="6400800" y="2203704"/>
            <a:ext cx="5349240" cy="4251960"/>
          </a:xfrm>
          <a:prstGeom prst="rect">
            <a:avLst/>
          </a:prstGeom>
          <a:noFill/>
          <a:ln w="9525">
            <a:noFill/>
            <a:miter lim="800000"/>
            <a:headEnd/>
            <a:tailEnd/>
          </a:ln>
          <a:effectLst/>
        </p:spPr>
        <p:txBody>
          <a:bodyPr>
            <a:noAutofit/>
          </a:bodyPr>
          <a:lstStyle/>
          <a:p>
            <a:pPr marL="457200" indent="-457200">
              <a:lnSpc>
                <a:spcPct val="105000"/>
              </a:lnSpc>
              <a:spcBef>
                <a:spcPts val="1999"/>
              </a:spcBef>
              <a:spcAft>
                <a:spcPts val="0"/>
              </a:spcAft>
              <a:buClr>
                <a:srgbClr val="333333"/>
              </a:buClr>
              <a:buFont typeface="WingDings"/>
              <a:buAutoNum type="alphaUcPeriod"/>
              <a:defRPr/>
            </a:pPr>
            <a:r>
              <a:rPr lang="en-CA" dirty="0" err="1">
                <a:solidFill>
                  <a:srgbClr val="333333"/>
                </a:solidFill>
                <a:latin typeface="+mn-lt"/>
                <a:cs typeface="+mn-cs"/>
              </a:rPr>
              <a:t>Mengambil</a:t>
            </a:r>
            <a:r>
              <a:rPr lang="en-CA" dirty="0">
                <a:solidFill>
                  <a:srgbClr val="333333"/>
                </a:solidFill>
                <a:latin typeface="+mn-lt"/>
                <a:cs typeface="+mn-cs"/>
              </a:rPr>
              <a:t> </a:t>
            </a:r>
            <a:r>
              <a:rPr lang="en-CA" dirty="0" err="1">
                <a:solidFill>
                  <a:srgbClr val="333333"/>
                </a:solidFill>
                <a:latin typeface="+mn-lt"/>
                <a:cs typeface="+mn-cs"/>
              </a:rPr>
              <a:t>bunga</a:t>
            </a:r>
            <a:r>
              <a:rPr lang="en-CA" dirty="0">
                <a:solidFill>
                  <a:srgbClr val="333333"/>
                </a:solidFill>
                <a:latin typeface="+mn-lt"/>
                <a:cs typeface="+mn-cs"/>
              </a:rPr>
              <a:t> </a:t>
            </a:r>
            <a:r>
              <a:rPr lang="en-CA" dirty="0" err="1">
                <a:solidFill>
                  <a:srgbClr val="333333"/>
                </a:solidFill>
                <a:latin typeface="+mn-lt"/>
                <a:cs typeface="+mn-cs"/>
              </a:rPr>
              <a:t>untuk</a:t>
            </a:r>
            <a:r>
              <a:rPr lang="en-CA" dirty="0">
                <a:solidFill>
                  <a:srgbClr val="333333"/>
                </a:solidFill>
                <a:latin typeface="+mn-lt"/>
                <a:cs typeface="+mn-cs"/>
              </a:rPr>
              <a:t> </a:t>
            </a:r>
            <a:r>
              <a:rPr lang="en-CA" dirty="0" err="1">
                <a:solidFill>
                  <a:srgbClr val="333333"/>
                </a:solidFill>
                <a:latin typeface="+mn-lt"/>
                <a:cs typeface="+mn-cs"/>
              </a:rPr>
              <a:t>pacarnya</a:t>
            </a:r>
            <a:r>
              <a:rPr lang="en-CA" dirty="0">
                <a:solidFill>
                  <a:srgbClr val="333333"/>
                </a:solidFill>
                <a:latin typeface="+mn-lt"/>
                <a:cs typeface="+mn-cs"/>
              </a:rPr>
              <a:t>.</a:t>
            </a:r>
          </a:p>
          <a:p>
            <a:pPr marL="457200" indent="-457200">
              <a:lnSpc>
                <a:spcPct val="105000"/>
              </a:lnSpc>
              <a:spcBef>
                <a:spcPts val="1999"/>
              </a:spcBef>
              <a:spcAft>
                <a:spcPts val="0"/>
              </a:spcAft>
              <a:buClr>
                <a:srgbClr val="333333"/>
              </a:buClr>
              <a:buFont typeface="WingDings"/>
              <a:buAutoNum type="alphaUcPeriod"/>
              <a:defRPr/>
            </a:pPr>
            <a:r>
              <a:rPr lang="id-ID" dirty="0">
                <a:solidFill>
                  <a:srgbClr val="333333"/>
                </a:solidFill>
                <a:latin typeface="+mn-lt"/>
                <a:cs typeface="+mn-cs"/>
              </a:rPr>
              <a:t>Menangkap seekor lebah untuk membuat madu.</a:t>
            </a:r>
            <a:endParaRPr lang="en-US" dirty="0">
              <a:solidFill>
                <a:srgbClr val="333333"/>
              </a:solidFill>
              <a:latin typeface="+mn-lt"/>
              <a:cs typeface="+mn-cs"/>
            </a:endParaRPr>
          </a:p>
          <a:p>
            <a:pPr marL="457200" indent="-457200">
              <a:lnSpc>
                <a:spcPct val="105000"/>
              </a:lnSpc>
              <a:spcBef>
                <a:spcPts val="1999"/>
              </a:spcBef>
              <a:spcAft>
                <a:spcPts val="0"/>
              </a:spcAft>
              <a:buClr>
                <a:srgbClr val="333333"/>
              </a:buClr>
              <a:buFont typeface="WingDings"/>
              <a:buAutoNum type="alphaUcPeriod"/>
              <a:defRPr/>
            </a:pPr>
            <a:r>
              <a:rPr lang="en-CA" dirty="0" err="1">
                <a:solidFill>
                  <a:srgbClr val="333333"/>
                </a:solidFill>
                <a:latin typeface="+mn-lt"/>
                <a:cs typeface="+mn-cs"/>
              </a:rPr>
              <a:t>Memainkan</a:t>
            </a:r>
            <a:r>
              <a:rPr lang="en-CA" dirty="0">
                <a:solidFill>
                  <a:srgbClr val="333333"/>
                </a:solidFill>
                <a:latin typeface="+mn-lt"/>
                <a:cs typeface="+mn-cs"/>
              </a:rPr>
              <a:t> </a:t>
            </a:r>
            <a:r>
              <a:rPr lang="en-CA" dirty="0" err="1">
                <a:solidFill>
                  <a:srgbClr val="333333"/>
                </a:solidFill>
                <a:latin typeface="+mn-lt"/>
                <a:cs typeface="+mn-cs"/>
              </a:rPr>
              <a:t>trik</a:t>
            </a:r>
            <a:r>
              <a:rPr lang="en-CA" dirty="0">
                <a:solidFill>
                  <a:srgbClr val="333333"/>
                </a:solidFill>
                <a:latin typeface="+mn-lt"/>
                <a:cs typeface="+mn-cs"/>
              </a:rPr>
              <a:t> / </a:t>
            </a:r>
            <a:r>
              <a:rPr lang="en-CA" dirty="0" err="1">
                <a:solidFill>
                  <a:srgbClr val="333333"/>
                </a:solidFill>
                <a:latin typeface="+mn-lt"/>
                <a:cs typeface="+mn-cs"/>
              </a:rPr>
              <a:t>tipuan</a:t>
            </a:r>
            <a:r>
              <a:rPr lang="en-CA" dirty="0">
                <a:solidFill>
                  <a:srgbClr val="333333"/>
                </a:solidFill>
                <a:latin typeface="+mn-lt"/>
                <a:cs typeface="+mn-cs"/>
              </a:rPr>
              <a:t> </a:t>
            </a:r>
            <a:r>
              <a:rPr lang="en-CA" dirty="0" err="1">
                <a:solidFill>
                  <a:srgbClr val="333333"/>
                </a:solidFill>
                <a:latin typeface="+mn-lt"/>
                <a:cs typeface="+mn-cs"/>
              </a:rPr>
              <a:t>pada</a:t>
            </a:r>
            <a:r>
              <a:rPr lang="en-CA" dirty="0">
                <a:solidFill>
                  <a:srgbClr val="333333"/>
                </a:solidFill>
                <a:latin typeface="+mn-lt"/>
                <a:cs typeface="+mn-cs"/>
              </a:rPr>
              <a:t> </a:t>
            </a:r>
            <a:r>
              <a:rPr lang="en-CA" dirty="0" err="1">
                <a:solidFill>
                  <a:srgbClr val="333333"/>
                </a:solidFill>
                <a:latin typeface="+mn-lt"/>
                <a:cs typeface="+mn-cs"/>
              </a:rPr>
              <a:t>pacarnya</a:t>
            </a:r>
            <a:r>
              <a:rPr lang="en-CA" dirty="0">
                <a:solidFill>
                  <a:srgbClr val="333333"/>
                </a:solidFill>
                <a:latin typeface="+mn-lt"/>
                <a:cs typeface="+mn-cs"/>
              </a:rPr>
              <a:t>.</a:t>
            </a:r>
            <a:endParaRPr lang="en-US" dirty="0">
              <a:solidFill>
                <a:srgbClr val="333333"/>
              </a:solidFill>
              <a:latin typeface="+mn-lt"/>
              <a:cs typeface="+mn-cs"/>
            </a:endParaRPr>
          </a:p>
        </p:txBody>
      </p:sp>
      <p:sp>
        <p:nvSpPr>
          <p:cNvPr id="122886"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dilakukan anak berkaos merah tersebut?</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3" name="Slide Number Placeholder 2"/>
          <p:cNvSpPr>
            <a:spLocks noGrp="1"/>
          </p:cNvSpPr>
          <p:nvPr>
            <p:ph type="sldNum" sz="quarter" idx="12"/>
          </p:nvPr>
        </p:nvSpPr>
        <p:spPr/>
        <p:txBody>
          <a:bodyPr/>
          <a:lstStyle/>
          <a:p>
            <a:fld id="{081A4467-B42C-409A-8CB3-10FEBA4FD712}" type="slidenum">
              <a:rPr lang="de-DE" altLang="de-DE" smtClean="0">
                <a:latin typeface="+mn-lt"/>
                <a:cs typeface="+mn-cs"/>
              </a:rPr>
              <a:pPr/>
              <a:t>105</a:t>
            </a:fld>
            <a:endParaRPr lang="de-DE" altLang="de-DE">
              <a:latin typeface="+mn-lt"/>
              <a:cs typeface="+mn-cs"/>
            </a:endParaRPr>
          </a:p>
        </p:txBody>
      </p:sp>
      <p:pic>
        <p:nvPicPr>
          <p:cNvPr id="12"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Geschichte 2c"/>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1910914"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
          <p:cNvSpPr>
            <a:spLocks noChangeArrowheads="1"/>
          </p:cNvSpPr>
          <p:nvPr/>
        </p:nvSpPr>
        <p:spPr bwMode="auto">
          <a:xfrm>
            <a:off x="6400800" y="2203704"/>
            <a:ext cx="5349240" cy="4251960"/>
          </a:xfrm>
          <a:prstGeom prst="rect">
            <a:avLst/>
          </a:prstGeom>
          <a:noFill/>
          <a:ln w="9525">
            <a:noFill/>
            <a:miter lim="800000"/>
            <a:headEnd/>
            <a:tailEnd/>
          </a:ln>
          <a:effectLst/>
        </p:spPr>
        <p:txBody>
          <a:bodyPr>
            <a:noAutofit/>
          </a:bodyPr>
          <a:lstStyle/>
          <a:p>
            <a:pPr marL="457200" indent="-457200">
              <a:lnSpc>
                <a:spcPct val="105000"/>
              </a:lnSpc>
              <a:spcBef>
                <a:spcPts val="1999"/>
              </a:spcBef>
              <a:spcAft>
                <a:spcPts val="0"/>
              </a:spcAft>
              <a:buClr>
                <a:srgbClr val="333333"/>
              </a:buClr>
              <a:buFont typeface="WingDings"/>
              <a:buAutoNum type="alphaUcPeriod"/>
              <a:defRPr/>
            </a:pPr>
            <a:r>
              <a:rPr lang="en-CA" dirty="0" err="1">
                <a:solidFill>
                  <a:srgbClr val="333333"/>
                </a:solidFill>
                <a:latin typeface="+mn-lt"/>
                <a:cs typeface="+mn-cs"/>
              </a:rPr>
              <a:t>Mengambil</a:t>
            </a:r>
            <a:r>
              <a:rPr lang="en-CA" dirty="0">
                <a:solidFill>
                  <a:srgbClr val="333333"/>
                </a:solidFill>
                <a:latin typeface="+mn-lt"/>
                <a:cs typeface="+mn-cs"/>
              </a:rPr>
              <a:t> </a:t>
            </a:r>
            <a:r>
              <a:rPr lang="en-CA" dirty="0" err="1">
                <a:solidFill>
                  <a:srgbClr val="333333"/>
                </a:solidFill>
                <a:latin typeface="+mn-lt"/>
                <a:cs typeface="+mn-cs"/>
              </a:rPr>
              <a:t>bunga</a:t>
            </a:r>
            <a:r>
              <a:rPr lang="en-CA" dirty="0">
                <a:solidFill>
                  <a:srgbClr val="333333"/>
                </a:solidFill>
                <a:latin typeface="+mn-lt"/>
                <a:cs typeface="+mn-cs"/>
              </a:rPr>
              <a:t> </a:t>
            </a:r>
            <a:r>
              <a:rPr lang="en-CA" dirty="0" err="1">
                <a:solidFill>
                  <a:srgbClr val="333333"/>
                </a:solidFill>
                <a:latin typeface="+mn-lt"/>
                <a:cs typeface="+mn-cs"/>
              </a:rPr>
              <a:t>untuk</a:t>
            </a:r>
            <a:r>
              <a:rPr lang="en-CA" dirty="0">
                <a:solidFill>
                  <a:srgbClr val="333333"/>
                </a:solidFill>
                <a:latin typeface="+mn-lt"/>
                <a:cs typeface="+mn-cs"/>
              </a:rPr>
              <a:t> </a:t>
            </a:r>
            <a:r>
              <a:rPr lang="en-CA" dirty="0" err="1">
                <a:solidFill>
                  <a:srgbClr val="333333"/>
                </a:solidFill>
                <a:latin typeface="+mn-lt"/>
                <a:cs typeface="+mn-cs"/>
              </a:rPr>
              <a:t>pacarnya</a:t>
            </a:r>
            <a:r>
              <a:rPr lang="en-CA" dirty="0">
                <a:solidFill>
                  <a:srgbClr val="333333"/>
                </a:solidFill>
                <a:latin typeface="+mn-lt"/>
                <a:cs typeface="+mn-cs"/>
              </a:rPr>
              <a:t>.</a:t>
            </a:r>
          </a:p>
          <a:p>
            <a:pPr marL="457200" indent="-457200">
              <a:lnSpc>
                <a:spcPct val="105000"/>
              </a:lnSpc>
              <a:spcBef>
                <a:spcPts val="1999"/>
              </a:spcBef>
              <a:spcAft>
                <a:spcPts val="0"/>
              </a:spcAft>
              <a:buClr>
                <a:srgbClr val="333333"/>
              </a:buClr>
              <a:buFont typeface="WingDings"/>
              <a:buAutoNum type="alphaUcPeriod"/>
              <a:defRPr/>
            </a:pPr>
            <a:r>
              <a:rPr lang="id-ID" dirty="0">
                <a:solidFill>
                  <a:srgbClr val="333333"/>
                </a:solidFill>
                <a:latin typeface="+mn-lt"/>
                <a:cs typeface="+mn-cs"/>
              </a:rPr>
              <a:t>Menangkap seekor lebah untuk membuat madu.</a:t>
            </a:r>
            <a:endParaRPr lang="en-US" dirty="0">
              <a:solidFill>
                <a:srgbClr val="333333"/>
              </a:solidFill>
              <a:latin typeface="+mn-lt"/>
              <a:cs typeface="+mn-cs"/>
            </a:endParaRPr>
          </a:p>
          <a:p>
            <a:pPr marL="457200" indent="-457200">
              <a:lnSpc>
                <a:spcPct val="105000"/>
              </a:lnSpc>
              <a:spcBef>
                <a:spcPts val="1999"/>
              </a:spcBef>
              <a:spcAft>
                <a:spcPts val="0"/>
              </a:spcAft>
              <a:buClr>
                <a:srgbClr val="333333"/>
              </a:buClr>
              <a:buFont typeface="WingDings"/>
              <a:buAutoNum type="alphaUcPeriod"/>
              <a:defRPr/>
            </a:pPr>
            <a:r>
              <a:rPr lang="en-CA" dirty="0" err="1">
                <a:solidFill>
                  <a:srgbClr val="333333"/>
                </a:solidFill>
                <a:latin typeface="+mn-lt"/>
                <a:cs typeface="+mn-cs"/>
              </a:rPr>
              <a:t>Memainkan</a:t>
            </a:r>
            <a:r>
              <a:rPr lang="en-CA" dirty="0">
                <a:solidFill>
                  <a:srgbClr val="333333"/>
                </a:solidFill>
                <a:latin typeface="+mn-lt"/>
                <a:cs typeface="+mn-cs"/>
              </a:rPr>
              <a:t> </a:t>
            </a:r>
            <a:r>
              <a:rPr lang="en-CA" dirty="0" err="1">
                <a:solidFill>
                  <a:srgbClr val="333333"/>
                </a:solidFill>
                <a:latin typeface="+mn-lt"/>
                <a:cs typeface="+mn-cs"/>
              </a:rPr>
              <a:t>trik</a:t>
            </a:r>
            <a:r>
              <a:rPr lang="en-CA" dirty="0">
                <a:solidFill>
                  <a:srgbClr val="333333"/>
                </a:solidFill>
                <a:latin typeface="+mn-lt"/>
                <a:cs typeface="+mn-cs"/>
              </a:rPr>
              <a:t> / </a:t>
            </a:r>
            <a:r>
              <a:rPr lang="en-CA" dirty="0" err="1">
                <a:solidFill>
                  <a:srgbClr val="333333"/>
                </a:solidFill>
                <a:latin typeface="+mn-lt"/>
                <a:cs typeface="+mn-cs"/>
              </a:rPr>
              <a:t>tipuan</a:t>
            </a:r>
            <a:r>
              <a:rPr lang="en-CA" dirty="0">
                <a:solidFill>
                  <a:srgbClr val="333333"/>
                </a:solidFill>
                <a:latin typeface="+mn-lt"/>
                <a:cs typeface="+mn-cs"/>
              </a:rPr>
              <a:t> </a:t>
            </a:r>
            <a:r>
              <a:rPr lang="en-CA" dirty="0" err="1">
                <a:solidFill>
                  <a:srgbClr val="333333"/>
                </a:solidFill>
                <a:latin typeface="+mn-lt"/>
                <a:cs typeface="+mn-cs"/>
              </a:rPr>
              <a:t>pada</a:t>
            </a:r>
            <a:r>
              <a:rPr lang="en-CA" dirty="0">
                <a:solidFill>
                  <a:srgbClr val="333333"/>
                </a:solidFill>
                <a:latin typeface="+mn-lt"/>
                <a:cs typeface="+mn-cs"/>
              </a:rPr>
              <a:t> </a:t>
            </a:r>
            <a:r>
              <a:rPr lang="en-CA" dirty="0" err="1">
                <a:solidFill>
                  <a:srgbClr val="333333"/>
                </a:solidFill>
                <a:latin typeface="+mn-lt"/>
                <a:cs typeface="+mn-cs"/>
              </a:rPr>
              <a:t>pacarnya</a:t>
            </a:r>
            <a:r>
              <a:rPr lang="en-CA" dirty="0">
                <a:solidFill>
                  <a:srgbClr val="333333"/>
                </a:solidFill>
                <a:latin typeface="+mn-lt"/>
                <a:cs typeface="+mn-cs"/>
              </a:rPr>
              <a:t>.</a:t>
            </a:r>
            <a:endParaRPr lang="en-US" dirty="0">
              <a:solidFill>
                <a:srgbClr val="333333"/>
              </a:solidFill>
              <a:latin typeface="+mn-lt"/>
              <a:cs typeface="+mn-cs"/>
            </a:endParaRPr>
          </a:p>
        </p:txBody>
      </p:sp>
      <p:sp>
        <p:nvSpPr>
          <p:cNvPr id="123911"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dilakukan anak berkaos merah tersebut?</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3" name="Slide Number Placeholder 2"/>
          <p:cNvSpPr>
            <a:spLocks noGrp="1"/>
          </p:cNvSpPr>
          <p:nvPr>
            <p:ph type="sldNum" sz="quarter" idx="12"/>
          </p:nvPr>
        </p:nvSpPr>
        <p:spPr/>
        <p:txBody>
          <a:bodyPr/>
          <a:lstStyle/>
          <a:p>
            <a:fld id="{081A4467-B42C-409A-8CB3-10FEBA4FD712}" type="slidenum">
              <a:rPr lang="de-DE" altLang="de-DE" smtClean="0">
                <a:latin typeface="+mn-lt"/>
                <a:cs typeface="+mn-cs"/>
              </a:rPr>
              <a:pPr/>
              <a:t>106</a:t>
            </a:fld>
            <a:endParaRPr lang="de-DE" altLang="de-DE">
              <a:latin typeface="+mn-lt"/>
              <a:cs typeface="+mn-cs"/>
            </a:endParaRPr>
          </a:p>
        </p:txBody>
      </p:sp>
      <p:pic>
        <p:nvPicPr>
          <p:cNvPr id="14" name="Picture 2" descr="Geschichte 2c"/>
          <p:cNvPicPr>
            <a:picLocks noChangeAspect="1" noChangeArrowheads="1"/>
          </p:cNvPicPr>
          <p:nvPr/>
        </p:nvPicPr>
        <p:blipFill>
          <a:blip r:embed="rId3"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2d"/>
          <p:cNvPicPr>
            <a:picLocks noChangeAspect="1" noChangeArrowheads="1"/>
          </p:cNvPicPr>
          <p:nvPr/>
        </p:nvPicPr>
        <p:blipFill>
          <a:blip r:embed="rId4"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2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2a"/>
          <p:cNvPicPr>
            <a:picLocks noChangeAspect="1" noChangeArrowheads="1"/>
          </p:cNvPicPr>
          <p:nvPr/>
        </p:nvPicPr>
        <p:blipFill>
          <a:blip r:embed="rId6"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7379" name="Rectangle 3"/>
          <p:cNvSpPr>
            <a:spLocks noChangeArrowheads="1"/>
          </p:cNvSpPr>
          <p:nvPr/>
        </p:nvSpPr>
        <p:spPr bwMode="auto">
          <a:xfrm>
            <a:off x="6400800" y="2203704"/>
            <a:ext cx="5349240" cy="4251960"/>
          </a:xfrm>
          <a:prstGeom prst="rect">
            <a:avLst/>
          </a:prstGeom>
          <a:noFill/>
          <a:ln w="9525">
            <a:noFill/>
            <a:miter lim="800000"/>
            <a:headEnd/>
            <a:tailEnd/>
          </a:ln>
          <a:effectLst/>
        </p:spPr>
        <p:txBody>
          <a:bodyPr>
            <a:noAutofit/>
          </a:bodyPr>
          <a:lstStyle/>
          <a:p>
            <a:pPr marL="457200" indent="-457200">
              <a:lnSpc>
                <a:spcPct val="105000"/>
              </a:lnSpc>
              <a:spcBef>
                <a:spcPts val="1999"/>
              </a:spcBef>
              <a:spcAft>
                <a:spcPts val="0"/>
              </a:spcAft>
              <a:buClr>
                <a:srgbClr val="333333"/>
              </a:buClr>
              <a:buFont typeface="WingDings"/>
              <a:buAutoNum type="alphaUcPeriod"/>
              <a:defRPr/>
            </a:pPr>
            <a:r>
              <a:rPr lang="en-CA" dirty="0" err="1">
                <a:solidFill>
                  <a:srgbClr val="333333"/>
                </a:solidFill>
                <a:latin typeface="+mn-lt"/>
                <a:cs typeface="+mn-cs"/>
              </a:rPr>
              <a:t>Mengambil</a:t>
            </a:r>
            <a:r>
              <a:rPr lang="en-CA" dirty="0">
                <a:solidFill>
                  <a:srgbClr val="333333"/>
                </a:solidFill>
                <a:latin typeface="+mn-lt"/>
                <a:cs typeface="+mn-cs"/>
              </a:rPr>
              <a:t> </a:t>
            </a:r>
            <a:r>
              <a:rPr lang="en-CA" dirty="0" err="1">
                <a:solidFill>
                  <a:srgbClr val="333333"/>
                </a:solidFill>
                <a:latin typeface="+mn-lt"/>
                <a:cs typeface="+mn-cs"/>
              </a:rPr>
              <a:t>bunga</a:t>
            </a:r>
            <a:r>
              <a:rPr lang="en-CA" dirty="0">
                <a:solidFill>
                  <a:srgbClr val="333333"/>
                </a:solidFill>
                <a:latin typeface="+mn-lt"/>
                <a:cs typeface="+mn-cs"/>
              </a:rPr>
              <a:t> </a:t>
            </a:r>
            <a:r>
              <a:rPr lang="en-CA" dirty="0" err="1">
                <a:solidFill>
                  <a:srgbClr val="333333"/>
                </a:solidFill>
                <a:latin typeface="+mn-lt"/>
                <a:cs typeface="+mn-cs"/>
              </a:rPr>
              <a:t>untuk</a:t>
            </a:r>
            <a:r>
              <a:rPr lang="en-CA" dirty="0">
                <a:solidFill>
                  <a:srgbClr val="333333"/>
                </a:solidFill>
                <a:latin typeface="+mn-lt"/>
                <a:cs typeface="+mn-cs"/>
              </a:rPr>
              <a:t> </a:t>
            </a:r>
            <a:r>
              <a:rPr lang="en-CA" dirty="0" err="1">
                <a:solidFill>
                  <a:srgbClr val="333333"/>
                </a:solidFill>
                <a:latin typeface="+mn-lt"/>
                <a:cs typeface="+mn-cs"/>
              </a:rPr>
              <a:t>pacarnya</a:t>
            </a:r>
            <a:r>
              <a:rPr lang="en-CA" dirty="0">
                <a:solidFill>
                  <a:srgbClr val="333333"/>
                </a:solidFill>
                <a:latin typeface="+mn-lt"/>
                <a:cs typeface="+mn-cs"/>
              </a:rPr>
              <a:t>.</a:t>
            </a:r>
          </a:p>
          <a:p>
            <a:pPr marL="457200" indent="-457200">
              <a:lnSpc>
                <a:spcPct val="105000"/>
              </a:lnSpc>
              <a:spcBef>
                <a:spcPts val="1999"/>
              </a:spcBef>
              <a:spcAft>
                <a:spcPts val="0"/>
              </a:spcAft>
              <a:buClr>
                <a:srgbClr val="333333"/>
              </a:buClr>
              <a:buFont typeface="WingDings"/>
              <a:buAutoNum type="alphaUcPeriod"/>
              <a:defRPr/>
            </a:pPr>
            <a:r>
              <a:rPr lang="id-ID" dirty="0">
                <a:solidFill>
                  <a:srgbClr val="333333"/>
                </a:solidFill>
                <a:latin typeface="+mn-lt"/>
                <a:cs typeface="+mn-cs"/>
              </a:rPr>
              <a:t>Menangkap seekor lebah untuk membuat madu.</a:t>
            </a:r>
            <a:endParaRPr lang="en-US" dirty="0">
              <a:solidFill>
                <a:srgbClr val="333333"/>
              </a:solidFill>
              <a:latin typeface="+mn-lt"/>
              <a:cs typeface="+mn-cs"/>
            </a:endParaRPr>
          </a:p>
          <a:p>
            <a:pPr marL="457200" indent="-457200">
              <a:lnSpc>
                <a:spcPct val="105000"/>
              </a:lnSpc>
              <a:spcBef>
                <a:spcPts val="1999"/>
              </a:spcBef>
              <a:spcAft>
                <a:spcPts val="0"/>
              </a:spcAft>
              <a:buClr>
                <a:srgbClr val="004992"/>
              </a:buClr>
              <a:buFont typeface="WingDings"/>
              <a:buAutoNum type="alphaUcPeriod"/>
              <a:defRPr/>
            </a:pPr>
            <a:r>
              <a:rPr lang="en-CA" dirty="0" err="1">
                <a:solidFill>
                  <a:srgbClr val="004992"/>
                </a:solidFill>
                <a:latin typeface="+mn-lt"/>
                <a:cs typeface="+mn-cs"/>
              </a:rPr>
              <a:t>Memainkan</a:t>
            </a:r>
            <a:r>
              <a:rPr lang="en-CA" dirty="0">
                <a:solidFill>
                  <a:srgbClr val="004992"/>
                </a:solidFill>
                <a:latin typeface="+mn-lt"/>
                <a:cs typeface="+mn-cs"/>
              </a:rPr>
              <a:t> </a:t>
            </a:r>
            <a:r>
              <a:rPr lang="en-CA" dirty="0" err="1">
                <a:solidFill>
                  <a:srgbClr val="004992"/>
                </a:solidFill>
                <a:latin typeface="+mn-lt"/>
                <a:cs typeface="+mn-cs"/>
              </a:rPr>
              <a:t>trik</a:t>
            </a:r>
            <a:r>
              <a:rPr lang="en-CA" dirty="0">
                <a:solidFill>
                  <a:srgbClr val="004992"/>
                </a:solidFill>
                <a:latin typeface="+mn-lt"/>
                <a:cs typeface="+mn-cs"/>
              </a:rPr>
              <a:t> / </a:t>
            </a:r>
            <a:r>
              <a:rPr lang="en-CA" dirty="0" err="1">
                <a:solidFill>
                  <a:srgbClr val="004992"/>
                </a:solidFill>
                <a:latin typeface="+mn-lt"/>
                <a:cs typeface="+mn-cs"/>
              </a:rPr>
              <a:t>tipuan</a:t>
            </a:r>
            <a:r>
              <a:rPr lang="en-CA" dirty="0">
                <a:solidFill>
                  <a:srgbClr val="004992"/>
                </a:solidFill>
                <a:latin typeface="+mn-lt"/>
                <a:cs typeface="+mn-cs"/>
              </a:rPr>
              <a:t> </a:t>
            </a:r>
            <a:r>
              <a:rPr lang="en-CA" dirty="0" err="1">
                <a:solidFill>
                  <a:srgbClr val="004992"/>
                </a:solidFill>
                <a:latin typeface="+mn-lt"/>
                <a:cs typeface="+mn-cs"/>
              </a:rPr>
              <a:t>pada</a:t>
            </a:r>
            <a:r>
              <a:rPr lang="en-CA" dirty="0">
                <a:solidFill>
                  <a:srgbClr val="004992"/>
                </a:solidFill>
                <a:latin typeface="+mn-lt"/>
                <a:cs typeface="+mn-cs"/>
              </a:rPr>
              <a:t> </a:t>
            </a:r>
            <a:r>
              <a:rPr lang="en-CA" dirty="0" err="1">
                <a:solidFill>
                  <a:srgbClr val="004992"/>
                </a:solidFill>
                <a:latin typeface="+mn-lt"/>
                <a:cs typeface="+mn-cs"/>
              </a:rPr>
              <a:t>pacarnya</a:t>
            </a:r>
            <a:r>
              <a:rPr lang="en-CA" dirty="0">
                <a:solidFill>
                  <a:srgbClr val="004992"/>
                </a:solidFill>
                <a:latin typeface="+mn-lt"/>
                <a:cs typeface="+mn-cs"/>
              </a:rPr>
              <a:t>.</a:t>
            </a:r>
            <a:endParaRPr lang="en-US" dirty="0">
              <a:solidFill>
                <a:srgbClr val="004992"/>
              </a:solidFill>
              <a:latin typeface="+mn-lt"/>
              <a:cs typeface="+mn-cs"/>
            </a:endParaRPr>
          </a:p>
        </p:txBody>
      </p:sp>
      <p:sp>
        <p:nvSpPr>
          <p:cNvPr id="124935"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dilakukan anak berkaos merah tersebut?</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3" name="Slide Number Placeholder 2"/>
          <p:cNvSpPr>
            <a:spLocks noGrp="1"/>
          </p:cNvSpPr>
          <p:nvPr>
            <p:ph type="sldNum" sz="quarter" idx="12"/>
          </p:nvPr>
        </p:nvSpPr>
        <p:spPr/>
        <p:txBody>
          <a:bodyPr/>
          <a:lstStyle/>
          <a:p>
            <a:fld id="{081A4467-B42C-409A-8CB3-10FEBA4FD712}" type="slidenum">
              <a:rPr lang="de-DE" altLang="de-DE" smtClean="0">
                <a:latin typeface="+mn-lt"/>
                <a:cs typeface="+mn-cs"/>
              </a:rPr>
              <a:pPr/>
              <a:t>107</a:t>
            </a:fld>
            <a:endParaRPr lang="de-DE" altLang="de-DE">
              <a:latin typeface="+mn-lt"/>
              <a:cs typeface="+mn-cs"/>
            </a:endParaRPr>
          </a:p>
        </p:txBody>
      </p:sp>
      <p:pic>
        <p:nvPicPr>
          <p:cNvPr id="14" name="Picture 3" descr="Geschichte 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2a"/>
          <p:cNvPicPr>
            <a:picLocks noChangeAspect="1" noChangeArrowheads="1"/>
          </p:cNvPicPr>
          <p:nvPr/>
        </p:nvPicPr>
        <p:blipFill>
          <a:blip r:embed="rId4"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Geschichte 2c"/>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Geschichte 2d"/>
          <p:cNvPicPr>
            <a:picLocks noChangeAspect="1" noChangeArrowheads="1"/>
          </p:cNvPicPr>
          <p:nvPr/>
        </p:nvPicPr>
        <p:blipFill>
          <a:blip r:embed="rId6"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Meminta</a:t>
            </a:r>
            <a:r>
              <a:rPr lang="en-CA" altLang="de-DE" sz="2400" dirty="0">
                <a:solidFill>
                  <a:srgbClr val="333333"/>
                </a:solidFill>
                <a:latin typeface="+mn-lt"/>
                <a:cs typeface="+mn-cs"/>
              </a:rPr>
              <a:t> </a:t>
            </a:r>
            <a:r>
              <a:rPr lang="en-CA" altLang="de-DE" sz="2400" dirty="0" err="1">
                <a:solidFill>
                  <a:srgbClr val="333333"/>
                </a:solidFill>
                <a:latin typeface="+mn-lt"/>
                <a:cs typeface="+mn-cs"/>
              </a:rPr>
              <a:t>gadis</a:t>
            </a:r>
            <a:r>
              <a:rPr lang="en-CA" altLang="de-DE" sz="2400" dirty="0">
                <a:solidFill>
                  <a:srgbClr val="333333"/>
                </a:solidFill>
                <a:latin typeface="+mn-lt"/>
                <a:cs typeface="+mn-cs"/>
              </a:rPr>
              <a:t> </a:t>
            </a:r>
            <a:r>
              <a:rPr lang="en-CA" altLang="de-DE" sz="2400" dirty="0" err="1">
                <a:solidFill>
                  <a:srgbClr val="333333"/>
                </a:solidFill>
                <a:latin typeface="+mn-lt"/>
                <a:cs typeface="+mn-cs"/>
              </a:rPr>
              <a:t>untuk</a:t>
            </a:r>
            <a:r>
              <a:rPr lang="en-CA" altLang="de-DE" sz="2400" dirty="0">
                <a:solidFill>
                  <a:srgbClr val="333333"/>
                </a:solidFill>
                <a:latin typeface="+mn-lt"/>
                <a:cs typeface="+mn-cs"/>
              </a:rPr>
              <a:t> </a:t>
            </a:r>
            <a:r>
              <a:rPr lang="en-CA" altLang="de-DE" sz="2400" dirty="0" err="1">
                <a:solidFill>
                  <a:srgbClr val="333333"/>
                </a:solidFill>
                <a:latin typeface="+mn-lt"/>
                <a:cs typeface="+mn-cs"/>
              </a:rPr>
              <a:t>berkencan</a:t>
            </a:r>
            <a:r>
              <a:rPr lang="en-CA" altLang="de-DE" sz="2400" dirty="0">
                <a:solidFill>
                  <a:srgbClr val="333333"/>
                </a:solidFill>
                <a:latin typeface="+mn-lt"/>
                <a:cs typeface="+mn-cs"/>
              </a:rPr>
              <a:t> </a:t>
            </a:r>
            <a:r>
              <a:rPr lang="en-CA" altLang="de-DE" sz="2400" dirty="0" err="1">
                <a:solidFill>
                  <a:srgbClr val="333333"/>
                </a:solidFill>
                <a:latin typeface="+mn-lt"/>
                <a:cs typeface="+mn-cs"/>
              </a:rPr>
              <a:t>dengannya</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Membeli</a:t>
            </a:r>
            <a:r>
              <a:rPr lang="en-CA" altLang="de-DE" sz="2400" dirty="0">
                <a:solidFill>
                  <a:srgbClr val="333333"/>
                </a:solidFill>
                <a:latin typeface="+mn-lt"/>
                <a:cs typeface="+mn-cs"/>
              </a:rPr>
              <a:t> </a:t>
            </a:r>
            <a:r>
              <a:rPr lang="en-CA" altLang="de-DE" sz="2400" dirty="0" err="1">
                <a:solidFill>
                  <a:srgbClr val="333333"/>
                </a:solidFill>
                <a:latin typeface="+mn-lt"/>
                <a:cs typeface="+mn-cs"/>
              </a:rPr>
              <a:t>permen</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Merampok</a:t>
            </a:r>
            <a:r>
              <a:rPr lang="en-CA" altLang="de-DE" sz="2400" dirty="0">
                <a:solidFill>
                  <a:srgbClr val="333333"/>
                </a:solidFill>
                <a:latin typeface="+mn-lt"/>
                <a:cs typeface="+mn-cs"/>
              </a:rPr>
              <a:t> </a:t>
            </a:r>
            <a:r>
              <a:rPr lang="en-CA" altLang="de-DE" sz="2400" dirty="0" err="1">
                <a:solidFill>
                  <a:srgbClr val="333333"/>
                </a:solidFill>
                <a:latin typeface="+mn-lt"/>
                <a:cs typeface="+mn-cs"/>
              </a:rPr>
              <a:t>kios</a:t>
            </a:r>
            <a:r>
              <a:rPr lang="en-CA" altLang="de-DE" sz="2400" dirty="0">
                <a:solidFill>
                  <a:srgbClr val="333333"/>
                </a:solidFill>
                <a:latin typeface="+mn-lt"/>
                <a:cs typeface="+mn-cs"/>
              </a:rPr>
              <a:t> </a:t>
            </a:r>
            <a:r>
              <a:rPr lang="en-CA" altLang="de-DE" sz="2400" dirty="0" err="1">
                <a:solidFill>
                  <a:srgbClr val="333333"/>
                </a:solidFill>
                <a:latin typeface="+mn-lt"/>
                <a:cs typeface="+mn-cs"/>
              </a:rPr>
              <a:t>toko</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sp>
        <p:nvSpPr>
          <p:cNvPr id="125956"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direncanakan oleh anak laki-laki itu?</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3" name="Slide Number Placeholder 2"/>
          <p:cNvSpPr>
            <a:spLocks noGrp="1"/>
          </p:cNvSpPr>
          <p:nvPr>
            <p:ph type="sldNum" sz="quarter" idx="12"/>
          </p:nvPr>
        </p:nvSpPr>
        <p:spPr/>
        <p:txBody>
          <a:bodyPr/>
          <a:lstStyle/>
          <a:p>
            <a:fld id="{081A4467-B42C-409A-8CB3-10FEBA4FD712}" type="slidenum">
              <a:rPr lang="de-DE" altLang="de-DE" smtClean="0">
                <a:latin typeface="+mn-lt"/>
                <a:cs typeface="+mn-cs"/>
              </a:rPr>
              <a:pPr/>
              <a:t>108</a:t>
            </a:fld>
            <a:endParaRPr lang="de-DE" altLang="de-DE">
              <a:latin typeface="+mn-lt"/>
              <a:cs typeface="+mn-cs"/>
            </a:endParaRPr>
          </a:p>
        </p:txBody>
      </p:sp>
      <p:pic>
        <p:nvPicPr>
          <p:cNvPr id="8"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1900427"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1"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Meminta</a:t>
            </a:r>
            <a:r>
              <a:rPr lang="en-CA" altLang="de-DE" sz="2400" dirty="0">
                <a:solidFill>
                  <a:srgbClr val="333333"/>
                </a:solidFill>
                <a:latin typeface="+mn-lt"/>
                <a:cs typeface="+mn-cs"/>
              </a:rPr>
              <a:t> </a:t>
            </a:r>
            <a:r>
              <a:rPr lang="en-CA" altLang="de-DE" sz="2400" dirty="0" err="1">
                <a:solidFill>
                  <a:srgbClr val="333333"/>
                </a:solidFill>
                <a:latin typeface="+mn-lt"/>
                <a:cs typeface="+mn-cs"/>
              </a:rPr>
              <a:t>gadis</a:t>
            </a:r>
            <a:r>
              <a:rPr lang="en-CA" altLang="de-DE" sz="2400" dirty="0">
                <a:solidFill>
                  <a:srgbClr val="333333"/>
                </a:solidFill>
                <a:latin typeface="+mn-lt"/>
                <a:cs typeface="+mn-cs"/>
              </a:rPr>
              <a:t> </a:t>
            </a:r>
            <a:r>
              <a:rPr lang="en-CA" altLang="de-DE" sz="2400" dirty="0" err="1">
                <a:solidFill>
                  <a:srgbClr val="333333"/>
                </a:solidFill>
                <a:latin typeface="+mn-lt"/>
                <a:cs typeface="+mn-cs"/>
              </a:rPr>
              <a:t>untuk</a:t>
            </a:r>
            <a:r>
              <a:rPr lang="en-CA" altLang="de-DE" sz="2400" dirty="0">
                <a:solidFill>
                  <a:srgbClr val="333333"/>
                </a:solidFill>
                <a:latin typeface="+mn-lt"/>
                <a:cs typeface="+mn-cs"/>
              </a:rPr>
              <a:t> </a:t>
            </a:r>
            <a:r>
              <a:rPr lang="en-CA" altLang="de-DE" sz="2400" dirty="0" err="1">
                <a:solidFill>
                  <a:srgbClr val="333333"/>
                </a:solidFill>
                <a:latin typeface="+mn-lt"/>
                <a:cs typeface="+mn-cs"/>
              </a:rPr>
              <a:t>berkencan</a:t>
            </a:r>
            <a:r>
              <a:rPr lang="en-CA" altLang="de-DE" sz="2400" dirty="0">
                <a:solidFill>
                  <a:srgbClr val="333333"/>
                </a:solidFill>
                <a:latin typeface="+mn-lt"/>
                <a:cs typeface="+mn-cs"/>
              </a:rPr>
              <a:t> </a:t>
            </a:r>
            <a:r>
              <a:rPr lang="en-CA" altLang="de-DE" sz="2400" dirty="0" err="1">
                <a:solidFill>
                  <a:srgbClr val="333333"/>
                </a:solidFill>
                <a:latin typeface="+mn-lt"/>
                <a:cs typeface="+mn-cs"/>
              </a:rPr>
              <a:t>dengannya</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Membeli</a:t>
            </a:r>
            <a:r>
              <a:rPr lang="en-CA" altLang="de-DE" sz="2400" dirty="0">
                <a:solidFill>
                  <a:srgbClr val="333333"/>
                </a:solidFill>
                <a:latin typeface="+mn-lt"/>
                <a:cs typeface="+mn-cs"/>
              </a:rPr>
              <a:t> </a:t>
            </a:r>
            <a:r>
              <a:rPr lang="en-CA" altLang="de-DE" sz="2400" dirty="0" err="1">
                <a:solidFill>
                  <a:srgbClr val="333333"/>
                </a:solidFill>
                <a:latin typeface="+mn-lt"/>
                <a:cs typeface="+mn-cs"/>
              </a:rPr>
              <a:t>permen</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Merampok</a:t>
            </a:r>
            <a:r>
              <a:rPr lang="en-CA" altLang="de-DE" sz="2400" dirty="0">
                <a:solidFill>
                  <a:srgbClr val="333333"/>
                </a:solidFill>
                <a:latin typeface="+mn-lt"/>
                <a:cs typeface="+mn-cs"/>
              </a:rPr>
              <a:t> </a:t>
            </a:r>
            <a:r>
              <a:rPr lang="en-CA" altLang="de-DE" sz="2400" dirty="0" err="1">
                <a:solidFill>
                  <a:srgbClr val="333333"/>
                </a:solidFill>
                <a:latin typeface="+mn-lt"/>
                <a:cs typeface="+mn-cs"/>
              </a:rPr>
              <a:t>kios</a:t>
            </a:r>
            <a:r>
              <a:rPr lang="en-CA" altLang="de-DE" sz="2400" dirty="0">
                <a:solidFill>
                  <a:srgbClr val="333333"/>
                </a:solidFill>
                <a:latin typeface="+mn-lt"/>
                <a:cs typeface="+mn-cs"/>
              </a:rPr>
              <a:t> </a:t>
            </a:r>
            <a:r>
              <a:rPr lang="en-CA" altLang="de-DE" sz="2400" dirty="0" err="1">
                <a:solidFill>
                  <a:srgbClr val="333333"/>
                </a:solidFill>
                <a:latin typeface="+mn-lt"/>
                <a:cs typeface="+mn-cs"/>
              </a:rPr>
              <a:t>toko</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yang sedang direncanakan oleh anak laki-laki itu?</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109</a:t>
            </a:fld>
            <a:endParaRPr lang="de-DE" altLang="de-DE">
              <a:latin typeface="+mn-lt"/>
              <a:cs typeface="+mn-cs"/>
            </a:endParaRPr>
          </a:p>
        </p:txBody>
      </p:sp>
      <p:pic>
        <p:nvPicPr>
          <p:cNvPr id="10"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Geschichte 6b"/>
          <p:cNvPicPr>
            <a:picLocks noChangeAspect="1" noChangeArrowheads="1"/>
          </p:cNvPicPr>
          <p:nvPr/>
        </p:nvPicPr>
        <p:blipFill>
          <a:blip r:embed="rId4"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5"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Meminta</a:t>
            </a:r>
            <a:r>
              <a:rPr lang="en-CA" altLang="de-DE" sz="2400" dirty="0">
                <a:solidFill>
                  <a:srgbClr val="333333"/>
                </a:solidFill>
                <a:latin typeface="+mn-lt"/>
                <a:cs typeface="+mn-cs"/>
              </a:rPr>
              <a:t> </a:t>
            </a:r>
            <a:r>
              <a:rPr lang="en-CA" altLang="de-DE" sz="2400" dirty="0" err="1">
                <a:solidFill>
                  <a:srgbClr val="333333"/>
                </a:solidFill>
                <a:latin typeface="+mn-lt"/>
                <a:cs typeface="+mn-cs"/>
              </a:rPr>
              <a:t>gadis</a:t>
            </a:r>
            <a:r>
              <a:rPr lang="en-CA" altLang="de-DE" sz="2400" dirty="0">
                <a:solidFill>
                  <a:srgbClr val="333333"/>
                </a:solidFill>
                <a:latin typeface="+mn-lt"/>
                <a:cs typeface="+mn-cs"/>
              </a:rPr>
              <a:t> </a:t>
            </a:r>
            <a:r>
              <a:rPr lang="en-CA" altLang="de-DE" sz="2400" dirty="0" err="1">
                <a:solidFill>
                  <a:srgbClr val="333333"/>
                </a:solidFill>
                <a:latin typeface="+mn-lt"/>
                <a:cs typeface="+mn-cs"/>
              </a:rPr>
              <a:t>untuk</a:t>
            </a:r>
            <a:r>
              <a:rPr lang="en-CA" altLang="de-DE" sz="2400" dirty="0">
                <a:solidFill>
                  <a:srgbClr val="333333"/>
                </a:solidFill>
                <a:latin typeface="+mn-lt"/>
                <a:cs typeface="+mn-cs"/>
              </a:rPr>
              <a:t> </a:t>
            </a:r>
            <a:r>
              <a:rPr lang="en-CA" altLang="de-DE" sz="2400" dirty="0" err="1">
                <a:solidFill>
                  <a:srgbClr val="333333"/>
                </a:solidFill>
                <a:latin typeface="+mn-lt"/>
                <a:cs typeface="+mn-cs"/>
              </a:rPr>
              <a:t>berkencan</a:t>
            </a:r>
            <a:r>
              <a:rPr lang="en-CA" altLang="de-DE" sz="2400" dirty="0">
                <a:solidFill>
                  <a:srgbClr val="333333"/>
                </a:solidFill>
                <a:latin typeface="+mn-lt"/>
                <a:cs typeface="+mn-cs"/>
              </a:rPr>
              <a:t> </a:t>
            </a:r>
            <a:r>
              <a:rPr lang="en-CA" altLang="de-DE" sz="2400" dirty="0" err="1">
                <a:solidFill>
                  <a:srgbClr val="333333"/>
                </a:solidFill>
                <a:latin typeface="+mn-lt"/>
                <a:cs typeface="+mn-cs"/>
              </a:rPr>
              <a:t>dengannya</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Membeli</a:t>
            </a:r>
            <a:r>
              <a:rPr lang="en-CA" altLang="de-DE" sz="2400" dirty="0">
                <a:solidFill>
                  <a:srgbClr val="333333"/>
                </a:solidFill>
                <a:latin typeface="+mn-lt"/>
                <a:cs typeface="+mn-cs"/>
              </a:rPr>
              <a:t> </a:t>
            </a:r>
            <a:r>
              <a:rPr lang="en-CA" altLang="de-DE" sz="2400" dirty="0" err="1">
                <a:solidFill>
                  <a:srgbClr val="333333"/>
                </a:solidFill>
                <a:latin typeface="+mn-lt"/>
                <a:cs typeface="+mn-cs"/>
              </a:rPr>
              <a:t>permen</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Merampok</a:t>
            </a:r>
            <a:r>
              <a:rPr lang="en-CA" altLang="de-DE" sz="2400" dirty="0">
                <a:solidFill>
                  <a:srgbClr val="333333"/>
                </a:solidFill>
                <a:latin typeface="+mn-lt"/>
                <a:cs typeface="+mn-cs"/>
              </a:rPr>
              <a:t> </a:t>
            </a:r>
            <a:r>
              <a:rPr lang="en-CA" altLang="de-DE" sz="2400" dirty="0" err="1">
                <a:solidFill>
                  <a:srgbClr val="333333"/>
                </a:solidFill>
                <a:latin typeface="+mn-lt"/>
                <a:cs typeface="+mn-cs"/>
              </a:rPr>
              <a:t>kios</a:t>
            </a:r>
            <a:r>
              <a:rPr lang="en-CA" altLang="de-DE" sz="2400" dirty="0">
                <a:solidFill>
                  <a:srgbClr val="333333"/>
                </a:solidFill>
                <a:latin typeface="+mn-lt"/>
                <a:cs typeface="+mn-cs"/>
              </a:rPr>
              <a:t> </a:t>
            </a:r>
            <a:r>
              <a:rPr lang="en-CA" altLang="de-DE" sz="2400" dirty="0" err="1">
                <a:solidFill>
                  <a:srgbClr val="333333"/>
                </a:solidFill>
                <a:latin typeface="+mn-lt"/>
                <a:cs typeface="+mn-cs"/>
              </a:rPr>
              <a:t>toko</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sp>
        <p:nvSpPr>
          <p:cNvPr id="128006"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direncanakan oleh anak laki-laki itu?</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3" name="Slide Number Placeholder 2"/>
          <p:cNvSpPr>
            <a:spLocks noGrp="1"/>
          </p:cNvSpPr>
          <p:nvPr>
            <p:ph type="sldNum" sz="quarter" idx="12"/>
          </p:nvPr>
        </p:nvSpPr>
        <p:spPr/>
        <p:txBody>
          <a:bodyPr/>
          <a:lstStyle/>
          <a:p>
            <a:fld id="{081A4467-B42C-409A-8CB3-10FEBA4FD712}" type="slidenum">
              <a:rPr lang="de-DE" altLang="de-DE" smtClean="0">
                <a:latin typeface="+mn-lt"/>
                <a:cs typeface="+mn-cs"/>
              </a:rPr>
              <a:pPr/>
              <a:t>110</a:t>
            </a:fld>
            <a:endParaRPr lang="de-DE" altLang="de-DE">
              <a:latin typeface="+mn-lt"/>
              <a:cs typeface="+mn-cs"/>
            </a:endParaRPr>
          </a:p>
        </p:txBody>
      </p:sp>
      <p:pic>
        <p:nvPicPr>
          <p:cNvPr id="12" name="Picture 5"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1645"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Geschichte 6b"/>
          <p:cNvPicPr>
            <a:picLocks noChangeAspect="1" noChangeArrowheads="1"/>
          </p:cNvPicPr>
          <p:nvPr/>
        </p:nvPicPr>
        <p:blipFill>
          <a:blip r:embed="rId5"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31"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Meminta</a:t>
            </a:r>
            <a:r>
              <a:rPr lang="en-CA" altLang="de-DE" sz="2400" dirty="0">
                <a:solidFill>
                  <a:srgbClr val="333333"/>
                </a:solidFill>
                <a:latin typeface="+mn-lt"/>
                <a:cs typeface="+mn-cs"/>
              </a:rPr>
              <a:t> </a:t>
            </a:r>
            <a:r>
              <a:rPr lang="en-CA" altLang="de-DE" sz="2400" dirty="0" err="1">
                <a:solidFill>
                  <a:srgbClr val="333333"/>
                </a:solidFill>
                <a:latin typeface="+mn-lt"/>
                <a:cs typeface="+mn-cs"/>
              </a:rPr>
              <a:t>gadis</a:t>
            </a:r>
            <a:r>
              <a:rPr lang="en-CA" altLang="de-DE" sz="2400" dirty="0">
                <a:solidFill>
                  <a:srgbClr val="333333"/>
                </a:solidFill>
                <a:latin typeface="+mn-lt"/>
                <a:cs typeface="+mn-cs"/>
              </a:rPr>
              <a:t> </a:t>
            </a:r>
            <a:r>
              <a:rPr lang="en-CA" altLang="de-DE" sz="2400" dirty="0" err="1">
                <a:solidFill>
                  <a:srgbClr val="333333"/>
                </a:solidFill>
                <a:latin typeface="+mn-lt"/>
                <a:cs typeface="+mn-cs"/>
              </a:rPr>
              <a:t>untuk</a:t>
            </a:r>
            <a:r>
              <a:rPr lang="en-CA" altLang="de-DE" sz="2400" dirty="0">
                <a:solidFill>
                  <a:srgbClr val="333333"/>
                </a:solidFill>
                <a:latin typeface="+mn-lt"/>
                <a:cs typeface="+mn-cs"/>
              </a:rPr>
              <a:t> </a:t>
            </a:r>
            <a:r>
              <a:rPr lang="en-CA" altLang="de-DE" sz="2400" dirty="0" err="1">
                <a:solidFill>
                  <a:srgbClr val="333333"/>
                </a:solidFill>
                <a:latin typeface="+mn-lt"/>
                <a:cs typeface="+mn-cs"/>
              </a:rPr>
              <a:t>berkencan</a:t>
            </a:r>
            <a:r>
              <a:rPr lang="en-CA" altLang="de-DE" sz="2400" dirty="0">
                <a:solidFill>
                  <a:srgbClr val="333333"/>
                </a:solidFill>
                <a:latin typeface="+mn-lt"/>
                <a:cs typeface="+mn-cs"/>
              </a:rPr>
              <a:t> </a:t>
            </a:r>
            <a:r>
              <a:rPr lang="en-CA" altLang="de-DE" sz="2400" dirty="0" err="1">
                <a:solidFill>
                  <a:srgbClr val="333333"/>
                </a:solidFill>
                <a:latin typeface="+mn-lt"/>
                <a:cs typeface="+mn-cs"/>
              </a:rPr>
              <a:t>dengannya</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Membeli</a:t>
            </a:r>
            <a:r>
              <a:rPr lang="en-CA" altLang="de-DE" sz="2400" dirty="0">
                <a:solidFill>
                  <a:srgbClr val="333333"/>
                </a:solidFill>
                <a:latin typeface="+mn-lt"/>
                <a:cs typeface="+mn-cs"/>
              </a:rPr>
              <a:t> </a:t>
            </a:r>
            <a:r>
              <a:rPr lang="en-CA" altLang="de-DE" sz="2400" dirty="0" err="1">
                <a:solidFill>
                  <a:srgbClr val="333333"/>
                </a:solidFill>
                <a:latin typeface="+mn-lt"/>
                <a:cs typeface="+mn-cs"/>
              </a:rPr>
              <a:t>permen</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Merampok</a:t>
            </a:r>
            <a:r>
              <a:rPr lang="en-CA" altLang="de-DE" sz="2400" dirty="0">
                <a:solidFill>
                  <a:srgbClr val="333333"/>
                </a:solidFill>
                <a:latin typeface="+mn-lt"/>
                <a:cs typeface="+mn-cs"/>
              </a:rPr>
              <a:t> </a:t>
            </a:r>
            <a:r>
              <a:rPr lang="en-CA" altLang="de-DE" sz="2400" dirty="0" err="1">
                <a:solidFill>
                  <a:srgbClr val="333333"/>
                </a:solidFill>
                <a:latin typeface="+mn-lt"/>
                <a:cs typeface="+mn-cs"/>
              </a:rPr>
              <a:t>kios</a:t>
            </a:r>
            <a:r>
              <a:rPr lang="en-CA" altLang="de-DE" sz="2400" dirty="0">
                <a:solidFill>
                  <a:srgbClr val="333333"/>
                </a:solidFill>
                <a:latin typeface="+mn-lt"/>
                <a:cs typeface="+mn-cs"/>
              </a:rPr>
              <a:t> </a:t>
            </a:r>
            <a:r>
              <a:rPr lang="en-CA" altLang="de-DE" sz="2400" dirty="0" err="1">
                <a:solidFill>
                  <a:srgbClr val="333333"/>
                </a:solidFill>
                <a:latin typeface="+mn-lt"/>
                <a:cs typeface="+mn-cs"/>
              </a:rPr>
              <a:t>toko</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sp>
        <p:nvSpPr>
          <p:cNvPr id="129032"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direncanakan oleh anak laki-laki itu?</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3" name="Slide Number Placeholder 2"/>
          <p:cNvSpPr>
            <a:spLocks noGrp="1"/>
          </p:cNvSpPr>
          <p:nvPr>
            <p:ph type="sldNum" sz="quarter" idx="12"/>
          </p:nvPr>
        </p:nvSpPr>
        <p:spPr/>
        <p:txBody>
          <a:bodyPr/>
          <a:lstStyle/>
          <a:p>
            <a:fld id="{081A4467-B42C-409A-8CB3-10FEBA4FD712}" type="slidenum">
              <a:rPr lang="de-DE" altLang="de-DE" smtClean="0">
                <a:latin typeface="+mn-lt"/>
                <a:cs typeface="+mn-cs"/>
              </a:rPr>
              <a:pPr/>
              <a:t>111</a:t>
            </a:fld>
            <a:endParaRPr lang="de-DE" altLang="de-DE">
              <a:latin typeface="+mn-lt"/>
              <a:cs typeface="+mn-cs"/>
            </a:endParaRPr>
          </a:p>
        </p:txBody>
      </p:sp>
      <p:pic>
        <p:nvPicPr>
          <p:cNvPr id="14" name="Picture 5"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6d"/>
          <p:cNvPicPr>
            <a:picLocks noChangeAspect="1" noChangeArrowheads="1"/>
          </p:cNvPicPr>
          <p:nvPr/>
        </p:nvPicPr>
        <p:blipFill>
          <a:blip r:embed="rId4"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6a"/>
          <p:cNvPicPr>
            <a:picLocks noChangeAspect="1" noChangeArrowheads="1"/>
          </p:cNvPicPr>
          <p:nvPr/>
        </p:nvPicPr>
        <p:blipFill>
          <a:blip r:embed="rId5"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6b"/>
          <p:cNvPicPr>
            <a:picLocks noChangeAspect="1" noChangeArrowheads="1"/>
          </p:cNvPicPr>
          <p:nvPr/>
        </p:nvPicPr>
        <p:blipFill>
          <a:blip r:embed="rId6"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1"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Meminta</a:t>
            </a:r>
            <a:r>
              <a:rPr lang="en-CA" altLang="de-DE" sz="2400" dirty="0">
                <a:solidFill>
                  <a:srgbClr val="333333"/>
                </a:solidFill>
                <a:latin typeface="+mn-lt"/>
                <a:cs typeface="+mn-cs"/>
              </a:rPr>
              <a:t> </a:t>
            </a:r>
            <a:r>
              <a:rPr lang="en-CA" altLang="de-DE" sz="2400" dirty="0" err="1">
                <a:solidFill>
                  <a:srgbClr val="333333"/>
                </a:solidFill>
                <a:latin typeface="+mn-lt"/>
                <a:cs typeface="+mn-cs"/>
              </a:rPr>
              <a:t>gadis</a:t>
            </a:r>
            <a:r>
              <a:rPr lang="en-CA" altLang="de-DE" sz="2400" dirty="0">
                <a:solidFill>
                  <a:srgbClr val="333333"/>
                </a:solidFill>
                <a:latin typeface="+mn-lt"/>
                <a:cs typeface="+mn-cs"/>
              </a:rPr>
              <a:t> </a:t>
            </a:r>
            <a:r>
              <a:rPr lang="en-CA" altLang="de-DE" sz="2400" dirty="0" err="1">
                <a:solidFill>
                  <a:srgbClr val="333333"/>
                </a:solidFill>
                <a:latin typeface="+mn-lt"/>
                <a:cs typeface="+mn-cs"/>
              </a:rPr>
              <a:t>untuk</a:t>
            </a:r>
            <a:r>
              <a:rPr lang="en-CA" altLang="de-DE" sz="2400" dirty="0">
                <a:solidFill>
                  <a:srgbClr val="333333"/>
                </a:solidFill>
                <a:latin typeface="+mn-lt"/>
                <a:cs typeface="+mn-cs"/>
              </a:rPr>
              <a:t> </a:t>
            </a:r>
            <a:r>
              <a:rPr lang="en-CA" altLang="de-DE" sz="2400" dirty="0" err="1">
                <a:solidFill>
                  <a:srgbClr val="333333"/>
                </a:solidFill>
                <a:latin typeface="+mn-lt"/>
                <a:cs typeface="+mn-cs"/>
              </a:rPr>
              <a:t>berkencan</a:t>
            </a:r>
            <a:r>
              <a:rPr lang="en-CA" altLang="de-DE" sz="2400" dirty="0">
                <a:solidFill>
                  <a:srgbClr val="333333"/>
                </a:solidFill>
                <a:latin typeface="+mn-lt"/>
                <a:cs typeface="+mn-cs"/>
              </a:rPr>
              <a:t> </a:t>
            </a:r>
            <a:r>
              <a:rPr lang="en-CA" altLang="de-DE" sz="2400" dirty="0" err="1">
                <a:solidFill>
                  <a:srgbClr val="333333"/>
                </a:solidFill>
                <a:latin typeface="+mn-lt"/>
                <a:cs typeface="+mn-cs"/>
              </a:rPr>
              <a:t>dengannya</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Membeli</a:t>
            </a:r>
            <a:r>
              <a:rPr lang="en-CA" altLang="de-DE" sz="2400" dirty="0">
                <a:solidFill>
                  <a:srgbClr val="333333"/>
                </a:solidFill>
                <a:latin typeface="+mn-lt"/>
                <a:cs typeface="+mn-cs"/>
              </a:rPr>
              <a:t> </a:t>
            </a:r>
            <a:r>
              <a:rPr lang="en-CA" altLang="de-DE" sz="2400" dirty="0" err="1">
                <a:solidFill>
                  <a:srgbClr val="333333"/>
                </a:solidFill>
                <a:latin typeface="+mn-lt"/>
                <a:cs typeface="+mn-cs"/>
              </a:rPr>
              <a:t>permen</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err="1">
                <a:solidFill>
                  <a:srgbClr val="004992"/>
                </a:solidFill>
                <a:latin typeface="+mn-lt"/>
                <a:cs typeface="+mn-cs"/>
              </a:rPr>
              <a:t>Merampok</a:t>
            </a:r>
            <a:r>
              <a:rPr lang="en-CA" altLang="de-DE" sz="2400" dirty="0">
                <a:solidFill>
                  <a:srgbClr val="004992"/>
                </a:solidFill>
                <a:latin typeface="+mn-lt"/>
                <a:cs typeface="+mn-cs"/>
              </a:rPr>
              <a:t> </a:t>
            </a:r>
            <a:r>
              <a:rPr lang="en-CA" altLang="de-DE" sz="2400" dirty="0" err="1">
                <a:solidFill>
                  <a:srgbClr val="004992"/>
                </a:solidFill>
                <a:latin typeface="+mn-lt"/>
                <a:cs typeface="+mn-cs"/>
              </a:rPr>
              <a:t>kios</a:t>
            </a:r>
            <a:r>
              <a:rPr lang="en-CA" altLang="de-DE" sz="2400" dirty="0">
                <a:solidFill>
                  <a:srgbClr val="004992"/>
                </a:solidFill>
                <a:latin typeface="+mn-lt"/>
                <a:cs typeface="+mn-cs"/>
              </a:rPr>
              <a:t> </a:t>
            </a:r>
            <a:r>
              <a:rPr lang="en-CA" altLang="de-DE" sz="2400" dirty="0" err="1">
                <a:solidFill>
                  <a:srgbClr val="004992"/>
                </a:solidFill>
                <a:latin typeface="+mn-lt"/>
                <a:cs typeface="+mn-cs"/>
              </a:rPr>
              <a:t>toko</a:t>
            </a:r>
            <a:r>
              <a:rPr lang="en-CA" altLang="de-DE" sz="2400" dirty="0">
                <a:solidFill>
                  <a:srgbClr val="004992"/>
                </a:solidFill>
                <a:latin typeface="+mn-lt"/>
                <a:cs typeface="+mn-cs"/>
              </a:rPr>
              <a:t>.</a:t>
            </a:r>
            <a:endParaRPr lang="en-US" altLang="de-DE" sz="2400" dirty="0">
              <a:solidFill>
                <a:srgbClr val="004992"/>
              </a:solidFill>
              <a:latin typeface="+mn-lt"/>
              <a:cs typeface="+mn-cs"/>
            </a:endParaRPr>
          </a:p>
        </p:txBody>
      </p:sp>
      <p:sp>
        <p:nvSpPr>
          <p:cNvPr id="130056"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direncanakan oleh anak laki-laki itu?</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3" name="Slide Number Placeholder 2"/>
          <p:cNvSpPr>
            <a:spLocks noGrp="1"/>
          </p:cNvSpPr>
          <p:nvPr>
            <p:ph type="sldNum" sz="quarter" idx="12"/>
          </p:nvPr>
        </p:nvSpPr>
        <p:spPr/>
        <p:txBody>
          <a:bodyPr/>
          <a:lstStyle/>
          <a:p>
            <a:fld id="{081A4467-B42C-409A-8CB3-10FEBA4FD712}" type="slidenum">
              <a:rPr lang="de-DE" altLang="de-DE" smtClean="0">
                <a:latin typeface="+mn-lt"/>
                <a:cs typeface="+mn-cs"/>
              </a:rPr>
              <a:pPr/>
              <a:t>112</a:t>
            </a:fld>
            <a:endParaRPr lang="de-DE" altLang="de-DE">
              <a:latin typeface="+mn-lt"/>
              <a:cs typeface="+mn-cs"/>
            </a:endParaRPr>
          </a:p>
        </p:txBody>
      </p:sp>
      <p:pic>
        <p:nvPicPr>
          <p:cNvPr id="14" name="Picture 7"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descr="Geschichte 6d"/>
          <p:cNvPicPr>
            <a:picLocks noChangeAspect="1" noChangeArrowheads="1"/>
          </p:cNvPicPr>
          <p:nvPr/>
        </p:nvPicPr>
        <p:blipFill>
          <a:blip r:embed="rId4"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6a"/>
          <p:cNvPicPr>
            <a:picLocks noChangeAspect="1" noChangeArrowheads="1"/>
          </p:cNvPicPr>
          <p:nvPr/>
        </p:nvPicPr>
        <p:blipFill>
          <a:blip r:embed="rId5"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6b"/>
          <p:cNvPicPr>
            <a:picLocks noChangeAspect="1" noChangeArrowheads="1"/>
          </p:cNvPicPr>
          <p:nvPr/>
        </p:nvPicPr>
        <p:blipFill>
          <a:blip r:embed="rId6"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Tujuan Pembelajaran:</a:t>
            </a: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Anda</a:t>
            </a:r>
            <a:r>
              <a:rPr lang="en-GB" altLang="de-DE" sz="2400" dirty="0">
                <a:solidFill>
                  <a:srgbClr val="333333"/>
                </a:solidFill>
              </a:rPr>
              <a:t> </a:t>
            </a:r>
            <a:r>
              <a:rPr lang="en-GB" altLang="de-DE" sz="2400" dirty="0" err="1">
                <a:solidFill>
                  <a:srgbClr val="333333"/>
                </a:solidFill>
              </a:rPr>
              <a:t>seharusnya</a:t>
            </a:r>
            <a:r>
              <a:rPr lang="en-GB" altLang="de-DE" sz="2400" dirty="0">
                <a:solidFill>
                  <a:srgbClr val="333333"/>
                </a:solidFill>
              </a:rPr>
              <a:t> </a:t>
            </a:r>
            <a:r>
              <a:rPr lang="en-GB" altLang="de-DE" sz="2400" dirty="0" err="1">
                <a:solidFill>
                  <a:srgbClr val="333333"/>
                </a:solidFill>
              </a:rPr>
              <a:t>memberi</a:t>
            </a:r>
            <a:r>
              <a:rPr lang="en-GB" altLang="de-DE" sz="2400" dirty="0">
                <a:solidFill>
                  <a:srgbClr val="333333"/>
                </a:solidFill>
              </a:rPr>
              <a:t> </a:t>
            </a:r>
            <a:r>
              <a:rPr lang="en-GB" altLang="de-DE" sz="2400" dirty="0" err="1">
                <a:solidFill>
                  <a:srgbClr val="333333"/>
                </a:solidFill>
              </a:rPr>
              <a:t>kesimpulan</a:t>
            </a:r>
            <a:r>
              <a:rPr lang="en-GB" altLang="de-DE" sz="2400" dirty="0">
                <a:solidFill>
                  <a:srgbClr val="333333"/>
                </a:solidFill>
              </a:rPr>
              <a:t> / </a:t>
            </a:r>
            <a:r>
              <a:rPr lang="en-GB" altLang="de-DE" sz="2400" dirty="0" err="1">
                <a:solidFill>
                  <a:srgbClr val="333333"/>
                </a:solidFill>
              </a:rPr>
              <a:t>penilaian</a:t>
            </a:r>
            <a:r>
              <a:rPr lang="en-GB" altLang="de-DE" sz="2400" dirty="0">
                <a:solidFill>
                  <a:srgbClr val="333333"/>
                </a:solidFill>
              </a:rPr>
              <a:t> </a:t>
            </a:r>
            <a:r>
              <a:rPr lang="en-GB" altLang="de-DE" sz="2400" dirty="0" err="1">
                <a:solidFill>
                  <a:srgbClr val="333333"/>
                </a:solidFill>
              </a:rPr>
              <a:t>jika</a:t>
            </a:r>
            <a:r>
              <a:rPr lang="en-GB" altLang="de-DE" sz="2400" dirty="0">
                <a:solidFill>
                  <a:srgbClr val="333333"/>
                </a:solidFill>
              </a:rPr>
              <a:t> </a:t>
            </a:r>
            <a:r>
              <a:rPr lang="en-GB" altLang="de-DE" sz="2400" dirty="0" err="1">
                <a:solidFill>
                  <a:srgbClr val="333333"/>
                </a:solidFill>
              </a:rPr>
              <a:t>anda</a:t>
            </a:r>
            <a:r>
              <a:rPr lang="en-GB" altLang="de-DE" sz="2400" dirty="0">
                <a:solidFill>
                  <a:srgbClr val="333333"/>
                </a:solidFill>
              </a:rPr>
              <a:t> </a:t>
            </a:r>
            <a:r>
              <a:rPr lang="en-GB" altLang="de-DE" sz="2400" dirty="0" err="1">
                <a:solidFill>
                  <a:srgbClr val="333333"/>
                </a:solidFill>
              </a:rPr>
              <a:t>tahu</a:t>
            </a:r>
            <a:r>
              <a:rPr lang="en-GB" altLang="de-DE" sz="2400" dirty="0">
                <a:solidFill>
                  <a:srgbClr val="333333"/>
                </a:solidFill>
              </a:rPr>
              <a:t> orang </a:t>
            </a:r>
            <a:r>
              <a:rPr lang="en-GB" altLang="de-DE" sz="2400" dirty="0" err="1">
                <a:solidFill>
                  <a:srgbClr val="333333"/>
                </a:solidFill>
              </a:rPr>
              <a:t>tersebut</a:t>
            </a:r>
            <a:r>
              <a:rPr lang="en-GB" altLang="de-DE" sz="2400" dirty="0">
                <a:solidFill>
                  <a:srgbClr val="333333"/>
                </a:solidFill>
              </a:rPr>
              <a:t> </a:t>
            </a:r>
            <a:r>
              <a:rPr lang="en-GB" altLang="de-DE" sz="2400" dirty="0" err="1">
                <a:solidFill>
                  <a:srgbClr val="333333"/>
                </a:solidFill>
              </a:rPr>
              <a:t>dengan</a:t>
            </a:r>
            <a:r>
              <a:rPr lang="en-GB" altLang="de-DE" sz="2400" dirty="0">
                <a:solidFill>
                  <a:srgbClr val="333333"/>
                </a:solidFill>
              </a:rPr>
              <a:t> </a:t>
            </a:r>
            <a:r>
              <a:rPr lang="en-GB" altLang="de-DE" sz="2400" dirty="0" err="1">
                <a:solidFill>
                  <a:srgbClr val="333333"/>
                </a:solidFill>
              </a:rPr>
              <a:t>baik</a:t>
            </a:r>
            <a:r>
              <a:rPr lang="en-GB" altLang="de-DE" sz="2400" dirty="0">
                <a:solidFill>
                  <a:srgbClr val="333333"/>
                </a:solidFill>
              </a:rPr>
              <a:t> </a:t>
            </a:r>
            <a:r>
              <a:rPr lang="en-GB" altLang="de-DE" sz="2400" dirty="0" err="1">
                <a:solidFill>
                  <a:srgbClr val="333333"/>
                </a:solidFill>
              </a:rPr>
              <a:t>atau</a:t>
            </a:r>
            <a:r>
              <a:rPr lang="en-GB" altLang="de-DE" sz="2400" dirty="0">
                <a:solidFill>
                  <a:srgbClr val="333333"/>
                </a:solidFill>
              </a:rPr>
              <a:t> </a:t>
            </a:r>
            <a:r>
              <a:rPr lang="en-GB" altLang="de-DE" sz="2400" dirty="0" err="1">
                <a:solidFill>
                  <a:srgbClr val="333333"/>
                </a:solidFill>
              </a:rPr>
              <a:t>mengamatinya</a:t>
            </a:r>
            <a:r>
              <a:rPr lang="en-GB" altLang="de-DE" sz="2400" dirty="0">
                <a:solidFill>
                  <a:srgbClr val="333333"/>
                </a:solidFill>
              </a:rPr>
              <a:t> </a:t>
            </a:r>
            <a:r>
              <a:rPr lang="en-GB" altLang="de-DE" sz="2400" dirty="0" err="1">
                <a:solidFill>
                  <a:srgbClr val="333333"/>
                </a:solidFill>
              </a:rPr>
              <a:t>dalam</a:t>
            </a:r>
            <a:r>
              <a:rPr lang="en-GB" altLang="de-DE" sz="2400" dirty="0">
                <a:solidFill>
                  <a:srgbClr val="333333"/>
                </a:solidFill>
              </a:rPr>
              <a:t> </a:t>
            </a:r>
            <a:r>
              <a:rPr lang="en-GB" altLang="de-DE" sz="2400" dirty="0" err="1">
                <a:solidFill>
                  <a:srgbClr val="333333"/>
                </a:solidFill>
              </a:rPr>
              <a:t>konteks</a:t>
            </a:r>
            <a:r>
              <a:rPr lang="en-GB" altLang="de-DE" sz="2400" dirty="0">
                <a:solidFill>
                  <a:srgbClr val="333333"/>
                </a:solidFill>
              </a:rPr>
              <a:t> yang </a:t>
            </a:r>
            <a:r>
              <a:rPr lang="en-GB" altLang="de-DE" sz="2400" dirty="0" err="1">
                <a:solidFill>
                  <a:srgbClr val="333333"/>
                </a:solidFill>
              </a:rPr>
              <a:t>berbeda</a:t>
            </a:r>
            <a:r>
              <a:rPr lang="en-GB"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113</a:t>
            </a:fld>
            <a:endParaRPr lang="de-DE" altLang="de-DE">
              <a:latin typeface="+mn-lt"/>
              <a:cs typeface="+mn-c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Tujuan Pembelajaran:</a:t>
            </a: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Anda</a:t>
            </a:r>
            <a:r>
              <a:rPr lang="en-GB" altLang="de-DE" sz="2400" dirty="0">
                <a:solidFill>
                  <a:srgbClr val="333333"/>
                </a:solidFill>
              </a:rPr>
              <a:t> </a:t>
            </a:r>
            <a:r>
              <a:rPr lang="en-GB" altLang="de-DE" sz="2400" dirty="0" err="1">
                <a:solidFill>
                  <a:srgbClr val="333333"/>
                </a:solidFill>
              </a:rPr>
              <a:t>seharusnya</a:t>
            </a:r>
            <a:r>
              <a:rPr lang="en-GB" altLang="de-DE" sz="2400" dirty="0">
                <a:solidFill>
                  <a:srgbClr val="333333"/>
                </a:solidFill>
              </a:rPr>
              <a:t> </a:t>
            </a:r>
            <a:r>
              <a:rPr lang="en-GB" altLang="de-DE" sz="2400" dirty="0" err="1">
                <a:solidFill>
                  <a:srgbClr val="333333"/>
                </a:solidFill>
              </a:rPr>
              <a:t>memberi</a:t>
            </a:r>
            <a:r>
              <a:rPr lang="en-GB" altLang="de-DE" sz="2400" dirty="0">
                <a:solidFill>
                  <a:srgbClr val="333333"/>
                </a:solidFill>
              </a:rPr>
              <a:t> </a:t>
            </a:r>
            <a:r>
              <a:rPr lang="en-GB" altLang="de-DE" sz="2400" dirty="0" err="1">
                <a:solidFill>
                  <a:srgbClr val="333333"/>
                </a:solidFill>
              </a:rPr>
              <a:t>kesimpulan</a:t>
            </a:r>
            <a:r>
              <a:rPr lang="en-GB" altLang="de-DE" sz="2400" dirty="0">
                <a:solidFill>
                  <a:srgbClr val="333333"/>
                </a:solidFill>
              </a:rPr>
              <a:t> / </a:t>
            </a:r>
            <a:r>
              <a:rPr lang="en-GB" altLang="de-DE" sz="2400" dirty="0" err="1">
                <a:solidFill>
                  <a:srgbClr val="333333"/>
                </a:solidFill>
              </a:rPr>
              <a:t>penilaian</a:t>
            </a:r>
            <a:r>
              <a:rPr lang="en-GB" altLang="de-DE" sz="2400" dirty="0">
                <a:solidFill>
                  <a:srgbClr val="333333"/>
                </a:solidFill>
              </a:rPr>
              <a:t> </a:t>
            </a:r>
            <a:r>
              <a:rPr lang="en-GB" altLang="de-DE" sz="2400" dirty="0" err="1">
                <a:solidFill>
                  <a:srgbClr val="333333"/>
                </a:solidFill>
              </a:rPr>
              <a:t>jika</a:t>
            </a:r>
            <a:r>
              <a:rPr lang="en-GB" altLang="de-DE" sz="2400" dirty="0">
                <a:solidFill>
                  <a:srgbClr val="333333"/>
                </a:solidFill>
              </a:rPr>
              <a:t> </a:t>
            </a:r>
            <a:r>
              <a:rPr lang="en-GB" altLang="de-DE" sz="2400" dirty="0" err="1">
                <a:solidFill>
                  <a:srgbClr val="333333"/>
                </a:solidFill>
              </a:rPr>
              <a:t>anda</a:t>
            </a:r>
            <a:r>
              <a:rPr lang="en-GB" altLang="de-DE" sz="2400" dirty="0">
                <a:solidFill>
                  <a:srgbClr val="333333"/>
                </a:solidFill>
              </a:rPr>
              <a:t> </a:t>
            </a:r>
            <a:r>
              <a:rPr lang="en-GB" altLang="de-DE" sz="2400" dirty="0" err="1">
                <a:solidFill>
                  <a:srgbClr val="333333"/>
                </a:solidFill>
              </a:rPr>
              <a:t>tahu</a:t>
            </a:r>
            <a:r>
              <a:rPr lang="en-GB" altLang="de-DE" sz="2400" dirty="0">
                <a:solidFill>
                  <a:srgbClr val="333333"/>
                </a:solidFill>
              </a:rPr>
              <a:t> orang </a:t>
            </a:r>
            <a:r>
              <a:rPr lang="en-GB" altLang="de-DE" sz="2400" dirty="0" err="1">
                <a:solidFill>
                  <a:srgbClr val="333333"/>
                </a:solidFill>
              </a:rPr>
              <a:t>tersebut</a:t>
            </a:r>
            <a:r>
              <a:rPr lang="en-GB" altLang="de-DE" sz="2400" dirty="0">
                <a:solidFill>
                  <a:srgbClr val="333333"/>
                </a:solidFill>
              </a:rPr>
              <a:t> </a:t>
            </a:r>
            <a:r>
              <a:rPr lang="en-GB" altLang="de-DE" sz="2400" dirty="0" err="1">
                <a:solidFill>
                  <a:srgbClr val="333333"/>
                </a:solidFill>
              </a:rPr>
              <a:t>dengan</a:t>
            </a:r>
            <a:r>
              <a:rPr lang="en-GB" altLang="de-DE" sz="2400" dirty="0">
                <a:solidFill>
                  <a:srgbClr val="333333"/>
                </a:solidFill>
              </a:rPr>
              <a:t> </a:t>
            </a:r>
            <a:r>
              <a:rPr lang="en-GB" altLang="de-DE" sz="2400" dirty="0" err="1">
                <a:solidFill>
                  <a:srgbClr val="333333"/>
                </a:solidFill>
              </a:rPr>
              <a:t>baik</a:t>
            </a:r>
            <a:r>
              <a:rPr lang="en-GB" altLang="de-DE" sz="2400" dirty="0">
                <a:solidFill>
                  <a:srgbClr val="333333"/>
                </a:solidFill>
              </a:rPr>
              <a:t> </a:t>
            </a:r>
            <a:r>
              <a:rPr lang="en-GB" altLang="de-DE" sz="2400" dirty="0" err="1">
                <a:solidFill>
                  <a:srgbClr val="333333"/>
                </a:solidFill>
              </a:rPr>
              <a:t>atau</a:t>
            </a:r>
            <a:r>
              <a:rPr lang="en-GB" altLang="de-DE" sz="2400" dirty="0">
                <a:solidFill>
                  <a:srgbClr val="333333"/>
                </a:solidFill>
              </a:rPr>
              <a:t> </a:t>
            </a:r>
            <a:r>
              <a:rPr lang="en-GB" altLang="de-DE" sz="2400" dirty="0" err="1">
                <a:solidFill>
                  <a:srgbClr val="333333"/>
                </a:solidFill>
              </a:rPr>
              <a:t>mengamatinya</a:t>
            </a:r>
            <a:r>
              <a:rPr lang="en-GB" altLang="de-DE" sz="2400" dirty="0">
                <a:solidFill>
                  <a:srgbClr val="333333"/>
                </a:solidFill>
              </a:rPr>
              <a:t> </a:t>
            </a:r>
            <a:r>
              <a:rPr lang="en-GB" altLang="de-DE" sz="2400" dirty="0" err="1">
                <a:solidFill>
                  <a:srgbClr val="333333"/>
                </a:solidFill>
              </a:rPr>
              <a:t>dalam</a:t>
            </a:r>
            <a:r>
              <a:rPr lang="en-GB" altLang="de-DE" sz="2400" dirty="0">
                <a:solidFill>
                  <a:srgbClr val="333333"/>
                </a:solidFill>
              </a:rPr>
              <a:t> </a:t>
            </a:r>
            <a:r>
              <a:rPr lang="en-GB" altLang="de-DE" sz="2400" dirty="0" err="1">
                <a:solidFill>
                  <a:srgbClr val="333333"/>
                </a:solidFill>
              </a:rPr>
              <a:t>konteks</a:t>
            </a:r>
            <a:r>
              <a:rPr lang="en-GB" altLang="de-DE" sz="2400" dirty="0">
                <a:solidFill>
                  <a:srgbClr val="333333"/>
                </a:solidFill>
              </a:rPr>
              <a:t> yang </a:t>
            </a:r>
            <a:r>
              <a:rPr lang="en-GB" altLang="de-DE" sz="2400" dirty="0" err="1">
                <a:solidFill>
                  <a:srgbClr val="333333"/>
                </a:solidFill>
              </a:rPr>
              <a:t>berbeda</a:t>
            </a:r>
            <a:r>
              <a:rPr lang="en-GB" altLang="de-DE" sz="2400" dirty="0">
                <a:solidFill>
                  <a:srgbClr val="333333"/>
                </a:solidFill>
              </a:rPr>
              <a:t>.</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Ekspresi</a:t>
            </a:r>
            <a:r>
              <a:rPr lang="en-GB" altLang="de-DE" sz="2400" dirty="0">
                <a:solidFill>
                  <a:srgbClr val="333333"/>
                </a:solidFill>
              </a:rPr>
              <a:t> </a:t>
            </a:r>
            <a:r>
              <a:rPr lang="en-GB" altLang="de-DE" sz="2400" dirty="0" err="1">
                <a:solidFill>
                  <a:srgbClr val="333333"/>
                </a:solidFill>
              </a:rPr>
              <a:t>wajah</a:t>
            </a:r>
            <a:r>
              <a:rPr lang="en-GB" altLang="de-DE" sz="2400" dirty="0">
                <a:solidFill>
                  <a:srgbClr val="333333"/>
                </a:solidFill>
              </a:rPr>
              <a:t> </a:t>
            </a:r>
            <a:r>
              <a:rPr lang="en-GB" altLang="de-DE" sz="2400" dirty="0" err="1">
                <a:solidFill>
                  <a:srgbClr val="333333"/>
                </a:solidFill>
              </a:rPr>
              <a:t>dan</a:t>
            </a:r>
            <a:r>
              <a:rPr lang="en-GB" altLang="de-DE" sz="2400" dirty="0">
                <a:solidFill>
                  <a:srgbClr val="333333"/>
                </a:solidFill>
              </a:rPr>
              <a:t> </a:t>
            </a:r>
            <a:r>
              <a:rPr lang="en-GB" altLang="de-DE" sz="2400" dirty="0" err="1">
                <a:solidFill>
                  <a:srgbClr val="333333"/>
                </a:solidFill>
              </a:rPr>
              <a:t>postur</a:t>
            </a:r>
            <a:r>
              <a:rPr lang="en-GB" altLang="de-DE" sz="2400" dirty="0">
                <a:solidFill>
                  <a:srgbClr val="333333"/>
                </a:solidFill>
              </a:rPr>
              <a:t> </a:t>
            </a:r>
            <a:r>
              <a:rPr lang="en-GB" altLang="de-DE" sz="2400" dirty="0" err="1">
                <a:solidFill>
                  <a:srgbClr val="333333"/>
                </a:solidFill>
              </a:rPr>
              <a:t>tubuh</a:t>
            </a:r>
            <a:r>
              <a:rPr lang="en-GB" altLang="de-DE" sz="2400" dirty="0">
                <a:solidFill>
                  <a:srgbClr val="333333"/>
                </a:solidFill>
              </a:rPr>
              <a:t> </a:t>
            </a:r>
            <a:r>
              <a:rPr lang="en-GB" altLang="de-DE" sz="2400" dirty="0" err="1">
                <a:solidFill>
                  <a:srgbClr val="333333"/>
                </a:solidFill>
              </a:rPr>
              <a:t>merupakan</a:t>
            </a:r>
            <a:r>
              <a:rPr lang="en-GB" altLang="de-DE" sz="2400" dirty="0">
                <a:solidFill>
                  <a:srgbClr val="333333"/>
                </a:solidFill>
              </a:rPr>
              <a:t> </a:t>
            </a:r>
            <a:r>
              <a:rPr lang="en-GB" altLang="de-DE" sz="2400" dirty="0" err="1">
                <a:solidFill>
                  <a:srgbClr val="333333"/>
                </a:solidFill>
              </a:rPr>
              <a:t>petunjuk</a:t>
            </a:r>
            <a:r>
              <a:rPr lang="en-GB" altLang="de-DE" sz="2400" dirty="0">
                <a:solidFill>
                  <a:srgbClr val="333333"/>
                </a:solidFill>
              </a:rPr>
              <a:t> yang </a:t>
            </a:r>
            <a:r>
              <a:rPr lang="en-GB" altLang="de-DE" sz="2400" dirty="0" err="1">
                <a:solidFill>
                  <a:srgbClr val="333333"/>
                </a:solidFill>
              </a:rPr>
              <a:t>penting</a:t>
            </a:r>
            <a:r>
              <a:rPr lang="en-GB" altLang="de-DE" sz="2400" dirty="0">
                <a:solidFill>
                  <a:srgbClr val="333333"/>
                </a:solidFill>
              </a:rPr>
              <a:t> </a:t>
            </a:r>
            <a:r>
              <a:rPr lang="en-GB" altLang="de-DE" sz="2400" dirty="0" err="1">
                <a:solidFill>
                  <a:srgbClr val="333333"/>
                </a:solidFill>
              </a:rPr>
              <a:t>dari</a:t>
            </a:r>
            <a:r>
              <a:rPr lang="en-GB" altLang="de-DE" sz="2400" dirty="0">
                <a:solidFill>
                  <a:srgbClr val="333333"/>
                </a:solidFill>
              </a:rPr>
              <a:t> </a:t>
            </a:r>
            <a:r>
              <a:rPr lang="en-GB" altLang="de-DE" sz="2400" dirty="0" err="1">
                <a:solidFill>
                  <a:srgbClr val="333333"/>
                </a:solidFill>
              </a:rPr>
              <a:t>perasaan</a:t>
            </a:r>
            <a:r>
              <a:rPr lang="en-GB" altLang="de-DE" sz="2400" dirty="0">
                <a:solidFill>
                  <a:srgbClr val="333333"/>
                </a:solidFill>
              </a:rPr>
              <a:t> </a:t>
            </a:r>
            <a:r>
              <a:rPr lang="en-GB" altLang="de-DE" sz="2400" dirty="0" err="1">
                <a:solidFill>
                  <a:srgbClr val="333333"/>
                </a:solidFill>
              </a:rPr>
              <a:t>seseorang</a:t>
            </a:r>
            <a:r>
              <a:rPr lang="en-GB" altLang="de-DE" sz="2400" dirty="0">
                <a:solidFill>
                  <a:srgbClr val="333333"/>
                </a:solidFill>
              </a:rPr>
              <a:t> </a:t>
            </a:r>
            <a:r>
              <a:rPr lang="en-GB" altLang="de-DE" sz="2400" dirty="0" err="1">
                <a:solidFill>
                  <a:srgbClr val="333333"/>
                </a:solidFill>
              </a:rPr>
              <a:t>tapi</a:t>
            </a:r>
            <a:r>
              <a:rPr lang="en-GB" altLang="de-DE" sz="2400" dirty="0">
                <a:solidFill>
                  <a:srgbClr val="333333"/>
                </a:solidFill>
              </a:rPr>
              <a:t> </a:t>
            </a:r>
            <a:r>
              <a:rPr lang="en-GB" altLang="de-DE" sz="2400" dirty="0" err="1">
                <a:solidFill>
                  <a:srgbClr val="333333"/>
                </a:solidFill>
              </a:rPr>
              <a:t>terkadang</a:t>
            </a:r>
            <a:r>
              <a:rPr lang="en-GB" altLang="de-DE" sz="2400" dirty="0">
                <a:solidFill>
                  <a:srgbClr val="333333"/>
                </a:solidFill>
              </a:rPr>
              <a:t> </a:t>
            </a:r>
            <a:r>
              <a:rPr lang="en-GB" altLang="de-DE" sz="2400" dirty="0" err="1">
                <a:solidFill>
                  <a:srgbClr val="333333"/>
                </a:solidFill>
              </a:rPr>
              <a:t>bisa</a:t>
            </a:r>
            <a:r>
              <a:rPr lang="en-GB" altLang="de-DE" sz="2400" dirty="0">
                <a:solidFill>
                  <a:srgbClr val="333333"/>
                </a:solidFill>
              </a:rPr>
              <a:t> </a:t>
            </a:r>
            <a:r>
              <a:rPr lang="en-GB" altLang="de-DE" sz="2400" err="1">
                <a:solidFill>
                  <a:srgbClr val="333333"/>
                </a:solidFill>
              </a:rPr>
              <a:t>salah</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114</a:t>
            </a:fld>
            <a:endParaRPr lang="de-DE" altLang="de-DE">
              <a:latin typeface="+mn-lt"/>
              <a:cs typeface="+mn-cs"/>
            </a:endParaRPr>
          </a:p>
        </p:txBody>
      </p:sp>
    </p:spTree>
    <p:extLst>
      <p:ext uri="{BB962C8B-B14F-4D97-AF65-F5344CB8AC3E}">
        <p14:creationId xmlns:p14="http://schemas.microsoft.com/office/powerpoint/2010/main" val="128142718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Tujuan Pembelajaran:</a:t>
            </a: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Anda</a:t>
            </a:r>
            <a:r>
              <a:rPr lang="en-GB" altLang="de-DE" sz="2400" dirty="0">
                <a:solidFill>
                  <a:srgbClr val="333333"/>
                </a:solidFill>
              </a:rPr>
              <a:t> </a:t>
            </a:r>
            <a:r>
              <a:rPr lang="en-GB" altLang="de-DE" sz="2400" dirty="0" err="1">
                <a:solidFill>
                  <a:srgbClr val="333333"/>
                </a:solidFill>
              </a:rPr>
              <a:t>seharusnya</a:t>
            </a:r>
            <a:r>
              <a:rPr lang="en-GB" altLang="de-DE" sz="2400" dirty="0">
                <a:solidFill>
                  <a:srgbClr val="333333"/>
                </a:solidFill>
              </a:rPr>
              <a:t> </a:t>
            </a:r>
            <a:r>
              <a:rPr lang="en-GB" altLang="de-DE" sz="2400" dirty="0" err="1">
                <a:solidFill>
                  <a:srgbClr val="333333"/>
                </a:solidFill>
              </a:rPr>
              <a:t>memberi</a:t>
            </a:r>
            <a:r>
              <a:rPr lang="en-GB" altLang="de-DE" sz="2400" dirty="0">
                <a:solidFill>
                  <a:srgbClr val="333333"/>
                </a:solidFill>
              </a:rPr>
              <a:t> </a:t>
            </a:r>
            <a:r>
              <a:rPr lang="en-GB" altLang="de-DE" sz="2400" dirty="0" err="1">
                <a:solidFill>
                  <a:srgbClr val="333333"/>
                </a:solidFill>
              </a:rPr>
              <a:t>kesimpulan</a:t>
            </a:r>
            <a:r>
              <a:rPr lang="en-GB" altLang="de-DE" sz="2400" dirty="0">
                <a:solidFill>
                  <a:srgbClr val="333333"/>
                </a:solidFill>
              </a:rPr>
              <a:t> / </a:t>
            </a:r>
            <a:r>
              <a:rPr lang="en-GB" altLang="de-DE" sz="2400" dirty="0" err="1">
                <a:solidFill>
                  <a:srgbClr val="333333"/>
                </a:solidFill>
              </a:rPr>
              <a:t>penilaian</a:t>
            </a:r>
            <a:r>
              <a:rPr lang="en-GB" altLang="de-DE" sz="2400" dirty="0">
                <a:solidFill>
                  <a:srgbClr val="333333"/>
                </a:solidFill>
              </a:rPr>
              <a:t> </a:t>
            </a:r>
            <a:r>
              <a:rPr lang="en-GB" altLang="de-DE" sz="2400" dirty="0" err="1">
                <a:solidFill>
                  <a:srgbClr val="333333"/>
                </a:solidFill>
              </a:rPr>
              <a:t>jika</a:t>
            </a:r>
            <a:r>
              <a:rPr lang="en-GB" altLang="de-DE" sz="2400" dirty="0">
                <a:solidFill>
                  <a:srgbClr val="333333"/>
                </a:solidFill>
              </a:rPr>
              <a:t> </a:t>
            </a:r>
            <a:r>
              <a:rPr lang="en-GB" altLang="de-DE" sz="2400" dirty="0" err="1">
                <a:solidFill>
                  <a:srgbClr val="333333"/>
                </a:solidFill>
              </a:rPr>
              <a:t>anda</a:t>
            </a:r>
            <a:r>
              <a:rPr lang="en-GB" altLang="de-DE" sz="2400" dirty="0">
                <a:solidFill>
                  <a:srgbClr val="333333"/>
                </a:solidFill>
              </a:rPr>
              <a:t> </a:t>
            </a:r>
            <a:r>
              <a:rPr lang="en-GB" altLang="de-DE" sz="2400" dirty="0" err="1">
                <a:solidFill>
                  <a:srgbClr val="333333"/>
                </a:solidFill>
              </a:rPr>
              <a:t>tahu</a:t>
            </a:r>
            <a:r>
              <a:rPr lang="en-GB" altLang="de-DE" sz="2400" dirty="0">
                <a:solidFill>
                  <a:srgbClr val="333333"/>
                </a:solidFill>
              </a:rPr>
              <a:t> orang </a:t>
            </a:r>
            <a:r>
              <a:rPr lang="en-GB" altLang="de-DE" sz="2400" dirty="0" err="1">
                <a:solidFill>
                  <a:srgbClr val="333333"/>
                </a:solidFill>
              </a:rPr>
              <a:t>tersebut</a:t>
            </a:r>
            <a:r>
              <a:rPr lang="en-GB" altLang="de-DE" sz="2400" dirty="0">
                <a:solidFill>
                  <a:srgbClr val="333333"/>
                </a:solidFill>
              </a:rPr>
              <a:t> </a:t>
            </a:r>
            <a:r>
              <a:rPr lang="en-GB" altLang="de-DE" sz="2400" dirty="0" err="1">
                <a:solidFill>
                  <a:srgbClr val="333333"/>
                </a:solidFill>
              </a:rPr>
              <a:t>dengan</a:t>
            </a:r>
            <a:r>
              <a:rPr lang="en-GB" altLang="de-DE" sz="2400" dirty="0">
                <a:solidFill>
                  <a:srgbClr val="333333"/>
                </a:solidFill>
              </a:rPr>
              <a:t> </a:t>
            </a:r>
            <a:r>
              <a:rPr lang="en-GB" altLang="de-DE" sz="2400" dirty="0" err="1">
                <a:solidFill>
                  <a:srgbClr val="333333"/>
                </a:solidFill>
              </a:rPr>
              <a:t>baik</a:t>
            </a:r>
            <a:r>
              <a:rPr lang="en-GB" altLang="de-DE" sz="2400" dirty="0">
                <a:solidFill>
                  <a:srgbClr val="333333"/>
                </a:solidFill>
              </a:rPr>
              <a:t> </a:t>
            </a:r>
            <a:r>
              <a:rPr lang="en-GB" altLang="de-DE" sz="2400" dirty="0" err="1">
                <a:solidFill>
                  <a:srgbClr val="333333"/>
                </a:solidFill>
              </a:rPr>
              <a:t>atau</a:t>
            </a:r>
            <a:r>
              <a:rPr lang="en-GB" altLang="de-DE" sz="2400" dirty="0">
                <a:solidFill>
                  <a:srgbClr val="333333"/>
                </a:solidFill>
              </a:rPr>
              <a:t> </a:t>
            </a:r>
            <a:r>
              <a:rPr lang="en-GB" altLang="de-DE" sz="2400" dirty="0" err="1">
                <a:solidFill>
                  <a:srgbClr val="333333"/>
                </a:solidFill>
              </a:rPr>
              <a:t>mengamatinya</a:t>
            </a:r>
            <a:r>
              <a:rPr lang="en-GB" altLang="de-DE" sz="2400" dirty="0">
                <a:solidFill>
                  <a:srgbClr val="333333"/>
                </a:solidFill>
              </a:rPr>
              <a:t> </a:t>
            </a:r>
            <a:r>
              <a:rPr lang="en-GB" altLang="de-DE" sz="2400" dirty="0" err="1">
                <a:solidFill>
                  <a:srgbClr val="333333"/>
                </a:solidFill>
              </a:rPr>
              <a:t>dalam</a:t>
            </a:r>
            <a:r>
              <a:rPr lang="en-GB" altLang="de-DE" sz="2400" dirty="0">
                <a:solidFill>
                  <a:srgbClr val="333333"/>
                </a:solidFill>
              </a:rPr>
              <a:t> </a:t>
            </a:r>
            <a:r>
              <a:rPr lang="en-GB" altLang="de-DE" sz="2400" dirty="0" err="1">
                <a:solidFill>
                  <a:srgbClr val="333333"/>
                </a:solidFill>
              </a:rPr>
              <a:t>konteks</a:t>
            </a:r>
            <a:r>
              <a:rPr lang="en-GB" altLang="de-DE" sz="2400" dirty="0">
                <a:solidFill>
                  <a:srgbClr val="333333"/>
                </a:solidFill>
              </a:rPr>
              <a:t> yang </a:t>
            </a:r>
            <a:r>
              <a:rPr lang="en-GB" altLang="de-DE" sz="2400" dirty="0" err="1">
                <a:solidFill>
                  <a:srgbClr val="333333"/>
                </a:solidFill>
              </a:rPr>
              <a:t>berbeda</a:t>
            </a:r>
            <a:r>
              <a:rPr lang="en-GB" altLang="de-DE" sz="2400" dirty="0">
                <a:solidFill>
                  <a:srgbClr val="333333"/>
                </a:solidFill>
              </a:rPr>
              <a:t>.</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Ekspresi</a:t>
            </a:r>
            <a:r>
              <a:rPr lang="en-GB" altLang="de-DE" sz="2400" dirty="0">
                <a:solidFill>
                  <a:srgbClr val="333333"/>
                </a:solidFill>
              </a:rPr>
              <a:t> </a:t>
            </a:r>
            <a:r>
              <a:rPr lang="en-GB" altLang="de-DE" sz="2400" dirty="0" err="1">
                <a:solidFill>
                  <a:srgbClr val="333333"/>
                </a:solidFill>
              </a:rPr>
              <a:t>wajah</a:t>
            </a:r>
            <a:r>
              <a:rPr lang="en-GB" altLang="de-DE" sz="2400" dirty="0">
                <a:solidFill>
                  <a:srgbClr val="333333"/>
                </a:solidFill>
              </a:rPr>
              <a:t> </a:t>
            </a:r>
            <a:r>
              <a:rPr lang="en-GB" altLang="de-DE" sz="2400" dirty="0" err="1">
                <a:solidFill>
                  <a:srgbClr val="333333"/>
                </a:solidFill>
              </a:rPr>
              <a:t>dan</a:t>
            </a:r>
            <a:r>
              <a:rPr lang="en-GB" altLang="de-DE" sz="2400" dirty="0">
                <a:solidFill>
                  <a:srgbClr val="333333"/>
                </a:solidFill>
              </a:rPr>
              <a:t> </a:t>
            </a:r>
            <a:r>
              <a:rPr lang="en-GB" altLang="de-DE" sz="2400" dirty="0" err="1">
                <a:solidFill>
                  <a:srgbClr val="333333"/>
                </a:solidFill>
              </a:rPr>
              <a:t>postur</a:t>
            </a:r>
            <a:r>
              <a:rPr lang="en-GB" altLang="de-DE" sz="2400" dirty="0">
                <a:solidFill>
                  <a:srgbClr val="333333"/>
                </a:solidFill>
              </a:rPr>
              <a:t> </a:t>
            </a:r>
            <a:r>
              <a:rPr lang="en-GB" altLang="de-DE" sz="2400" dirty="0" err="1">
                <a:solidFill>
                  <a:srgbClr val="333333"/>
                </a:solidFill>
              </a:rPr>
              <a:t>tubuh</a:t>
            </a:r>
            <a:r>
              <a:rPr lang="en-GB" altLang="de-DE" sz="2400" dirty="0">
                <a:solidFill>
                  <a:srgbClr val="333333"/>
                </a:solidFill>
              </a:rPr>
              <a:t> </a:t>
            </a:r>
            <a:r>
              <a:rPr lang="en-GB" altLang="de-DE" sz="2400" dirty="0" err="1">
                <a:solidFill>
                  <a:srgbClr val="333333"/>
                </a:solidFill>
              </a:rPr>
              <a:t>merupakan</a:t>
            </a:r>
            <a:r>
              <a:rPr lang="en-GB" altLang="de-DE" sz="2400" dirty="0">
                <a:solidFill>
                  <a:srgbClr val="333333"/>
                </a:solidFill>
              </a:rPr>
              <a:t> </a:t>
            </a:r>
            <a:r>
              <a:rPr lang="en-GB" altLang="de-DE" sz="2400" dirty="0" err="1">
                <a:solidFill>
                  <a:srgbClr val="333333"/>
                </a:solidFill>
              </a:rPr>
              <a:t>petunjuk</a:t>
            </a:r>
            <a:r>
              <a:rPr lang="en-GB" altLang="de-DE" sz="2400" dirty="0">
                <a:solidFill>
                  <a:srgbClr val="333333"/>
                </a:solidFill>
              </a:rPr>
              <a:t> yang </a:t>
            </a:r>
            <a:r>
              <a:rPr lang="en-GB" altLang="de-DE" sz="2400" dirty="0" err="1">
                <a:solidFill>
                  <a:srgbClr val="333333"/>
                </a:solidFill>
              </a:rPr>
              <a:t>penting</a:t>
            </a:r>
            <a:r>
              <a:rPr lang="en-GB" altLang="de-DE" sz="2400" dirty="0">
                <a:solidFill>
                  <a:srgbClr val="333333"/>
                </a:solidFill>
              </a:rPr>
              <a:t> </a:t>
            </a:r>
            <a:r>
              <a:rPr lang="en-GB" altLang="de-DE" sz="2400" dirty="0" err="1">
                <a:solidFill>
                  <a:srgbClr val="333333"/>
                </a:solidFill>
              </a:rPr>
              <a:t>dari</a:t>
            </a:r>
            <a:r>
              <a:rPr lang="en-GB" altLang="de-DE" sz="2400" dirty="0">
                <a:solidFill>
                  <a:srgbClr val="333333"/>
                </a:solidFill>
              </a:rPr>
              <a:t> </a:t>
            </a:r>
            <a:r>
              <a:rPr lang="en-GB" altLang="de-DE" sz="2400" dirty="0" err="1">
                <a:solidFill>
                  <a:srgbClr val="333333"/>
                </a:solidFill>
              </a:rPr>
              <a:t>perasaan</a:t>
            </a:r>
            <a:r>
              <a:rPr lang="en-GB" altLang="de-DE" sz="2400" dirty="0">
                <a:solidFill>
                  <a:srgbClr val="333333"/>
                </a:solidFill>
              </a:rPr>
              <a:t> </a:t>
            </a:r>
            <a:r>
              <a:rPr lang="en-GB" altLang="de-DE" sz="2400" dirty="0" err="1">
                <a:solidFill>
                  <a:srgbClr val="333333"/>
                </a:solidFill>
              </a:rPr>
              <a:t>seseorang</a:t>
            </a:r>
            <a:r>
              <a:rPr lang="en-GB" altLang="de-DE" sz="2400" dirty="0">
                <a:solidFill>
                  <a:srgbClr val="333333"/>
                </a:solidFill>
              </a:rPr>
              <a:t> </a:t>
            </a:r>
            <a:r>
              <a:rPr lang="en-GB" altLang="de-DE" sz="2400" dirty="0" err="1">
                <a:solidFill>
                  <a:srgbClr val="333333"/>
                </a:solidFill>
              </a:rPr>
              <a:t>tapi</a:t>
            </a:r>
            <a:r>
              <a:rPr lang="en-GB" altLang="de-DE" sz="2400" dirty="0">
                <a:solidFill>
                  <a:srgbClr val="333333"/>
                </a:solidFill>
              </a:rPr>
              <a:t> </a:t>
            </a:r>
            <a:r>
              <a:rPr lang="en-GB" altLang="de-DE" sz="2400" dirty="0" err="1">
                <a:solidFill>
                  <a:srgbClr val="333333"/>
                </a:solidFill>
              </a:rPr>
              <a:t>terkadang</a:t>
            </a:r>
            <a:r>
              <a:rPr lang="en-GB" altLang="de-DE" sz="2400" dirty="0">
                <a:solidFill>
                  <a:srgbClr val="333333"/>
                </a:solidFill>
              </a:rPr>
              <a:t> </a:t>
            </a:r>
            <a:r>
              <a:rPr lang="en-GB" altLang="de-DE" sz="2400" dirty="0" err="1">
                <a:solidFill>
                  <a:srgbClr val="333333"/>
                </a:solidFill>
              </a:rPr>
              <a:t>bisa</a:t>
            </a:r>
            <a:r>
              <a:rPr lang="en-GB" altLang="de-DE" sz="2400" dirty="0">
                <a:solidFill>
                  <a:srgbClr val="333333"/>
                </a:solidFill>
              </a:rPr>
              <a:t> </a:t>
            </a:r>
            <a:r>
              <a:rPr lang="en-GB" altLang="de-DE" sz="2400" dirty="0" err="1">
                <a:solidFill>
                  <a:srgbClr val="333333"/>
                </a:solidFill>
              </a:rPr>
              <a:t>salah</a:t>
            </a:r>
            <a:r>
              <a:rPr lang="de-DE"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Saat menilai situasi yang kompleks, sangat penting untuk mempertimbangkan segala informasi yang </a:t>
            </a:r>
            <a:r>
              <a:rPr lang="de-DE" altLang="de-DE" sz="2400">
                <a:solidFill>
                  <a:srgbClr val="333333"/>
                </a:solidFill>
              </a:rPr>
              <a:t>tersedia.</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115</a:t>
            </a:fld>
            <a:endParaRPr lang="de-DE" altLang="de-DE">
              <a:latin typeface="+mn-lt"/>
              <a:cs typeface="+mn-cs"/>
            </a:endParaRPr>
          </a:p>
        </p:txBody>
      </p:sp>
    </p:spTree>
    <p:extLst>
      <p:ext uri="{BB962C8B-B14F-4D97-AF65-F5344CB8AC3E}">
        <p14:creationId xmlns:p14="http://schemas.microsoft.com/office/powerpoint/2010/main" val="248718039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Tujuan Pembelajaran:</a:t>
            </a: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Anda</a:t>
            </a:r>
            <a:r>
              <a:rPr lang="en-GB" altLang="de-DE" sz="2400" dirty="0">
                <a:solidFill>
                  <a:srgbClr val="333333"/>
                </a:solidFill>
              </a:rPr>
              <a:t> </a:t>
            </a:r>
            <a:r>
              <a:rPr lang="en-GB" altLang="de-DE" sz="2400" dirty="0" err="1">
                <a:solidFill>
                  <a:srgbClr val="333333"/>
                </a:solidFill>
              </a:rPr>
              <a:t>seharusnya</a:t>
            </a:r>
            <a:r>
              <a:rPr lang="en-GB" altLang="de-DE" sz="2400" dirty="0">
                <a:solidFill>
                  <a:srgbClr val="333333"/>
                </a:solidFill>
              </a:rPr>
              <a:t> </a:t>
            </a:r>
            <a:r>
              <a:rPr lang="en-GB" altLang="de-DE" sz="2400" dirty="0" err="1">
                <a:solidFill>
                  <a:srgbClr val="333333"/>
                </a:solidFill>
              </a:rPr>
              <a:t>memberi</a:t>
            </a:r>
            <a:r>
              <a:rPr lang="en-GB" altLang="de-DE" sz="2400" dirty="0">
                <a:solidFill>
                  <a:srgbClr val="333333"/>
                </a:solidFill>
              </a:rPr>
              <a:t> </a:t>
            </a:r>
            <a:r>
              <a:rPr lang="en-GB" altLang="de-DE" sz="2400" dirty="0" err="1">
                <a:solidFill>
                  <a:srgbClr val="333333"/>
                </a:solidFill>
              </a:rPr>
              <a:t>kesimpulan</a:t>
            </a:r>
            <a:r>
              <a:rPr lang="en-GB" altLang="de-DE" sz="2400" dirty="0">
                <a:solidFill>
                  <a:srgbClr val="333333"/>
                </a:solidFill>
              </a:rPr>
              <a:t> / </a:t>
            </a:r>
            <a:r>
              <a:rPr lang="en-GB" altLang="de-DE" sz="2400" dirty="0" err="1">
                <a:solidFill>
                  <a:srgbClr val="333333"/>
                </a:solidFill>
              </a:rPr>
              <a:t>penilaian</a:t>
            </a:r>
            <a:r>
              <a:rPr lang="en-GB" altLang="de-DE" sz="2400" dirty="0">
                <a:solidFill>
                  <a:srgbClr val="333333"/>
                </a:solidFill>
              </a:rPr>
              <a:t> </a:t>
            </a:r>
            <a:r>
              <a:rPr lang="en-GB" altLang="de-DE" sz="2400" dirty="0" err="1">
                <a:solidFill>
                  <a:srgbClr val="333333"/>
                </a:solidFill>
              </a:rPr>
              <a:t>jika</a:t>
            </a:r>
            <a:r>
              <a:rPr lang="en-GB" altLang="de-DE" sz="2400" dirty="0">
                <a:solidFill>
                  <a:srgbClr val="333333"/>
                </a:solidFill>
              </a:rPr>
              <a:t> </a:t>
            </a:r>
            <a:r>
              <a:rPr lang="en-GB" altLang="de-DE" sz="2400" dirty="0" err="1">
                <a:solidFill>
                  <a:srgbClr val="333333"/>
                </a:solidFill>
              </a:rPr>
              <a:t>anda</a:t>
            </a:r>
            <a:r>
              <a:rPr lang="en-GB" altLang="de-DE" sz="2400" dirty="0">
                <a:solidFill>
                  <a:srgbClr val="333333"/>
                </a:solidFill>
              </a:rPr>
              <a:t> </a:t>
            </a:r>
            <a:r>
              <a:rPr lang="en-GB" altLang="de-DE" sz="2400" dirty="0" err="1">
                <a:solidFill>
                  <a:srgbClr val="333333"/>
                </a:solidFill>
              </a:rPr>
              <a:t>tahu</a:t>
            </a:r>
            <a:r>
              <a:rPr lang="en-GB" altLang="de-DE" sz="2400" dirty="0">
                <a:solidFill>
                  <a:srgbClr val="333333"/>
                </a:solidFill>
              </a:rPr>
              <a:t> orang </a:t>
            </a:r>
            <a:r>
              <a:rPr lang="en-GB" altLang="de-DE" sz="2400" dirty="0" err="1">
                <a:solidFill>
                  <a:srgbClr val="333333"/>
                </a:solidFill>
              </a:rPr>
              <a:t>tersebut</a:t>
            </a:r>
            <a:r>
              <a:rPr lang="en-GB" altLang="de-DE" sz="2400" dirty="0">
                <a:solidFill>
                  <a:srgbClr val="333333"/>
                </a:solidFill>
              </a:rPr>
              <a:t> </a:t>
            </a:r>
            <a:r>
              <a:rPr lang="en-GB" altLang="de-DE" sz="2400" dirty="0" err="1">
                <a:solidFill>
                  <a:srgbClr val="333333"/>
                </a:solidFill>
              </a:rPr>
              <a:t>dengan</a:t>
            </a:r>
            <a:r>
              <a:rPr lang="en-GB" altLang="de-DE" sz="2400" dirty="0">
                <a:solidFill>
                  <a:srgbClr val="333333"/>
                </a:solidFill>
              </a:rPr>
              <a:t> </a:t>
            </a:r>
            <a:r>
              <a:rPr lang="en-GB" altLang="de-DE" sz="2400" dirty="0" err="1">
                <a:solidFill>
                  <a:srgbClr val="333333"/>
                </a:solidFill>
              </a:rPr>
              <a:t>baik</a:t>
            </a:r>
            <a:r>
              <a:rPr lang="en-GB" altLang="de-DE" sz="2400" dirty="0">
                <a:solidFill>
                  <a:srgbClr val="333333"/>
                </a:solidFill>
              </a:rPr>
              <a:t> </a:t>
            </a:r>
            <a:r>
              <a:rPr lang="en-GB" altLang="de-DE" sz="2400" dirty="0" err="1">
                <a:solidFill>
                  <a:srgbClr val="333333"/>
                </a:solidFill>
              </a:rPr>
              <a:t>atau</a:t>
            </a:r>
            <a:r>
              <a:rPr lang="en-GB" altLang="de-DE" sz="2400" dirty="0">
                <a:solidFill>
                  <a:srgbClr val="333333"/>
                </a:solidFill>
              </a:rPr>
              <a:t> </a:t>
            </a:r>
            <a:r>
              <a:rPr lang="en-GB" altLang="de-DE" sz="2400" dirty="0" err="1">
                <a:solidFill>
                  <a:srgbClr val="333333"/>
                </a:solidFill>
              </a:rPr>
              <a:t>mengamatinya</a:t>
            </a:r>
            <a:r>
              <a:rPr lang="en-GB" altLang="de-DE" sz="2400" dirty="0">
                <a:solidFill>
                  <a:srgbClr val="333333"/>
                </a:solidFill>
              </a:rPr>
              <a:t> </a:t>
            </a:r>
            <a:r>
              <a:rPr lang="en-GB" altLang="de-DE" sz="2400" dirty="0" err="1">
                <a:solidFill>
                  <a:srgbClr val="333333"/>
                </a:solidFill>
              </a:rPr>
              <a:t>dalam</a:t>
            </a:r>
            <a:r>
              <a:rPr lang="en-GB" altLang="de-DE" sz="2400" dirty="0">
                <a:solidFill>
                  <a:srgbClr val="333333"/>
                </a:solidFill>
              </a:rPr>
              <a:t> </a:t>
            </a:r>
            <a:r>
              <a:rPr lang="en-GB" altLang="de-DE" sz="2400" dirty="0" err="1">
                <a:solidFill>
                  <a:srgbClr val="333333"/>
                </a:solidFill>
              </a:rPr>
              <a:t>konteks</a:t>
            </a:r>
            <a:r>
              <a:rPr lang="en-GB" altLang="de-DE" sz="2400" dirty="0">
                <a:solidFill>
                  <a:srgbClr val="333333"/>
                </a:solidFill>
              </a:rPr>
              <a:t> yang </a:t>
            </a:r>
            <a:r>
              <a:rPr lang="en-GB" altLang="de-DE" sz="2400" dirty="0" err="1">
                <a:solidFill>
                  <a:srgbClr val="333333"/>
                </a:solidFill>
              </a:rPr>
              <a:t>berbeda</a:t>
            </a:r>
            <a:r>
              <a:rPr lang="en-GB" altLang="de-DE" sz="2400" dirty="0">
                <a:solidFill>
                  <a:srgbClr val="333333"/>
                </a:solidFill>
              </a:rPr>
              <a:t>.</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Ekspresi</a:t>
            </a:r>
            <a:r>
              <a:rPr lang="en-GB" altLang="de-DE" sz="2400" dirty="0">
                <a:solidFill>
                  <a:srgbClr val="333333"/>
                </a:solidFill>
              </a:rPr>
              <a:t> </a:t>
            </a:r>
            <a:r>
              <a:rPr lang="en-GB" altLang="de-DE" sz="2400" dirty="0" err="1">
                <a:solidFill>
                  <a:srgbClr val="333333"/>
                </a:solidFill>
              </a:rPr>
              <a:t>wajah</a:t>
            </a:r>
            <a:r>
              <a:rPr lang="en-GB" altLang="de-DE" sz="2400" dirty="0">
                <a:solidFill>
                  <a:srgbClr val="333333"/>
                </a:solidFill>
              </a:rPr>
              <a:t> </a:t>
            </a:r>
            <a:r>
              <a:rPr lang="en-GB" altLang="de-DE" sz="2400" dirty="0" err="1">
                <a:solidFill>
                  <a:srgbClr val="333333"/>
                </a:solidFill>
              </a:rPr>
              <a:t>dan</a:t>
            </a:r>
            <a:r>
              <a:rPr lang="en-GB" altLang="de-DE" sz="2400" dirty="0">
                <a:solidFill>
                  <a:srgbClr val="333333"/>
                </a:solidFill>
              </a:rPr>
              <a:t> </a:t>
            </a:r>
            <a:r>
              <a:rPr lang="en-GB" altLang="de-DE" sz="2400" dirty="0" err="1">
                <a:solidFill>
                  <a:srgbClr val="333333"/>
                </a:solidFill>
              </a:rPr>
              <a:t>postur</a:t>
            </a:r>
            <a:r>
              <a:rPr lang="en-GB" altLang="de-DE" sz="2400" dirty="0">
                <a:solidFill>
                  <a:srgbClr val="333333"/>
                </a:solidFill>
              </a:rPr>
              <a:t> </a:t>
            </a:r>
            <a:r>
              <a:rPr lang="en-GB" altLang="de-DE" sz="2400" dirty="0" err="1">
                <a:solidFill>
                  <a:srgbClr val="333333"/>
                </a:solidFill>
              </a:rPr>
              <a:t>tubuh</a:t>
            </a:r>
            <a:r>
              <a:rPr lang="en-GB" altLang="de-DE" sz="2400" dirty="0">
                <a:solidFill>
                  <a:srgbClr val="333333"/>
                </a:solidFill>
              </a:rPr>
              <a:t> </a:t>
            </a:r>
            <a:r>
              <a:rPr lang="en-GB" altLang="de-DE" sz="2400" dirty="0" err="1">
                <a:solidFill>
                  <a:srgbClr val="333333"/>
                </a:solidFill>
              </a:rPr>
              <a:t>merupakan</a:t>
            </a:r>
            <a:r>
              <a:rPr lang="en-GB" altLang="de-DE" sz="2400" dirty="0">
                <a:solidFill>
                  <a:srgbClr val="333333"/>
                </a:solidFill>
              </a:rPr>
              <a:t> </a:t>
            </a:r>
            <a:r>
              <a:rPr lang="en-GB" altLang="de-DE" sz="2400" dirty="0" err="1">
                <a:solidFill>
                  <a:srgbClr val="333333"/>
                </a:solidFill>
              </a:rPr>
              <a:t>petunjuk</a:t>
            </a:r>
            <a:r>
              <a:rPr lang="en-GB" altLang="de-DE" sz="2400" dirty="0">
                <a:solidFill>
                  <a:srgbClr val="333333"/>
                </a:solidFill>
              </a:rPr>
              <a:t> yang </a:t>
            </a:r>
            <a:r>
              <a:rPr lang="en-GB" altLang="de-DE" sz="2400" dirty="0" err="1">
                <a:solidFill>
                  <a:srgbClr val="333333"/>
                </a:solidFill>
              </a:rPr>
              <a:t>penting</a:t>
            </a:r>
            <a:r>
              <a:rPr lang="en-GB" altLang="de-DE" sz="2400" dirty="0">
                <a:solidFill>
                  <a:srgbClr val="333333"/>
                </a:solidFill>
              </a:rPr>
              <a:t> </a:t>
            </a:r>
            <a:r>
              <a:rPr lang="en-GB" altLang="de-DE" sz="2400" dirty="0" err="1">
                <a:solidFill>
                  <a:srgbClr val="333333"/>
                </a:solidFill>
              </a:rPr>
              <a:t>dari</a:t>
            </a:r>
            <a:r>
              <a:rPr lang="en-GB" altLang="de-DE" sz="2400" dirty="0">
                <a:solidFill>
                  <a:srgbClr val="333333"/>
                </a:solidFill>
              </a:rPr>
              <a:t> </a:t>
            </a:r>
            <a:r>
              <a:rPr lang="en-GB" altLang="de-DE" sz="2400" dirty="0" err="1">
                <a:solidFill>
                  <a:srgbClr val="333333"/>
                </a:solidFill>
              </a:rPr>
              <a:t>perasaan</a:t>
            </a:r>
            <a:r>
              <a:rPr lang="en-GB" altLang="de-DE" sz="2400" dirty="0">
                <a:solidFill>
                  <a:srgbClr val="333333"/>
                </a:solidFill>
              </a:rPr>
              <a:t> </a:t>
            </a:r>
            <a:r>
              <a:rPr lang="en-GB" altLang="de-DE" sz="2400" dirty="0" err="1">
                <a:solidFill>
                  <a:srgbClr val="333333"/>
                </a:solidFill>
              </a:rPr>
              <a:t>seseorang</a:t>
            </a:r>
            <a:r>
              <a:rPr lang="en-GB" altLang="de-DE" sz="2400" dirty="0">
                <a:solidFill>
                  <a:srgbClr val="333333"/>
                </a:solidFill>
              </a:rPr>
              <a:t> </a:t>
            </a:r>
            <a:r>
              <a:rPr lang="en-GB" altLang="de-DE" sz="2400" dirty="0" err="1">
                <a:solidFill>
                  <a:srgbClr val="333333"/>
                </a:solidFill>
              </a:rPr>
              <a:t>tapi</a:t>
            </a:r>
            <a:r>
              <a:rPr lang="en-GB" altLang="de-DE" sz="2400" dirty="0">
                <a:solidFill>
                  <a:srgbClr val="333333"/>
                </a:solidFill>
              </a:rPr>
              <a:t> </a:t>
            </a:r>
            <a:r>
              <a:rPr lang="en-GB" altLang="de-DE" sz="2400" dirty="0" err="1">
                <a:solidFill>
                  <a:srgbClr val="333333"/>
                </a:solidFill>
              </a:rPr>
              <a:t>terkadang</a:t>
            </a:r>
            <a:r>
              <a:rPr lang="en-GB" altLang="de-DE" sz="2400" dirty="0">
                <a:solidFill>
                  <a:srgbClr val="333333"/>
                </a:solidFill>
              </a:rPr>
              <a:t> </a:t>
            </a:r>
            <a:r>
              <a:rPr lang="en-GB" altLang="de-DE" sz="2400" dirty="0" err="1">
                <a:solidFill>
                  <a:srgbClr val="333333"/>
                </a:solidFill>
              </a:rPr>
              <a:t>bisa</a:t>
            </a:r>
            <a:r>
              <a:rPr lang="en-GB" altLang="de-DE" sz="2400" dirty="0">
                <a:solidFill>
                  <a:srgbClr val="333333"/>
                </a:solidFill>
              </a:rPr>
              <a:t> </a:t>
            </a:r>
            <a:r>
              <a:rPr lang="en-GB" altLang="de-DE" sz="2400" dirty="0" err="1">
                <a:solidFill>
                  <a:srgbClr val="333333"/>
                </a:solidFill>
              </a:rPr>
              <a:t>salah</a:t>
            </a:r>
            <a:r>
              <a:rPr lang="de-DE"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Saat menilai situasi yang kompleks, sangat penting untuk mempertimbangkan segala informasi yang tersedia.</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Semakin banyak informasi yang dijadikan pertimbangan, </a:t>
            </a:r>
            <a:r>
              <a:rPr lang="de-DE" altLang="de-DE" sz="2400" dirty="0" err="1">
                <a:solidFill>
                  <a:srgbClr val="333333"/>
                </a:solidFill>
              </a:rPr>
              <a:t>penilaian</a:t>
            </a:r>
            <a:r>
              <a:rPr lang="de-DE" altLang="de-DE" sz="2400">
                <a:solidFill>
                  <a:srgbClr val="333333"/>
                </a:solidFill>
              </a:rPr>
              <a:t> / </a:t>
            </a:r>
            <a:r>
              <a:rPr lang="de-DE" altLang="de-DE" sz="2400" dirty="0">
                <a:solidFill>
                  <a:srgbClr val="333333"/>
                </a:solidFill>
              </a:rPr>
              <a:t>kesimpulan anda akan semakin mendekati kebenaran.</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116</a:t>
            </a:fld>
            <a:endParaRPr lang="de-DE" altLang="de-DE">
              <a:latin typeface="+mn-lt"/>
              <a:cs typeface="+mn-cs"/>
            </a:endParaRPr>
          </a:p>
        </p:txBody>
      </p:sp>
    </p:spTree>
    <p:extLst>
      <p:ext uri="{BB962C8B-B14F-4D97-AF65-F5344CB8AC3E}">
        <p14:creationId xmlns:p14="http://schemas.microsoft.com/office/powerpoint/2010/main" val="376495529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 ?</a:t>
            </a:r>
          </a:p>
        </p:txBody>
      </p:sp>
      <p:sp>
        <p:nvSpPr>
          <p:cNvPr id="6" name="Content Placeholder 5"/>
          <p:cNvSpPr>
            <a:spLocks noGrp="1"/>
          </p:cNvSpPr>
          <p:nvPr>
            <p:ph idx="1"/>
          </p:nvPr>
        </p:nvSpPr>
        <p:spPr/>
        <p:txBody>
          <a:bodyPr/>
          <a:lstStyle/>
          <a:p>
            <a:pPr lvl="0" defTabSz="914400" fontAlgn="base">
              <a:defRPr/>
            </a:pPr>
            <a:r>
              <a:rPr lang="en-AU" sz="2000" dirty="0" err="1">
                <a:solidFill>
                  <a:srgbClr val="333333"/>
                </a:solidFill>
              </a:rPr>
              <a:t>Selama</a:t>
            </a:r>
            <a:r>
              <a:rPr lang="en-AU" sz="2000" dirty="0">
                <a:solidFill>
                  <a:srgbClr val="333333"/>
                </a:solidFill>
              </a:rPr>
              <a:t> </a:t>
            </a:r>
            <a:r>
              <a:rPr lang="en-AU" sz="2000" dirty="0" err="1">
                <a:solidFill>
                  <a:srgbClr val="333333"/>
                </a:solidFill>
              </a:rPr>
              <a:t>psikosis</a:t>
            </a:r>
            <a:r>
              <a:rPr lang="en-AU" sz="2000" dirty="0">
                <a:solidFill>
                  <a:srgbClr val="333333"/>
                </a:solidFill>
              </a:rPr>
              <a:t>, orang </a:t>
            </a:r>
            <a:r>
              <a:rPr lang="en-AU" sz="2000" dirty="0" err="1">
                <a:solidFill>
                  <a:srgbClr val="333333"/>
                </a:solidFill>
              </a:rPr>
              <a:t>cenderung</a:t>
            </a:r>
            <a:r>
              <a:rPr lang="en-AU" sz="2000" dirty="0">
                <a:solidFill>
                  <a:srgbClr val="333333"/>
                </a:solidFill>
              </a:rPr>
              <a:t> </a:t>
            </a:r>
            <a:r>
              <a:rPr lang="en-AU" sz="2000" dirty="0" err="1">
                <a:solidFill>
                  <a:srgbClr val="333333"/>
                </a:solidFill>
              </a:rPr>
              <a:t>untuk</a:t>
            </a:r>
            <a:r>
              <a:rPr lang="en-AU" sz="2000" dirty="0">
                <a:solidFill>
                  <a:srgbClr val="333333"/>
                </a:solidFill>
              </a:rPr>
              <a:t> </a:t>
            </a:r>
            <a:r>
              <a:rPr lang="en-AU" sz="2000" dirty="0" err="1">
                <a:solidFill>
                  <a:srgbClr val="333333"/>
                </a:solidFill>
              </a:rPr>
              <a:t>menafsirkan</a:t>
            </a:r>
            <a:r>
              <a:rPr lang="en-AU" sz="2000" dirty="0">
                <a:solidFill>
                  <a:srgbClr val="333333"/>
                </a:solidFill>
              </a:rPr>
              <a:t> </a:t>
            </a:r>
            <a:r>
              <a:rPr lang="en-AU" sz="2000" dirty="0" err="1">
                <a:solidFill>
                  <a:srgbClr val="333333"/>
                </a:solidFill>
              </a:rPr>
              <a:t>atau</a:t>
            </a:r>
            <a:r>
              <a:rPr lang="en-AU" sz="2000" dirty="0">
                <a:solidFill>
                  <a:srgbClr val="333333"/>
                </a:solidFill>
              </a:rPr>
              <a:t> </a:t>
            </a:r>
            <a:r>
              <a:rPr lang="en-AU" sz="2000" dirty="0" err="1">
                <a:solidFill>
                  <a:srgbClr val="333333"/>
                </a:solidFill>
              </a:rPr>
              <a:t>melebih-lebihkan</a:t>
            </a:r>
            <a:r>
              <a:rPr lang="en-AU" sz="2000" dirty="0">
                <a:solidFill>
                  <a:srgbClr val="333333"/>
                </a:solidFill>
              </a:rPr>
              <a:t> </a:t>
            </a:r>
            <a:r>
              <a:rPr lang="en-AU" sz="2000" dirty="0" err="1">
                <a:solidFill>
                  <a:srgbClr val="333333"/>
                </a:solidFill>
              </a:rPr>
              <a:t>ekspresi</a:t>
            </a:r>
            <a:r>
              <a:rPr lang="en-AU" sz="2000" dirty="0">
                <a:solidFill>
                  <a:srgbClr val="333333"/>
                </a:solidFill>
              </a:rPr>
              <a:t> </a:t>
            </a:r>
            <a:r>
              <a:rPr lang="en-AU" sz="2000" dirty="0" err="1">
                <a:solidFill>
                  <a:srgbClr val="333333"/>
                </a:solidFill>
              </a:rPr>
              <a:t>wajah</a:t>
            </a:r>
            <a:r>
              <a:rPr lang="en-AU" sz="2000" dirty="0">
                <a:solidFill>
                  <a:srgbClr val="333333"/>
                </a:solidFill>
              </a:rPr>
              <a:t> </a:t>
            </a:r>
            <a:r>
              <a:rPr lang="en-AU" sz="2000" dirty="0" err="1">
                <a:solidFill>
                  <a:srgbClr val="333333"/>
                </a:solidFill>
              </a:rPr>
              <a:t>atau</a:t>
            </a:r>
            <a:r>
              <a:rPr lang="en-AU" sz="2000" dirty="0">
                <a:solidFill>
                  <a:srgbClr val="333333"/>
                </a:solidFill>
              </a:rPr>
              <a:t> </a:t>
            </a:r>
            <a:r>
              <a:rPr lang="en-AU" sz="2000" dirty="0" err="1">
                <a:solidFill>
                  <a:srgbClr val="333333"/>
                </a:solidFill>
              </a:rPr>
              <a:t>tindakan</a:t>
            </a:r>
            <a:r>
              <a:rPr lang="en-AU" sz="2000" dirty="0">
                <a:solidFill>
                  <a:srgbClr val="333333"/>
                </a:solidFill>
              </a:rPr>
              <a:t>.</a:t>
            </a:r>
          </a:p>
          <a:p>
            <a:pPr lvl="0" defTabSz="914400" fontAlgn="base">
              <a:defRPr/>
            </a:pPr>
            <a:r>
              <a:rPr lang="en-AU" sz="2000" dirty="0" err="1">
                <a:solidFill>
                  <a:srgbClr val="004992"/>
                </a:solidFill>
              </a:rPr>
              <a:t>Contoh</a:t>
            </a:r>
            <a:r>
              <a:rPr lang="en-AU" sz="2000" dirty="0">
                <a:solidFill>
                  <a:srgbClr val="004992"/>
                </a:solidFill>
              </a:rPr>
              <a:t>:</a:t>
            </a:r>
            <a:r>
              <a:rPr lang="en-AU" sz="2000" dirty="0">
                <a:solidFill>
                  <a:srgbClr val="333333"/>
                </a:solidFill>
              </a:rPr>
              <a:t> </a:t>
            </a:r>
            <a:r>
              <a:rPr lang="id-ID" sz="2000" dirty="0">
                <a:solidFill>
                  <a:srgbClr val="333333"/>
                </a:solidFill>
              </a:rPr>
              <a:t>Virginia menyembunyikan </a:t>
            </a:r>
            <a:r>
              <a:rPr lang="en-US" sz="2000" dirty="0" err="1">
                <a:solidFill>
                  <a:srgbClr val="333333"/>
                </a:solidFill>
              </a:rPr>
              <a:t>diri</a:t>
            </a:r>
            <a:r>
              <a:rPr lang="en-US" sz="2000" dirty="0">
                <a:solidFill>
                  <a:srgbClr val="333333"/>
                </a:solidFill>
              </a:rPr>
              <a:t> </a:t>
            </a:r>
            <a:r>
              <a:rPr lang="id-ID" sz="2000" dirty="0">
                <a:solidFill>
                  <a:srgbClr val="333333"/>
                </a:solidFill>
              </a:rPr>
              <a:t>di kamarnya selama berhari-hari karena dia pikir Nazi </a:t>
            </a:r>
            <a:r>
              <a:rPr lang="en-US" sz="2000" dirty="0" err="1">
                <a:solidFill>
                  <a:srgbClr val="333333"/>
                </a:solidFill>
              </a:rPr>
              <a:t>akan</a:t>
            </a:r>
            <a:r>
              <a:rPr lang="en-US" sz="2000" dirty="0">
                <a:solidFill>
                  <a:srgbClr val="333333"/>
                </a:solidFill>
              </a:rPr>
              <a:t> </a:t>
            </a:r>
            <a:r>
              <a:rPr lang="en-US" sz="2000" dirty="0" err="1">
                <a:solidFill>
                  <a:srgbClr val="333333"/>
                </a:solidFill>
              </a:rPr>
              <a:t>mengejarnya</a:t>
            </a:r>
            <a:r>
              <a:rPr lang="id-ID" sz="2000" dirty="0">
                <a:solidFill>
                  <a:srgbClr val="333333"/>
                </a:solidFill>
              </a:rPr>
              <a:t>.</a:t>
            </a:r>
            <a:endParaRPr lang="en-US" sz="2000" dirty="0">
              <a:solidFill>
                <a:srgbClr val="333333"/>
              </a:solidFill>
            </a:endParaRPr>
          </a:p>
          <a:p>
            <a:pPr lvl="0" defTabSz="914400" fontAlgn="base">
              <a:defRPr/>
            </a:pPr>
            <a:r>
              <a:rPr lang="en-AU" sz="2000" dirty="0" err="1">
                <a:solidFill>
                  <a:srgbClr val="004992"/>
                </a:solidFill>
              </a:rPr>
              <a:t>Latar</a:t>
            </a:r>
            <a:r>
              <a:rPr lang="en-AU" sz="2000" dirty="0">
                <a:solidFill>
                  <a:srgbClr val="004992"/>
                </a:solidFill>
              </a:rPr>
              <a:t> </a:t>
            </a:r>
            <a:r>
              <a:rPr lang="en-AU" sz="2000" dirty="0" err="1">
                <a:solidFill>
                  <a:srgbClr val="004992"/>
                </a:solidFill>
              </a:rPr>
              <a:t>belakang</a:t>
            </a:r>
            <a:r>
              <a:rPr lang="en-AU" sz="2000" dirty="0">
                <a:solidFill>
                  <a:srgbClr val="004992"/>
                </a:solidFill>
              </a:rPr>
              <a:t>:</a:t>
            </a:r>
            <a:r>
              <a:rPr lang="en-AU" sz="2000" dirty="0">
                <a:solidFill>
                  <a:srgbClr val="333333"/>
                </a:solidFill>
              </a:rPr>
              <a:t> </a:t>
            </a:r>
            <a:r>
              <a:rPr lang="id-ID" sz="2000" dirty="0">
                <a:solidFill>
                  <a:srgbClr val="333333"/>
                </a:solidFill>
              </a:rPr>
              <a:t>Dia bertemu dengan seorang pria botak yang </a:t>
            </a:r>
            <a:r>
              <a:rPr lang="en-US" sz="2000" dirty="0" err="1">
                <a:solidFill>
                  <a:srgbClr val="333333"/>
                </a:solidFill>
              </a:rPr>
              <a:t>dari</a:t>
            </a:r>
            <a:r>
              <a:rPr lang="en-US" sz="2000" dirty="0">
                <a:solidFill>
                  <a:srgbClr val="333333"/>
                </a:solidFill>
              </a:rPr>
              <a:t> pen</a:t>
            </a:r>
            <a:r>
              <a:rPr lang="id-ID" sz="2000" dirty="0">
                <a:solidFill>
                  <a:srgbClr val="333333"/>
                </a:solidFill>
              </a:rPr>
              <a:t>ampilan</a:t>
            </a:r>
            <a:r>
              <a:rPr lang="en-US" sz="2000" dirty="0" err="1">
                <a:solidFill>
                  <a:srgbClr val="333333"/>
                </a:solidFill>
              </a:rPr>
              <a:t>nya</a:t>
            </a:r>
            <a:r>
              <a:rPr lang="en-US" sz="2000" dirty="0">
                <a:solidFill>
                  <a:srgbClr val="333333"/>
                </a:solidFill>
              </a:rPr>
              <a:t> </a:t>
            </a:r>
            <a:r>
              <a:rPr lang="en-US" sz="2000" dirty="0" err="1">
                <a:solidFill>
                  <a:srgbClr val="333333"/>
                </a:solidFill>
              </a:rPr>
              <a:t>dia</a:t>
            </a:r>
            <a:r>
              <a:rPr lang="en-US" sz="2000" dirty="0">
                <a:solidFill>
                  <a:srgbClr val="333333"/>
                </a:solidFill>
              </a:rPr>
              <a:t> </a:t>
            </a:r>
            <a:r>
              <a:rPr lang="en-US" sz="2000" dirty="0" err="1">
                <a:solidFill>
                  <a:srgbClr val="333333"/>
                </a:solidFill>
              </a:rPr>
              <a:t>berpikir</a:t>
            </a:r>
            <a:r>
              <a:rPr lang="en-US" sz="2000" dirty="0">
                <a:solidFill>
                  <a:srgbClr val="333333"/>
                </a:solidFill>
              </a:rPr>
              <a:t> </a:t>
            </a:r>
            <a:r>
              <a:rPr lang="en-US" sz="2000" dirty="0" err="1">
                <a:solidFill>
                  <a:srgbClr val="333333"/>
                </a:solidFill>
              </a:rPr>
              <a:t>pria</a:t>
            </a:r>
            <a:r>
              <a:rPr lang="en-US" sz="2000" dirty="0">
                <a:solidFill>
                  <a:srgbClr val="333333"/>
                </a:solidFill>
              </a:rPr>
              <a:t> </a:t>
            </a:r>
            <a:r>
              <a:rPr lang="en-US" sz="2000" dirty="0" err="1">
                <a:solidFill>
                  <a:srgbClr val="333333"/>
                </a:solidFill>
              </a:rPr>
              <a:t>itu</a:t>
            </a:r>
            <a:r>
              <a:rPr lang="en-US" sz="2000" dirty="0">
                <a:solidFill>
                  <a:srgbClr val="333333"/>
                </a:solidFill>
              </a:rPr>
              <a:t> </a:t>
            </a:r>
            <a:r>
              <a:rPr lang="id-ID" sz="2000" dirty="0">
                <a:solidFill>
                  <a:srgbClr val="333333"/>
                </a:solidFill>
              </a:rPr>
              <a:t>jahat.</a:t>
            </a:r>
            <a:endParaRPr lang="en-AU" sz="2000" dirty="0">
              <a:solidFill>
                <a:srgbClr val="333333"/>
              </a:solidFill>
            </a:endParaRPr>
          </a:p>
          <a:p>
            <a:pPr lvl="0" defTabSz="914400" fontAlgn="base">
              <a:defRPr/>
            </a:pPr>
            <a:r>
              <a:rPr lang="en-AU" sz="2000" dirty="0" err="1">
                <a:solidFill>
                  <a:srgbClr val="004992"/>
                </a:solidFill>
              </a:rPr>
              <a:t>Tapi</a:t>
            </a:r>
            <a:r>
              <a:rPr lang="en-AU" sz="2000" dirty="0">
                <a:solidFill>
                  <a:srgbClr val="004992"/>
                </a:solidFill>
              </a:rPr>
              <a:t>:</a:t>
            </a:r>
            <a:r>
              <a:rPr lang="en-AU" sz="2000" dirty="0">
                <a:solidFill>
                  <a:srgbClr val="333333"/>
                </a:solidFill>
              </a:rPr>
              <a:t> </a:t>
            </a:r>
            <a:r>
              <a:rPr lang="id-ID" sz="2000" dirty="0">
                <a:solidFill>
                  <a:srgbClr val="333333"/>
                </a:solidFill>
              </a:rPr>
              <a:t>Mungkin orang itu benar-benar menatapnya jahat tapi itu </a:t>
            </a:r>
            <a:r>
              <a:rPr lang="en-US" sz="2000" dirty="0" err="1">
                <a:solidFill>
                  <a:srgbClr val="333333"/>
                </a:solidFill>
              </a:rPr>
              <a:t>bukan</a:t>
            </a:r>
            <a:r>
              <a:rPr lang="en-US" sz="2000" dirty="0">
                <a:solidFill>
                  <a:srgbClr val="333333"/>
                </a:solidFill>
              </a:rPr>
              <a:t> </a:t>
            </a:r>
            <a:r>
              <a:rPr lang="id-ID" sz="2000" dirty="0">
                <a:solidFill>
                  <a:srgbClr val="333333"/>
                </a:solidFill>
              </a:rPr>
              <a:t>berarti bahwa ia </a:t>
            </a:r>
            <a:r>
              <a:rPr lang="en-US" sz="2000" dirty="0" err="1">
                <a:solidFill>
                  <a:srgbClr val="333333"/>
                </a:solidFill>
              </a:rPr>
              <a:t>akan</a:t>
            </a:r>
            <a:r>
              <a:rPr lang="en-US" sz="2000" dirty="0">
                <a:solidFill>
                  <a:srgbClr val="333333"/>
                </a:solidFill>
              </a:rPr>
              <a:t> </a:t>
            </a:r>
            <a:r>
              <a:rPr lang="en-US" sz="2000" dirty="0" err="1">
                <a:solidFill>
                  <a:srgbClr val="333333"/>
                </a:solidFill>
              </a:rPr>
              <a:t>mengejarnya</a:t>
            </a:r>
            <a:r>
              <a:rPr lang="id-ID" sz="2000" dirty="0">
                <a:solidFill>
                  <a:srgbClr val="333333"/>
                </a:solidFill>
              </a:rPr>
              <a:t>! Perhatian: Tidak setiap pria dengan kepala botak adalah Nazi. Dia tidak memiliki alamat dan tidak memiliki alasan untuk mengejar</a:t>
            </a:r>
            <a:r>
              <a:rPr lang="en-US" sz="2000" dirty="0">
                <a:solidFill>
                  <a:srgbClr val="333333"/>
                </a:solidFill>
              </a:rPr>
              <a:t> Virginia</a:t>
            </a:r>
            <a:r>
              <a:rPr lang="id-ID" sz="2000" dirty="0">
                <a:solidFill>
                  <a:srgbClr val="333333"/>
                </a:solidFill>
              </a:rPr>
              <a:t>.</a:t>
            </a:r>
            <a:endParaRPr lang="en-AU"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5" name="Slide Number Placeholder 4"/>
          <p:cNvSpPr>
            <a:spLocks noGrp="1"/>
          </p:cNvSpPr>
          <p:nvPr>
            <p:ph type="sldNum" sz="quarter" idx="12"/>
          </p:nvPr>
        </p:nvSpPr>
        <p:spPr/>
        <p:txBody>
          <a:bodyPr/>
          <a:lstStyle/>
          <a:p>
            <a:fld id="{081A4467-B42C-409A-8CB3-10FEBA4FD712}" type="slidenum">
              <a:rPr lang="de-DE" altLang="de-DE" smtClean="0">
                <a:latin typeface="+mn-lt"/>
                <a:cs typeface="+mn-cs"/>
              </a:rPr>
              <a:pPr/>
              <a:t>117</a:t>
            </a:fld>
            <a:endParaRPr lang="de-DE" altLang="de-DE">
              <a:latin typeface="+mn-lt"/>
              <a:cs typeface="+mn-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 ?</a:t>
            </a:r>
          </a:p>
        </p:txBody>
      </p:sp>
      <p:sp>
        <p:nvSpPr>
          <p:cNvPr id="6" name="Content Placeholder 5"/>
          <p:cNvSpPr>
            <a:spLocks noGrp="1"/>
          </p:cNvSpPr>
          <p:nvPr>
            <p:ph idx="1"/>
          </p:nvPr>
        </p:nvSpPr>
        <p:spPr/>
        <p:txBody>
          <a:bodyPr/>
          <a:lstStyle/>
          <a:p>
            <a:pPr lvl="0" defTabSz="914400" fontAlgn="base">
              <a:defRPr/>
            </a:pPr>
            <a:r>
              <a:rPr lang="en-AU" sz="2000" dirty="0" err="1">
                <a:solidFill>
                  <a:srgbClr val="333333"/>
                </a:solidFill>
              </a:rPr>
              <a:t>Selama</a:t>
            </a:r>
            <a:r>
              <a:rPr lang="en-AU" sz="2000" dirty="0">
                <a:solidFill>
                  <a:srgbClr val="333333"/>
                </a:solidFill>
              </a:rPr>
              <a:t> </a:t>
            </a:r>
            <a:r>
              <a:rPr lang="en-AU" sz="2000" dirty="0" err="1">
                <a:solidFill>
                  <a:srgbClr val="333333"/>
                </a:solidFill>
              </a:rPr>
              <a:t>psikosis</a:t>
            </a:r>
            <a:r>
              <a:rPr lang="en-AU" sz="2000" dirty="0">
                <a:solidFill>
                  <a:srgbClr val="333333"/>
                </a:solidFill>
              </a:rPr>
              <a:t>, orang </a:t>
            </a:r>
            <a:r>
              <a:rPr lang="en-AU" sz="2000" dirty="0" err="1">
                <a:solidFill>
                  <a:srgbClr val="333333"/>
                </a:solidFill>
              </a:rPr>
              <a:t>cenderung</a:t>
            </a:r>
            <a:r>
              <a:rPr lang="en-AU" sz="2000" dirty="0">
                <a:solidFill>
                  <a:srgbClr val="333333"/>
                </a:solidFill>
              </a:rPr>
              <a:t> </a:t>
            </a:r>
            <a:r>
              <a:rPr lang="en-AU" sz="2000" dirty="0" err="1">
                <a:solidFill>
                  <a:srgbClr val="333333"/>
                </a:solidFill>
              </a:rPr>
              <a:t>untuk</a:t>
            </a:r>
            <a:r>
              <a:rPr lang="en-AU" sz="2000" dirty="0">
                <a:solidFill>
                  <a:srgbClr val="333333"/>
                </a:solidFill>
              </a:rPr>
              <a:t> </a:t>
            </a:r>
            <a:r>
              <a:rPr lang="en-AU" sz="2000" dirty="0" err="1">
                <a:solidFill>
                  <a:srgbClr val="333333"/>
                </a:solidFill>
              </a:rPr>
              <a:t>menafsirkan</a:t>
            </a:r>
            <a:r>
              <a:rPr lang="en-AU" sz="2000" dirty="0">
                <a:solidFill>
                  <a:srgbClr val="333333"/>
                </a:solidFill>
              </a:rPr>
              <a:t> </a:t>
            </a:r>
            <a:r>
              <a:rPr lang="en-AU" sz="2000" dirty="0" err="1">
                <a:solidFill>
                  <a:srgbClr val="333333"/>
                </a:solidFill>
              </a:rPr>
              <a:t>atau</a:t>
            </a:r>
            <a:r>
              <a:rPr lang="en-AU" sz="2000" dirty="0">
                <a:solidFill>
                  <a:srgbClr val="333333"/>
                </a:solidFill>
              </a:rPr>
              <a:t> </a:t>
            </a:r>
            <a:r>
              <a:rPr lang="en-AU" sz="2000" dirty="0" err="1">
                <a:solidFill>
                  <a:srgbClr val="333333"/>
                </a:solidFill>
              </a:rPr>
              <a:t>melebih-lebihkan</a:t>
            </a:r>
            <a:r>
              <a:rPr lang="en-AU" sz="2000" dirty="0">
                <a:solidFill>
                  <a:srgbClr val="333333"/>
                </a:solidFill>
              </a:rPr>
              <a:t> </a:t>
            </a:r>
            <a:r>
              <a:rPr lang="en-AU" sz="2000" dirty="0" err="1">
                <a:solidFill>
                  <a:srgbClr val="333333"/>
                </a:solidFill>
              </a:rPr>
              <a:t>ekspresi</a:t>
            </a:r>
            <a:r>
              <a:rPr lang="en-AU" sz="2000" dirty="0">
                <a:solidFill>
                  <a:srgbClr val="333333"/>
                </a:solidFill>
              </a:rPr>
              <a:t> </a:t>
            </a:r>
            <a:r>
              <a:rPr lang="en-AU" sz="2000" dirty="0" err="1">
                <a:solidFill>
                  <a:srgbClr val="333333"/>
                </a:solidFill>
              </a:rPr>
              <a:t>wajah</a:t>
            </a:r>
            <a:r>
              <a:rPr lang="en-AU" sz="2000" dirty="0">
                <a:solidFill>
                  <a:srgbClr val="333333"/>
                </a:solidFill>
              </a:rPr>
              <a:t> </a:t>
            </a:r>
            <a:r>
              <a:rPr lang="en-AU" sz="2000" dirty="0" err="1">
                <a:solidFill>
                  <a:srgbClr val="333333"/>
                </a:solidFill>
              </a:rPr>
              <a:t>atau</a:t>
            </a:r>
            <a:r>
              <a:rPr lang="en-AU" sz="2000" dirty="0">
                <a:solidFill>
                  <a:srgbClr val="333333"/>
                </a:solidFill>
              </a:rPr>
              <a:t> </a:t>
            </a:r>
            <a:r>
              <a:rPr lang="en-AU" sz="2000" dirty="0" err="1">
                <a:solidFill>
                  <a:srgbClr val="333333"/>
                </a:solidFill>
              </a:rPr>
              <a:t>tindakan</a:t>
            </a:r>
            <a:r>
              <a:rPr lang="en-AU" sz="2000" dirty="0">
                <a:solidFill>
                  <a:srgbClr val="333333"/>
                </a:solidFill>
              </a:rPr>
              <a:t>.</a:t>
            </a:r>
          </a:p>
          <a:p>
            <a:pPr lvl="0" defTabSz="914400" fontAlgn="base">
              <a:defRPr/>
            </a:pPr>
            <a:r>
              <a:rPr lang="en-AU" sz="2000" dirty="0" err="1">
                <a:solidFill>
                  <a:srgbClr val="004992"/>
                </a:solidFill>
              </a:rPr>
              <a:t>Contoh</a:t>
            </a:r>
            <a:r>
              <a:rPr lang="en-AU" sz="2000" dirty="0">
                <a:solidFill>
                  <a:srgbClr val="004992"/>
                </a:solidFill>
              </a:rPr>
              <a:t>:</a:t>
            </a:r>
            <a:r>
              <a:rPr lang="en-AU" sz="2000" dirty="0">
                <a:solidFill>
                  <a:srgbClr val="333333"/>
                </a:solidFill>
              </a:rPr>
              <a:t> </a:t>
            </a:r>
            <a:r>
              <a:rPr lang="id-ID" sz="2000" dirty="0">
                <a:solidFill>
                  <a:srgbClr val="333333"/>
                </a:solidFill>
              </a:rPr>
              <a:t>Virginia menyembunyikan </a:t>
            </a:r>
            <a:r>
              <a:rPr lang="en-US" sz="2000" dirty="0" err="1">
                <a:solidFill>
                  <a:srgbClr val="333333"/>
                </a:solidFill>
              </a:rPr>
              <a:t>diri</a:t>
            </a:r>
            <a:r>
              <a:rPr lang="en-US" sz="2000" dirty="0">
                <a:solidFill>
                  <a:srgbClr val="333333"/>
                </a:solidFill>
              </a:rPr>
              <a:t> </a:t>
            </a:r>
            <a:r>
              <a:rPr lang="id-ID" sz="2000" dirty="0">
                <a:solidFill>
                  <a:srgbClr val="333333"/>
                </a:solidFill>
              </a:rPr>
              <a:t>di kamarnya selama berhari-hari karena dia pikir Nazi </a:t>
            </a:r>
            <a:r>
              <a:rPr lang="en-US" sz="2000" dirty="0" err="1">
                <a:solidFill>
                  <a:srgbClr val="333333"/>
                </a:solidFill>
              </a:rPr>
              <a:t>akan</a:t>
            </a:r>
            <a:r>
              <a:rPr lang="en-US" sz="2000" dirty="0">
                <a:solidFill>
                  <a:srgbClr val="333333"/>
                </a:solidFill>
              </a:rPr>
              <a:t> </a:t>
            </a:r>
            <a:r>
              <a:rPr lang="en-US" sz="2000" dirty="0" err="1">
                <a:solidFill>
                  <a:srgbClr val="333333"/>
                </a:solidFill>
              </a:rPr>
              <a:t>mengejarnya</a:t>
            </a:r>
            <a:r>
              <a:rPr lang="id-ID" sz="2000" dirty="0">
                <a:solidFill>
                  <a:srgbClr val="333333"/>
                </a:solidFill>
              </a:rPr>
              <a:t>.</a:t>
            </a:r>
            <a:endParaRPr lang="en-US" sz="2000" dirty="0">
              <a:solidFill>
                <a:srgbClr val="333333"/>
              </a:solidFill>
            </a:endParaRPr>
          </a:p>
          <a:p>
            <a:pPr lvl="0" defTabSz="914400" fontAlgn="base">
              <a:defRPr/>
            </a:pPr>
            <a:r>
              <a:rPr lang="en-AU" sz="2000" dirty="0" err="1">
                <a:solidFill>
                  <a:srgbClr val="004992"/>
                </a:solidFill>
              </a:rPr>
              <a:t>Latar</a:t>
            </a:r>
            <a:r>
              <a:rPr lang="en-AU" sz="2000" dirty="0">
                <a:solidFill>
                  <a:srgbClr val="004992"/>
                </a:solidFill>
              </a:rPr>
              <a:t> </a:t>
            </a:r>
            <a:r>
              <a:rPr lang="en-AU" sz="2000" dirty="0" err="1">
                <a:solidFill>
                  <a:srgbClr val="004992"/>
                </a:solidFill>
              </a:rPr>
              <a:t>belakang</a:t>
            </a:r>
            <a:r>
              <a:rPr lang="en-AU" sz="2000" dirty="0">
                <a:solidFill>
                  <a:srgbClr val="004992"/>
                </a:solidFill>
              </a:rPr>
              <a:t>:</a:t>
            </a:r>
            <a:r>
              <a:rPr lang="en-AU" sz="2000" dirty="0">
                <a:solidFill>
                  <a:srgbClr val="333333"/>
                </a:solidFill>
              </a:rPr>
              <a:t> </a:t>
            </a:r>
            <a:r>
              <a:rPr lang="id-ID" sz="2000" dirty="0">
                <a:solidFill>
                  <a:srgbClr val="333333"/>
                </a:solidFill>
              </a:rPr>
              <a:t>Dia bertemu dengan seorang pria botak yang </a:t>
            </a:r>
            <a:r>
              <a:rPr lang="en-US" sz="2000" dirty="0" err="1">
                <a:solidFill>
                  <a:srgbClr val="333333"/>
                </a:solidFill>
              </a:rPr>
              <a:t>dari</a:t>
            </a:r>
            <a:r>
              <a:rPr lang="en-US" sz="2000" dirty="0">
                <a:solidFill>
                  <a:srgbClr val="333333"/>
                </a:solidFill>
              </a:rPr>
              <a:t> pen</a:t>
            </a:r>
            <a:r>
              <a:rPr lang="id-ID" sz="2000" dirty="0">
                <a:solidFill>
                  <a:srgbClr val="333333"/>
                </a:solidFill>
              </a:rPr>
              <a:t>ampilan</a:t>
            </a:r>
            <a:r>
              <a:rPr lang="en-US" sz="2000" dirty="0" err="1">
                <a:solidFill>
                  <a:srgbClr val="333333"/>
                </a:solidFill>
              </a:rPr>
              <a:t>nya</a:t>
            </a:r>
            <a:r>
              <a:rPr lang="en-US" sz="2000" dirty="0">
                <a:solidFill>
                  <a:srgbClr val="333333"/>
                </a:solidFill>
              </a:rPr>
              <a:t> </a:t>
            </a:r>
            <a:r>
              <a:rPr lang="en-US" sz="2000" dirty="0" err="1">
                <a:solidFill>
                  <a:srgbClr val="333333"/>
                </a:solidFill>
              </a:rPr>
              <a:t>dia</a:t>
            </a:r>
            <a:r>
              <a:rPr lang="en-US" sz="2000" dirty="0">
                <a:solidFill>
                  <a:srgbClr val="333333"/>
                </a:solidFill>
              </a:rPr>
              <a:t> </a:t>
            </a:r>
            <a:r>
              <a:rPr lang="en-US" sz="2000" dirty="0" err="1">
                <a:solidFill>
                  <a:srgbClr val="333333"/>
                </a:solidFill>
              </a:rPr>
              <a:t>berpikir</a:t>
            </a:r>
            <a:r>
              <a:rPr lang="en-US" sz="2000" dirty="0">
                <a:solidFill>
                  <a:srgbClr val="333333"/>
                </a:solidFill>
              </a:rPr>
              <a:t> </a:t>
            </a:r>
            <a:r>
              <a:rPr lang="en-US" sz="2000" dirty="0" err="1">
                <a:solidFill>
                  <a:srgbClr val="333333"/>
                </a:solidFill>
              </a:rPr>
              <a:t>pria</a:t>
            </a:r>
            <a:r>
              <a:rPr lang="en-US" sz="2000" dirty="0">
                <a:solidFill>
                  <a:srgbClr val="333333"/>
                </a:solidFill>
              </a:rPr>
              <a:t> </a:t>
            </a:r>
            <a:r>
              <a:rPr lang="en-US" sz="2000" dirty="0" err="1">
                <a:solidFill>
                  <a:srgbClr val="333333"/>
                </a:solidFill>
              </a:rPr>
              <a:t>itu</a:t>
            </a:r>
            <a:r>
              <a:rPr lang="en-US" sz="2000" dirty="0">
                <a:solidFill>
                  <a:srgbClr val="333333"/>
                </a:solidFill>
              </a:rPr>
              <a:t> </a:t>
            </a:r>
            <a:r>
              <a:rPr lang="id-ID" sz="2000" dirty="0">
                <a:solidFill>
                  <a:srgbClr val="333333"/>
                </a:solidFill>
              </a:rPr>
              <a:t>jahat.</a:t>
            </a:r>
            <a:endParaRPr lang="en-AU" sz="2000" dirty="0">
              <a:solidFill>
                <a:srgbClr val="333333"/>
              </a:solidFill>
            </a:endParaRPr>
          </a:p>
          <a:p>
            <a:pPr lvl="0" defTabSz="914400" fontAlgn="base">
              <a:defRPr/>
            </a:pPr>
            <a:r>
              <a:rPr lang="en-AU" sz="2000" dirty="0" err="1">
                <a:solidFill>
                  <a:srgbClr val="004992"/>
                </a:solidFill>
              </a:rPr>
              <a:t>Tapi</a:t>
            </a:r>
            <a:r>
              <a:rPr lang="en-AU" sz="2000" dirty="0">
                <a:solidFill>
                  <a:srgbClr val="004992"/>
                </a:solidFill>
              </a:rPr>
              <a:t>:</a:t>
            </a:r>
            <a:r>
              <a:rPr lang="en-AU" sz="2000" dirty="0">
                <a:solidFill>
                  <a:srgbClr val="333333"/>
                </a:solidFill>
              </a:rPr>
              <a:t> </a:t>
            </a:r>
            <a:r>
              <a:rPr lang="id-ID" sz="2000" dirty="0">
                <a:solidFill>
                  <a:srgbClr val="333333"/>
                </a:solidFill>
              </a:rPr>
              <a:t>Mungkin orang itu benar-benar menatapnya jahat tapi itu </a:t>
            </a:r>
            <a:r>
              <a:rPr lang="en-US" sz="2000" dirty="0" err="1">
                <a:solidFill>
                  <a:srgbClr val="333333"/>
                </a:solidFill>
              </a:rPr>
              <a:t>bukan</a:t>
            </a:r>
            <a:r>
              <a:rPr lang="en-US" sz="2000" dirty="0">
                <a:solidFill>
                  <a:srgbClr val="333333"/>
                </a:solidFill>
              </a:rPr>
              <a:t> </a:t>
            </a:r>
            <a:r>
              <a:rPr lang="id-ID" sz="2000" dirty="0">
                <a:solidFill>
                  <a:srgbClr val="333333"/>
                </a:solidFill>
              </a:rPr>
              <a:t>berarti bahwa ia </a:t>
            </a:r>
            <a:r>
              <a:rPr lang="en-US" sz="2000" dirty="0" err="1">
                <a:solidFill>
                  <a:srgbClr val="333333"/>
                </a:solidFill>
              </a:rPr>
              <a:t>akan</a:t>
            </a:r>
            <a:r>
              <a:rPr lang="en-US" sz="2000" dirty="0">
                <a:solidFill>
                  <a:srgbClr val="333333"/>
                </a:solidFill>
              </a:rPr>
              <a:t> </a:t>
            </a:r>
            <a:r>
              <a:rPr lang="en-US" sz="2000" dirty="0" err="1">
                <a:solidFill>
                  <a:srgbClr val="333333"/>
                </a:solidFill>
              </a:rPr>
              <a:t>mengejarnya</a:t>
            </a:r>
            <a:r>
              <a:rPr lang="id-ID" sz="2000" dirty="0">
                <a:solidFill>
                  <a:srgbClr val="333333"/>
                </a:solidFill>
              </a:rPr>
              <a:t>! Perhatian: Tidak setiap pria dengan kepala botak adalah Nazi. Dia tidak memiliki alamat dan tidak memiliki alasan untuk mengejar</a:t>
            </a:r>
            <a:r>
              <a:rPr lang="en-US" sz="2000" dirty="0">
                <a:solidFill>
                  <a:srgbClr val="333333"/>
                </a:solidFill>
              </a:rPr>
              <a:t> Virginia</a:t>
            </a:r>
            <a:r>
              <a:rPr lang="id-ID" sz="2000" dirty="0">
                <a:solidFill>
                  <a:srgbClr val="333333"/>
                </a:solidFill>
              </a:rPr>
              <a:t>.</a:t>
            </a:r>
            <a:endParaRPr lang="en-AU" sz="2000" dirty="0">
              <a:solidFill>
                <a:srgbClr val="333333"/>
              </a:solidFill>
            </a:endParaRPr>
          </a:p>
          <a:p>
            <a:pPr lvl="0" defTabSz="914400" fontAlgn="base">
              <a:defRPr/>
            </a:pPr>
            <a:r>
              <a:rPr lang="de-DE" sz="2000" dirty="0">
                <a:solidFill>
                  <a:srgbClr val="333333"/>
                </a:solidFill>
              </a:rPr>
              <a:t>Pandangan mata bisa diartikan dengan banyak hal. Kondisi emosi mempengaruhi persepsi kita, terutama saat kita merasa terancam. Bila kita cemas, lingkungan sekitar tampak memusuhi. Bila kita terlalu bahagia, tak terkalahkan, menimbulkan perasaan dicintai.</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5" name="Slide Number Placeholder 4"/>
          <p:cNvSpPr>
            <a:spLocks noGrp="1"/>
          </p:cNvSpPr>
          <p:nvPr>
            <p:ph type="sldNum" sz="quarter" idx="12"/>
          </p:nvPr>
        </p:nvSpPr>
        <p:spPr/>
        <p:txBody>
          <a:bodyPr/>
          <a:lstStyle/>
          <a:p>
            <a:fld id="{081A4467-B42C-409A-8CB3-10FEBA4FD712}" type="slidenum">
              <a:rPr lang="de-DE" altLang="de-DE" smtClean="0">
                <a:latin typeface="+mn-lt"/>
                <a:cs typeface="+mn-cs"/>
              </a:rPr>
              <a:pPr/>
              <a:t>118</a:t>
            </a:fld>
            <a:endParaRPr lang="de-DE" altLang="de-DE">
              <a:latin typeface="+mn-lt"/>
              <a:cs typeface="+mn-cs"/>
            </a:endParaRPr>
          </a:p>
        </p:txBody>
      </p:sp>
    </p:spTree>
    <p:extLst>
      <p:ext uri="{BB962C8B-B14F-4D97-AF65-F5344CB8AC3E}">
        <p14:creationId xmlns:p14="http://schemas.microsoft.com/office/powerpoint/2010/main" val="197344805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Terimakasih</a:t>
            </a:r>
            <a:r>
              <a:rPr lang="en-US" altLang="ko-KR" sz="3600" dirty="0">
                <a:latin typeface="+mn-lt"/>
                <a:ea typeface="+mn-ea"/>
                <a:cs typeface="+mn-cs"/>
              </a:rPr>
              <a:t> </a:t>
            </a:r>
            <a:r>
              <a:rPr lang="en-US" altLang="ko-KR" sz="3600" dirty="0" err="1">
                <a:latin typeface="+mn-lt"/>
                <a:ea typeface="+mn-ea"/>
                <a:cs typeface="+mn-cs"/>
              </a:rPr>
              <a:t>atas</a:t>
            </a:r>
            <a:r>
              <a:rPr lang="en-US" altLang="ko-KR" sz="3600" dirty="0">
                <a:latin typeface="+mn-lt"/>
                <a:ea typeface="+mn-ea"/>
                <a:cs typeface="+mn-cs"/>
              </a:rPr>
              <a:t> </a:t>
            </a:r>
            <a:r>
              <a:rPr lang="en-US" altLang="ko-KR" sz="3600" dirty="0" err="1">
                <a:latin typeface="+mn-lt"/>
                <a:ea typeface="+mn-ea"/>
                <a:cs typeface="+mn-cs"/>
              </a:rPr>
              <a:t>perhatiannya</a:t>
            </a:r>
            <a:r>
              <a:rPr lang="en-US" altLang="ko-KR"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untuk</a:t>
            </a:r>
            <a:r>
              <a:rPr lang="en-US" altLang="ko-KR" i="1" dirty="0">
                <a:solidFill>
                  <a:srgbClr val="004992"/>
                </a:solidFill>
              </a:rPr>
              <a:t> </a:t>
            </a:r>
            <a:r>
              <a:rPr lang="en-US" altLang="ko-KR" i="1" dirty="0" err="1">
                <a:solidFill>
                  <a:srgbClr val="004992"/>
                </a:solidFill>
              </a:rPr>
              <a:t>terapis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Silakan bagikan lembar kerja. Perkenalkan aplikasi COGITO (unduh secara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E1AC1A5F-DB9F-434E-94A6-0B6E3137743C}" type="slidenum">
              <a:rPr lang="de-DE" altLang="de-DE" smtClean="0">
                <a:latin typeface="+mn-lt"/>
                <a:cs typeface="+mn-cs"/>
              </a:rPr>
              <a:pPr/>
              <a:t>119</a:t>
            </a:fld>
            <a:endParaRPr lang="de-DE" altLang="de-DE">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cs typeface="+mn-cs"/>
              </a:rPr>
              <a:t>www.uke.de/mct_app</a:t>
            </a:r>
            <a:endParaRPr lang="de-DE" sz="1800" dirty="0">
              <a:solidFill>
                <a:srgbClr val="333333"/>
              </a:solidFill>
              <a:latin typeface="+mn-lt"/>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22557543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120</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204835200"/>
              </p:ext>
            </p:extLst>
          </p:nvPr>
        </p:nvGraphicFramePr>
        <p:xfrm>
          <a:off x="408954" y="1988840"/>
          <a:ext cx="11375999" cy="48463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a:t>
                      </a:r>
                      <a:r>
                        <a:rPr kumimoji="0" lang="de-DE" sz="1000" b="0" i="0" u="none" strike="noStrike" cap="none" normalizeH="0" baseline="0" dirty="0" err="1">
                          <a:ln>
                            <a:noFill/>
                          </a:ln>
                          <a:solidFill>
                            <a:srgbClr val="333333"/>
                          </a:solidFill>
                          <a:effectLst/>
                          <a:latin typeface="Calibri Light"/>
                          <a:cs typeface="Times New Roman" pitchFamily="18" charset="0"/>
                        </a:rPr>
                        <a:t>Photographer</a:t>
                      </a:r>
                      <a:r>
                        <a:rPr kumimoji="0" lang="de-DE"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Crossed arms /Verschränkte Arme</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underthehat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When a friend dies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Mourning (2 women in mourning, black &amp; white) /Trauer Kontextbild (2 Frauen in Trauer s/w)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meghantosh</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super anger grrr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Anger /Wut Kontextbild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loungerie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 marriage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happiness (wedding)/Freude Kontextbild (Hochzeit)</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-bartimaeus-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Oh my God!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disgust (disgusted man)/Ekel Kontextbild (angeekelter Mann)l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j03</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suprise!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surprise (surprised woman)/ Überraschung Kontextbild (überraschte Frau)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signither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In pain!</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pain (injured athlete)/Schmerz Kontextbild (verletzter Sportler)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Andrei State </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Andrei State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Man with 6 different facial expressions/Mann mit 6 verschiedenen Gesichtsausdrücken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Ted Bundy</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Harald Effenberg</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Harald Effenberg</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Harald Effenberg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121</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618730760"/>
              </p:ext>
            </p:extLst>
          </p:nvPr>
        </p:nvGraphicFramePr>
        <p:xfrm>
          <a:off x="408954" y="1988840"/>
          <a:ext cx="11375999" cy="441969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Eddie “Eagle” Edwards</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We presume that the photographer like the depicted Alfred Adler died more than 70 years ago and that the pictrue is now in the public domain.</a:t>
                      </a:r>
                      <a:endParaRPr kumimoji="0" lang="en-GB" sz="3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Alfred Adler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Homies In Heaven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Hit Singles and #1 Jamz </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Hand gesture/ Handbewegung</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wilbanks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HPIM1731</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Socialist brother’s kiss/Sozialistischer Bruderkuss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Kanaka’s Paradise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Life</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Miniskirt Chicks</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Women in mini skirts/ Frauen im Minirock</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Roland Vollmar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 musician/Straßenmusikant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Nico Gaycken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Mary Lou`s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Cheerful women’s night/Fröhlicher Frauenabend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Andreas Mümken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fotocmonnuity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Das war mutig.....und die ganze Welt schaute zu...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Athlete sways the israelian ensign /Sportler schwenkt die israelische Nationalflagge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philippe leroyer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Tokyo Hotel Groupie - 14Jul07, Paris (France)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Hysterical fan/Hysterischer Fan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Bastian Beuttel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private moments_8</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Man on toilet/Mann auf der Toilette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4 – Untuk Bersikap Empati...I</a:t>
            </a:r>
          </a:p>
        </p:txBody>
      </p:sp>
      <p:sp>
        <p:nvSpPr>
          <p:cNvPr id="4" name="Slide Number Placeholder 3"/>
          <p:cNvSpPr>
            <a:spLocks noGrp="1"/>
          </p:cNvSpPr>
          <p:nvPr>
            <p:ph type="sldNum" sz="quarter" idx="12"/>
          </p:nvPr>
        </p:nvSpPr>
        <p:spPr/>
        <p:txBody>
          <a:bodyPr/>
          <a:lstStyle/>
          <a:p>
            <a:fld id="{081A4467-B42C-409A-8CB3-10FEBA4FD712}" type="slidenum">
              <a:rPr lang="de-DE" altLang="de-DE" smtClean="0">
                <a:latin typeface="+mn-lt"/>
                <a:cs typeface="+mn-cs"/>
              </a:rPr>
              <a:pPr/>
              <a:t>122</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942754420"/>
              </p:ext>
            </p:extLst>
          </p:nvPr>
        </p:nvGraphicFramePr>
        <p:xfrm>
          <a:off x="408954" y="1988840"/>
          <a:ext cx="11375999" cy="46635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[untitled]</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Semi Marathon de Paris 2008 – Selection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Marathon runner/ Marathonläufer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dsb nola</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The Black Men of Labor &amp; The Treme Brass Band</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Musician in a funeral procession (New Orleans)/Musiker im Trauerzug (New Orleans)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Vladimir Rolov</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Überall das Gleiche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Complaint about a parking ticket /Beschwerde über ein Parkticket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Maria B</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Die sieben Todsünden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Different facial expressions (7 death sins) /Verschiedene Gesichtsausdrücke (7 Todsünden)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Privatbesitz</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Fun with the bride (laughing woman) /Spaß mit der Braut (lachende Frau)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Andreas Mümken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Wie...keinen Elfer....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Athlete (angry about referee’s judgment) /Sportler (Ärger über Schiedsrichterentscheidung)</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Yves Sarfati</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Several sequences in black and white:fisherman, street musician, mountain climber, backery, message in a bottle, ladder, thirst, noise, dirt, camping / Verschiedene schwarz- weiße Bildersequenzen Angler, Straßenmusikant, Bergsteiger, Bäckerei, Flaschenpost, Leiter, Durst, Lärm, Schmutz, zelten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Martin Brüne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Several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coloured</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sequences:apple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tree, bee, </a:t>
                      </a: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burglary/ Verschiedene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farbige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Bildersequenzen</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Apfelbaum</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Biene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Diebstahl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6903</Words>
  <Application>Microsoft Office PowerPoint</Application>
  <PresentationFormat>Benutzerdefiniert</PresentationFormat>
  <Paragraphs>1232</Paragraphs>
  <Slides>122</Slides>
  <Notes>122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122</vt:i4>
      </vt:variant>
    </vt:vector>
  </HeadingPairs>
  <TitlesOfParts>
    <vt:vector size="130" baseType="lpstr">
      <vt:lpstr>Calibri Light</vt:lpstr>
      <vt:lpstr>Arial</vt:lpstr>
      <vt:lpstr>Times New Roman</vt:lpstr>
      <vt:lpstr>Wingdings</vt:lpstr>
      <vt:lpstr>Symbol</vt:lpstr>
      <vt:lpstr>Wingdings</vt:lpstr>
      <vt:lpstr>UKE_PPT-Vorlage_16zu9</vt:lpstr>
      <vt:lpstr>1_UKE_PPT-Vorlage_16zu9</vt:lpstr>
      <vt:lpstr>MCT 4 B – Untuk Bersikap Empati...I</vt:lpstr>
      <vt:lpstr>Bagaimana saya bisa bersikap empati dengan orang lain...?</vt:lpstr>
      <vt:lpstr>Bagaimana saya bisa bersikap empati dengan orang lain...?</vt:lpstr>
      <vt:lpstr>Bagaimana saya bisa bersikap empati dengan orang lain...?</vt:lpstr>
      <vt:lpstr>Bagaimana saya bisa bersikap empati dengan orang lain...?</vt:lpstr>
      <vt:lpstr>Bagaimana saya bisa bersikap empati dengan orang lain...?</vt:lpstr>
      <vt:lpstr>Bagaimana saya bisa bersikap empati dengan orang lain...?</vt:lpstr>
      <vt:lpstr>Bagaimana saya bisa bersikap empati dengan orang lain...?</vt:lpstr>
      <vt:lpstr>Mengapa kita mempelajarinya?</vt:lpstr>
      <vt:lpstr>Mengapa kita mempelajarinya?</vt:lpstr>
      <vt:lpstr>Bagaimana masalah dalam mengenal emosi / perasaan dapat meningkatkan misinterpretasi selama psikosis – contoh</vt:lpstr>
      <vt:lpstr>Tugas 1</vt:lpstr>
      <vt:lpstr>Silahkan menyebutkan beberapa emosi atau perasaan manusia</vt:lpstr>
      <vt:lpstr>Silahkan menyebutkan beberapa emosi atau perasaan manusia</vt:lpstr>
      <vt:lpstr>Emosi / Perasaan Terkadang lebih mudah untuk mengerti perasaan yang dirasakan orang lain... khususnya kalau kita mengerti keadaannya...</vt:lpstr>
      <vt:lpstr>Emosi / Perasaan Terkadang lebih mudah untuk mengerti perasaan yang dirasakan orang lain... khususnya kalau kita mengerti keadaannya...</vt:lpstr>
      <vt:lpstr>PowerPoint-Präsentation</vt:lpstr>
      <vt:lpstr>PowerPoint-Präsentation</vt:lpstr>
      <vt:lpstr>Dapatkah kita membuat penilaian atau kesimpulan tentang karakter atau profesi berdasarkan penampilan saja?</vt:lpstr>
      <vt:lpstr>Apakah anda tahu!?</vt:lpstr>
      <vt:lpstr>Dimana bumi berpijak, disitu langit dijunjung! Penafsiran yang salah yang biasa terjadi pada sikap tubuh</vt:lpstr>
      <vt:lpstr>Dimana bumi berpijak, disitu langit dijunjung! Penafsiran yang salah yang biasa terjadi pada sikap tubuh</vt:lpstr>
      <vt:lpstr>Dimana bumi berpijak, disitu langit dijunjung! Penafsiran yang salah yang biasa terjadi pada sikap tubuh</vt:lpstr>
      <vt:lpstr>Penafsiran yang salah pada sikap tubuh di lintas budaya</vt:lpstr>
      <vt:lpstr>Penafsiran yang salah pada sikap tubuh di lintas budaya</vt:lpstr>
      <vt:lpstr>Tugas 2</vt:lpstr>
      <vt:lpstr>Bagaimana perasaan atau apa yang dilakukan orang ini? Seberapa yakin anda dengan penilaianmu?</vt:lpstr>
      <vt:lpstr>PowerPoint-Präsentation</vt:lpstr>
      <vt:lpstr>Bagaimana perasaan atau apa yang dilakukan orang ini? Seberapa yakin anda dengan penilaianmu?</vt:lpstr>
      <vt:lpstr>PowerPoint-Präsentation</vt:lpstr>
      <vt:lpstr>Bagaimana perasaan atau apa yang dilakukan orang ini? Seberapa yakin anda dengan penilaianmu?</vt:lpstr>
      <vt:lpstr>PowerPoint-Präsentation</vt:lpstr>
      <vt:lpstr>Bagaimana perasaan atau apa yang dilakukan orang ini? Seberapa yakin anda dengan penilaianmu?</vt:lpstr>
      <vt:lpstr>PowerPoint-Präsentation</vt:lpstr>
      <vt:lpstr>Bagaimana perasaan atau apa yang dilakukan orang ini? Seberapa yakin anda dengan penilaianmu?</vt:lpstr>
      <vt:lpstr>PowerPoint-Präsentation</vt:lpstr>
      <vt:lpstr>pilihan: Video Clip</vt:lpstr>
      <vt:lpstr>Bagaimana perasaan atau apa yang dilakukan orang ini? Seberapa yakin anda dengan penilaianmu?</vt:lpstr>
      <vt:lpstr>PowerPoint-Präsentation</vt:lpstr>
      <vt:lpstr>Bagaimana perasaan atau apa yang dilakukan orang ini? Seberapa yakin anda dengan penilaianmu?</vt:lpstr>
      <vt:lpstr>PowerPoint-Präsentation</vt:lpstr>
      <vt:lpstr>Bagaimana perasaan atau apa yang dilakukan orang ini? Seberapa yakin anda dengan penilaianmu?</vt:lpstr>
      <vt:lpstr>PowerPoint-Präsentation</vt:lpstr>
      <vt:lpstr>Tujuh dosa yang berbahaya</vt:lpstr>
      <vt:lpstr>Tujuh dosa yang berbahaya</vt:lpstr>
      <vt:lpstr>Bagaimana perasaan atau apa yang dilakukan orang ini? Seberapa yakin anda dengan penilaianmu?</vt:lpstr>
      <vt:lpstr>PowerPoint-Präsentation</vt:lpstr>
      <vt:lpstr>Bagaimana perasaan atau apa yang dilakukan orang ini? Seberapa yakin anda dengan penilaianmu?</vt:lpstr>
      <vt:lpstr>PowerPoint-Präsentation</vt:lpstr>
      <vt:lpstr>Kesimpulan pertama!</vt:lpstr>
      <vt:lpstr>Kesimpulan pertama!</vt:lpstr>
      <vt:lpstr>Kesimpulan pertama!</vt:lpstr>
      <vt:lpstr>Tugas 3</vt:lpstr>
      <vt:lpstr>Apa maksud dari yang dilakukan oleh pria ini?</vt:lpstr>
      <vt:lpstr>Apa maksud dari yang dilakukan oleh pria ini?</vt:lpstr>
      <vt:lpstr>Apa maksud dari yang dilakukan oleh pria ini?</vt:lpstr>
      <vt:lpstr>Jawaban yang benar adalah 4b!</vt:lpstr>
      <vt:lpstr>Rencana apa yang hendak dilakukan wanita ini ?</vt:lpstr>
      <vt:lpstr>Rencana apa yang hendak dilakukan wanita ini ?</vt:lpstr>
      <vt:lpstr>Rencana apa yang hendak dilakukan wanita ini ?</vt:lpstr>
      <vt:lpstr>Jawaban yang benar adalah 4c!</vt:lpstr>
      <vt:lpstr>Apa maksud dari yang dilakukan oleh pria ini?</vt:lpstr>
      <vt:lpstr>Apa maksud dari yang dilakukan oleh pria ini?</vt:lpstr>
      <vt:lpstr>Apa maksud dari yang dilakukan oleh pria ini?</vt:lpstr>
      <vt:lpstr>Jawaban yang benar adalah 4a!</vt:lpstr>
      <vt:lpstr>Rencana apa yang hendak dilakukan pria ini ?</vt:lpstr>
      <vt:lpstr>Rencana apa yang hendak dilakukan pria ini ?</vt:lpstr>
      <vt:lpstr>Rencana apa yang hendak dilakukan pria ini ?</vt:lpstr>
      <vt:lpstr>Jawaban yang benar adalah 4b!</vt:lpstr>
      <vt:lpstr>Rencana apa yang hendak dilakukan pria ini ?</vt:lpstr>
      <vt:lpstr>Rencana apa yang hendak dilakukan pria ini ?</vt:lpstr>
      <vt:lpstr>Rencana apa yang hendak dilakukan pria ini ?</vt:lpstr>
      <vt:lpstr>Jawaban yang benar adalah 4a!</vt:lpstr>
      <vt:lpstr>Apa maksud dari yang dilakukan oleh pria ini?</vt:lpstr>
      <vt:lpstr>Apa maksud dari yang dilakukan oleh pria ini?</vt:lpstr>
      <vt:lpstr>Apa maksud dari yang dilakukan oleh pria ini?</vt:lpstr>
      <vt:lpstr>Jawaban yang benar adalah 4c!</vt:lpstr>
      <vt:lpstr>Apa maksud dari yang dilakukan oleh pria ini?</vt:lpstr>
      <vt:lpstr>Apa maksud dari yang dilakukan oleh pria ini?</vt:lpstr>
      <vt:lpstr>Apa maksud dari yang dilakukan oleh pria ini?</vt:lpstr>
      <vt:lpstr>Jawaban yang benar adalah 4b!</vt:lpstr>
      <vt:lpstr>Rencana apa yang hendak dilakukan pria ini ?</vt:lpstr>
      <vt:lpstr>Rencana apa yang hendak dilakukan pria ini ?</vt:lpstr>
      <vt:lpstr>Rencana apa yang hendak dilakukan pria ini ?</vt:lpstr>
      <vt:lpstr>Jawaban yang benar adalah 4a!</vt:lpstr>
      <vt:lpstr>Apa maksud dari yang dilakukan oleh pria ini?</vt:lpstr>
      <vt:lpstr>Apa maksud dari yang dilakukan oleh pria ini?</vt:lpstr>
      <vt:lpstr>Apa maksud dari yang dilakukan oleh pria ini?</vt:lpstr>
      <vt:lpstr>Jawaban yang benar adalah 4b!</vt:lpstr>
      <vt:lpstr>Apa maksud dari yang dilakukan oleh pria ini?</vt:lpstr>
      <vt:lpstr>Apa maksud dari yang dilakukan oleh pria ini?</vt:lpstr>
      <vt:lpstr>Apa maksud dari yang dilakukan oleh pria ini?</vt:lpstr>
      <vt:lpstr>Jawaban yang benar adalah 4c!</vt:lpstr>
      <vt:lpstr>Ringkasan</vt:lpstr>
      <vt:lpstr>Ringkasan</vt:lpstr>
      <vt:lpstr>Ringkasan</vt:lpstr>
      <vt:lpstr>Tugas 4</vt:lpstr>
      <vt:lpstr>Apa maksud dari yang dilakukan anak laki-laki berkaos merah tersebut?</vt:lpstr>
      <vt:lpstr>Apa maksud dari yang dilakukan anak laki-laki berkaos merah tersebut?</vt:lpstr>
      <vt:lpstr>Apa maksud dari yang dilakukan anak laki-laki berkaos merah tersebut?</vt:lpstr>
      <vt:lpstr>Apa maksud dari yang dilakukan anak laki-laki berkaos merah tersebut?</vt:lpstr>
      <vt:lpstr>Apa maksud dari yang dilakukan anak laki-laki berkaos merah tersebut?</vt:lpstr>
      <vt:lpstr>Apa yang sedang dilakukan anak berkaos merah tersebut?</vt:lpstr>
      <vt:lpstr>Apa yang sedang dilakukan anak berkaos merah tersebut?</vt:lpstr>
      <vt:lpstr>Apa yang sedang dilakukan anak berkaos merah tersebut?</vt:lpstr>
      <vt:lpstr>Apa yang sedang dilakukan anak berkaos merah tersebut?</vt:lpstr>
      <vt:lpstr>Apa yang sedang dilakukan anak berkaos merah tersebut?</vt:lpstr>
      <vt:lpstr>Apa yang sedang direncanakan oleh anak laki-laki itu?</vt:lpstr>
      <vt:lpstr>Apa yang sedang direncanakan oleh anak laki-laki itu?</vt:lpstr>
      <vt:lpstr>Apa yang sedang direncanakan oleh anak laki-laki itu?</vt:lpstr>
      <vt:lpstr>Apa yang sedang direncanakan oleh anak laki-laki itu?</vt:lpstr>
      <vt:lpstr>Apa yang sedang direncanakan oleh anak laki-laki itu?</vt:lpstr>
      <vt:lpstr>Praktek dalam Kehidupan Sehari-hari</vt:lpstr>
      <vt:lpstr>Praktek dalam Kehidupan Sehari-hari</vt:lpstr>
      <vt:lpstr>Praktek dalam Kehidupan Sehari-hari</vt:lpstr>
      <vt:lpstr>Praktek dalam Kehidupan Sehari-hari</vt:lpstr>
      <vt:lpstr>Apa Hubungannya dengan Psikosis ?</vt:lpstr>
      <vt:lpstr>Apa Hubungannya dengan Psikosis ?</vt:lpstr>
      <vt:lpstr>Terimakasih atas perhatiannya!</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354</cp:revision>
  <dcterms:created xsi:type="dcterms:W3CDTF">2004-07-26T08:39:44Z</dcterms:created>
  <dcterms:modified xsi:type="dcterms:W3CDTF">2022-06-23T10:29:31Z</dcterms:modified>
</cp:coreProperties>
</file>