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 id="2147483680" r:id="rId2"/>
  </p:sldMasterIdLst>
  <p:notesMasterIdLst>
    <p:notesMasterId r:id="rId51"/>
  </p:notesMasterIdLst>
  <p:sldIdLst>
    <p:sldId id="399" r:id="rId3"/>
    <p:sldId id="331" r:id="rId4"/>
    <p:sldId id="383" r:id="rId5"/>
    <p:sldId id="382" r:id="rId6"/>
    <p:sldId id="381" r:id="rId7"/>
    <p:sldId id="288" r:id="rId8"/>
    <p:sldId id="262" r:id="rId9"/>
    <p:sldId id="263" r:id="rId10"/>
    <p:sldId id="377" r:id="rId11"/>
    <p:sldId id="335" r:id="rId12"/>
    <p:sldId id="384" r:id="rId13"/>
    <p:sldId id="338" r:id="rId14"/>
    <p:sldId id="385" r:id="rId15"/>
    <p:sldId id="375" r:id="rId16"/>
    <p:sldId id="363" r:id="rId17"/>
    <p:sldId id="386" r:id="rId18"/>
    <p:sldId id="387" r:id="rId19"/>
    <p:sldId id="388" r:id="rId20"/>
    <p:sldId id="342" r:id="rId21"/>
    <p:sldId id="389" r:id="rId22"/>
    <p:sldId id="272" r:id="rId23"/>
    <p:sldId id="343" r:id="rId24"/>
    <p:sldId id="344" r:id="rId25"/>
    <p:sldId id="366" r:id="rId26"/>
    <p:sldId id="391" r:id="rId27"/>
    <p:sldId id="390" r:id="rId28"/>
    <p:sldId id="368" r:id="rId29"/>
    <p:sldId id="393" r:id="rId30"/>
    <p:sldId id="392" r:id="rId31"/>
    <p:sldId id="298" r:id="rId32"/>
    <p:sldId id="349" r:id="rId33"/>
    <p:sldId id="350" r:id="rId34"/>
    <p:sldId id="351" r:id="rId35"/>
    <p:sldId id="365" r:id="rId36"/>
    <p:sldId id="321" r:id="rId37"/>
    <p:sldId id="330" r:id="rId38"/>
    <p:sldId id="327" r:id="rId39"/>
    <p:sldId id="370" r:id="rId40"/>
    <p:sldId id="396" r:id="rId41"/>
    <p:sldId id="395" r:id="rId42"/>
    <p:sldId id="394" r:id="rId43"/>
    <p:sldId id="359" r:id="rId44"/>
    <p:sldId id="397" r:id="rId45"/>
    <p:sldId id="277" r:id="rId46"/>
    <p:sldId id="378" r:id="rId47"/>
    <p:sldId id="398" r:id="rId48"/>
    <p:sldId id="380" r:id="rId49"/>
    <p:sldId id="374" r:id="rId50"/>
  </p:sldIdLst>
  <p:sldSz cx="12195175" cy="6858000"/>
  <p:notesSz cx="6858000" cy="9144000"/>
  <p:embeddedFontLst>
    <p:embeddedFont>
      <p:font typeface="Calibri" panose="020F0502020204030204" pitchFamily="34" charset="0"/>
      <p:regular r:id="rId52"/>
      <p:bold r:id="rId53"/>
      <p:italic r:id="rId54"/>
      <p:boldItalic r:id="rId55"/>
    </p:embeddedFont>
    <p:embeddedFont>
      <p:font typeface="Calibri Light" panose="020F0302020204030204" pitchFamily="34" charset="0"/>
      <p:regular r:id="rId56"/>
      <p:italic r:id="rId57"/>
    </p:embeddedFont>
  </p:embeddedFontLst>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1605" autoAdjust="0"/>
    <p:restoredTop sz="95915" autoAdjust="0"/>
  </p:normalViewPr>
  <p:slideViewPr>
    <p:cSldViewPr snapToGrid="0">
      <p:cViewPr varScale="1">
        <p:scale>
          <a:sx n="67" d="100"/>
          <a:sy n="67" d="100"/>
        </p:scale>
        <p:origin x="948" y="52"/>
      </p:cViewPr>
      <p:guideLst>
        <p:guide orient="horz" pos="4319"/>
        <p:guide/>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4.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3.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2.fntdata"/><Relationship Id="rId58"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6.fntdata"/><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1.fntdata"/><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5.fntdata"/><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16.01.2022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6</a:t>
            </a:fld>
            <a:endParaRPr lang="de-DE"/>
          </a:p>
        </p:txBody>
      </p:sp>
    </p:spTree>
    <p:extLst>
      <p:ext uri="{BB962C8B-B14F-4D97-AF65-F5344CB8AC3E}">
        <p14:creationId xmlns:p14="http://schemas.microsoft.com/office/powerpoint/2010/main" val="1709118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9</a:t>
            </a:fld>
            <a:endParaRPr lang="de-DE"/>
          </a:p>
        </p:txBody>
      </p:sp>
    </p:spTree>
    <p:extLst>
      <p:ext uri="{BB962C8B-B14F-4D97-AF65-F5344CB8AC3E}">
        <p14:creationId xmlns:p14="http://schemas.microsoft.com/office/powerpoint/2010/main" val="722535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1898388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1668577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1"/>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1668577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17</a:t>
            </a:fld>
            <a:endParaRPr lang="de-DE"/>
          </a:p>
        </p:txBody>
      </p:sp>
    </p:spTree>
    <p:extLst>
      <p:ext uri="{BB962C8B-B14F-4D97-AF65-F5344CB8AC3E}">
        <p14:creationId xmlns:p14="http://schemas.microsoft.com/office/powerpoint/2010/main" val="589736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18</a:t>
            </a:fld>
            <a:endParaRPr lang="de-DE"/>
          </a:p>
        </p:txBody>
      </p:sp>
    </p:spTree>
    <p:extLst>
      <p:ext uri="{BB962C8B-B14F-4D97-AF65-F5344CB8AC3E}">
        <p14:creationId xmlns:p14="http://schemas.microsoft.com/office/powerpoint/2010/main" val="1311274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19</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21</a:t>
            </a:fld>
            <a:endParaRPr lang="de-DE"/>
          </a:p>
        </p:txBody>
      </p:sp>
    </p:spTree>
    <p:extLst>
      <p:ext uri="{BB962C8B-B14F-4D97-AF65-F5344CB8AC3E}">
        <p14:creationId xmlns:p14="http://schemas.microsoft.com/office/powerpoint/2010/main" val="38850895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8571734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23</a:t>
            </a:fld>
            <a:endParaRPr lang="de-DE"/>
          </a:p>
        </p:txBody>
      </p:sp>
    </p:spTree>
    <p:extLst>
      <p:ext uri="{BB962C8B-B14F-4D97-AF65-F5344CB8AC3E}">
        <p14:creationId xmlns:p14="http://schemas.microsoft.com/office/powerpoint/2010/main" val="3575645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27</a:t>
            </a:fld>
            <a:endParaRPr lang="de-DE"/>
          </a:p>
        </p:txBody>
      </p:sp>
    </p:spTree>
    <p:extLst>
      <p:ext uri="{BB962C8B-B14F-4D97-AF65-F5344CB8AC3E}">
        <p14:creationId xmlns:p14="http://schemas.microsoft.com/office/powerpoint/2010/main" val="6950021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28</a:t>
            </a:fld>
            <a:endParaRPr lang="de-DE"/>
          </a:p>
        </p:txBody>
      </p:sp>
    </p:spTree>
    <p:extLst>
      <p:ext uri="{BB962C8B-B14F-4D97-AF65-F5344CB8AC3E}">
        <p14:creationId xmlns:p14="http://schemas.microsoft.com/office/powerpoint/2010/main" val="27346141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29</a:t>
            </a:fld>
            <a:endParaRPr lang="de-DE"/>
          </a:p>
        </p:txBody>
      </p:sp>
    </p:spTree>
    <p:extLst>
      <p:ext uri="{BB962C8B-B14F-4D97-AF65-F5344CB8AC3E}">
        <p14:creationId xmlns:p14="http://schemas.microsoft.com/office/powerpoint/2010/main" val="8093510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31</a:t>
            </a:fld>
            <a:endParaRPr lang="de-DE"/>
          </a:p>
        </p:txBody>
      </p:sp>
    </p:spTree>
    <p:extLst>
      <p:ext uri="{BB962C8B-B14F-4D97-AF65-F5344CB8AC3E}">
        <p14:creationId xmlns:p14="http://schemas.microsoft.com/office/powerpoint/2010/main" val="32869346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32</a:t>
            </a:fld>
            <a:endParaRPr lang="de-DE"/>
          </a:p>
        </p:txBody>
      </p:sp>
    </p:spTree>
    <p:extLst>
      <p:ext uri="{BB962C8B-B14F-4D97-AF65-F5344CB8AC3E}">
        <p14:creationId xmlns:p14="http://schemas.microsoft.com/office/powerpoint/2010/main" val="22052125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33</a:t>
            </a:fld>
            <a:endParaRPr lang="de-DE"/>
          </a:p>
        </p:txBody>
      </p:sp>
    </p:spTree>
    <p:extLst>
      <p:ext uri="{BB962C8B-B14F-4D97-AF65-F5344CB8AC3E}">
        <p14:creationId xmlns:p14="http://schemas.microsoft.com/office/powerpoint/2010/main" val="1049155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1740244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35</a:t>
            </a:fld>
            <a:endParaRPr lang="de-DE"/>
          </a:p>
        </p:txBody>
      </p:sp>
    </p:spTree>
    <p:extLst>
      <p:ext uri="{BB962C8B-B14F-4D97-AF65-F5344CB8AC3E}">
        <p14:creationId xmlns:p14="http://schemas.microsoft.com/office/powerpoint/2010/main" val="35826700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36</a:t>
            </a:fld>
            <a:endParaRPr lang="de-DE"/>
          </a:p>
        </p:txBody>
      </p:sp>
    </p:spTree>
    <p:extLst>
      <p:ext uri="{BB962C8B-B14F-4D97-AF65-F5344CB8AC3E}">
        <p14:creationId xmlns:p14="http://schemas.microsoft.com/office/powerpoint/2010/main" val="8086015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37</a:t>
            </a:fld>
            <a:endParaRPr lang="de-DE"/>
          </a:p>
        </p:txBody>
      </p:sp>
    </p:spTree>
    <p:extLst>
      <p:ext uri="{BB962C8B-B14F-4D97-AF65-F5344CB8AC3E}">
        <p14:creationId xmlns:p14="http://schemas.microsoft.com/office/powerpoint/2010/main" val="24563172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38</a:t>
            </a:fld>
            <a:endParaRPr lang="de-DE"/>
          </a:p>
        </p:txBody>
      </p:sp>
    </p:spTree>
    <p:extLst>
      <p:ext uri="{BB962C8B-B14F-4D97-AF65-F5344CB8AC3E}">
        <p14:creationId xmlns:p14="http://schemas.microsoft.com/office/powerpoint/2010/main" val="40342168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39</a:t>
            </a:fld>
            <a:endParaRPr lang="de-DE"/>
          </a:p>
        </p:txBody>
      </p:sp>
    </p:spTree>
    <p:extLst>
      <p:ext uri="{BB962C8B-B14F-4D97-AF65-F5344CB8AC3E}">
        <p14:creationId xmlns:p14="http://schemas.microsoft.com/office/powerpoint/2010/main" val="30146122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40</a:t>
            </a:fld>
            <a:endParaRPr lang="de-DE"/>
          </a:p>
        </p:txBody>
      </p:sp>
    </p:spTree>
    <p:extLst>
      <p:ext uri="{BB962C8B-B14F-4D97-AF65-F5344CB8AC3E}">
        <p14:creationId xmlns:p14="http://schemas.microsoft.com/office/powerpoint/2010/main" val="14102711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41</a:t>
            </a:fld>
            <a:endParaRPr lang="de-DE"/>
          </a:p>
        </p:txBody>
      </p:sp>
    </p:spTree>
    <p:extLst>
      <p:ext uri="{BB962C8B-B14F-4D97-AF65-F5344CB8AC3E}">
        <p14:creationId xmlns:p14="http://schemas.microsoft.com/office/powerpoint/2010/main" val="11603766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42</a:t>
            </a:fld>
            <a:endParaRPr lang="de-DE"/>
          </a:p>
        </p:txBody>
      </p:sp>
    </p:spTree>
    <p:extLst>
      <p:ext uri="{BB962C8B-B14F-4D97-AF65-F5344CB8AC3E}">
        <p14:creationId xmlns:p14="http://schemas.microsoft.com/office/powerpoint/2010/main" val="28709664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43</a:t>
            </a:fld>
            <a:endParaRPr lang="de-DE"/>
          </a:p>
        </p:txBody>
      </p:sp>
    </p:spTree>
    <p:extLst>
      <p:ext uri="{BB962C8B-B14F-4D97-AF65-F5344CB8AC3E}">
        <p14:creationId xmlns:p14="http://schemas.microsoft.com/office/powerpoint/2010/main" val="14674640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Char char="Ø"/>
            </a:pPr>
            <a:endParaRPr lang="en-US"/>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41708056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45</a:t>
            </a:fld>
            <a:endParaRPr lang="de-DE"/>
          </a:p>
        </p:txBody>
      </p:sp>
    </p:spTree>
    <p:extLst>
      <p:ext uri="{BB962C8B-B14F-4D97-AF65-F5344CB8AC3E}">
        <p14:creationId xmlns:p14="http://schemas.microsoft.com/office/powerpoint/2010/main" val="40337829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46</a:t>
            </a:fld>
            <a:endParaRPr lang="de-DE"/>
          </a:p>
        </p:txBody>
      </p:sp>
    </p:spTree>
    <p:extLst>
      <p:ext uri="{BB962C8B-B14F-4D97-AF65-F5344CB8AC3E}">
        <p14:creationId xmlns:p14="http://schemas.microsoft.com/office/powerpoint/2010/main" val="42604568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9 – Harga Diri</a:t>
            </a:r>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Pelatihan Terapi Metakognitif 9 – Harga Diri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9 – Harga Diri</a:t>
            </a:r>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9 – Harga Diri</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9 – Harga Diri</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Pelatihan Terapi Metakognitif 9 – Harga Diri</a:t>
            </a:r>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9 – Harga Diri</a:t>
            </a:r>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4245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93287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err="1">
                <a:solidFill>
                  <a:srgbClr val="333333"/>
                </a:solidFill>
                <a:latin typeface="Calibri Light"/>
              </a:rPr>
              <a:t>Penggunaan</a:t>
            </a:r>
            <a:r>
              <a:rPr lang="en-US" altLang="ko-KR" sz="1000" dirty="0">
                <a:solidFill>
                  <a:srgbClr val="333333"/>
                </a:solidFill>
                <a:latin typeface="Calibri Light"/>
              </a:rPr>
              <a:t> </a:t>
            </a:r>
            <a:r>
              <a:rPr lang="en-US" altLang="ko-KR" sz="1000" dirty="0" err="1">
                <a:solidFill>
                  <a:srgbClr val="333333"/>
                </a:solidFill>
                <a:latin typeface="Calibri Light"/>
              </a:rPr>
              <a:t>gambar</a:t>
            </a:r>
            <a:r>
              <a:rPr lang="en-US" altLang="ko-KR" sz="1000" dirty="0">
                <a:solidFill>
                  <a:srgbClr val="333333"/>
                </a:solidFill>
                <a:latin typeface="Calibri Light"/>
              </a:rPr>
              <a:t> di </a:t>
            </a:r>
            <a:r>
              <a:rPr lang="en-US" altLang="ko-KR" sz="1000" dirty="0" err="1">
                <a:solidFill>
                  <a:srgbClr val="333333"/>
                </a:solidFill>
                <a:latin typeface="Calibri Light"/>
              </a:rPr>
              <a:t>modul</a:t>
            </a:r>
            <a:r>
              <a:rPr lang="en-US" altLang="ko-KR" sz="1000" dirty="0">
                <a:solidFill>
                  <a:srgbClr val="333333"/>
                </a:solidFill>
                <a:latin typeface="Calibri Light"/>
              </a:rPr>
              <a:t> </a:t>
            </a:r>
            <a:r>
              <a:rPr lang="en-US" altLang="ko-KR" sz="1000" dirty="0" err="1">
                <a:solidFill>
                  <a:srgbClr val="333333"/>
                </a:solidFill>
                <a:latin typeface="Calibri Light"/>
              </a:rPr>
              <a:t>ini</a:t>
            </a:r>
            <a:r>
              <a:rPr lang="en-US" altLang="ko-KR" sz="1000" dirty="0">
                <a:solidFill>
                  <a:srgbClr val="333333"/>
                </a:solidFill>
                <a:latin typeface="Calibri Light"/>
              </a:rPr>
              <a:t> </a:t>
            </a:r>
            <a:r>
              <a:rPr lang="en-US" altLang="ko-KR" sz="1000" dirty="0" err="1">
                <a:solidFill>
                  <a:srgbClr val="333333"/>
                </a:solidFill>
                <a:latin typeface="Calibri Light"/>
              </a:rPr>
              <a:t>sudah</a:t>
            </a:r>
            <a:r>
              <a:rPr lang="en-US" altLang="ko-KR" sz="1000" dirty="0">
                <a:solidFill>
                  <a:srgbClr val="333333"/>
                </a:solidFill>
                <a:latin typeface="Calibri Light"/>
              </a:rPr>
              <a:t> </a:t>
            </a:r>
            <a:r>
              <a:rPr lang="en-US" altLang="ko-KR" sz="1000" dirty="0" err="1">
                <a:solidFill>
                  <a:srgbClr val="333333"/>
                </a:solidFill>
                <a:latin typeface="Calibri Light"/>
              </a:rPr>
              <a:t>mendapat</a:t>
            </a:r>
            <a:r>
              <a:rPr lang="en-US" altLang="ko-KR" sz="1000" dirty="0">
                <a:solidFill>
                  <a:srgbClr val="333333"/>
                </a:solidFill>
                <a:latin typeface="Calibri Light"/>
              </a:rPr>
              <a:t> </a:t>
            </a:r>
            <a:r>
              <a:rPr lang="en-US" altLang="ko-KR" sz="1000" dirty="0" err="1">
                <a:solidFill>
                  <a:srgbClr val="333333"/>
                </a:solidFill>
                <a:latin typeface="Calibri Light"/>
              </a:rPr>
              <a:t>ijin</a:t>
            </a:r>
            <a:r>
              <a:rPr lang="en-US" altLang="ko-KR" sz="1000" dirty="0">
                <a:solidFill>
                  <a:srgbClr val="333333"/>
                </a:solidFill>
                <a:latin typeface="Calibri Light"/>
              </a:rPr>
              <a:t> </a:t>
            </a:r>
            <a:r>
              <a:rPr lang="en-US" altLang="ko-KR" sz="1000" dirty="0" err="1">
                <a:solidFill>
                  <a:srgbClr val="333333"/>
                </a:solidFill>
                <a:latin typeface="Calibri Light"/>
              </a:rPr>
              <a:t>dari</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dan</a:t>
            </a:r>
            <a:r>
              <a:rPr lang="en-US" altLang="ko-KR" sz="1000" dirty="0">
                <a:solidFill>
                  <a:srgbClr val="333333"/>
                </a:solidFill>
                <a:latin typeface="Calibri Light"/>
              </a:rPr>
              <a:t> </a:t>
            </a:r>
            <a:r>
              <a:rPr lang="en-US" altLang="ko-KR" sz="1000" dirty="0" err="1">
                <a:solidFill>
                  <a:srgbClr val="333333"/>
                </a:solidFill>
                <a:latin typeface="Calibri Light"/>
              </a:rPr>
              <a:t>pemegang</a:t>
            </a:r>
            <a:r>
              <a:rPr lang="en-US" altLang="ko-KR" sz="1000" dirty="0">
                <a:solidFill>
                  <a:srgbClr val="333333"/>
                </a:solidFill>
                <a:latin typeface="Calibri Light"/>
              </a:rPr>
              <a:t> </a:t>
            </a:r>
            <a:r>
              <a:rPr lang="en-US" altLang="ko-KR" sz="1000" dirty="0" err="1">
                <a:solidFill>
                  <a:srgbClr val="333333"/>
                </a:solidFill>
                <a:latin typeface="Calibri Light"/>
              </a:rPr>
              <a:t>hak</a:t>
            </a:r>
            <a:r>
              <a:rPr lang="en-US" altLang="ko-KR" sz="1000" dirty="0">
                <a:solidFill>
                  <a:srgbClr val="333333"/>
                </a:solidFill>
                <a:latin typeface="Calibri Light"/>
              </a:rPr>
              <a:t> paten. </a:t>
            </a:r>
            <a:r>
              <a:rPr lang="en-US" altLang="ko-KR" sz="1000" dirty="0" err="1">
                <a:solidFill>
                  <a:srgbClr val="333333"/>
                </a:solidFill>
                <a:latin typeface="Calibri Light"/>
              </a:rPr>
              <a:t>Untuk</a:t>
            </a:r>
            <a:r>
              <a:rPr lang="en-US" altLang="ko-KR" sz="1000" dirty="0">
                <a:solidFill>
                  <a:srgbClr val="333333"/>
                </a:solidFill>
                <a:latin typeface="Calibri Light"/>
              </a:rPr>
              <a:t> </a:t>
            </a:r>
            <a:r>
              <a:rPr lang="en-US" altLang="ko-KR" sz="1000" dirty="0" err="1">
                <a:solidFill>
                  <a:srgbClr val="333333"/>
                </a:solidFill>
                <a:latin typeface="Calibri Light"/>
              </a:rPr>
              <a:t>detailnya</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judul</a:t>
            </a:r>
            <a:r>
              <a:rPr lang="en-US" altLang="ko-KR" sz="1000" dirty="0">
                <a:solidFill>
                  <a:srgbClr val="333333"/>
                </a:solidFill>
                <a:latin typeface="Calibri Light"/>
              </a:rPr>
              <a:t>), </a:t>
            </a:r>
            <a:r>
              <a:rPr lang="en-US" altLang="ko-KR" sz="1000" dirty="0" err="1">
                <a:solidFill>
                  <a:srgbClr val="333333"/>
                </a:solidFill>
                <a:latin typeface="Calibri Light"/>
              </a:rPr>
              <a:t>silahkan</a:t>
            </a:r>
            <a:r>
              <a:rPr lang="en-US" altLang="ko-KR" sz="1000" dirty="0">
                <a:solidFill>
                  <a:srgbClr val="333333"/>
                </a:solidFill>
                <a:latin typeface="Calibri Light"/>
              </a:rPr>
              <a:t> </a:t>
            </a:r>
            <a:r>
              <a:rPr lang="en-US" altLang="ko-KR" sz="1000" dirty="0" err="1">
                <a:solidFill>
                  <a:srgbClr val="333333"/>
                </a:solidFill>
                <a:latin typeface="Calibri Light"/>
              </a:rPr>
              <a:t>lihat</a:t>
            </a:r>
            <a:r>
              <a:rPr lang="en-US" altLang="ko-KR" sz="1000" dirty="0">
                <a:solidFill>
                  <a:srgbClr val="333333"/>
                </a:solidFill>
                <a:latin typeface="Calibri Light"/>
              </a:rPr>
              <a:t> </a:t>
            </a:r>
            <a:r>
              <a:rPr lang="en-US" altLang="ko-KR" sz="1000" dirty="0" err="1">
                <a:solidFill>
                  <a:srgbClr val="333333"/>
                </a:solidFill>
                <a:latin typeface="Calibri Light"/>
              </a:rPr>
              <a:t>pada</a:t>
            </a:r>
            <a:r>
              <a:rPr lang="en-US" altLang="ko-KR" sz="1000" dirty="0">
                <a:solidFill>
                  <a:srgbClr val="333333"/>
                </a:solidFill>
                <a:latin typeface="Calibri Light"/>
              </a:rPr>
              <a:t> </a:t>
            </a:r>
            <a:r>
              <a:rPr lang="en-US" altLang="ko-KR" sz="1000" dirty="0" err="1">
                <a:solidFill>
                  <a:srgbClr val="333333"/>
                </a:solidFill>
                <a:latin typeface="Calibri Light"/>
              </a:rPr>
              <a:t>akhir</a:t>
            </a:r>
            <a:r>
              <a:rPr lang="en-US" altLang="ko-KR" sz="1000" dirty="0">
                <a:solidFill>
                  <a:srgbClr val="333333"/>
                </a:solidFill>
                <a:latin typeface="Calibri Light"/>
              </a:rPr>
              <a:t> </a:t>
            </a:r>
            <a:r>
              <a:rPr lang="en-US" altLang="ko-KR" sz="1000" dirty="0" err="1">
                <a:solidFill>
                  <a:srgbClr val="333333"/>
                </a:solidFill>
                <a:latin typeface="Calibri Light"/>
              </a:rPr>
              <a:t>presentasi</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3273598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5456144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9989514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4139690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1239812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341196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747273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375972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541635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6068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Pelatihan Terapi Metakognitif 9 – Harga Diri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03781412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9 I – </a:t>
            </a:r>
            <a:r>
              <a:rPr lang="en-US" altLang="ko-KR" dirty="0" err="1"/>
              <a:t>Harga</a:t>
            </a:r>
            <a:r>
              <a:rPr lang="en-US" altLang="ko-KR" dirty="0"/>
              <a:t> </a:t>
            </a:r>
            <a:r>
              <a:rPr lang="en-US" altLang="ko-KR"/>
              <a:t>diri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132748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solidFill>
                  <a:srgbClr val="004992"/>
                </a:solidFill>
                <a:latin typeface="+mn-lt"/>
                <a:ea typeface="+mn-ea"/>
                <a:cs typeface="+mn-cs"/>
              </a:rPr>
              <a:t>Apakah Harga Diri itu?</a:t>
            </a:r>
          </a:p>
        </p:txBody>
      </p:sp>
      <p:sp>
        <p:nvSpPr>
          <p:cNvPr id="467971" name="Rectangle 3"/>
          <p:cNvSpPr>
            <a:spLocks noGrp="1" noChangeArrowheads="1"/>
          </p:cNvSpPr>
          <p:nvPr>
            <p:ph idx="1"/>
          </p:nvPr>
        </p:nvSpPr>
        <p:spPr>
          <a:xfrm>
            <a:off x="6236412" y="2203703"/>
            <a:ext cx="5513627" cy="3794760"/>
          </a:xfrm>
        </p:spPr>
        <p:txBody>
          <a:bodyPr wrap="square">
            <a:noAutofit/>
          </a:bodyPr>
          <a:lstStyle/>
          <a:p>
            <a:pPr eaLnBrk="1" hangingPunct="1">
              <a:buClr>
                <a:srgbClr val="333333"/>
              </a:buClr>
              <a:defRPr/>
            </a:pP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917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solidFill>
                  <a:srgbClr val="004992"/>
                </a:solidFill>
                <a:latin typeface="+mn-lt"/>
                <a:ea typeface="+mn-ea"/>
                <a:cs typeface="+mn-cs"/>
              </a:rPr>
              <a:t>Apakah Harga Diri itu?</a:t>
            </a:r>
          </a:p>
        </p:txBody>
      </p:sp>
      <p:sp>
        <p:nvSpPr>
          <p:cNvPr id="467971" name="Rectangle 3"/>
          <p:cNvSpPr>
            <a:spLocks noGrp="1" noChangeArrowheads="1"/>
          </p:cNvSpPr>
          <p:nvPr>
            <p:ph idx="1"/>
          </p:nvPr>
        </p:nvSpPr>
        <p:spPr>
          <a:xfrm>
            <a:off x="6236412" y="2203703"/>
            <a:ext cx="5513627" cy="3794760"/>
          </a:xfrm>
        </p:spPr>
        <p:txBody>
          <a:bodyPr wrap="square">
            <a:noAutofit/>
          </a:bodyPr>
          <a:lstStyle/>
          <a:p>
            <a:pPr marL="342900" indent="-342900" eaLnBrk="1" hangingPunct="1">
              <a:buClr>
                <a:srgbClr val="333333"/>
              </a:buClr>
              <a:buFont typeface="WingDings"/>
              <a:buChar char=""/>
              <a:defRPr/>
            </a:pPr>
            <a:r>
              <a:rPr lang="en-US" sz="2400" dirty="0" err="1">
                <a:solidFill>
                  <a:srgbClr val="333333"/>
                </a:solidFill>
              </a:rPr>
              <a:t>Penilaian</a:t>
            </a:r>
            <a:r>
              <a:rPr lang="en-US" sz="2400" dirty="0">
                <a:solidFill>
                  <a:srgbClr val="333333"/>
                </a:solidFill>
              </a:rPr>
              <a:t> yang </a:t>
            </a:r>
            <a:r>
              <a:rPr lang="en-US" sz="2400" dirty="0" err="1">
                <a:solidFill>
                  <a:srgbClr val="333333"/>
                </a:solidFill>
              </a:rPr>
              <a:t>melekat</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diri</a:t>
            </a:r>
            <a:r>
              <a:rPr lang="en-US" sz="2400" dirty="0">
                <a:solidFill>
                  <a:srgbClr val="333333"/>
                </a:solidFill>
              </a:rPr>
              <a:t> </a:t>
            </a:r>
            <a:r>
              <a:rPr lang="en-US" sz="2400" dirty="0" err="1">
                <a:solidFill>
                  <a:srgbClr val="333333"/>
                </a:solidFill>
              </a:rPr>
              <a:t>sendiri</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3</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957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solidFill>
                  <a:srgbClr val="004992"/>
                </a:solidFill>
                <a:latin typeface="+mn-lt"/>
                <a:ea typeface="+mn-ea"/>
                <a:cs typeface="+mn-cs"/>
              </a:rPr>
              <a:t>Apakah Harga Diri itu?</a:t>
            </a:r>
          </a:p>
        </p:txBody>
      </p:sp>
      <p:sp>
        <p:nvSpPr>
          <p:cNvPr id="467971" name="Rectangle 3"/>
          <p:cNvSpPr>
            <a:spLocks noGrp="1" noChangeArrowheads="1"/>
          </p:cNvSpPr>
          <p:nvPr>
            <p:ph idx="1"/>
          </p:nvPr>
        </p:nvSpPr>
        <p:spPr>
          <a:xfrm>
            <a:off x="6236412" y="2203703"/>
            <a:ext cx="5513627" cy="3794760"/>
          </a:xfrm>
        </p:spPr>
        <p:txBody>
          <a:bodyPr wrap="square">
            <a:noAutofit/>
          </a:bodyPr>
          <a:lstStyle/>
          <a:p>
            <a:pPr marL="342900" indent="-342900" eaLnBrk="1" hangingPunct="1">
              <a:buClr>
                <a:srgbClr val="333333"/>
              </a:buClr>
              <a:buFont typeface="WingDings"/>
              <a:buChar char=""/>
              <a:defRPr/>
            </a:pPr>
            <a:r>
              <a:rPr lang="en-US" sz="2400" dirty="0" err="1">
                <a:solidFill>
                  <a:srgbClr val="333333"/>
                </a:solidFill>
              </a:rPr>
              <a:t>Penilaian</a:t>
            </a:r>
            <a:r>
              <a:rPr lang="en-US" sz="2400" dirty="0">
                <a:solidFill>
                  <a:srgbClr val="333333"/>
                </a:solidFill>
              </a:rPr>
              <a:t> yang </a:t>
            </a:r>
            <a:r>
              <a:rPr lang="en-US" sz="2400" dirty="0" err="1">
                <a:solidFill>
                  <a:srgbClr val="333333"/>
                </a:solidFill>
              </a:rPr>
              <a:t>melekat</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diri</a:t>
            </a:r>
            <a:r>
              <a:rPr lang="en-US" sz="2400" dirty="0">
                <a:solidFill>
                  <a:srgbClr val="333333"/>
                </a:solidFill>
              </a:rPr>
              <a:t> </a:t>
            </a:r>
            <a:r>
              <a:rPr lang="en-US" sz="2400" dirty="0" err="1">
                <a:solidFill>
                  <a:srgbClr val="333333"/>
                </a:solidFill>
              </a:rPr>
              <a:t>sendiri</a:t>
            </a:r>
            <a:r>
              <a:rPr lang="en-US" sz="2400" dirty="0">
                <a:solidFill>
                  <a:srgbClr val="333333"/>
                </a:solidFill>
              </a:rPr>
              <a:t>.</a:t>
            </a:r>
          </a:p>
          <a:p>
            <a:pPr marL="342900" indent="-342900" eaLnBrk="1" hangingPunct="1">
              <a:buClr>
                <a:srgbClr val="333333"/>
              </a:buClr>
              <a:buFont typeface="WingDings"/>
              <a:buChar char=""/>
              <a:defRPr/>
            </a:pPr>
            <a:r>
              <a:rPr lang="de-DE" sz="2400" dirty="0">
                <a:solidFill>
                  <a:srgbClr val="333333"/>
                </a:solidFill>
              </a:rPr>
              <a:t>Penilaian seseorang tentang dirinya </a:t>
            </a:r>
            <a:r>
              <a:rPr lang="de-DE" sz="2400">
                <a:solidFill>
                  <a:srgbClr val="333333"/>
                </a:solidFill>
              </a:rPr>
              <a:t>sendiri.</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4</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474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solidFill>
                  <a:srgbClr val="004992"/>
                </a:solidFill>
                <a:latin typeface="+mn-lt"/>
                <a:ea typeface="+mn-ea"/>
                <a:cs typeface="+mn-cs"/>
              </a:rPr>
              <a:t>Apakah Harga Diri itu?</a:t>
            </a:r>
          </a:p>
        </p:txBody>
      </p:sp>
      <p:sp>
        <p:nvSpPr>
          <p:cNvPr id="467971" name="Rectangle 3"/>
          <p:cNvSpPr>
            <a:spLocks noGrp="1" noChangeArrowheads="1"/>
          </p:cNvSpPr>
          <p:nvPr>
            <p:ph idx="1"/>
          </p:nvPr>
        </p:nvSpPr>
        <p:spPr>
          <a:xfrm>
            <a:off x="6236412" y="2203703"/>
            <a:ext cx="5513627" cy="3794760"/>
          </a:xfrm>
        </p:spPr>
        <p:txBody>
          <a:bodyPr wrap="square">
            <a:noAutofit/>
          </a:bodyPr>
          <a:lstStyle/>
          <a:p>
            <a:pPr marL="342900" indent="-342900" eaLnBrk="1" hangingPunct="1">
              <a:buClr>
                <a:srgbClr val="333333"/>
              </a:buClr>
              <a:buFont typeface="WingDings"/>
              <a:buChar char=""/>
              <a:defRPr/>
            </a:pPr>
            <a:r>
              <a:rPr lang="en-US" sz="2400" dirty="0" err="1">
                <a:solidFill>
                  <a:srgbClr val="333333"/>
                </a:solidFill>
              </a:rPr>
              <a:t>Penilaian</a:t>
            </a:r>
            <a:r>
              <a:rPr lang="en-US" sz="2400" dirty="0">
                <a:solidFill>
                  <a:srgbClr val="333333"/>
                </a:solidFill>
              </a:rPr>
              <a:t> yang </a:t>
            </a:r>
            <a:r>
              <a:rPr lang="en-US" sz="2400" dirty="0" err="1">
                <a:solidFill>
                  <a:srgbClr val="333333"/>
                </a:solidFill>
              </a:rPr>
              <a:t>melekat</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diri</a:t>
            </a:r>
            <a:r>
              <a:rPr lang="en-US" sz="2400" dirty="0">
                <a:solidFill>
                  <a:srgbClr val="333333"/>
                </a:solidFill>
              </a:rPr>
              <a:t> </a:t>
            </a:r>
            <a:r>
              <a:rPr lang="en-US" sz="2400" dirty="0" err="1">
                <a:solidFill>
                  <a:srgbClr val="333333"/>
                </a:solidFill>
              </a:rPr>
              <a:t>sendiri</a:t>
            </a:r>
            <a:r>
              <a:rPr lang="en-US" sz="2400" dirty="0">
                <a:solidFill>
                  <a:srgbClr val="333333"/>
                </a:solidFill>
              </a:rPr>
              <a:t>.</a:t>
            </a:r>
          </a:p>
          <a:p>
            <a:pPr marL="342900" indent="-342900" eaLnBrk="1" hangingPunct="1">
              <a:buClr>
                <a:srgbClr val="333333"/>
              </a:buClr>
              <a:buFont typeface="WingDings"/>
              <a:buChar char=""/>
              <a:defRPr/>
            </a:pPr>
            <a:r>
              <a:rPr lang="de-DE" sz="2400" dirty="0">
                <a:solidFill>
                  <a:srgbClr val="333333"/>
                </a:solidFill>
              </a:rPr>
              <a:t>Penilaian seseorang tentang dirinya sendiri.</a:t>
            </a:r>
          </a:p>
          <a:p>
            <a:pPr marL="342900" indent="-342900">
              <a:buClr>
                <a:srgbClr val="333333"/>
              </a:buClr>
              <a:buFont typeface="WingDings"/>
              <a:buChar char=""/>
              <a:defRPr/>
            </a:pPr>
            <a:r>
              <a:rPr lang="en-US" sz="2400" dirty="0" err="1">
                <a:solidFill>
                  <a:srgbClr val="333333"/>
                </a:solidFill>
              </a:rPr>
              <a:t>Tidak</a:t>
            </a:r>
            <a:r>
              <a:rPr lang="en-US" sz="2400" dirty="0">
                <a:solidFill>
                  <a:srgbClr val="333333"/>
                </a:solidFill>
              </a:rPr>
              <a:t> </a:t>
            </a:r>
            <a:r>
              <a:rPr lang="en-US" sz="2400" dirty="0" err="1">
                <a:solidFill>
                  <a:srgbClr val="333333"/>
                </a:solidFill>
              </a:rPr>
              <a:t>terkait</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bagaimana</a:t>
            </a:r>
            <a:r>
              <a:rPr lang="en-US" sz="2400" dirty="0">
                <a:solidFill>
                  <a:srgbClr val="333333"/>
                </a:solidFill>
              </a:rPr>
              <a:t> orang lain </a:t>
            </a:r>
            <a:r>
              <a:rPr lang="en-US" sz="2400" dirty="0" err="1">
                <a:solidFill>
                  <a:srgbClr val="333333"/>
                </a:solidFill>
              </a:rPr>
              <a:t>memandang</a:t>
            </a:r>
            <a:r>
              <a:rPr lang="en-US" sz="2400" dirty="0">
                <a:solidFill>
                  <a:srgbClr val="333333"/>
                </a:solidFill>
              </a:rPr>
              <a:t> </a:t>
            </a:r>
            <a:r>
              <a:rPr lang="en-US" sz="2400" dirty="0" err="1">
                <a:solidFill>
                  <a:srgbClr val="333333"/>
                </a:solidFill>
              </a:rPr>
              <a:t>anda</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5</a:t>
            </a:fld>
            <a:endParaRPr lang="de-DE">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825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Harga diri rendah dapat mempengaruhi kesehatan mental</a:t>
            </a:r>
            <a:endParaRPr lang="de-DE" sz="3600" dirty="0">
              <a:latin typeface="+mn-lt"/>
              <a:ea typeface="+mn-ea"/>
              <a:cs typeface="+mn-cs"/>
            </a:endParaRPr>
          </a:p>
        </p:txBody>
      </p:sp>
      <p:sp>
        <p:nvSpPr>
          <p:cNvPr id="22530"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a:solidFill>
                  <a:srgbClr val="333333"/>
                </a:solidFill>
              </a:rPr>
              <a:t>Orang </a:t>
            </a:r>
            <a:r>
              <a:rPr lang="en-US" sz="2400" dirty="0" err="1">
                <a:solidFill>
                  <a:srgbClr val="333333"/>
                </a:solidFill>
              </a:rPr>
              <a:t>dengan</a:t>
            </a:r>
            <a:r>
              <a:rPr lang="en-US" sz="2400" dirty="0">
                <a:solidFill>
                  <a:srgbClr val="333333"/>
                </a:solidFill>
              </a:rPr>
              <a:t> </a:t>
            </a:r>
            <a:r>
              <a:rPr lang="en-US" sz="2400" dirty="0" err="1">
                <a:solidFill>
                  <a:srgbClr val="333333"/>
                </a:solidFill>
              </a:rPr>
              <a:t>gangguan</a:t>
            </a:r>
            <a:r>
              <a:rPr lang="en-US" sz="2400" dirty="0">
                <a:solidFill>
                  <a:srgbClr val="333333"/>
                </a:solidFill>
              </a:rPr>
              <a:t> mental </a:t>
            </a:r>
            <a:r>
              <a:rPr lang="en-US" sz="2400" dirty="0" err="1">
                <a:solidFill>
                  <a:srgbClr val="333333"/>
                </a:solidFill>
              </a:rPr>
              <a:t>seringkali</a:t>
            </a:r>
            <a:r>
              <a:rPr lang="en-US" sz="2400" dirty="0">
                <a:solidFill>
                  <a:srgbClr val="333333"/>
                </a:solidFill>
              </a:rPr>
              <a:t> </a:t>
            </a:r>
            <a:r>
              <a:rPr lang="en-US" sz="2400" dirty="0" err="1">
                <a:solidFill>
                  <a:srgbClr val="333333"/>
                </a:solidFill>
              </a:rPr>
              <a:t>mengalami</a:t>
            </a:r>
            <a:r>
              <a:rPr lang="en-US" sz="2400" dirty="0">
                <a:solidFill>
                  <a:srgbClr val="333333"/>
                </a:solidFill>
              </a:rPr>
              <a:t> </a:t>
            </a:r>
            <a:r>
              <a:rPr lang="en-US" sz="2400" dirty="0" err="1">
                <a:solidFill>
                  <a:srgbClr val="333333"/>
                </a:solidFill>
              </a:rPr>
              <a:t>harga</a:t>
            </a:r>
            <a:r>
              <a:rPr lang="en-US" sz="2400" dirty="0">
                <a:solidFill>
                  <a:srgbClr val="333333"/>
                </a:solidFill>
              </a:rPr>
              <a:t> </a:t>
            </a:r>
            <a:r>
              <a:rPr lang="en-US" sz="2400" dirty="0" err="1">
                <a:solidFill>
                  <a:srgbClr val="333333"/>
                </a:solidFill>
              </a:rPr>
              <a:t>diri</a:t>
            </a:r>
            <a:r>
              <a:rPr lang="en-US" sz="2400" dirty="0">
                <a:solidFill>
                  <a:srgbClr val="333333"/>
                </a:solidFill>
              </a:rPr>
              <a:t> </a:t>
            </a:r>
            <a:r>
              <a:rPr lang="en-US" sz="2400" dirty="0" err="1">
                <a:solidFill>
                  <a:srgbClr val="333333"/>
                </a:solidFill>
              </a:rPr>
              <a:t>rendah</a:t>
            </a:r>
            <a:r>
              <a:rPr lang="en-US" sz="2400" dirty="0">
                <a:solidFill>
                  <a:srgbClr val="333333"/>
                </a:solidFill>
              </a:rPr>
              <a:t>.</a:t>
            </a:r>
          </a:p>
          <a:p>
            <a:pPr marL="342900" indent="-342900">
              <a:buClr>
                <a:srgbClr val="333333"/>
              </a:buClr>
              <a:buFont typeface="WingDings"/>
              <a:buChar char=""/>
            </a:pPr>
            <a:r>
              <a:rPr lang="en-US" sz="2400" dirty="0" err="1">
                <a:solidFill>
                  <a:srgbClr val="333333"/>
                </a:solidFill>
              </a:rPr>
              <a:t>Harga</a:t>
            </a:r>
            <a:r>
              <a:rPr lang="en-US" sz="2400" dirty="0">
                <a:solidFill>
                  <a:srgbClr val="333333"/>
                </a:solidFill>
              </a:rPr>
              <a:t> </a:t>
            </a:r>
            <a:r>
              <a:rPr lang="en-US" sz="2400" dirty="0" err="1">
                <a:solidFill>
                  <a:srgbClr val="333333"/>
                </a:solidFill>
              </a:rPr>
              <a:t>diri</a:t>
            </a:r>
            <a:r>
              <a:rPr lang="en-US" sz="2400" dirty="0">
                <a:solidFill>
                  <a:srgbClr val="333333"/>
                </a:solidFill>
              </a:rPr>
              <a:t> </a:t>
            </a:r>
            <a:r>
              <a:rPr lang="en-US" sz="2400" dirty="0" err="1">
                <a:solidFill>
                  <a:srgbClr val="333333"/>
                </a:solidFill>
              </a:rPr>
              <a:t>rendah</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mengakibatkan</a:t>
            </a:r>
            <a:r>
              <a:rPr lang="en-US" sz="2400" dirty="0">
                <a:solidFill>
                  <a:srgbClr val="333333"/>
                </a:solidFill>
              </a:rPr>
              <a:t> </a:t>
            </a:r>
            <a:r>
              <a:rPr lang="en-US" sz="2400" dirty="0" err="1">
                <a:solidFill>
                  <a:srgbClr val="333333"/>
                </a:solidFill>
              </a:rPr>
              <a:t>masalah</a:t>
            </a:r>
            <a:r>
              <a:rPr lang="en-US" sz="2400" dirty="0">
                <a:solidFill>
                  <a:srgbClr val="333333"/>
                </a:solidFill>
              </a:rPr>
              <a:t> </a:t>
            </a:r>
            <a:r>
              <a:rPr lang="en-US" sz="2400" dirty="0" err="1">
                <a:solidFill>
                  <a:srgbClr val="333333"/>
                </a:solidFill>
              </a:rPr>
              <a:t>psikologis</a:t>
            </a:r>
            <a:r>
              <a:rPr lang="en-US" sz="2400" dirty="0">
                <a:solidFill>
                  <a:srgbClr val="333333"/>
                </a:solidFill>
              </a:rPr>
              <a:t> </a:t>
            </a:r>
            <a:r>
              <a:rPr lang="en-US" sz="2400" dirty="0" err="1">
                <a:solidFill>
                  <a:srgbClr val="333333"/>
                </a:solidFill>
              </a:rPr>
              <a:t>seperti</a:t>
            </a:r>
            <a:r>
              <a:rPr lang="en-US" sz="2400" dirty="0">
                <a:solidFill>
                  <a:srgbClr val="333333"/>
                </a:solidFill>
              </a:rPr>
              <a:t>:</a:t>
            </a:r>
            <a:endParaRPr lang="de-DE" sz="2400" dirty="0">
              <a:solidFill>
                <a:srgbClr val="333333"/>
              </a:solidFill>
            </a:endParaRPr>
          </a:p>
          <a:p>
            <a:pPr marL="774827" lvl="3" indent="-342900">
              <a:spcBef>
                <a:spcPts val="1999"/>
              </a:spcBef>
              <a:buClr>
                <a:srgbClr val="333333"/>
              </a:buClr>
              <a:buFont typeface="WingDings"/>
              <a:buChar char=""/>
            </a:pPr>
            <a:r>
              <a:rPr lang="de-DE" sz="2400" dirty="0">
                <a:solidFill>
                  <a:srgbClr val="333333"/>
                </a:solidFill>
                <a:latin typeface="+mn-lt"/>
              </a:rPr>
              <a:t>Menyalahkan diri sendiri</a:t>
            </a:r>
          </a:p>
          <a:p>
            <a:pPr marL="774827" lvl="3" indent="-342900">
              <a:spcBef>
                <a:spcPts val="1999"/>
              </a:spcBef>
              <a:buClr>
                <a:srgbClr val="333333"/>
              </a:buClr>
              <a:buFont typeface="WingDings"/>
              <a:buChar char=""/>
            </a:pPr>
            <a:r>
              <a:rPr lang="de-DE" sz="2400" dirty="0">
                <a:solidFill>
                  <a:srgbClr val="333333"/>
                </a:solidFill>
                <a:latin typeface="+mn-lt"/>
              </a:rPr>
              <a:t>Khawatir</a:t>
            </a:r>
          </a:p>
          <a:p>
            <a:pPr marL="774827" lvl="3" indent="-342900">
              <a:spcBef>
                <a:spcPts val="1999"/>
              </a:spcBef>
              <a:buClr>
                <a:srgbClr val="333333"/>
              </a:buClr>
              <a:buFont typeface="WingDings"/>
              <a:buChar char=""/>
            </a:pPr>
            <a:r>
              <a:rPr lang="de-DE" sz="2400" dirty="0" err="1">
                <a:solidFill>
                  <a:srgbClr val="333333"/>
                </a:solidFill>
                <a:latin typeface="+mn-lt"/>
              </a:rPr>
              <a:t>Gejala</a:t>
            </a:r>
            <a:r>
              <a:rPr lang="de-DE" sz="2400" dirty="0">
                <a:solidFill>
                  <a:srgbClr val="333333"/>
                </a:solidFill>
                <a:latin typeface="+mn-lt"/>
              </a:rPr>
              <a:t> </a:t>
            </a:r>
            <a:r>
              <a:rPr lang="de-DE" sz="2400" dirty="0" err="1">
                <a:solidFill>
                  <a:srgbClr val="333333"/>
                </a:solidFill>
                <a:latin typeface="+mn-lt"/>
              </a:rPr>
              <a:t>depresi</a:t>
            </a:r>
            <a:endParaRPr lang="de-DE" sz="2400" dirty="0">
              <a:solidFill>
                <a:srgbClr val="333333"/>
              </a:solidFill>
              <a:latin typeface="+mn-lt"/>
            </a:endParaRPr>
          </a:p>
          <a:p>
            <a:pPr marL="774827" lvl="3" indent="-342900">
              <a:spcBef>
                <a:spcPts val="1999"/>
              </a:spcBef>
              <a:buClr>
                <a:srgbClr val="333333"/>
              </a:buClr>
              <a:buFont typeface="WingDings"/>
              <a:buChar char=""/>
            </a:pPr>
            <a:r>
              <a:rPr lang="de-DE" sz="2400" dirty="0">
                <a:solidFill>
                  <a:srgbClr val="333333"/>
                </a:solidFill>
                <a:latin typeface="+mn-lt"/>
              </a:rPr>
              <a:t>Kesepian</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6</a:t>
            </a:fld>
            <a:endParaRPr 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Perbedaan antara membesar-besarkan harga diri dan harga diri yang sehat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0" indent="0">
              <a:buNone/>
              <a:defRPr/>
            </a:pPr>
            <a:r>
              <a:rPr lang="en-US" sz="2000" dirty="0" err="1">
                <a:solidFill>
                  <a:srgbClr val="333333"/>
                </a:solidFill>
              </a:rPr>
              <a:t>Selama</a:t>
            </a:r>
            <a:r>
              <a:rPr lang="en-US" sz="2000" dirty="0">
                <a:solidFill>
                  <a:srgbClr val="333333"/>
                </a:solidFill>
              </a:rPr>
              <a:t> </a:t>
            </a:r>
            <a:r>
              <a:rPr lang="en-US" sz="2000" dirty="0" err="1">
                <a:solidFill>
                  <a:srgbClr val="333333"/>
                </a:solidFill>
              </a:rPr>
              <a:t>psikosis</a:t>
            </a:r>
            <a:r>
              <a:rPr lang="en-US" sz="2000" dirty="0">
                <a:solidFill>
                  <a:srgbClr val="333333"/>
                </a:solidFill>
              </a:rPr>
              <a:t>, </a:t>
            </a:r>
            <a:r>
              <a:rPr lang="en-US" sz="2000" dirty="0" err="1">
                <a:solidFill>
                  <a:srgbClr val="333333"/>
                </a:solidFill>
              </a:rPr>
              <a:t>banyak</a:t>
            </a:r>
            <a:r>
              <a:rPr lang="en-US" sz="2000" dirty="0">
                <a:solidFill>
                  <a:srgbClr val="333333"/>
                </a:solidFill>
              </a:rPr>
              <a:t> yang </a:t>
            </a:r>
            <a:r>
              <a:rPr lang="en-US" sz="2000" dirty="0" err="1">
                <a:solidFill>
                  <a:srgbClr val="333333"/>
                </a:solidFill>
              </a:rPr>
              <a:t>merasa</a:t>
            </a:r>
            <a:r>
              <a:rPr lang="en-US" sz="2000" dirty="0">
                <a:solidFill>
                  <a:srgbClr val="333333"/>
                </a:solidFill>
              </a:rPr>
              <a:t> </a:t>
            </a:r>
            <a:r>
              <a:rPr lang="en-US" sz="2000" dirty="0" err="1">
                <a:solidFill>
                  <a:srgbClr val="333333"/>
                </a:solidFill>
              </a:rPr>
              <a:t>tertekan</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diperlakukan</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buruk</a:t>
            </a:r>
            <a:r>
              <a:rPr lang="en-US" sz="2000" dirty="0">
                <a:solidFill>
                  <a:srgbClr val="333333"/>
                </a:solidFill>
              </a:rPr>
              <a:t> (</a:t>
            </a:r>
            <a:r>
              <a:rPr lang="en-US" sz="2000" dirty="0" err="1">
                <a:solidFill>
                  <a:srgbClr val="333333"/>
                </a:solidFill>
              </a:rPr>
              <a:t>tetapi</a:t>
            </a:r>
            <a:r>
              <a:rPr lang="en-US" sz="2000" dirty="0">
                <a:solidFill>
                  <a:srgbClr val="333333"/>
                </a:solidFill>
              </a:rPr>
              <a:t> </a:t>
            </a:r>
            <a:r>
              <a:rPr lang="en-US" sz="2000" dirty="0" err="1">
                <a:solidFill>
                  <a:srgbClr val="333333"/>
                </a:solidFill>
              </a:rPr>
              <a:t>tidak</a:t>
            </a:r>
            <a:r>
              <a:rPr lang="en-US" sz="2000" dirty="0">
                <a:solidFill>
                  <a:srgbClr val="333333"/>
                </a:solidFill>
              </a:rPr>
              <a:t> </a:t>
            </a:r>
            <a:r>
              <a:rPr lang="en-US" sz="2000" dirty="0" err="1">
                <a:solidFill>
                  <a:srgbClr val="333333"/>
                </a:solidFill>
              </a:rPr>
              <a:t>semuanya</a:t>
            </a:r>
            <a:r>
              <a:rPr lang="en-US" sz="2000" dirty="0">
                <a:solidFill>
                  <a:srgbClr val="333333"/>
                </a:solidFill>
              </a:rPr>
              <a:t>). </a:t>
            </a:r>
            <a:r>
              <a:rPr lang="en-US" sz="2000" dirty="0" err="1">
                <a:solidFill>
                  <a:srgbClr val="333333"/>
                </a:solidFill>
              </a:rPr>
              <a:t>Perasaan</a:t>
            </a:r>
            <a:r>
              <a:rPr lang="en-US" sz="2000" dirty="0">
                <a:solidFill>
                  <a:srgbClr val="333333"/>
                </a:solidFill>
              </a:rPr>
              <a:t> </a:t>
            </a:r>
            <a:r>
              <a:rPr lang="en-US" sz="2000" dirty="0" err="1">
                <a:solidFill>
                  <a:srgbClr val="333333"/>
                </a:solidFill>
              </a:rPr>
              <a:t>ini</a:t>
            </a:r>
            <a:r>
              <a:rPr lang="en-US" sz="2000" dirty="0">
                <a:solidFill>
                  <a:srgbClr val="333333"/>
                </a:solidFill>
              </a:rPr>
              <a:t> </a:t>
            </a:r>
            <a:r>
              <a:rPr lang="en-US" sz="2000" dirty="0" err="1">
                <a:solidFill>
                  <a:srgbClr val="333333"/>
                </a:solidFill>
              </a:rPr>
              <a:t>dapat</a:t>
            </a:r>
            <a:r>
              <a:rPr lang="en-US" sz="2000" dirty="0">
                <a:solidFill>
                  <a:srgbClr val="333333"/>
                </a:solidFill>
              </a:rPr>
              <a:t> </a:t>
            </a:r>
            <a:r>
              <a:rPr lang="en-US" sz="2000" dirty="0" err="1">
                <a:solidFill>
                  <a:srgbClr val="333333"/>
                </a:solidFill>
              </a:rPr>
              <a:t>menurunkan</a:t>
            </a:r>
            <a:r>
              <a:rPr lang="en-US" sz="2000" dirty="0">
                <a:solidFill>
                  <a:srgbClr val="333333"/>
                </a:solidFill>
              </a:rPr>
              <a:t> </a:t>
            </a:r>
            <a:r>
              <a:rPr lang="en-US" sz="2000" dirty="0" err="1">
                <a:solidFill>
                  <a:srgbClr val="333333"/>
                </a:solidFill>
              </a:rPr>
              <a:t>harga</a:t>
            </a:r>
            <a:r>
              <a:rPr lang="en-US" sz="2000" dirty="0">
                <a:solidFill>
                  <a:srgbClr val="333333"/>
                </a:solidFill>
              </a:rPr>
              <a:t> </a:t>
            </a:r>
            <a:r>
              <a:rPr lang="en-US" sz="2000" dirty="0" err="1">
                <a:solidFill>
                  <a:srgbClr val="333333"/>
                </a:solidFill>
              </a:rPr>
              <a:t>diri</a:t>
            </a:r>
            <a:r>
              <a:rPr lang="en-US" sz="2000" dirty="0">
                <a:solidFill>
                  <a:srgbClr val="333333"/>
                </a:solidFill>
              </a:rPr>
              <a:t>. </a:t>
            </a:r>
            <a:r>
              <a:rPr lang="en-US" sz="2000" dirty="0" err="1">
                <a:solidFill>
                  <a:srgbClr val="333333"/>
                </a:solidFill>
              </a:rPr>
              <a:t>Disisi</a:t>
            </a:r>
            <a:r>
              <a:rPr lang="en-US" sz="2000" dirty="0">
                <a:solidFill>
                  <a:srgbClr val="333333"/>
                </a:solidFill>
              </a:rPr>
              <a:t> lain, </a:t>
            </a:r>
            <a:r>
              <a:rPr lang="en-US" sz="2000" dirty="0" err="1">
                <a:solidFill>
                  <a:srgbClr val="333333"/>
                </a:solidFill>
              </a:rPr>
              <a:t>beberapa</a:t>
            </a:r>
            <a:r>
              <a:rPr lang="en-US" sz="2000" dirty="0">
                <a:solidFill>
                  <a:srgbClr val="333333"/>
                </a:solidFill>
              </a:rPr>
              <a:t> orang </a:t>
            </a:r>
            <a:r>
              <a:rPr lang="en-US" sz="2000" dirty="0" err="1">
                <a:solidFill>
                  <a:srgbClr val="333333"/>
                </a:solidFill>
              </a:rPr>
              <a:t>dapat</a:t>
            </a:r>
            <a:r>
              <a:rPr lang="en-US" sz="2000" dirty="0">
                <a:solidFill>
                  <a:srgbClr val="333333"/>
                </a:solidFill>
              </a:rPr>
              <a:t> </a:t>
            </a:r>
            <a:r>
              <a:rPr lang="en-US" sz="2000" dirty="0" err="1">
                <a:solidFill>
                  <a:srgbClr val="333333"/>
                </a:solidFill>
              </a:rPr>
              <a:t>meningkat</a:t>
            </a:r>
            <a:r>
              <a:rPr lang="en-US" sz="2000" dirty="0">
                <a:solidFill>
                  <a:srgbClr val="333333"/>
                </a:solidFill>
              </a:rPr>
              <a:t> </a:t>
            </a:r>
            <a:r>
              <a:rPr lang="en-US" sz="2000" dirty="0" err="1">
                <a:solidFill>
                  <a:srgbClr val="333333"/>
                </a:solidFill>
              </a:rPr>
              <a:t>harga</a:t>
            </a:r>
            <a:r>
              <a:rPr lang="en-US" sz="2000" dirty="0">
                <a:solidFill>
                  <a:srgbClr val="333333"/>
                </a:solidFill>
              </a:rPr>
              <a:t> </a:t>
            </a:r>
            <a:r>
              <a:rPr lang="en-US" sz="2000" dirty="0" err="1">
                <a:solidFill>
                  <a:srgbClr val="333333"/>
                </a:solidFill>
              </a:rPr>
              <a:t>dirinya</a:t>
            </a:r>
            <a:r>
              <a:rPr lang="en-US" sz="2000" dirty="0">
                <a:solidFill>
                  <a:srgbClr val="333333"/>
                </a:solidFill>
              </a:rPr>
              <a:t> </a:t>
            </a:r>
            <a:r>
              <a:rPr lang="en-US" sz="2000" dirty="0" err="1">
                <a:solidFill>
                  <a:srgbClr val="333333"/>
                </a:solidFill>
              </a:rPr>
              <a:t>jika</a:t>
            </a:r>
            <a:r>
              <a:rPr lang="en-US" sz="2000" dirty="0">
                <a:solidFill>
                  <a:srgbClr val="333333"/>
                </a:solidFill>
              </a:rPr>
              <a:t> </a:t>
            </a:r>
            <a:r>
              <a:rPr lang="en-US" sz="2000" dirty="0" err="1">
                <a:solidFill>
                  <a:srgbClr val="333333"/>
                </a:solidFill>
              </a:rPr>
              <a:t>dia</a:t>
            </a:r>
            <a:r>
              <a:rPr lang="en-US" sz="2000" dirty="0">
                <a:solidFill>
                  <a:srgbClr val="333333"/>
                </a:solidFill>
              </a:rPr>
              <a:t> </a:t>
            </a:r>
            <a:r>
              <a:rPr lang="en-US" sz="2000" dirty="0" err="1">
                <a:solidFill>
                  <a:srgbClr val="333333"/>
                </a:solidFill>
              </a:rPr>
              <a:t>merasa</a:t>
            </a:r>
            <a:r>
              <a:rPr lang="en-US" sz="2000" dirty="0">
                <a:solidFill>
                  <a:srgbClr val="333333"/>
                </a:solidFill>
              </a:rPr>
              <a:t> </a:t>
            </a:r>
            <a:r>
              <a:rPr lang="en-US" sz="2000" dirty="0" err="1">
                <a:solidFill>
                  <a:srgbClr val="333333"/>
                </a:solidFill>
              </a:rPr>
              <a:t>ditakdirkan</a:t>
            </a:r>
            <a:r>
              <a:rPr lang="en-US" sz="2000" dirty="0">
                <a:solidFill>
                  <a:srgbClr val="333333"/>
                </a:solidFill>
              </a:rPr>
              <a:t> </a:t>
            </a:r>
            <a:r>
              <a:rPr lang="en-US" sz="2000" dirty="0" err="1">
                <a:solidFill>
                  <a:srgbClr val="333333"/>
                </a:solidFill>
              </a:rPr>
              <a:t>untuk</a:t>
            </a:r>
            <a:r>
              <a:rPr lang="en-US" sz="2000" dirty="0">
                <a:solidFill>
                  <a:srgbClr val="333333"/>
                </a:solidFill>
              </a:rPr>
              <a:t> </a:t>
            </a:r>
            <a:r>
              <a:rPr lang="en-US" sz="2000" dirty="0" err="1">
                <a:solidFill>
                  <a:srgbClr val="333333"/>
                </a:solidFill>
              </a:rPr>
              <a:t>menyelesaikan</a:t>
            </a:r>
            <a:r>
              <a:rPr lang="en-US" sz="2000" dirty="0">
                <a:solidFill>
                  <a:srgbClr val="333333"/>
                </a:solidFill>
              </a:rPr>
              <a:t> </a:t>
            </a:r>
            <a:r>
              <a:rPr lang="en-US" sz="2000" dirty="0" err="1">
                <a:solidFill>
                  <a:srgbClr val="333333"/>
                </a:solidFill>
              </a:rPr>
              <a:t>tugas</a:t>
            </a:r>
            <a:r>
              <a:rPr lang="en-US" sz="2000" dirty="0">
                <a:solidFill>
                  <a:srgbClr val="333333"/>
                </a:solidFill>
              </a:rPr>
              <a:t> </a:t>
            </a:r>
            <a:r>
              <a:rPr lang="en-US" sz="2000" dirty="0" err="1">
                <a:solidFill>
                  <a:srgbClr val="333333"/>
                </a:solidFill>
              </a:rPr>
              <a:t>khusus</a:t>
            </a:r>
            <a:r>
              <a:rPr lang="en-US" sz="2000" dirty="0">
                <a:solidFill>
                  <a:srgbClr val="333333"/>
                </a:solidFill>
              </a:rPr>
              <a:t> </a:t>
            </a:r>
            <a:r>
              <a:rPr lang="en-US" sz="2000" dirty="0" err="1">
                <a:solidFill>
                  <a:srgbClr val="333333"/>
                </a:solidFill>
              </a:rPr>
              <a:t>atau</a:t>
            </a:r>
            <a:r>
              <a:rPr lang="en-US" sz="2000" dirty="0">
                <a:solidFill>
                  <a:srgbClr val="333333"/>
                </a:solidFill>
              </a:rPr>
              <a:t> </a:t>
            </a:r>
            <a:r>
              <a:rPr lang="en-US" sz="2000" dirty="0" err="1">
                <a:solidFill>
                  <a:srgbClr val="333333"/>
                </a:solidFill>
              </a:rPr>
              <a:t>percaya</a:t>
            </a:r>
            <a:r>
              <a:rPr lang="en-US" sz="2000" dirty="0">
                <a:solidFill>
                  <a:srgbClr val="333333"/>
                </a:solidFill>
              </a:rPr>
              <a:t> </a:t>
            </a:r>
            <a:r>
              <a:rPr lang="en-US" sz="2000" dirty="0" err="1">
                <a:solidFill>
                  <a:srgbClr val="333333"/>
                </a:solidFill>
              </a:rPr>
              <a:t>bahwa</a:t>
            </a:r>
            <a:r>
              <a:rPr lang="en-US" sz="2000" dirty="0">
                <a:solidFill>
                  <a:srgbClr val="333333"/>
                </a:solidFill>
              </a:rPr>
              <a:t> </a:t>
            </a:r>
            <a:r>
              <a:rPr lang="en-US" sz="2000" dirty="0" err="1">
                <a:solidFill>
                  <a:srgbClr val="333333"/>
                </a:solidFill>
              </a:rPr>
              <a:t>dia</a:t>
            </a:r>
            <a:r>
              <a:rPr lang="en-US" sz="2000" dirty="0">
                <a:solidFill>
                  <a:srgbClr val="333333"/>
                </a:solidFill>
              </a:rPr>
              <a:t> </a:t>
            </a:r>
            <a:r>
              <a:rPr lang="en-US" sz="2000" dirty="0" err="1">
                <a:solidFill>
                  <a:srgbClr val="333333"/>
                </a:solidFill>
              </a:rPr>
              <a:t>terpilih</a:t>
            </a:r>
            <a:r>
              <a:rPr lang="en-US" sz="2000" dirty="0">
                <a:solidFill>
                  <a:srgbClr val="333333"/>
                </a:solidFill>
              </a:rPr>
              <a:t> </a:t>
            </a:r>
            <a:r>
              <a:rPr lang="en-US" sz="2000" dirty="0" err="1">
                <a:solidFill>
                  <a:srgbClr val="333333"/>
                </a:solidFill>
              </a:rPr>
              <a:t>untuk</a:t>
            </a:r>
            <a:r>
              <a:rPr lang="en-US" sz="2000" dirty="0">
                <a:solidFill>
                  <a:srgbClr val="333333"/>
                </a:solidFill>
              </a:rPr>
              <a:t> </a:t>
            </a:r>
            <a:r>
              <a:rPr lang="en-US" sz="2000" dirty="0" err="1">
                <a:solidFill>
                  <a:srgbClr val="333333"/>
                </a:solidFill>
              </a:rPr>
              <a:t>menyelesaikan</a:t>
            </a:r>
            <a:r>
              <a:rPr lang="en-US" sz="2000" dirty="0">
                <a:solidFill>
                  <a:srgbClr val="333333"/>
                </a:solidFill>
              </a:rPr>
              <a:t> </a:t>
            </a:r>
            <a:r>
              <a:rPr lang="en-US" sz="2000" dirty="0" err="1">
                <a:solidFill>
                  <a:srgbClr val="333333"/>
                </a:solidFill>
              </a:rPr>
              <a:t>sebuah</a:t>
            </a:r>
            <a:r>
              <a:rPr lang="en-US" sz="2000" dirty="0">
                <a:solidFill>
                  <a:srgbClr val="333333"/>
                </a:solidFill>
              </a:rPr>
              <a:t> </a:t>
            </a:r>
            <a:r>
              <a:rPr lang="en-US" sz="2000" dirty="0" err="1">
                <a:solidFill>
                  <a:srgbClr val="333333"/>
                </a:solidFill>
              </a:rPr>
              <a:t>misi</a:t>
            </a:r>
            <a:r>
              <a:rPr lang="en-US" sz="2000" dirty="0">
                <a:solidFill>
                  <a:srgbClr val="333333"/>
                </a:solidFill>
              </a:rPr>
              <a:t> </a:t>
            </a:r>
            <a:r>
              <a:rPr lang="en-US" sz="2000" dirty="0" err="1">
                <a:solidFill>
                  <a:srgbClr val="333333"/>
                </a:solidFill>
              </a:rPr>
              <a:t>utama</a:t>
            </a:r>
            <a:r>
              <a:rPr lang="en-US" sz="2000" dirty="0">
                <a:solidFill>
                  <a:srgbClr val="333333"/>
                </a:solidFill>
              </a:rPr>
              <a:t>.</a:t>
            </a:r>
          </a:p>
          <a:p>
            <a:pPr marL="0" indent="0">
              <a:lnSpc>
                <a:spcPct val="100000"/>
              </a:lnSpc>
              <a:spcBef>
                <a:spcPts val="1200"/>
              </a:spcBef>
              <a:buNone/>
              <a:defRPr/>
            </a:pPr>
            <a:endParaRPr lang="en-US" sz="2000" dirty="0">
              <a:solidFill>
                <a:srgbClr val="333333"/>
              </a:solidFill>
            </a:endParaRPr>
          </a:p>
          <a:p>
            <a:pPr marL="0" indent="0">
              <a:lnSpc>
                <a:spcPct val="100000"/>
              </a:lnSpc>
              <a:spcBef>
                <a:spcPts val="1200"/>
              </a:spcBef>
              <a:buNone/>
              <a:defRPr/>
            </a:pPr>
            <a:endParaRPr lang="en-US" sz="2000" dirty="0">
              <a:solidFill>
                <a:srgbClr val="333333"/>
              </a:solidFill>
            </a:endParaRPr>
          </a:p>
          <a:p>
            <a:pPr marL="0" indent="0">
              <a:lnSpc>
                <a:spcPct val="100000"/>
              </a:lnSpc>
              <a:spcBef>
                <a:spcPts val="1200"/>
              </a:spcBef>
              <a:buNone/>
              <a:defRPr/>
            </a:pPr>
            <a:r>
              <a:rPr lang="en-US" sz="2000" b="1" dirty="0">
                <a:solidFill>
                  <a:srgbClr val="333333"/>
                </a:solidFill>
              </a:rPr>
              <a:t>WASPADA: </a:t>
            </a:r>
            <a:r>
              <a:rPr lang="en-US" sz="2000" dirty="0" err="1">
                <a:solidFill>
                  <a:srgbClr val="333333"/>
                </a:solidFill>
              </a:rPr>
              <a:t>Pikiran</a:t>
            </a:r>
            <a:r>
              <a:rPr lang="en-US" sz="2000" dirty="0">
                <a:solidFill>
                  <a:srgbClr val="333333"/>
                </a:solidFill>
              </a:rPr>
              <a:t> megalomania (</a:t>
            </a:r>
            <a:r>
              <a:rPr lang="en-US" sz="2000" dirty="0" err="1">
                <a:solidFill>
                  <a:srgbClr val="333333"/>
                </a:solidFill>
              </a:rPr>
              <a:t>seperti</a:t>
            </a:r>
            <a:r>
              <a:rPr lang="en-US" sz="2000" dirty="0">
                <a:solidFill>
                  <a:srgbClr val="333333"/>
                </a:solidFill>
              </a:rPr>
              <a:t> : </a:t>
            </a:r>
            <a:r>
              <a:rPr lang="en-US" sz="2000" dirty="0" err="1">
                <a:solidFill>
                  <a:srgbClr val="333333"/>
                </a:solidFill>
              </a:rPr>
              <a:t>keyakinan</a:t>
            </a:r>
            <a:r>
              <a:rPr lang="en-US" sz="2000" dirty="0">
                <a:solidFill>
                  <a:srgbClr val="333333"/>
                </a:solidFill>
              </a:rPr>
              <a:t> </a:t>
            </a:r>
            <a:r>
              <a:rPr lang="en-US" sz="2000" dirty="0" err="1">
                <a:solidFill>
                  <a:srgbClr val="333333"/>
                </a:solidFill>
              </a:rPr>
              <a:t>bahwa</a:t>
            </a:r>
            <a:r>
              <a:rPr lang="en-US" sz="2000" dirty="0">
                <a:solidFill>
                  <a:srgbClr val="333333"/>
                </a:solidFill>
              </a:rPr>
              <a:t> </a:t>
            </a:r>
            <a:r>
              <a:rPr lang="en-US" sz="2000" dirty="0" err="1">
                <a:solidFill>
                  <a:srgbClr val="333333"/>
                </a:solidFill>
              </a:rPr>
              <a:t>kita</a:t>
            </a:r>
            <a:r>
              <a:rPr lang="en-US" sz="2000" dirty="0">
                <a:solidFill>
                  <a:srgbClr val="333333"/>
                </a:solidFill>
              </a:rPr>
              <a:t> </a:t>
            </a:r>
            <a:r>
              <a:rPr lang="en-US" sz="2000" dirty="0" err="1">
                <a:solidFill>
                  <a:srgbClr val="333333"/>
                </a:solidFill>
              </a:rPr>
              <a:t>merasa</a:t>
            </a:r>
            <a:r>
              <a:rPr lang="en-US" sz="2000" dirty="0">
                <a:solidFill>
                  <a:srgbClr val="333333"/>
                </a:solidFill>
              </a:rPr>
              <a:t> </a:t>
            </a:r>
            <a:r>
              <a:rPr lang="en-US" sz="2000" dirty="0" err="1">
                <a:solidFill>
                  <a:srgbClr val="333333"/>
                </a:solidFill>
              </a:rPr>
              <a:t>lebih</a:t>
            </a:r>
            <a:r>
              <a:rPr lang="en-US" sz="2000" dirty="0">
                <a:solidFill>
                  <a:srgbClr val="333333"/>
                </a:solidFill>
              </a:rPr>
              <a:t> </a:t>
            </a:r>
            <a:r>
              <a:rPr lang="en-US" sz="2000" dirty="0" err="1">
                <a:solidFill>
                  <a:srgbClr val="333333"/>
                </a:solidFill>
              </a:rPr>
              <a:t>kuat</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lebih</a:t>
            </a:r>
            <a:r>
              <a:rPr lang="en-US" sz="2000" dirty="0">
                <a:solidFill>
                  <a:srgbClr val="333333"/>
                </a:solidFill>
              </a:rPr>
              <a:t> </a:t>
            </a:r>
            <a:r>
              <a:rPr lang="en-US" sz="2000" dirty="0" err="1">
                <a:solidFill>
                  <a:srgbClr val="333333"/>
                </a:solidFill>
              </a:rPr>
              <a:t>penting</a:t>
            </a:r>
            <a:r>
              <a:rPr lang="en-US" sz="2000" dirty="0">
                <a:solidFill>
                  <a:srgbClr val="333333"/>
                </a:solidFill>
              </a:rPr>
              <a:t> </a:t>
            </a:r>
            <a:r>
              <a:rPr lang="en-US" sz="2000" dirty="0" err="1">
                <a:solidFill>
                  <a:srgbClr val="333333"/>
                </a:solidFill>
              </a:rPr>
              <a:t>daripada</a:t>
            </a:r>
            <a:r>
              <a:rPr lang="en-US" sz="2000" dirty="0">
                <a:solidFill>
                  <a:srgbClr val="333333"/>
                </a:solidFill>
              </a:rPr>
              <a:t> orang lain) </a:t>
            </a:r>
            <a:r>
              <a:rPr lang="en-US" sz="2000" dirty="0" err="1">
                <a:solidFill>
                  <a:srgbClr val="333333"/>
                </a:solidFill>
              </a:rPr>
              <a:t>sementara</a:t>
            </a:r>
            <a:r>
              <a:rPr lang="en-US" sz="2000" dirty="0">
                <a:solidFill>
                  <a:srgbClr val="333333"/>
                </a:solidFill>
              </a:rPr>
              <a:t> </a:t>
            </a:r>
            <a:r>
              <a:rPr lang="en-US" sz="2000" dirty="0" err="1">
                <a:solidFill>
                  <a:srgbClr val="333333"/>
                </a:solidFill>
              </a:rPr>
              <a:t>waktu</a:t>
            </a:r>
            <a:r>
              <a:rPr lang="en-US" sz="2000" dirty="0">
                <a:solidFill>
                  <a:srgbClr val="333333"/>
                </a:solidFill>
              </a:rPr>
              <a:t> </a:t>
            </a:r>
            <a:r>
              <a:rPr lang="en-US" sz="2000" dirty="0" err="1">
                <a:solidFill>
                  <a:srgbClr val="333333"/>
                </a:solidFill>
              </a:rPr>
              <a:t>mungkin</a:t>
            </a:r>
            <a:r>
              <a:rPr lang="en-US" sz="2000" dirty="0">
                <a:solidFill>
                  <a:srgbClr val="333333"/>
                </a:solidFill>
              </a:rPr>
              <a:t> </a:t>
            </a:r>
            <a:r>
              <a:rPr lang="en-US" sz="2000" dirty="0" err="1">
                <a:solidFill>
                  <a:srgbClr val="333333"/>
                </a:solidFill>
              </a:rPr>
              <a:t>dapat</a:t>
            </a:r>
            <a:r>
              <a:rPr lang="en-US" sz="2000" dirty="0">
                <a:solidFill>
                  <a:srgbClr val="333333"/>
                </a:solidFill>
              </a:rPr>
              <a:t> </a:t>
            </a:r>
            <a:r>
              <a:rPr lang="en-US" sz="2000" dirty="0" err="1">
                <a:solidFill>
                  <a:srgbClr val="333333"/>
                </a:solidFill>
              </a:rPr>
              <a:t>meningkatkan</a:t>
            </a:r>
            <a:r>
              <a:rPr lang="en-US" sz="2000" dirty="0">
                <a:solidFill>
                  <a:srgbClr val="333333"/>
                </a:solidFill>
              </a:rPr>
              <a:t> </a:t>
            </a:r>
            <a:r>
              <a:rPr lang="en-US" sz="2000" dirty="0" err="1">
                <a:solidFill>
                  <a:srgbClr val="333333"/>
                </a:solidFill>
              </a:rPr>
              <a:t>nilai</a:t>
            </a:r>
            <a:r>
              <a:rPr lang="en-US" sz="2000" dirty="0">
                <a:solidFill>
                  <a:srgbClr val="333333"/>
                </a:solidFill>
              </a:rPr>
              <a:t> </a:t>
            </a:r>
            <a:r>
              <a:rPr lang="en-US" sz="2000" dirty="0" err="1">
                <a:solidFill>
                  <a:srgbClr val="333333"/>
                </a:solidFill>
              </a:rPr>
              <a:t>harga</a:t>
            </a:r>
            <a:r>
              <a:rPr lang="en-US" sz="2000" dirty="0">
                <a:solidFill>
                  <a:srgbClr val="333333"/>
                </a:solidFill>
              </a:rPr>
              <a:t> </a:t>
            </a:r>
            <a:r>
              <a:rPr lang="en-US" sz="2000" dirty="0" err="1">
                <a:solidFill>
                  <a:srgbClr val="333333"/>
                </a:solidFill>
              </a:rPr>
              <a:t>diri</a:t>
            </a:r>
            <a:r>
              <a:rPr lang="en-US" sz="2000" dirty="0">
                <a:solidFill>
                  <a:srgbClr val="333333"/>
                </a:solidFill>
              </a:rPr>
              <a:t> </a:t>
            </a:r>
            <a:r>
              <a:rPr lang="en-US" sz="2000" dirty="0" err="1">
                <a:solidFill>
                  <a:srgbClr val="333333"/>
                </a:solidFill>
              </a:rPr>
              <a:t>tetapi</a:t>
            </a:r>
            <a:r>
              <a:rPr lang="en-US" sz="2000" dirty="0">
                <a:solidFill>
                  <a:srgbClr val="333333"/>
                </a:solidFill>
              </a:rPr>
              <a:t> </a:t>
            </a:r>
            <a:r>
              <a:rPr lang="en-US" sz="2000" dirty="0" err="1">
                <a:solidFill>
                  <a:srgbClr val="333333"/>
                </a:solidFill>
              </a:rPr>
              <a:t>tidak</a:t>
            </a:r>
            <a:r>
              <a:rPr lang="en-US" sz="2000" dirty="0">
                <a:solidFill>
                  <a:srgbClr val="333333"/>
                </a:solidFill>
              </a:rPr>
              <a:t> </a:t>
            </a:r>
            <a:r>
              <a:rPr lang="en-US" sz="2000" dirty="0" err="1">
                <a:solidFill>
                  <a:srgbClr val="333333"/>
                </a:solidFill>
              </a:rPr>
              <a:t>ada</a:t>
            </a:r>
            <a:r>
              <a:rPr lang="en-US" sz="2000" dirty="0">
                <a:solidFill>
                  <a:srgbClr val="333333"/>
                </a:solidFill>
              </a:rPr>
              <a:t> </a:t>
            </a:r>
            <a:r>
              <a:rPr lang="en-US" sz="2000" dirty="0" err="1">
                <a:solidFill>
                  <a:srgbClr val="333333"/>
                </a:solidFill>
              </a:rPr>
              <a:t>hubungannya</a:t>
            </a:r>
            <a:r>
              <a:rPr lang="en-US" sz="2000" dirty="0">
                <a:solidFill>
                  <a:srgbClr val="333333"/>
                </a:solidFill>
              </a:rPr>
              <a:t> </a:t>
            </a:r>
            <a:r>
              <a:rPr lang="en-US" sz="2000" dirty="0" err="1">
                <a:solidFill>
                  <a:srgbClr val="333333"/>
                </a:solidFill>
              </a:rPr>
              <a:t>dengan</a:t>
            </a:r>
            <a:r>
              <a:rPr lang="en-US" sz="2000" dirty="0">
                <a:solidFill>
                  <a:srgbClr val="333333"/>
                </a:solidFill>
              </a:rPr>
              <a:t> </a:t>
            </a:r>
            <a:r>
              <a:rPr lang="en-US" sz="2000" dirty="0" err="1">
                <a:solidFill>
                  <a:srgbClr val="333333"/>
                </a:solidFill>
              </a:rPr>
              <a:t>harga</a:t>
            </a:r>
            <a:r>
              <a:rPr lang="en-US" sz="2000" dirty="0">
                <a:solidFill>
                  <a:srgbClr val="333333"/>
                </a:solidFill>
              </a:rPr>
              <a:t> </a:t>
            </a:r>
            <a:r>
              <a:rPr lang="en-US" sz="2000" dirty="0" err="1">
                <a:solidFill>
                  <a:srgbClr val="333333"/>
                </a:solidFill>
              </a:rPr>
              <a:t>diri</a:t>
            </a:r>
            <a:r>
              <a:rPr lang="en-US" sz="2000" dirty="0">
                <a:solidFill>
                  <a:srgbClr val="333333"/>
                </a:solidFill>
              </a:rPr>
              <a:t> </a:t>
            </a:r>
            <a:r>
              <a:rPr lang="en-US" sz="2000">
                <a:solidFill>
                  <a:srgbClr val="333333"/>
                </a:solidFill>
              </a:rPr>
              <a:t>yang “sehat</a:t>
            </a:r>
            <a:r>
              <a:rPr lang="en-US" sz="2000" kern="1200">
                <a:solidFill>
                  <a:srgbClr val="333333"/>
                </a:solidFill>
              </a:rPr>
              <a:t>”</a:t>
            </a:r>
            <a:r>
              <a:rPr lang="en-US" sz="2000">
                <a:solidFill>
                  <a:srgbClr val="333333"/>
                </a:solidFill>
              </a:rPr>
              <a:t>!</a:t>
            </a:r>
            <a:endParaRPr lang="en-US" sz="2000" dirty="0">
              <a:solidFill>
                <a:srgbClr val="333333"/>
              </a:solidFill>
            </a:endParaRPr>
          </a:p>
          <a:p>
            <a:pPr marL="342900" indent="-342900">
              <a:buClr>
                <a:srgbClr val="333333"/>
              </a:buClr>
              <a:buFont typeface="WingDings"/>
              <a:buChar char=""/>
              <a:defRPr/>
            </a:pPr>
            <a:r>
              <a:rPr lang="en-US" sz="2000" dirty="0" err="1">
                <a:solidFill>
                  <a:srgbClr val="333333"/>
                </a:solidFill>
              </a:rPr>
              <a:t>Perasaan</a:t>
            </a:r>
            <a:r>
              <a:rPr lang="en-US" sz="2000" dirty="0">
                <a:solidFill>
                  <a:srgbClr val="333333"/>
                </a:solidFill>
              </a:rPr>
              <a:t> </a:t>
            </a:r>
            <a:r>
              <a:rPr lang="en-US" sz="2000" dirty="0" err="1">
                <a:solidFill>
                  <a:srgbClr val="333333"/>
                </a:solidFill>
              </a:rPr>
              <a:t>ini</a:t>
            </a:r>
            <a:r>
              <a:rPr lang="en-US" sz="2000" dirty="0">
                <a:solidFill>
                  <a:srgbClr val="333333"/>
                </a:solidFill>
              </a:rPr>
              <a:t> </a:t>
            </a:r>
            <a:r>
              <a:rPr lang="en-US" sz="2000" dirty="0" err="1">
                <a:solidFill>
                  <a:srgbClr val="333333"/>
                </a:solidFill>
              </a:rPr>
              <a:t>tidak</a:t>
            </a:r>
            <a:r>
              <a:rPr lang="en-US" sz="2000" dirty="0">
                <a:solidFill>
                  <a:srgbClr val="333333"/>
                </a:solidFill>
              </a:rPr>
              <a:t> </a:t>
            </a:r>
            <a:r>
              <a:rPr lang="en-US" sz="2000" dirty="0" err="1">
                <a:solidFill>
                  <a:srgbClr val="333333"/>
                </a:solidFill>
              </a:rPr>
              <a:t>berlaku</a:t>
            </a:r>
            <a:r>
              <a:rPr lang="en-US" sz="2000" dirty="0">
                <a:solidFill>
                  <a:srgbClr val="333333"/>
                </a:solidFill>
              </a:rPr>
              <a:t> </a:t>
            </a:r>
            <a:r>
              <a:rPr lang="en-US" sz="2000" dirty="0" err="1">
                <a:solidFill>
                  <a:srgbClr val="333333"/>
                </a:solidFill>
              </a:rPr>
              <a:t>selamanya</a:t>
            </a:r>
            <a:endParaRPr lang="en-US" sz="2000" dirty="0">
              <a:solidFill>
                <a:srgbClr val="333333"/>
              </a:solidFill>
            </a:endParaRPr>
          </a:p>
          <a:p>
            <a:pPr marL="342900" indent="-342900">
              <a:lnSpc>
                <a:spcPct val="100000"/>
              </a:lnSpc>
              <a:spcBef>
                <a:spcPts val="1200"/>
              </a:spcBef>
              <a:buClr>
                <a:srgbClr val="333333"/>
              </a:buClr>
              <a:buFont typeface="WingDings"/>
              <a:buChar char=""/>
              <a:defRPr/>
            </a:pP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tidak</a:t>
            </a:r>
            <a:r>
              <a:rPr lang="en-US" sz="2000" dirty="0">
                <a:solidFill>
                  <a:srgbClr val="333333"/>
                </a:solidFill>
              </a:rPr>
              <a:t> </a:t>
            </a:r>
            <a:r>
              <a:rPr lang="en-US" sz="2000" dirty="0" err="1">
                <a:solidFill>
                  <a:srgbClr val="333333"/>
                </a:solidFill>
              </a:rPr>
              <a:t>berdasar</a:t>
            </a:r>
            <a:r>
              <a:rPr lang="en-US" sz="2000" dirty="0">
                <a:solidFill>
                  <a:srgbClr val="333333"/>
                </a:solidFill>
              </a:rPr>
              <a:t> </a:t>
            </a:r>
            <a:r>
              <a:rPr lang="en-US" sz="2000" dirty="0" err="1">
                <a:solidFill>
                  <a:srgbClr val="333333"/>
                </a:solidFill>
              </a:rPr>
              <a:t>kenyataan</a:t>
            </a:r>
            <a:r>
              <a:rPr lang="en-US" sz="2000" dirty="0">
                <a:solidFill>
                  <a:srgbClr val="333333"/>
                </a:solidFill>
              </a:rPr>
              <a:t> yang </a:t>
            </a:r>
            <a:r>
              <a:rPr lang="en-US" sz="2000" dirty="0" err="1">
                <a:solidFill>
                  <a:srgbClr val="333333"/>
                </a:solidFill>
              </a:rPr>
              <a:t>sebenarnya</a:t>
            </a:r>
            <a:r>
              <a:rPr lang="en-US" sz="2000" dirty="0">
                <a:solidFill>
                  <a:srgbClr val="333333"/>
                </a:solidFill>
              </a:rPr>
              <a:t> </a:t>
            </a:r>
            <a:r>
              <a:rPr lang="en-US" sz="2000" dirty="0" err="1">
                <a:solidFill>
                  <a:srgbClr val="333333"/>
                </a:solidFill>
              </a:rPr>
              <a:t>dan</a:t>
            </a:r>
            <a:r>
              <a:rPr lang="en-US" sz="2000" dirty="0">
                <a:solidFill>
                  <a:srgbClr val="333333"/>
                </a:solidFill>
              </a:rPr>
              <a:t> </a:t>
            </a:r>
            <a:r>
              <a:rPr lang="en-US" sz="2000" dirty="0" err="1">
                <a:solidFill>
                  <a:srgbClr val="333333"/>
                </a:solidFill>
              </a:rPr>
              <a:t>kelebihan</a:t>
            </a:r>
            <a:r>
              <a:rPr lang="en-US" sz="2000" dirty="0">
                <a:solidFill>
                  <a:srgbClr val="333333"/>
                </a:solidFill>
              </a:rPr>
              <a:t> </a:t>
            </a:r>
            <a:r>
              <a:rPr lang="en-US" sz="2000" dirty="0" err="1">
                <a:solidFill>
                  <a:srgbClr val="333333"/>
                </a:solidFill>
              </a:rPr>
              <a:t>diri</a:t>
            </a:r>
            <a:r>
              <a:rPr lang="en-US" sz="2000" dirty="0">
                <a:solidFill>
                  <a:srgbClr val="333333"/>
                </a:solidFill>
              </a:rPr>
              <a:t> yang </a:t>
            </a:r>
            <a:r>
              <a:rPr lang="en-US" sz="2000" dirty="0" err="1">
                <a:solidFill>
                  <a:srgbClr val="333333"/>
                </a:solidFill>
              </a:rPr>
              <a:t>sesungguhnya</a:t>
            </a:r>
            <a:r>
              <a:rPr lang="en-US" sz="2000" dirty="0">
                <a:solidFill>
                  <a:srgbClr val="333333"/>
                </a:solidFill>
              </a:rPr>
              <a:t>!</a:t>
            </a:r>
            <a:endParaRPr lang="de-DE" sz="20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7</a:t>
            </a:fld>
            <a:endParaRPr lang="de-DE">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Tetapi…</a:t>
            </a:r>
            <a:endParaRPr lang="de-DE" sz="3600" dirty="0">
              <a:latin typeface="+mn-lt"/>
              <a:ea typeface="+mn-ea"/>
              <a:cs typeface="+mn-cs"/>
            </a:endParaRPr>
          </a:p>
        </p:txBody>
      </p:sp>
      <p:sp>
        <p:nvSpPr>
          <p:cNvPr id="25602" name="Inhaltsplatzhalter 2"/>
          <p:cNvSpPr>
            <a:spLocks noGrp="1"/>
          </p:cNvSpPr>
          <p:nvPr>
            <p:ph idx="1"/>
          </p:nvPr>
        </p:nvSpPr>
        <p:spPr/>
        <p:txBody>
          <a:bodyPr>
            <a:noAutofit/>
          </a:bodyPr>
          <a:lstStyle/>
          <a:p>
            <a:r>
              <a:rPr lang="en-US" sz="2400" dirty="0" err="1">
                <a:solidFill>
                  <a:srgbClr val="333333"/>
                </a:solidFill>
              </a:rPr>
              <a:t>Semua</a:t>
            </a:r>
            <a:r>
              <a:rPr lang="en-US" sz="2400" dirty="0">
                <a:solidFill>
                  <a:srgbClr val="333333"/>
                </a:solidFill>
              </a:rPr>
              <a:t> orang </a:t>
            </a:r>
            <a:r>
              <a:rPr lang="en-US" sz="2400" dirty="0" err="1">
                <a:solidFill>
                  <a:srgbClr val="333333"/>
                </a:solidFill>
              </a:rPr>
              <a:t>memiliki</a:t>
            </a:r>
            <a:r>
              <a:rPr lang="en-US" sz="2400" dirty="0">
                <a:solidFill>
                  <a:srgbClr val="333333"/>
                </a:solidFill>
              </a:rPr>
              <a:t> </a:t>
            </a:r>
            <a:r>
              <a:rPr lang="en-US" sz="2400" dirty="0" err="1">
                <a:solidFill>
                  <a:srgbClr val="333333"/>
                </a:solidFill>
              </a:rPr>
              <a:t>kelebihan</a:t>
            </a:r>
            <a:r>
              <a:rPr lang="en-US" sz="2400" dirty="0">
                <a:solidFill>
                  <a:srgbClr val="333333"/>
                </a:solidFill>
              </a:rPr>
              <a:t>, </a:t>
            </a:r>
            <a:r>
              <a:rPr lang="en-US" sz="2400" dirty="0" err="1">
                <a:solidFill>
                  <a:srgbClr val="333333"/>
                </a:solidFill>
              </a:rPr>
              <a:t>sehingga</a:t>
            </a:r>
            <a:r>
              <a:rPr lang="en-US" sz="2400" dirty="0">
                <a:solidFill>
                  <a:srgbClr val="333333"/>
                </a:solidFill>
              </a:rPr>
              <a:t> </a:t>
            </a:r>
            <a:r>
              <a:rPr lang="en-US" sz="2400" dirty="0" err="1">
                <a:solidFill>
                  <a:srgbClr val="333333"/>
                </a:solidFill>
              </a:rPr>
              <a:t>diperlukan</a:t>
            </a:r>
            <a:r>
              <a:rPr lang="en-US" sz="2400" dirty="0">
                <a:solidFill>
                  <a:srgbClr val="333333"/>
                </a:solidFill>
              </a:rPr>
              <a:t> </a:t>
            </a:r>
            <a:r>
              <a:rPr lang="en-US" sz="2400" dirty="0" err="1">
                <a:solidFill>
                  <a:srgbClr val="333333"/>
                </a:solidFill>
              </a:rPr>
              <a:t>usaha</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mengenali</a:t>
            </a:r>
            <a:r>
              <a:rPr lang="en-US" sz="2400" dirty="0">
                <a:solidFill>
                  <a:srgbClr val="333333"/>
                </a:solidFill>
              </a:rPr>
              <a:t> </a:t>
            </a:r>
            <a:r>
              <a:rPr lang="en-US" sz="2400" dirty="0" err="1">
                <a:solidFill>
                  <a:srgbClr val="333333"/>
                </a:solidFill>
              </a:rPr>
              <a:t>aspek</a:t>
            </a:r>
            <a:r>
              <a:rPr lang="en-US" sz="2400" dirty="0">
                <a:solidFill>
                  <a:srgbClr val="333333"/>
                </a:solidFill>
              </a:rPr>
              <a:t> </a:t>
            </a:r>
            <a:r>
              <a:rPr lang="en-US" sz="2400" dirty="0" err="1">
                <a:solidFill>
                  <a:srgbClr val="333333"/>
                </a:solidFill>
              </a:rPr>
              <a:t>positif</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kemampuan</a:t>
            </a:r>
            <a:r>
              <a:rPr lang="en-US" sz="2400" dirty="0">
                <a:solidFill>
                  <a:srgbClr val="333333"/>
                </a:solidFill>
              </a:rPr>
              <a:t> </a:t>
            </a:r>
            <a:r>
              <a:rPr lang="en-US" sz="2400" dirty="0" err="1">
                <a:solidFill>
                  <a:srgbClr val="333333"/>
                </a:solidFill>
              </a:rPr>
              <a:t>positif</a:t>
            </a:r>
            <a:r>
              <a:rPr lang="en-US" sz="2400" dirty="0">
                <a:solidFill>
                  <a:srgbClr val="333333"/>
                </a:solidFill>
              </a:rPr>
              <a:t> yang </a:t>
            </a:r>
            <a:r>
              <a:rPr lang="en-US" sz="2400" dirty="0" err="1">
                <a:solidFill>
                  <a:srgbClr val="333333"/>
                </a:solidFill>
              </a:rPr>
              <a:t>dimilikinya</a:t>
            </a:r>
            <a:r>
              <a:rPr lang="en-US" sz="2400" dirty="0">
                <a:solidFill>
                  <a:srgbClr val="333333"/>
                </a:solidFill>
              </a:rPr>
              <a:t>.</a:t>
            </a:r>
          </a:p>
          <a:p>
            <a:r>
              <a:rPr lang="en-US" sz="2400" dirty="0" err="1">
                <a:solidFill>
                  <a:srgbClr val="333333"/>
                </a:solidFill>
              </a:rPr>
              <a:t>Saudara</a:t>
            </a:r>
            <a:r>
              <a:rPr lang="en-US" sz="2400" dirty="0">
                <a:solidFill>
                  <a:srgbClr val="333333"/>
                </a:solidFill>
              </a:rPr>
              <a:t> </a:t>
            </a:r>
            <a:r>
              <a:rPr lang="en-US" sz="2400" dirty="0" err="1">
                <a:solidFill>
                  <a:srgbClr val="333333"/>
                </a:solidFill>
              </a:rPr>
              <a:t>seharusnya</a:t>
            </a:r>
            <a:r>
              <a:rPr lang="en-US" sz="2400" dirty="0">
                <a:solidFill>
                  <a:srgbClr val="333333"/>
                </a:solidFill>
              </a:rPr>
              <a:t> </a:t>
            </a:r>
            <a:r>
              <a:rPr lang="en-US" sz="2400" dirty="0" err="1">
                <a:solidFill>
                  <a:srgbClr val="333333"/>
                </a:solidFill>
              </a:rPr>
              <a:t>bangga</a:t>
            </a:r>
            <a:r>
              <a:rPr lang="en-US" sz="2400" dirty="0">
                <a:solidFill>
                  <a:srgbClr val="333333"/>
                </a:solidFill>
              </a:rPr>
              <a:t> </a:t>
            </a:r>
            <a:r>
              <a:rPr lang="en-US" sz="2400" dirty="0" err="1">
                <a:solidFill>
                  <a:srgbClr val="333333"/>
                </a:solidFill>
              </a:rPr>
              <a:t>memiliki</a:t>
            </a:r>
            <a:r>
              <a:rPr lang="en-US" sz="2400" dirty="0">
                <a:solidFill>
                  <a:srgbClr val="333333"/>
                </a:solidFill>
              </a:rPr>
              <a:t> </a:t>
            </a:r>
            <a:r>
              <a:rPr lang="en-US" sz="2400" dirty="0" err="1">
                <a:solidFill>
                  <a:srgbClr val="333333"/>
                </a:solidFill>
              </a:rPr>
              <a:t>aspek</a:t>
            </a:r>
            <a:r>
              <a:rPr lang="en-US" sz="2400" dirty="0">
                <a:solidFill>
                  <a:srgbClr val="333333"/>
                </a:solidFill>
              </a:rPr>
              <a:t> </a:t>
            </a:r>
            <a:r>
              <a:rPr lang="en-US" sz="2400" dirty="0" err="1">
                <a:solidFill>
                  <a:srgbClr val="333333"/>
                </a:solidFill>
              </a:rPr>
              <a:t>positif</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kemampuan</a:t>
            </a:r>
            <a:r>
              <a:rPr lang="en-US" sz="2400" dirty="0">
                <a:solidFill>
                  <a:srgbClr val="333333"/>
                </a:solidFill>
              </a:rPr>
              <a:t> </a:t>
            </a:r>
            <a:r>
              <a:rPr lang="en-US" sz="2400" dirty="0" err="1">
                <a:solidFill>
                  <a:srgbClr val="333333"/>
                </a:solidFill>
              </a:rPr>
              <a:t>positif</a:t>
            </a:r>
            <a:r>
              <a:rPr lang="en-US" sz="2400" dirty="0">
                <a:solidFill>
                  <a:srgbClr val="333333"/>
                </a:solidFill>
              </a:rPr>
              <a:t> yang </a:t>
            </a:r>
            <a:r>
              <a:rPr lang="en-US" sz="2400" dirty="0" err="1">
                <a:solidFill>
                  <a:srgbClr val="333333"/>
                </a:solidFill>
              </a:rPr>
              <a:t>dimiliki</a:t>
            </a:r>
            <a:r>
              <a:rPr lang="en-US" sz="2400" dirty="0">
                <a:solidFill>
                  <a:srgbClr val="333333"/>
                </a:solidFill>
              </a:rPr>
              <a:t>!</a:t>
            </a:r>
          </a:p>
          <a:p>
            <a:r>
              <a:rPr lang="en-US" sz="2400" dirty="0" err="1">
                <a:solidFill>
                  <a:srgbClr val="333333"/>
                </a:solidFill>
              </a:rPr>
              <a:t>Kesadaran</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aspek</a:t>
            </a:r>
            <a:r>
              <a:rPr lang="en-US" sz="2400" dirty="0">
                <a:solidFill>
                  <a:srgbClr val="333333"/>
                </a:solidFill>
              </a:rPr>
              <a:t> </a:t>
            </a:r>
            <a:r>
              <a:rPr lang="en-US" sz="2400" dirty="0" err="1">
                <a:solidFill>
                  <a:srgbClr val="333333"/>
                </a:solidFill>
              </a:rPr>
              <a:t>positif</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kemampuan</a:t>
            </a:r>
            <a:r>
              <a:rPr lang="en-US" sz="2400" dirty="0">
                <a:solidFill>
                  <a:srgbClr val="333333"/>
                </a:solidFill>
              </a:rPr>
              <a:t> </a:t>
            </a:r>
            <a:r>
              <a:rPr lang="en-US" sz="2400" dirty="0" err="1">
                <a:solidFill>
                  <a:srgbClr val="333333"/>
                </a:solidFill>
              </a:rPr>
              <a:t>positif</a:t>
            </a:r>
            <a:r>
              <a:rPr lang="en-US" sz="2400" dirty="0">
                <a:solidFill>
                  <a:srgbClr val="333333"/>
                </a:solidFill>
              </a:rPr>
              <a:t> yang </a:t>
            </a:r>
            <a:r>
              <a:rPr lang="en-US" sz="2400" dirty="0" err="1">
                <a:solidFill>
                  <a:srgbClr val="333333"/>
                </a:solidFill>
              </a:rPr>
              <a:t>dimiliki</a:t>
            </a:r>
            <a:r>
              <a:rPr lang="en-US" sz="2400" dirty="0">
                <a:solidFill>
                  <a:srgbClr val="333333"/>
                </a:solidFill>
              </a:rPr>
              <a:t> </a:t>
            </a:r>
            <a:r>
              <a:rPr lang="en-US" sz="2400" dirty="0" err="1">
                <a:solidFill>
                  <a:srgbClr val="333333"/>
                </a:solidFill>
              </a:rPr>
              <a:t>menjadi</a:t>
            </a:r>
            <a:r>
              <a:rPr lang="en-US" sz="2400" dirty="0">
                <a:solidFill>
                  <a:srgbClr val="333333"/>
                </a:solidFill>
              </a:rPr>
              <a:t> </a:t>
            </a:r>
            <a:r>
              <a:rPr lang="en-US" sz="2400" dirty="0" err="1">
                <a:solidFill>
                  <a:srgbClr val="333333"/>
                </a:solidFill>
              </a:rPr>
              <a:t>dasar</a:t>
            </a:r>
            <a:r>
              <a:rPr lang="en-US" sz="2400" dirty="0">
                <a:solidFill>
                  <a:srgbClr val="333333"/>
                </a:solidFill>
              </a:rPr>
              <a:t> </a:t>
            </a:r>
            <a:r>
              <a:rPr lang="en-US" sz="2400" dirty="0" err="1">
                <a:solidFill>
                  <a:srgbClr val="333333"/>
                </a:solidFill>
              </a:rPr>
              <a:t>pembentukan</a:t>
            </a:r>
            <a:r>
              <a:rPr lang="en-US" sz="2400" dirty="0">
                <a:solidFill>
                  <a:srgbClr val="333333"/>
                </a:solidFill>
              </a:rPr>
              <a:t> </a:t>
            </a:r>
            <a:r>
              <a:rPr lang="en-US" sz="2400" dirty="0" err="1">
                <a:solidFill>
                  <a:srgbClr val="333333"/>
                </a:solidFill>
              </a:rPr>
              <a:t>harga</a:t>
            </a:r>
            <a:r>
              <a:rPr lang="en-US" sz="2400" dirty="0">
                <a:solidFill>
                  <a:srgbClr val="333333"/>
                </a:solidFill>
              </a:rPr>
              <a:t> </a:t>
            </a:r>
            <a:r>
              <a:rPr lang="en-US" sz="2400" dirty="0" err="1">
                <a:solidFill>
                  <a:srgbClr val="333333"/>
                </a:solidFill>
              </a:rPr>
              <a:t>diri</a:t>
            </a:r>
            <a:r>
              <a:rPr lang="en-US" sz="2400" dirty="0">
                <a:solidFill>
                  <a:srgbClr val="333333"/>
                </a:solidFill>
              </a:rPr>
              <a:t> </a:t>
            </a:r>
            <a:r>
              <a:rPr lang="en-US" sz="2400" dirty="0" err="1">
                <a:solidFill>
                  <a:srgbClr val="333333"/>
                </a:solidFill>
              </a:rPr>
              <a:t>saudara</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8</a:t>
            </a:fld>
            <a:endParaRPr lang="de-DE">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mempelajarinya?</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400" dirty="0">
                <a:solidFill>
                  <a:srgbClr val="333333"/>
                </a:solidFill>
              </a:rPr>
              <a:t>Banyak orang dengan psikosis (tetapi tidak semua!) memiliki harga diri yang rendah, seringkali karena pengalaman pribadi dengan orang lain yang negatif. </a:t>
            </a:r>
            <a:r>
              <a:rPr lang="de-DE" sz="2400" dirty="0" err="1">
                <a:solidFill>
                  <a:srgbClr val="333333"/>
                </a:solidFill>
              </a:rPr>
              <a:t>Upaya</a:t>
            </a:r>
            <a:r>
              <a:rPr lang="de-DE" sz="2400" dirty="0">
                <a:solidFill>
                  <a:srgbClr val="333333"/>
                </a:solidFill>
              </a:rPr>
              <a:t> </a:t>
            </a:r>
            <a:r>
              <a:rPr lang="de-DE" sz="2400" dirty="0" err="1">
                <a:solidFill>
                  <a:srgbClr val="333333"/>
                </a:solidFill>
              </a:rPr>
              <a:t>dalam</a:t>
            </a:r>
            <a:r>
              <a:rPr lang="de-DE" sz="2400" dirty="0">
                <a:solidFill>
                  <a:srgbClr val="333333"/>
                </a:solidFill>
              </a:rPr>
              <a:t> </a:t>
            </a:r>
            <a:r>
              <a:rPr lang="de-DE" sz="2400" dirty="0" err="1">
                <a:solidFill>
                  <a:srgbClr val="333333"/>
                </a:solidFill>
              </a:rPr>
              <a:t>meningkatkan</a:t>
            </a:r>
            <a:r>
              <a:rPr lang="de-DE" sz="2400" dirty="0">
                <a:solidFill>
                  <a:srgbClr val="333333"/>
                </a:solidFill>
              </a:rPr>
              <a:t> </a:t>
            </a:r>
            <a:r>
              <a:rPr lang="de-DE" sz="2400" dirty="0" err="1">
                <a:solidFill>
                  <a:srgbClr val="333333"/>
                </a:solidFill>
              </a:rPr>
              <a:t>harga</a:t>
            </a:r>
            <a:r>
              <a:rPr lang="de-DE" sz="2400" dirty="0">
                <a:solidFill>
                  <a:srgbClr val="333333"/>
                </a:solidFill>
              </a:rPr>
              <a:t> </a:t>
            </a:r>
            <a:r>
              <a:rPr lang="de-DE" sz="2400" dirty="0" err="1">
                <a:solidFill>
                  <a:srgbClr val="333333"/>
                </a:solidFill>
              </a:rPr>
              <a:t>diri</a:t>
            </a:r>
            <a:r>
              <a:rPr lang="de-DE" sz="2400" dirty="0">
                <a:solidFill>
                  <a:srgbClr val="333333"/>
                </a:solidFill>
              </a:rPr>
              <a:t> </a:t>
            </a:r>
            <a:r>
              <a:rPr lang="de-DE" sz="2400" dirty="0" err="1">
                <a:solidFill>
                  <a:srgbClr val="333333"/>
                </a:solidFill>
              </a:rPr>
              <a:t>dan</a:t>
            </a:r>
            <a:r>
              <a:rPr lang="de-DE" sz="2400" dirty="0">
                <a:solidFill>
                  <a:srgbClr val="333333"/>
                </a:solidFill>
              </a:rPr>
              <a:t> </a:t>
            </a:r>
            <a:r>
              <a:rPr lang="de-DE" sz="2400" dirty="0" err="1">
                <a:solidFill>
                  <a:srgbClr val="333333"/>
                </a:solidFill>
              </a:rPr>
              <a:t>gejala</a:t>
            </a:r>
            <a:r>
              <a:rPr lang="de-DE" sz="2400" dirty="0">
                <a:solidFill>
                  <a:srgbClr val="333333"/>
                </a:solidFill>
              </a:rPr>
              <a:t> </a:t>
            </a:r>
            <a:r>
              <a:rPr lang="de-DE" sz="2400" dirty="0" err="1">
                <a:solidFill>
                  <a:srgbClr val="333333"/>
                </a:solidFill>
              </a:rPr>
              <a:t>depresi</a:t>
            </a:r>
            <a:r>
              <a:rPr lang="de-DE" sz="2400" dirty="0">
                <a:solidFill>
                  <a:srgbClr val="333333"/>
                </a:solidFill>
              </a:rPr>
              <a:t> </a:t>
            </a:r>
            <a:r>
              <a:rPr lang="de-DE" sz="2400" dirty="0" err="1">
                <a:solidFill>
                  <a:srgbClr val="333333"/>
                </a:solidFill>
              </a:rPr>
              <a:t>dapat</a:t>
            </a:r>
            <a:r>
              <a:rPr lang="de-DE" sz="2400" dirty="0">
                <a:solidFill>
                  <a:srgbClr val="333333"/>
                </a:solidFill>
              </a:rPr>
              <a:t> </a:t>
            </a:r>
            <a:r>
              <a:rPr lang="de-DE" sz="2400" dirty="0" err="1">
                <a:solidFill>
                  <a:srgbClr val="333333"/>
                </a:solidFill>
              </a:rPr>
              <a:t>meningkatkan</a:t>
            </a:r>
            <a:r>
              <a:rPr lang="de-DE" sz="2400" dirty="0">
                <a:solidFill>
                  <a:srgbClr val="333333"/>
                </a:solidFill>
              </a:rPr>
              <a:t> </a:t>
            </a:r>
            <a:r>
              <a:rPr lang="de-DE" sz="2400" dirty="0" err="1">
                <a:solidFill>
                  <a:srgbClr val="333333"/>
                </a:solidFill>
              </a:rPr>
              <a:t>stabilitas</a:t>
            </a:r>
            <a:r>
              <a:rPr lang="de-DE" sz="2400" dirty="0">
                <a:solidFill>
                  <a:srgbClr val="333333"/>
                </a:solidFill>
              </a:rPr>
              <a:t> mental. Hal </a:t>
            </a:r>
            <a:r>
              <a:rPr lang="de-DE" sz="2400" dirty="0" err="1">
                <a:solidFill>
                  <a:srgbClr val="333333"/>
                </a:solidFill>
              </a:rPr>
              <a:t>Ini</a:t>
            </a:r>
            <a:r>
              <a:rPr lang="de-DE" sz="2400" dirty="0">
                <a:solidFill>
                  <a:srgbClr val="333333"/>
                </a:solidFill>
              </a:rPr>
              <a:t> </a:t>
            </a:r>
            <a:r>
              <a:rPr lang="de-DE" sz="2400" dirty="0" err="1">
                <a:solidFill>
                  <a:srgbClr val="333333"/>
                </a:solidFill>
              </a:rPr>
              <a:t>juga</a:t>
            </a:r>
            <a:r>
              <a:rPr lang="de-DE" sz="2400" dirty="0">
                <a:solidFill>
                  <a:srgbClr val="333333"/>
                </a:solidFill>
              </a:rPr>
              <a:t> </a:t>
            </a:r>
            <a:r>
              <a:rPr lang="de-DE" sz="2400" dirty="0" err="1">
                <a:solidFill>
                  <a:srgbClr val="333333"/>
                </a:solidFill>
              </a:rPr>
              <a:t>dapat</a:t>
            </a:r>
            <a:r>
              <a:rPr lang="de-DE" sz="2400" dirty="0">
                <a:solidFill>
                  <a:srgbClr val="333333"/>
                </a:solidFill>
              </a:rPr>
              <a:t> </a:t>
            </a:r>
            <a:r>
              <a:rPr lang="de-DE" sz="2400" dirty="0" err="1">
                <a:solidFill>
                  <a:srgbClr val="333333"/>
                </a:solidFill>
              </a:rPr>
              <a:t>membantu</a:t>
            </a:r>
            <a:r>
              <a:rPr lang="de-DE" sz="2400" dirty="0">
                <a:solidFill>
                  <a:srgbClr val="333333"/>
                </a:solidFill>
              </a:rPr>
              <a:t> </a:t>
            </a:r>
            <a:r>
              <a:rPr lang="de-DE" sz="2400" dirty="0" err="1">
                <a:solidFill>
                  <a:srgbClr val="333333"/>
                </a:solidFill>
              </a:rPr>
              <a:t>mengurangi</a:t>
            </a:r>
            <a:r>
              <a:rPr lang="de-DE" sz="2400" dirty="0">
                <a:solidFill>
                  <a:srgbClr val="333333"/>
                </a:solidFill>
              </a:rPr>
              <a:t> </a:t>
            </a:r>
            <a:r>
              <a:rPr lang="de-DE" sz="2400" dirty="0" err="1">
                <a:solidFill>
                  <a:srgbClr val="333333"/>
                </a:solidFill>
              </a:rPr>
              <a:t>gejala</a:t>
            </a:r>
            <a:r>
              <a:rPr lang="de-DE" sz="2400" dirty="0">
                <a:solidFill>
                  <a:srgbClr val="333333"/>
                </a:solidFill>
              </a:rPr>
              <a:t> </a:t>
            </a:r>
            <a:r>
              <a:rPr lang="de-DE" sz="2400" dirty="0" err="1">
                <a:solidFill>
                  <a:srgbClr val="333333"/>
                </a:solidFill>
              </a:rPr>
              <a:t>psikotik</a:t>
            </a:r>
            <a:r>
              <a:rPr lang="de-DE"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9</a:t>
            </a:fld>
            <a:endParaRPr lang="de-DE">
              <a:latin typeface="+mn-lt"/>
            </a:endParaRPr>
          </a:p>
        </p:txBody>
      </p:sp>
    </p:spTree>
    <p:extLst>
      <p:ext uri="{BB962C8B-B14F-4D97-AF65-F5344CB8AC3E}">
        <p14:creationId xmlns:p14="http://schemas.microsoft.com/office/powerpoint/2010/main" val="3862098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Sumber Harga Diri</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en-US" sz="2400" dirty="0" err="1">
                <a:solidFill>
                  <a:srgbClr val="333333"/>
                </a:solidFill>
              </a:rPr>
              <a:t>Harga</a:t>
            </a:r>
            <a:r>
              <a:rPr lang="en-US" sz="2400" dirty="0">
                <a:solidFill>
                  <a:srgbClr val="333333"/>
                </a:solidFill>
              </a:rPr>
              <a:t> </a:t>
            </a:r>
            <a:r>
              <a:rPr lang="en-US" sz="2400" dirty="0" err="1">
                <a:solidFill>
                  <a:srgbClr val="333333"/>
                </a:solidFill>
              </a:rPr>
              <a:t>diri</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terdapat</a:t>
            </a:r>
            <a:r>
              <a:rPr lang="en-US" sz="2400" dirty="0">
                <a:solidFill>
                  <a:srgbClr val="333333"/>
                </a:solidFill>
              </a:rPr>
              <a:t> </a:t>
            </a:r>
            <a:r>
              <a:rPr lang="en-US" sz="2400" dirty="0" err="1">
                <a:solidFill>
                  <a:srgbClr val="333333"/>
                </a:solidFill>
              </a:rPr>
              <a:t>hanya</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satu</a:t>
            </a:r>
            <a:r>
              <a:rPr lang="en-US" sz="2400" dirty="0">
                <a:solidFill>
                  <a:srgbClr val="333333"/>
                </a:solidFill>
              </a:rPr>
              <a:t> </a:t>
            </a:r>
            <a:r>
              <a:rPr lang="en-US" sz="2400" dirty="0" err="1">
                <a:solidFill>
                  <a:srgbClr val="333333"/>
                </a:solidFill>
              </a:rPr>
              <a:t>aspek</a:t>
            </a:r>
            <a:r>
              <a:rPr lang="en-US" sz="2400" dirty="0">
                <a:solidFill>
                  <a:srgbClr val="333333"/>
                </a:solidFill>
              </a:rPr>
              <a:t> </a:t>
            </a:r>
            <a:r>
              <a:rPr lang="en-US" sz="2400" dirty="0" err="1">
                <a:solidFill>
                  <a:srgbClr val="333333"/>
                </a:solidFill>
              </a:rPr>
              <a:t>saja</a:t>
            </a:r>
            <a:r>
              <a:rPr lang="en-US" sz="2400" dirty="0">
                <a:solidFill>
                  <a:srgbClr val="333333"/>
                </a:solidFill>
              </a:rPr>
              <a:t>, </a:t>
            </a:r>
            <a:r>
              <a:rPr lang="en-US" sz="2400" dirty="0" err="1">
                <a:solidFill>
                  <a:srgbClr val="333333"/>
                </a:solidFill>
              </a:rPr>
              <a:t>tetapi</a:t>
            </a:r>
            <a:r>
              <a:rPr lang="en-US" sz="2400" dirty="0">
                <a:solidFill>
                  <a:srgbClr val="333333"/>
                </a:solidFill>
              </a:rPr>
              <a:t> </a:t>
            </a:r>
            <a:r>
              <a:rPr lang="en-US" sz="2400" dirty="0" err="1">
                <a:solidFill>
                  <a:srgbClr val="333333"/>
                </a:solidFill>
              </a:rPr>
              <a:t>mungkin</a:t>
            </a:r>
            <a:r>
              <a:rPr lang="en-US" sz="2400" dirty="0">
                <a:solidFill>
                  <a:srgbClr val="333333"/>
                </a:solidFill>
              </a:rPr>
              <a:t> </a:t>
            </a:r>
            <a:r>
              <a:rPr lang="en-US" sz="2400" dirty="0" err="1">
                <a:solidFill>
                  <a:srgbClr val="333333"/>
                </a:solidFill>
              </a:rPr>
              <a:t>terdapat</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beberapa</a:t>
            </a:r>
            <a:r>
              <a:rPr lang="en-US" sz="2400" dirty="0">
                <a:solidFill>
                  <a:srgbClr val="333333"/>
                </a:solidFill>
              </a:rPr>
              <a:t> </a:t>
            </a:r>
            <a:r>
              <a:rPr lang="en-US" sz="2400" dirty="0" err="1">
                <a:solidFill>
                  <a:srgbClr val="333333"/>
                </a:solidFill>
              </a:rPr>
              <a:t>segi</a:t>
            </a:r>
            <a:r>
              <a:rPr lang="en-US" sz="2400" dirty="0">
                <a:solidFill>
                  <a:srgbClr val="333333"/>
                </a:solidFill>
              </a:rPr>
              <a:t> </a:t>
            </a:r>
            <a:r>
              <a:rPr lang="en-US" sz="2400" dirty="0" err="1">
                <a:solidFill>
                  <a:srgbClr val="333333"/>
                </a:solidFill>
              </a:rPr>
              <a:t>kehidupan</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bentuk</a:t>
            </a:r>
            <a:r>
              <a:rPr lang="en-US" sz="2400" dirty="0">
                <a:solidFill>
                  <a:srgbClr val="333333"/>
                </a:solidFill>
              </a:rPr>
              <a:t> yang </a:t>
            </a:r>
            <a:r>
              <a:rPr lang="en-US" sz="2400" dirty="0" err="1">
                <a:solidFill>
                  <a:srgbClr val="333333"/>
                </a:solidFill>
              </a:rPr>
              <a:t>berbeda</a:t>
            </a:r>
            <a:r>
              <a:rPr lang="en-US" sz="2400" dirty="0">
                <a:solidFill>
                  <a:srgbClr val="333333"/>
                </a:solidFill>
              </a:rPr>
              <a:t> (</a:t>
            </a:r>
            <a:r>
              <a:rPr lang="en-US" sz="2400" dirty="0" err="1">
                <a:solidFill>
                  <a:srgbClr val="333333"/>
                </a:solidFill>
              </a:rPr>
              <a:t>disimbolkan</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kotak</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rak</a:t>
            </a:r>
            <a:r>
              <a:rPr lang="en-US" sz="2400" dirty="0">
                <a:solidFill>
                  <a:srgbClr val="333333"/>
                </a:solidFill>
              </a:rPr>
              <a:t> yang </a:t>
            </a:r>
            <a:r>
              <a:rPr lang="en-US" sz="2400" dirty="0" err="1">
                <a:solidFill>
                  <a:srgbClr val="333333"/>
                </a:solidFill>
              </a:rPr>
              <a:t>ada</a:t>
            </a:r>
            <a:r>
              <a:rPr lang="en-US" sz="2400" dirty="0">
                <a:solidFill>
                  <a:srgbClr val="333333"/>
                </a:solidFill>
              </a:rPr>
              <a:t> </a:t>
            </a:r>
            <a:r>
              <a:rPr lang="en-US" sz="2400" dirty="0" err="1">
                <a:solidFill>
                  <a:srgbClr val="333333"/>
                </a:solidFill>
              </a:rPr>
              <a:t>disamping</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10</a:t>
            </a:fld>
            <a:endParaRPr lang="de-DE">
              <a:latin typeface="+mn-lt"/>
            </a:endParaRPr>
          </a:p>
        </p:txBody>
      </p:sp>
      <p:sp>
        <p:nvSpPr>
          <p:cNvPr id="17"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Hobi</a:t>
            </a:r>
            <a:endParaRPr lang="de-DE" dirty="0">
              <a:solidFill>
                <a:srgbClr val="333333"/>
              </a:solidFill>
              <a:latin typeface="Calibri Light"/>
              <a:cs typeface="Verdana"/>
            </a:endParaRPr>
          </a:p>
        </p:txBody>
      </p:sp>
      <p:sp>
        <p:nvSpPr>
          <p:cNvPr id="18"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Olahraga</a:t>
            </a:r>
            <a:endParaRPr lang="de-DE" dirty="0">
              <a:solidFill>
                <a:srgbClr val="333333"/>
              </a:solidFill>
              <a:latin typeface="Calibri Light"/>
              <a:cs typeface="Verdana"/>
            </a:endParaRPr>
          </a:p>
        </p:txBody>
      </p:sp>
      <p:sp>
        <p:nvSpPr>
          <p:cNvPr id="19"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Penampilan</a:t>
            </a:r>
            <a:endParaRPr lang="de-DE" dirty="0">
              <a:solidFill>
                <a:srgbClr val="333333"/>
              </a:solidFill>
              <a:latin typeface="Calibri Light"/>
              <a:cs typeface="Verdana"/>
            </a:endParaRPr>
          </a:p>
        </p:txBody>
      </p:sp>
      <p:sp>
        <p:nvSpPr>
          <p:cNvPr id="22"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Pekerjaan</a:t>
            </a:r>
            <a:endParaRPr lang="de-DE" dirty="0">
              <a:solidFill>
                <a:srgbClr val="333333"/>
              </a:solidFill>
              <a:latin typeface="Calibri Light"/>
              <a:cs typeface="Verdana"/>
            </a:endParaRPr>
          </a:p>
        </p:txBody>
      </p:sp>
      <p:sp>
        <p:nvSpPr>
          <p:cNvPr id="23" name="Caption_18"/>
          <p:cNvSpPr txBox="1">
            <a:spLocks noChangeArrowheads="1"/>
          </p:cNvSpPr>
          <p:nvPr/>
        </p:nvSpPr>
        <p:spPr bwMode="auto">
          <a:xfrm>
            <a:off x="7661719" y="2130648"/>
            <a:ext cx="21031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Hubungan dengan orang lain </a:t>
            </a:r>
            <a:endParaRPr lang="de-DE" dirty="0">
              <a:solidFill>
                <a:srgbClr val="333333"/>
              </a:solidFill>
              <a:latin typeface="Calibri Light"/>
              <a:cs typeface="Verdan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Sumber Harga Diri</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en-US" sz="2400" dirty="0" err="1">
                <a:solidFill>
                  <a:srgbClr val="333333"/>
                </a:solidFill>
              </a:rPr>
              <a:t>Harga</a:t>
            </a:r>
            <a:r>
              <a:rPr lang="en-US" sz="2400" dirty="0">
                <a:solidFill>
                  <a:srgbClr val="333333"/>
                </a:solidFill>
              </a:rPr>
              <a:t> </a:t>
            </a:r>
            <a:r>
              <a:rPr lang="en-US" sz="2400" dirty="0" err="1">
                <a:solidFill>
                  <a:srgbClr val="333333"/>
                </a:solidFill>
              </a:rPr>
              <a:t>diri</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terdapat</a:t>
            </a:r>
            <a:r>
              <a:rPr lang="en-US" sz="2400" dirty="0">
                <a:solidFill>
                  <a:srgbClr val="333333"/>
                </a:solidFill>
              </a:rPr>
              <a:t> </a:t>
            </a:r>
            <a:r>
              <a:rPr lang="en-US" sz="2400" dirty="0" err="1">
                <a:solidFill>
                  <a:srgbClr val="333333"/>
                </a:solidFill>
              </a:rPr>
              <a:t>hanya</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satu</a:t>
            </a:r>
            <a:r>
              <a:rPr lang="en-US" sz="2400" dirty="0">
                <a:solidFill>
                  <a:srgbClr val="333333"/>
                </a:solidFill>
              </a:rPr>
              <a:t> </a:t>
            </a:r>
            <a:r>
              <a:rPr lang="en-US" sz="2400" dirty="0" err="1">
                <a:solidFill>
                  <a:srgbClr val="333333"/>
                </a:solidFill>
              </a:rPr>
              <a:t>aspek</a:t>
            </a:r>
            <a:r>
              <a:rPr lang="en-US" sz="2400" dirty="0">
                <a:solidFill>
                  <a:srgbClr val="333333"/>
                </a:solidFill>
              </a:rPr>
              <a:t> </a:t>
            </a:r>
            <a:r>
              <a:rPr lang="en-US" sz="2400" dirty="0" err="1">
                <a:solidFill>
                  <a:srgbClr val="333333"/>
                </a:solidFill>
              </a:rPr>
              <a:t>saja</a:t>
            </a:r>
            <a:r>
              <a:rPr lang="en-US" sz="2400" dirty="0">
                <a:solidFill>
                  <a:srgbClr val="333333"/>
                </a:solidFill>
              </a:rPr>
              <a:t>, </a:t>
            </a:r>
            <a:r>
              <a:rPr lang="en-US" sz="2400" dirty="0" err="1">
                <a:solidFill>
                  <a:srgbClr val="333333"/>
                </a:solidFill>
              </a:rPr>
              <a:t>tetapi</a:t>
            </a:r>
            <a:r>
              <a:rPr lang="en-US" sz="2400" dirty="0">
                <a:solidFill>
                  <a:srgbClr val="333333"/>
                </a:solidFill>
              </a:rPr>
              <a:t> </a:t>
            </a:r>
            <a:r>
              <a:rPr lang="en-US" sz="2400" dirty="0" err="1">
                <a:solidFill>
                  <a:srgbClr val="333333"/>
                </a:solidFill>
              </a:rPr>
              <a:t>mungkin</a:t>
            </a:r>
            <a:r>
              <a:rPr lang="en-US" sz="2400" dirty="0">
                <a:solidFill>
                  <a:srgbClr val="333333"/>
                </a:solidFill>
              </a:rPr>
              <a:t> </a:t>
            </a:r>
            <a:r>
              <a:rPr lang="en-US" sz="2400" dirty="0" err="1">
                <a:solidFill>
                  <a:srgbClr val="333333"/>
                </a:solidFill>
              </a:rPr>
              <a:t>terdapat</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beberapa</a:t>
            </a:r>
            <a:r>
              <a:rPr lang="en-US" sz="2400" dirty="0">
                <a:solidFill>
                  <a:srgbClr val="333333"/>
                </a:solidFill>
              </a:rPr>
              <a:t> </a:t>
            </a:r>
            <a:r>
              <a:rPr lang="en-US" sz="2400" dirty="0" err="1">
                <a:solidFill>
                  <a:srgbClr val="333333"/>
                </a:solidFill>
              </a:rPr>
              <a:t>segi</a:t>
            </a:r>
            <a:r>
              <a:rPr lang="en-US" sz="2400" dirty="0">
                <a:solidFill>
                  <a:srgbClr val="333333"/>
                </a:solidFill>
              </a:rPr>
              <a:t> </a:t>
            </a:r>
            <a:r>
              <a:rPr lang="en-US" sz="2400" dirty="0" err="1">
                <a:solidFill>
                  <a:srgbClr val="333333"/>
                </a:solidFill>
              </a:rPr>
              <a:t>kehidupan</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bentuk</a:t>
            </a:r>
            <a:r>
              <a:rPr lang="en-US" sz="2400" dirty="0">
                <a:solidFill>
                  <a:srgbClr val="333333"/>
                </a:solidFill>
              </a:rPr>
              <a:t> yang </a:t>
            </a:r>
            <a:r>
              <a:rPr lang="en-US" sz="2400" dirty="0" err="1">
                <a:solidFill>
                  <a:srgbClr val="333333"/>
                </a:solidFill>
              </a:rPr>
              <a:t>berbeda</a:t>
            </a:r>
            <a:r>
              <a:rPr lang="en-US" sz="2400" dirty="0">
                <a:solidFill>
                  <a:srgbClr val="333333"/>
                </a:solidFill>
              </a:rPr>
              <a:t> (</a:t>
            </a:r>
            <a:r>
              <a:rPr lang="en-US" sz="2400" dirty="0" err="1">
                <a:solidFill>
                  <a:srgbClr val="333333"/>
                </a:solidFill>
              </a:rPr>
              <a:t>disimbolkan</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kotak</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rak</a:t>
            </a:r>
            <a:r>
              <a:rPr lang="en-US" sz="2400" dirty="0">
                <a:solidFill>
                  <a:srgbClr val="333333"/>
                </a:solidFill>
              </a:rPr>
              <a:t> yang </a:t>
            </a:r>
            <a:r>
              <a:rPr lang="en-US" sz="2400" dirty="0" err="1">
                <a:solidFill>
                  <a:srgbClr val="333333"/>
                </a:solidFill>
              </a:rPr>
              <a:t>ada</a:t>
            </a:r>
            <a:r>
              <a:rPr lang="en-US" sz="2400" dirty="0">
                <a:solidFill>
                  <a:srgbClr val="333333"/>
                </a:solidFill>
              </a:rPr>
              <a:t> </a:t>
            </a:r>
            <a:r>
              <a:rPr lang="en-US" sz="2400" dirty="0" err="1">
                <a:solidFill>
                  <a:srgbClr val="333333"/>
                </a:solidFill>
              </a:rPr>
              <a:t>disamping</a:t>
            </a:r>
            <a:r>
              <a:rPr lang="en-US" sz="2400" dirty="0">
                <a:solidFill>
                  <a:srgbClr val="333333"/>
                </a:solidFill>
              </a:rPr>
              <a:t>).</a:t>
            </a:r>
          </a:p>
          <a:p>
            <a:pPr marL="342900" indent="-342900" eaLnBrk="1" hangingPunct="1">
              <a:buClr>
                <a:srgbClr val="333333"/>
              </a:buClr>
              <a:buFont typeface="WingDings"/>
              <a:buChar char=""/>
            </a:pPr>
            <a:r>
              <a:rPr lang="en-US" sz="2400" dirty="0" err="1">
                <a:solidFill>
                  <a:srgbClr val="333333"/>
                </a:solidFill>
              </a:rPr>
              <a:t>Masalahnya</a:t>
            </a:r>
            <a:r>
              <a:rPr lang="en-US" sz="2400" dirty="0">
                <a:solidFill>
                  <a:srgbClr val="333333"/>
                </a:solidFill>
              </a:rPr>
              <a:t> </a:t>
            </a:r>
            <a:r>
              <a:rPr lang="en-US" sz="2400" dirty="0" err="1">
                <a:solidFill>
                  <a:srgbClr val="333333"/>
                </a:solidFill>
              </a:rPr>
              <a:t>adalah</a:t>
            </a:r>
            <a:r>
              <a:rPr lang="en-US" sz="2400" dirty="0">
                <a:solidFill>
                  <a:srgbClr val="333333"/>
                </a:solidFill>
              </a:rPr>
              <a:t> </a:t>
            </a:r>
            <a:r>
              <a:rPr lang="en-US" sz="2400" dirty="0" err="1">
                <a:solidFill>
                  <a:srgbClr val="333333"/>
                </a:solidFill>
              </a:rPr>
              <a:t>ketika</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hanya</a:t>
            </a:r>
            <a:r>
              <a:rPr lang="en-US" sz="2400" dirty="0">
                <a:solidFill>
                  <a:srgbClr val="333333"/>
                </a:solidFill>
              </a:rPr>
              <a:t> </a:t>
            </a:r>
            <a:r>
              <a:rPr lang="en-US" sz="2400" dirty="0" err="1">
                <a:solidFill>
                  <a:srgbClr val="333333"/>
                </a:solidFill>
              </a:rPr>
              <a:t>fokus</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kekurangan</a:t>
            </a:r>
            <a:r>
              <a:rPr lang="en-US" sz="2400" dirty="0">
                <a:solidFill>
                  <a:srgbClr val="333333"/>
                </a:solidFill>
              </a:rPr>
              <a:t> </a:t>
            </a:r>
            <a:r>
              <a:rPr lang="en-US" sz="2400" dirty="0" err="1">
                <a:solidFill>
                  <a:srgbClr val="333333"/>
                </a:solidFill>
              </a:rPr>
              <a:t>kita</a:t>
            </a:r>
            <a:r>
              <a:rPr lang="en-US" sz="2400" dirty="0">
                <a:solidFill>
                  <a:srgbClr val="333333"/>
                </a:solidFill>
              </a:rPr>
              <a:t> (= </a:t>
            </a:r>
            <a:r>
              <a:rPr lang="en-US" sz="2400" dirty="0" err="1">
                <a:solidFill>
                  <a:srgbClr val="333333"/>
                </a:solidFill>
              </a:rPr>
              <a:t>rak</a:t>
            </a:r>
            <a:r>
              <a:rPr lang="en-US" sz="2400" dirty="0">
                <a:solidFill>
                  <a:srgbClr val="333333"/>
                </a:solidFill>
              </a:rPr>
              <a:t> </a:t>
            </a:r>
            <a:r>
              <a:rPr lang="en-US" sz="2400" dirty="0" err="1">
                <a:solidFill>
                  <a:srgbClr val="333333"/>
                </a:solidFill>
              </a:rPr>
              <a:t>kosong</a:t>
            </a:r>
            <a:r>
              <a:rPr lang="en-US" sz="2400" dirty="0">
                <a:solidFill>
                  <a:srgbClr val="333333"/>
                </a:solidFill>
              </a:rPr>
              <a:t>) </a:t>
            </a:r>
            <a:r>
              <a:rPr lang="en-US" sz="2400" dirty="0" err="1">
                <a:solidFill>
                  <a:srgbClr val="333333"/>
                </a:solidFill>
              </a:rPr>
              <a:t>daripada</a:t>
            </a:r>
            <a:r>
              <a:rPr lang="en-US" sz="2400" dirty="0">
                <a:solidFill>
                  <a:srgbClr val="333333"/>
                </a:solidFill>
              </a:rPr>
              <a:t> </a:t>
            </a:r>
            <a:r>
              <a:rPr lang="en-US" sz="2400" dirty="0" err="1">
                <a:solidFill>
                  <a:srgbClr val="333333"/>
                </a:solidFill>
              </a:rPr>
              <a:t>mempertimbangkan</a:t>
            </a:r>
            <a:r>
              <a:rPr lang="en-US" sz="2400" dirty="0">
                <a:solidFill>
                  <a:srgbClr val="333333"/>
                </a:solidFill>
              </a:rPr>
              <a:t> </a:t>
            </a:r>
            <a:r>
              <a:rPr lang="en-US" sz="2400" dirty="0" err="1">
                <a:solidFill>
                  <a:srgbClr val="333333"/>
                </a:solidFill>
              </a:rPr>
              <a:t>aspek</a:t>
            </a:r>
            <a:r>
              <a:rPr lang="en-US" sz="2400" dirty="0">
                <a:solidFill>
                  <a:srgbClr val="333333"/>
                </a:solidFill>
              </a:rPr>
              <a:t> </a:t>
            </a:r>
            <a:r>
              <a:rPr lang="en-US" sz="2400" dirty="0" err="1">
                <a:solidFill>
                  <a:srgbClr val="333333"/>
                </a:solidFill>
              </a:rPr>
              <a:t>positif</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kemampuan</a:t>
            </a:r>
            <a:r>
              <a:rPr lang="en-US" sz="2400" dirty="0">
                <a:solidFill>
                  <a:srgbClr val="333333"/>
                </a:solidFill>
              </a:rPr>
              <a:t> </a:t>
            </a:r>
            <a:r>
              <a:rPr lang="en-US" sz="2400" dirty="0" err="1">
                <a:solidFill>
                  <a:srgbClr val="333333"/>
                </a:solidFill>
              </a:rPr>
              <a:t>positif</a:t>
            </a:r>
            <a:r>
              <a:rPr lang="en-US" sz="2400" dirty="0">
                <a:solidFill>
                  <a:srgbClr val="333333"/>
                </a:solidFill>
              </a:rPr>
              <a:t> yang </a:t>
            </a:r>
            <a:r>
              <a:rPr lang="en-US" sz="2400" dirty="0" err="1">
                <a:solidFill>
                  <a:srgbClr val="333333"/>
                </a:solidFill>
              </a:rPr>
              <a:t>dimiliki</a:t>
            </a:r>
            <a:r>
              <a:rPr lang="en-US" sz="2400" dirty="0">
                <a:solidFill>
                  <a:srgbClr val="333333"/>
                </a:solidFill>
              </a:rPr>
              <a:t> (</a:t>
            </a:r>
            <a:r>
              <a:rPr lang="en-US" sz="2400" dirty="0" err="1">
                <a:solidFill>
                  <a:srgbClr val="333333"/>
                </a:solidFill>
              </a:rPr>
              <a:t>rak</a:t>
            </a:r>
            <a:r>
              <a:rPr lang="en-US" sz="2400" dirty="0">
                <a:solidFill>
                  <a:srgbClr val="333333"/>
                </a:solidFill>
              </a:rPr>
              <a:t> yang </a:t>
            </a:r>
            <a:r>
              <a:rPr lang="en-US" sz="2400" dirty="0" err="1">
                <a:solidFill>
                  <a:srgbClr val="333333"/>
                </a:solidFill>
              </a:rPr>
              <a:t>terisi</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11</a:t>
            </a:fld>
            <a:endParaRPr lang="de-DE">
              <a:latin typeface="+mn-lt"/>
            </a:endParaRPr>
          </a:p>
        </p:txBody>
      </p:sp>
      <p:sp>
        <p:nvSpPr>
          <p:cNvPr id="17"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Hobi</a:t>
            </a:r>
            <a:endParaRPr lang="de-DE" dirty="0">
              <a:solidFill>
                <a:srgbClr val="333333"/>
              </a:solidFill>
              <a:latin typeface="Calibri Light"/>
              <a:cs typeface="Verdana"/>
            </a:endParaRPr>
          </a:p>
        </p:txBody>
      </p:sp>
      <p:sp>
        <p:nvSpPr>
          <p:cNvPr id="18"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Olahraga</a:t>
            </a:r>
            <a:endParaRPr lang="de-DE" dirty="0">
              <a:solidFill>
                <a:srgbClr val="333333"/>
              </a:solidFill>
              <a:latin typeface="Calibri Light"/>
              <a:cs typeface="Verdana"/>
            </a:endParaRPr>
          </a:p>
        </p:txBody>
      </p:sp>
      <p:sp>
        <p:nvSpPr>
          <p:cNvPr id="19"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Penampilan</a:t>
            </a:r>
            <a:endParaRPr lang="de-DE" dirty="0">
              <a:solidFill>
                <a:srgbClr val="333333"/>
              </a:solidFill>
              <a:latin typeface="Calibri Light"/>
              <a:cs typeface="Verdana"/>
            </a:endParaRPr>
          </a:p>
        </p:txBody>
      </p:sp>
      <p:sp>
        <p:nvSpPr>
          <p:cNvPr id="22"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Pekerjaan</a:t>
            </a:r>
            <a:endParaRPr lang="de-DE" dirty="0">
              <a:solidFill>
                <a:srgbClr val="333333"/>
              </a:solidFill>
              <a:latin typeface="Calibri Light"/>
              <a:cs typeface="Verdana"/>
            </a:endParaRPr>
          </a:p>
        </p:txBody>
      </p:sp>
      <p:sp>
        <p:nvSpPr>
          <p:cNvPr id="23" name="Caption_18"/>
          <p:cNvSpPr txBox="1">
            <a:spLocks noChangeArrowheads="1"/>
          </p:cNvSpPr>
          <p:nvPr/>
        </p:nvSpPr>
        <p:spPr bwMode="auto">
          <a:xfrm>
            <a:off x="7661719" y="2130648"/>
            <a:ext cx="21031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Hubungan dengan orang lain </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248931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dengan harga diri rendah…</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cenderung fokus hanya pada kekurangan diri sendiri dan hanya memandang kelebihan orang lain saja.</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12</a:t>
            </a:fld>
            <a:endParaRPr lang="de-DE">
              <a:latin typeface="+mn-lt"/>
            </a:endParaRPr>
          </a:p>
        </p:txBody>
      </p:sp>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3"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Hobi</a:t>
            </a:r>
            <a:endParaRPr lang="de-DE" dirty="0">
              <a:solidFill>
                <a:srgbClr val="333333"/>
              </a:solidFill>
              <a:latin typeface="Calibri Light"/>
              <a:cs typeface="Verdana"/>
            </a:endParaRPr>
          </a:p>
        </p:txBody>
      </p:sp>
      <p:sp>
        <p:nvSpPr>
          <p:cNvPr id="24"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Olahraga</a:t>
            </a:r>
            <a:endParaRPr lang="de-DE" dirty="0">
              <a:solidFill>
                <a:srgbClr val="333333"/>
              </a:solidFill>
              <a:latin typeface="Calibri Light"/>
              <a:cs typeface="Verdana"/>
            </a:endParaRPr>
          </a:p>
        </p:txBody>
      </p:sp>
      <p:sp>
        <p:nvSpPr>
          <p:cNvPr id="25"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Penampilan</a:t>
            </a:r>
            <a:endParaRPr lang="de-DE" dirty="0">
              <a:solidFill>
                <a:srgbClr val="333333"/>
              </a:solidFill>
              <a:latin typeface="Calibri Light"/>
              <a:cs typeface="Verdana"/>
            </a:endParaRPr>
          </a:p>
        </p:txBody>
      </p:sp>
      <p:sp>
        <p:nvSpPr>
          <p:cNvPr id="26"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Pekerjaan</a:t>
            </a:r>
            <a:endParaRPr lang="de-DE" dirty="0">
              <a:solidFill>
                <a:srgbClr val="333333"/>
              </a:solidFill>
              <a:latin typeface="Calibri Light"/>
              <a:cs typeface="Verdana"/>
            </a:endParaRPr>
          </a:p>
        </p:txBody>
      </p:sp>
      <p:sp>
        <p:nvSpPr>
          <p:cNvPr id="27" name="Caption_18"/>
          <p:cNvSpPr txBox="1">
            <a:spLocks noChangeArrowheads="1"/>
          </p:cNvSpPr>
          <p:nvPr/>
        </p:nvSpPr>
        <p:spPr bwMode="auto">
          <a:xfrm>
            <a:off x="7661719" y="2130648"/>
            <a:ext cx="21031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Hubungan dengan orang lain </a:t>
            </a:r>
            <a:endParaRPr lang="de-DE" dirty="0">
              <a:solidFill>
                <a:srgbClr val="333333"/>
              </a:solidFill>
              <a:latin typeface="Calibri Light"/>
              <a:cs typeface="Verdan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dengan harga diri rendah…</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de-DE" sz="2400" dirty="0" err="1">
                <a:solidFill>
                  <a:srgbClr val="333333"/>
                </a:solidFill>
              </a:rPr>
              <a:t>cenderung</a:t>
            </a:r>
            <a:r>
              <a:rPr lang="de-DE" sz="2400" dirty="0">
                <a:solidFill>
                  <a:srgbClr val="333333"/>
                </a:solidFill>
              </a:rPr>
              <a:t> </a:t>
            </a:r>
            <a:r>
              <a:rPr lang="de-DE" sz="2400" dirty="0" err="1">
                <a:solidFill>
                  <a:srgbClr val="333333"/>
                </a:solidFill>
              </a:rPr>
              <a:t>fokus</a:t>
            </a:r>
            <a:r>
              <a:rPr lang="de-DE" sz="2400" dirty="0">
                <a:solidFill>
                  <a:srgbClr val="333333"/>
                </a:solidFill>
              </a:rPr>
              <a:t> </a:t>
            </a:r>
            <a:r>
              <a:rPr lang="de-DE" sz="2400" dirty="0" err="1">
                <a:solidFill>
                  <a:srgbClr val="333333"/>
                </a:solidFill>
              </a:rPr>
              <a:t>hanya</a:t>
            </a:r>
            <a:r>
              <a:rPr lang="de-DE" sz="2400" dirty="0">
                <a:solidFill>
                  <a:srgbClr val="333333"/>
                </a:solidFill>
              </a:rPr>
              <a:t> </a:t>
            </a:r>
            <a:r>
              <a:rPr lang="de-DE" sz="2400" dirty="0" err="1">
                <a:solidFill>
                  <a:srgbClr val="333333"/>
                </a:solidFill>
              </a:rPr>
              <a:t>pada</a:t>
            </a:r>
            <a:r>
              <a:rPr lang="de-DE" sz="2400" dirty="0">
                <a:solidFill>
                  <a:srgbClr val="333333"/>
                </a:solidFill>
              </a:rPr>
              <a:t> </a:t>
            </a:r>
            <a:r>
              <a:rPr lang="de-DE" sz="2400" dirty="0" err="1">
                <a:solidFill>
                  <a:srgbClr val="333333"/>
                </a:solidFill>
              </a:rPr>
              <a:t>kekurangan</a:t>
            </a:r>
            <a:r>
              <a:rPr lang="de-DE" sz="2400" dirty="0">
                <a:solidFill>
                  <a:srgbClr val="333333"/>
                </a:solidFill>
              </a:rPr>
              <a:t> </a:t>
            </a:r>
            <a:r>
              <a:rPr lang="de-DE" sz="2400" dirty="0" err="1">
                <a:solidFill>
                  <a:srgbClr val="333333"/>
                </a:solidFill>
              </a:rPr>
              <a:t>diri</a:t>
            </a:r>
            <a:r>
              <a:rPr lang="de-DE" sz="2400" dirty="0">
                <a:solidFill>
                  <a:srgbClr val="333333"/>
                </a:solidFill>
              </a:rPr>
              <a:t> </a:t>
            </a:r>
            <a:r>
              <a:rPr lang="de-DE" sz="2400" dirty="0" err="1">
                <a:solidFill>
                  <a:srgbClr val="333333"/>
                </a:solidFill>
              </a:rPr>
              <a:t>sendiri</a:t>
            </a:r>
            <a:r>
              <a:rPr lang="de-DE" sz="2400" dirty="0">
                <a:solidFill>
                  <a:srgbClr val="333333"/>
                </a:solidFill>
              </a:rPr>
              <a:t> </a:t>
            </a:r>
            <a:r>
              <a:rPr lang="de-DE" sz="2400" dirty="0" err="1">
                <a:solidFill>
                  <a:srgbClr val="333333"/>
                </a:solidFill>
              </a:rPr>
              <a:t>dan</a:t>
            </a:r>
            <a:r>
              <a:rPr lang="de-DE" sz="2400" dirty="0">
                <a:solidFill>
                  <a:srgbClr val="333333"/>
                </a:solidFill>
              </a:rPr>
              <a:t> </a:t>
            </a:r>
            <a:r>
              <a:rPr lang="de-DE" sz="2400" dirty="0" err="1">
                <a:solidFill>
                  <a:srgbClr val="333333"/>
                </a:solidFill>
              </a:rPr>
              <a:t>hanya</a:t>
            </a:r>
            <a:r>
              <a:rPr lang="de-DE" sz="2400" dirty="0">
                <a:solidFill>
                  <a:srgbClr val="333333"/>
                </a:solidFill>
              </a:rPr>
              <a:t> </a:t>
            </a:r>
            <a:r>
              <a:rPr lang="de-DE" sz="2400" dirty="0" err="1">
                <a:solidFill>
                  <a:srgbClr val="333333"/>
                </a:solidFill>
              </a:rPr>
              <a:t>memandang</a:t>
            </a:r>
            <a:r>
              <a:rPr lang="de-DE" sz="2400" dirty="0">
                <a:solidFill>
                  <a:srgbClr val="333333"/>
                </a:solidFill>
              </a:rPr>
              <a:t> </a:t>
            </a:r>
            <a:r>
              <a:rPr lang="de-DE" sz="2400" dirty="0" err="1">
                <a:solidFill>
                  <a:srgbClr val="333333"/>
                </a:solidFill>
              </a:rPr>
              <a:t>kelebihan</a:t>
            </a:r>
            <a:r>
              <a:rPr lang="de-DE" sz="2400" dirty="0">
                <a:solidFill>
                  <a:srgbClr val="333333"/>
                </a:solidFill>
              </a:rPr>
              <a:t> </a:t>
            </a:r>
            <a:r>
              <a:rPr lang="de-DE" sz="2400" dirty="0" err="1">
                <a:solidFill>
                  <a:srgbClr val="333333"/>
                </a:solidFill>
              </a:rPr>
              <a:t>orang</a:t>
            </a:r>
            <a:r>
              <a:rPr lang="de-DE" sz="2400" dirty="0">
                <a:solidFill>
                  <a:srgbClr val="333333"/>
                </a:solidFill>
              </a:rPr>
              <a:t> </a:t>
            </a:r>
            <a:r>
              <a:rPr lang="de-DE" sz="2400" dirty="0" err="1">
                <a:solidFill>
                  <a:srgbClr val="333333"/>
                </a:solidFill>
              </a:rPr>
              <a:t>lain</a:t>
            </a:r>
            <a:r>
              <a:rPr lang="de-DE" sz="2400" dirty="0">
                <a:solidFill>
                  <a:srgbClr val="333333"/>
                </a:solidFill>
              </a:rPr>
              <a:t> </a:t>
            </a:r>
            <a:r>
              <a:rPr lang="de-DE" sz="2400" dirty="0" err="1">
                <a:solidFill>
                  <a:srgbClr val="333333"/>
                </a:solidFill>
              </a:rPr>
              <a:t>saja</a:t>
            </a:r>
            <a:r>
              <a:rPr lang="de-DE" sz="2400" dirty="0">
                <a:solidFill>
                  <a:srgbClr val="333333"/>
                </a:solidFill>
              </a:rPr>
              <a:t>.</a:t>
            </a:r>
          </a:p>
          <a:p>
            <a:pPr marL="342900" indent="-342900" eaLnBrk="1" hangingPunct="1">
              <a:buClr>
                <a:srgbClr val="333333"/>
              </a:buClr>
              <a:buFont typeface="WingDings"/>
              <a:buChar char=""/>
            </a:pPr>
            <a:r>
              <a:rPr lang="de-DE" sz="2400" dirty="0">
                <a:solidFill>
                  <a:srgbClr val="333333"/>
                </a:solidFill>
              </a:rPr>
              <a:t>… </a:t>
            </a:r>
            <a:r>
              <a:rPr lang="de-DE" sz="2400" dirty="0" err="1">
                <a:solidFill>
                  <a:srgbClr val="333333"/>
                </a:solidFill>
              </a:rPr>
              <a:t>cenderung</a:t>
            </a:r>
            <a:r>
              <a:rPr lang="de-DE" sz="2400" dirty="0">
                <a:solidFill>
                  <a:srgbClr val="333333"/>
                </a:solidFill>
              </a:rPr>
              <a:t> </a:t>
            </a:r>
            <a:r>
              <a:rPr lang="de-DE" sz="2400" dirty="0" err="1">
                <a:solidFill>
                  <a:srgbClr val="333333"/>
                </a:solidFill>
              </a:rPr>
              <a:t>untuk</a:t>
            </a:r>
            <a:r>
              <a:rPr lang="de-DE" sz="2400" dirty="0">
                <a:solidFill>
                  <a:srgbClr val="333333"/>
                </a:solidFill>
              </a:rPr>
              <a:t> </a:t>
            </a:r>
            <a:r>
              <a:rPr lang="de-DE" sz="2400" dirty="0" err="1">
                <a:solidFill>
                  <a:srgbClr val="333333"/>
                </a:solidFill>
              </a:rPr>
              <a:t>menyamaratakan</a:t>
            </a:r>
            <a:r>
              <a:rPr lang="de-DE" sz="2400" dirty="0">
                <a:solidFill>
                  <a:srgbClr val="333333"/>
                </a:solidFill>
              </a:rPr>
              <a:t> </a:t>
            </a:r>
            <a:r>
              <a:rPr lang="de-DE" sz="2400" dirty="0" err="1">
                <a:solidFill>
                  <a:srgbClr val="333333"/>
                </a:solidFill>
              </a:rPr>
              <a:t>penilaian</a:t>
            </a:r>
            <a:r>
              <a:rPr lang="de-DE" sz="2400" dirty="0">
                <a:solidFill>
                  <a:srgbClr val="333333"/>
                </a:solidFill>
              </a:rPr>
              <a:t> </a:t>
            </a:r>
            <a:r>
              <a:rPr lang="de-DE" sz="2400" dirty="0" err="1">
                <a:solidFill>
                  <a:srgbClr val="333333"/>
                </a:solidFill>
              </a:rPr>
              <a:t>negatif</a:t>
            </a:r>
            <a:r>
              <a:rPr lang="de-DE" sz="2400" dirty="0">
                <a:solidFill>
                  <a:srgbClr val="333333"/>
                </a:solidFill>
              </a:rPr>
              <a:t> </a:t>
            </a:r>
            <a:r>
              <a:rPr lang="de-DE" sz="2400" dirty="0" err="1">
                <a:solidFill>
                  <a:srgbClr val="333333"/>
                </a:solidFill>
              </a:rPr>
              <a:t>tentang</a:t>
            </a:r>
            <a:r>
              <a:rPr lang="de-DE" sz="2400" dirty="0">
                <a:solidFill>
                  <a:srgbClr val="333333"/>
                </a:solidFill>
              </a:rPr>
              <a:t> </a:t>
            </a:r>
            <a:r>
              <a:rPr lang="de-DE" sz="2400" dirty="0" err="1">
                <a:solidFill>
                  <a:srgbClr val="333333"/>
                </a:solidFill>
              </a:rPr>
              <a:t>diri</a:t>
            </a:r>
            <a:r>
              <a:rPr lang="de-DE" sz="2400" dirty="0">
                <a:solidFill>
                  <a:srgbClr val="333333"/>
                </a:solidFill>
              </a:rPr>
              <a:t> (</a:t>
            </a:r>
            <a:r>
              <a:rPr lang="de-DE" sz="2400" dirty="0" err="1">
                <a:solidFill>
                  <a:srgbClr val="333333"/>
                </a:solidFill>
              </a:rPr>
              <a:t>misalnya</a:t>
            </a:r>
            <a:r>
              <a:rPr lang="de-DE" sz="2400">
                <a:solidFill>
                  <a:srgbClr val="333333"/>
                </a:solidFill>
              </a:rPr>
              <a:t>, </a:t>
            </a:r>
            <a:r>
              <a:rPr lang="en-US" sz="2400">
                <a:solidFill>
                  <a:srgbClr val="333333"/>
                </a:solidFill>
              </a:rPr>
              <a:t>“</a:t>
            </a:r>
            <a:r>
              <a:rPr lang="de-DE" sz="2400">
                <a:solidFill>
                  <a:srgbClr val="333333"/>
                </a:solidFill>
              </a:rPr>
              <a:t>saya tak berguna”).</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13</a:t>
            </a:fld>
            <a:endParaRPr lang="de-DE">
              <a:latin typeface="+mn-lt"/>
            </a:endParaRPr>
          </a:p>
        </p:txBody>
      </p:sp>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3"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Hobi</a:t>
            </a:r>
            <a:endParaRPr lang="de-DE" dirty="0">
              <a:solidFill>
                <a:srgbClr val="333333"/>
              </a:solidFill>
              <a:latin typeface="Calibri Light"/>
              <a:cs typeface="Verdana"/>
            </a:endParaRPr>
          </a:p>
        </p:txBody>
      </p:sp>
      <p:sp>
        <p:nvSpPr>
          <p:cNvPr id="24"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Olahraga</a:t>
            </a:r>
            <a:endParaRPr lang="de-DE" dirty="0">
              <a:solidFill>
                <a:srgbClr val="333333"/>
              </a:solidFill>
              <a:latin typeface="Calibri Light"/>
              <a:cs typeface="Verdana"/>
            </a:endParaRPr>
          </a:p>
        </p:txBody>
      </p:sp>
      <p:sp>
        <p:nvSpPr>
          <p:cNvPr id="25"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Penampilan</a:t>
            </a:r>
            <a:endParaRPr lang="de-DE" dirty="0">
              <a:solidFill>
                <a:srgbClr val="333333"/>
              </a:solidFill>
              <a:latin typeface="Calibri Light"/>
              <a:cs typeface="Verdana"/>
            </a:endParaRPr>
          </a:p>
        </p:txBody>
      </p:sp>
      <p:sp>
        <p:nvSpPr>
          <p:cNvPr id="26"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Pekerjaan</a:t>
            </a:r>
            <a:endParaRPr lang="de-DE" dirty="0">
              <a:solidFill>
                <a:srgbClr val="333333"/>
              </a:solidFill>
              <a:latin typeface="Calibri Light"/>
              <a:cs typeface="Verdana"/>
            </a:endParaRPr>
          </a:p>
        </p:txBody>
      </p:sp>
      <p:sp>
        <p:nvSpPr>
          <p:cNvPr id="27" name="Caption_18"/>
          <p:cNvSpPr txBox="1">
            <a:spLocks noChangeArrowheads="1"/>
          </p:cNvSpPr>
          <p:nvPr/>
        </p:nvSpPr>
        <p:spPr bwMode="auto">
          <a:xfrm>
            <a:off x="7661719" y="2130648"/>
            <a:ext cx="21031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Hubungan dengan orang lain </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3667542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dengan harga diri rendah…</a:t>
            </a:r>
            <a:endParaRPr lang="de-DE" sz="3600" dirty="0">
              <a:latin typeface="+mn-lt"/>
              <a:ea typeface="+mn-ea"/>
              <a:cs typeface="+mn-cs"/>
            </a:endParaRPr>
          </a:p>
        </p:txBody>
      </p:sp>
      <p:sp>
        <p:nvSpPr>
          <p:cNvPr id="27650" name="Rectangle 15"/>
          <p:cNvSpPr>
            <a:spLocks noGrp="1" noChangeArrowheads="1"/>
          </p:cNvSpPr>
          <p:nvPr>
            <p:ph idx="1"/>
          </p:nvPr>
        </p:nvSpPr>
        <p:spPr>
          <a:xfrm>
            <a:off x="408954" y="2204864"/>
            <a:ext cx="6858000" cy="4248000"/>
          </a:xfrm>
        </p:spPr>
        <p:txBody>
          <a:bodyPr>
            <a:noAutofit/>
          </a:bodyPr>
          <a:lstStyle/>
          <a:p>
            <a:pPr marL="342900" indent="-342900">
              <a:buClr>
                <a:srgbClr val="333333"/>
              </a:buClr>
              <a:buFont typeface="WingDings"/>
              <a:buChar char=""/>
              <a:defRPr/>
            </a:pPr>
            <a:r>
              <a:rPr lang="de-DE" sz="2400" dirty="0">
                <a:solidFill>
                  <a:srgbClr val="333333"/>
                </a:solidFill>
              </a:rPr>
              <a:t>… </a:t>
            </a:r>
            <a:r>
              <a:rPr lang="de-DE" sz="2400" dirty="0" err="1">
                <a:solidFill>
                  <a:srgbClr val="333333"/>
                </a:solidFill>
              </a:rPr>
              <a:t>cenderung</a:t>
            </a:r>
            <a:r>
              <a:rPr lang="de-DE" sz="2400" dirty="0">
                <a:solidFill>
                  <a:srgbClr val="333333"/>
                </a:solidFill>
              </a:rPr>
              <a:t> </a:t>
            </a:r>
            <a:r>
              <a:rPr lang="de-DE" sz="2400" dirty="0" err="1">
                <a:solidFill>
                  <a:srgbClr val="333333"/>
                </a:solidFill>
              </a:rPr>
              <a:t>fokus</a:t>
            </a:r>
            <a:r>
              <a:rPr lang="de-DE" sz="2400" dirty="0">
                <a:solidFill>
                  <a:srgbClr val="333333"/>
                </a:solidFill>
              </a:rPr>
              <a:t> </a:t>
            </a:r>
            <a:r>
              <a:rPr lang="de-DE" sz="2400" dirty="0" err="1">
                <a:solidFill>
                  <a:srgbClr val="333333"/>
                </a:solidFill>
              </a:rPr>
              <a:t>hanya</a:t>
            </a:r>
            <a:r>
              <a:rPr lang="de-DE" sz="2400" dirty="0">
                <a:solidFill>
                  <a:srgbClr val="333333"/>
                </a:solidFill>
              </a:rPr>
              <a:t> </a:t>
            </a:r>
            <a:r>
              <a:rPr lang="de-DE" sz="2400" dirty="0" err="1">
                <a:solidFill>
                  <a:srgbClr val="333333"/>
                </a:solidFill>
              </a:rPr>
              <a:t>pada</a:t>
            </a:r>
            <a:r>
              <a:rPr lang="de-DE" sz="2400" dirty="0">
                <a:solidFill>
                  <a:srgbClr val="333333"/>
                </a:solidFill>
              </a:rPr>
              <a:t> </a:t>
            </a:r>
            <a:r>
              <a:rPr lang="de-DE" sz="2400" dirty="0" err="1">
                <a:solidFill>
                  <a:srgbClr val="333333"/>
                </a:solidFill>
              </a:rPr>
              <a:t>kekurangan</a:t>
            </a:r>
            <a:r>
              <a:rPr lang="de-DE" sz="2400" dirty="0">
                <a:solidFill>
                  <a:srgbClr val="333333"/>
                </a:solidFill>
              </a:rPr>
              <a:t> </a:t>
            </a:r>
            <a:r>
              <a:rPr lang="de-DE" sz="2400" dirty="0" err="1">
                <a:solidFill>
                  <a:srgbClr val="333333"/>
                </a:solidFill>
              </a:rPr>
              <a:t>diri</a:t>
            </a:r>
            <a:r>
              <a:rPr lang="de-DE" sz="2400" dirty="0">
                <a:solidFill>
                  <a:srgbClr val="333333"/>
                </a:solidFill>
              </a:rPr>
              <a:t> </a:t>
            </a:r>
            <a:r>
              <a:rPr lang="de-DE" sz="2400" dirty="0" err="1">
                <a:solidFill>
                  <a:srgbClr val="333333"/>
                </a:solidFill>
              </a:rPr>
              <a:t>sendiri</a:t>
            </a:r>
            <a:r>
              <a:rPr lang="de-DE" sz="2400" dirty="0">
                <a:solidFill>
                  <a:srgbClr val="333333"/>
                </a:solidFill>
              </a:rPr>
              <a:t> </a:t>
            </a:r>
            <a:r>
              <a:rPr lang="de-DE" sz="2400" dirty="0" err="1">
                <a:solidFill>
                  <a:srgbClr val="333333"/>
                </a:solidFill>
              </a:rPr>
              <a:t>dan</a:t>
            </a:r>
            <a:r>
              <a:rPr lang="de-DE" sz="2400" dirty="0">
                <a:solidFill>
                  <a:srgbClr val="333333"/>
                </a:solidFill>
              </a:rPr>
              <a:t> </a:t>
            </a:r>
            <a:r>
              <a:rPr lang="de-DE" sz="2400" dirty="0" err="1">
                <a:solidFill>
                  <a:srgbClr val="333333"/>
                </a:solidFill>
              </a:rPr>
              <a:t>hanya</a:t>
            </a:r>
            <a:r>
              <a:rPr lang="de-DE" sz="2400" dirty="0">
                <a:solidFill>
                  <a:srgbClr val="333333"/>
                </a:solidFill>
              </a:rPr>
              <a:t> </a:t>
            </a:r>
            <a:r>
              <a:rPr lang="de-DE" sz="2400" dirty="0" err="1">
                <a:solidFill>
                  <a:srgbClr val="333333"/>
                </a:solidFill>
              </a:rPr>
              <a:t>memandang</a:t>
            </a:r>
            <a:r>
              <a:rPr lang="de-DE" sz="2400" dirty="0">
                <a:solidFill>
                  <a:srgbClr val="333333"/>
                </a:solidFill>
              </a:rPr>
              <a:t> </a:t>
            </a:r>
            <a:r>
              <a:rPr lang="de-DE" sz="2400" dirty="0" err="1">
                <a:solidFill>
                  <a:srgbClr val="333333"/>
                </a:solidFill>
              </a:rPr>
              <a:t>kelebihan</a:t>
            </a:r>
            <a:r>
              <a:rPr lang="de-DE" sz="2400" dirty="0">
                <a:solidFill>
                  <a:srgbClr val="333333"/>
                </a:solidFill>
              </a:rPr>
              <a:t> </a:t>
            </a:r>
            <a:r>
              <a:rPr lang="de-DE" sz="2400" dirty="0" err="1">
                <a:solidFill>
                  <a:srgbClr val="333333"/>
                </a:solidFill>
              </a:rPr>
              <a:t>orang</a:t>
            </a:r>
            <a:r>
              <a:rPr lang="de-DE" sz="2400" dirty="0">
                <a:solidFill>
                  <a:srgbClr val="333333"/>
                </a:solidFill>
              </a:rPr>
              <a:t> </a:t>
            </a:r>
            <a:r>
              <a:rPr lang="de-DE" sz="2400" dirty="0" err="1">
                <a:solidFill>
                  <a:srgbClr val="333333"/>
                </a:solidFill>
              </a:rPr>
              <a:t>lain</a:t>
            </a:r>
            <a:r>
              <a:rPr lang="de-DE" sz="2400" dirty="0">
                <a:solidFill>
                  <a:srgbClr val="333333"/>
                </a:solidFill>
              </a:rPr>
              <a:t> </a:t>
            </a:r>
            <a:r>
              <a:rPr lang="de-DE" sz="2400" dirty="0" err="1">
                <a:solidFill>
                  <a:srgbClr val="333333"/>
                </a:solidFill>
              </a:rPr>
              <a:t>saja</a:t>
            </a:r>
            <a:r>
              <a:rPr lang="de-DE" sz="2400" dirty="0">
                <a:solidFill>
                  <a:srgbClr val="333333"/>
                </a:solidFill>
              </a:rPr>
              <a:t>.</a:t>
            </a:r>
          </a:p>
          <a:p>
            <a:pPr marL="342900" indent="-342900">
              <a:buClr>
                <a:srgbClr val="333333"/>
              </a:buClr>
              <a:buFont typeface="WingDings"/>
              <a:buChar char=""/>
              <a:defRPr/>
            </a:pPr>
            <a:r>
              <a:rPr lang="de-DE" sz="2400" dirty="0">
                <a:solidFill>
                  <a:srgbClr val="333333"/>
                </a:solidFill>
              </a:rPr>
              <a:t>… </a:t>
            </a:r>
            <a:r>
              <a:rPr lang="de-DE" sz="2400" dirty="0" err="1">
                <a:solidFill>
                  <a:srgbClr val="333333"/>
                </a:solidFill>
              </a:rPr>
              <a:t>cenderung</a:t>
            </a:r>
            <a:r>
              <a:rPr lang="de-DE" sz="2400" dirty="0">
                <a:solidFill>
                  <a:srgbClr val="333333"/>
                </a:solidFill>
              </a:rPr>
              <a:t> </a:t>
            </a:r>
            <a:r>
              <a:rPr lang="de-DE" sz="2400" dirty="0" err="1">
                <a:solidFill>
                  <a:srgbClr val="333333"/>
                </a:solidFill>
              </a:rPr>
              <a:t>untuk</a:t>
            </a:r>
            <a:r>
              <a:rPr lang="de-DE" sz="2400" dirty="0">
                <a:solidFill>
                  <a:srgbClr val="333333"/>
                </a:solidFill>
              </a:rPr>
              <a:t> </a:t>
            </a:r>
            <a:r>
              <a:rPr lang="de-DE" sz="2400" dirty="0" err="1">
                <a:solidFill>
                  <a:srgbClr val="333333"/>
                </a:solidFill>
              </a:rPr>
              <a:t>menyamaratakan</a:t>
            </a:r>
            <a:r>
              <a:rPr lang="de-DE" sz="2400" dirty="0">
                <a:solidFill>
                  <a:srgbClr val="333333"/>
                </a:solidFill>
              </a:rPr>
              <a:t> </a:t>
            </a:r>
            <a:r>
              <a:rPr lang="de-DE" sz="2400" dirty="0" err="1">
                <a:solidFill>
                  <a:srgbClr val="333333"/>
                </a:solidFill>
              </a:rPr>
              <a:t>penilaian</a:t>
            </a:r>
            <a:r>
              <a:rPr lang="de-DE" sz="2400" dirty="0">
                <a:solidFill>
                  <a:srgbClr val="333333"/>
                </a:solidFill>
              </a:rPr>
              <a:t> </a:t>
            </a:r>
            <a:r>
              <a:rPr lang="de-DE" sz="2400" dirty="0" err="1">
                <a:solidFill>
                  <a:srgbClr val="333333"/>
                </a:solidFill>
              </a:rPr>
              <a:t>negatif</a:t>
            </a:r>
            <a:r>
              <a:rPr lang="de-DE" sz="2400" dirty="0">
                <a:solidFill>
                  <a:srgbClr val="333333"/>
                </a:solidFill>
              </a:rPr>
              <a:t> </a:t>
            </a:r>
            <a:r>
              <a:rPr lang="de-DE" sz="2400" dirty="0" err="1">
                <a:solidFill>
                  <a:srgbClr val="333333"/>
                </a:solidFill>
              </a:rPr>
              <a:t>tentang</a:t>
            </a:r>
            <a:r>
              <a:rPr lang="de-DE" sz="2400" dirty="0">
                <a:solidFill>
                  <a:srgbClr val="333333"/>
                </a:solidFill>
              </a:rPr>
              <a:t> </a:t>
            </a:r>
            <a:r>
              <a:rPr lang="de-DE" sz="2400" dirty="0" err="1">
                <a:solidFill>
                  <a:srgbClr val="333333"/>
                </a:solidFill>
              </a:rPr>
              <a:t>diri</a:t>
            </a:r>
            <a:r>
              <a:rPr lang="de-DE" sz="2400" dirty="0">
                <a:solidFill>
                  <a:srgbClr val="333333"/>
                </a:solidFill>
              </a:rPr>
              <a:t> </a:t>
            </a:r>
            <a:r>
              <a:rPr lang="en-US" sz="2400" dirty="0">
                <a:solidFill>
                  <a:srgbClr val="333333"/>
                </a:solidFill>
              </a:rPr>
              <a:t>(</a:t>
            </a:r>
            <a:r>
              <a:rPr lang="en-US" sz="2400" dirty="0" err="1">
                <a:solidFill>
                  <a:srgbClr val="333333"/>
                </a:solidFill>
              </a:rPr>
              <a:t>misalnya</a:t>
            </a:r>
            <a:r>
              <a:rPr lang="en-US" sz="2400">
                <a:solidFill>
                  <a:srgbClr val="333333"/>
                </a:solidFill>
              </a:rPr>
              <a:t>, “saya </a:t>
            </a:r>
            <a:r>
              <a:rPr lang="en-US" sz="2400" err="1">
                <a:solidFill>
                  <a:srgbClr val="333333"/>
                </a:solidFill>
              </a:rPr>
              <a:t>tak</a:t>
            </a:r>
            <a:r>
              <a:rPr lang="en-US" sz="2400">
                <a:solidFill>
                  <a:srgbClr val="333333"/>
                </a:solidFill>
              </a:rPr>
              <a:t> berguna</a:t>
            </a:r>
            <a:r>
              <a:rPr lang="en-US" sz="2400" kern="1200">
                <a:solidFill>
                  <a:srgbClr val="333333"/>
                </a:solidFill>
              </a:rPr>
              <a:t>”</a:t>
            </a:r>
            <a:r>
              <a:rPr lang="en-US" sz="2400">
                <a:solidFill>
                  <a:srgbClr val="333333"/>
                </a:solidFill>
              </a:rPr>
              <a:t>).</a:t>
            </a:r>
            <a:endParaRPr lang="de-DE" sz="2400" dirty="0">
              <a:solidFill>
                <a:srgbClr val="333333"/>
              </a:solidFill>
            </a:endParaRPr>
          </a:p>
          <a:p>
            <a:pPr marL="342900" indent="-342900">
              <a:buClr>
                <a:srgbClr val="333333"/>
              </a:buClr>
              <a:buFont typeface="WingDings"/>
              <a:buChar char=""/>
              <a:defRPr/>
            </a:pPr>
            <a:r>
              <a:rPr lang="de-DE" sz="2400" dirty="0">
                <a:solidFill>
                  <a:srgbClr val="333333"/>
                </a:solidFill>
              </a:rPr>
              <a:t>... </a:t>
            </a:r>
            <a:r>
              <a:rPr lang="de-DE" sz="2400" dirty="0" err="1">
                <a:solidFill>
                  <a:srgbClr val="333333"/>
                </a:solidFill>
              </a:rPr>
              <a:t>tidak</a:t>
            </a:r>
            <a:r>
              <a:rPr lang="de-DE"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membedakan</a:t>
            </a:r>
            <a:r>
              <a:rPr lang="en-US" sz="2400" dirty="0">
                <a:solidFill>
                  <a:srgbClr val="333333"/>
                </a:solidFill>
              </a:rPr>
              <a:t> </a:t>
            </a:r>
            <a:r>
              <a:rPr lang="en-US" sz="2400" dirty="0" err="1">
                <a:solidFill>
                  <a:srgbClr val="333333"/>
                </a:solidFill>
              </a:rPr>
              <a:t>antara</a:t>
            </a:r>
            <a:r>
              <a:rPr lang="en-US" sz="2400" dirty="0">
                <a:solidFill>
                  <a:srgbClr val="333333"/>
                </a:solidFill>
              </a:rPr>
              <a:t> </a:t>
            </a:r>
            <a:r>
              <a:rPr lang="en-US" sz="2400" dirty="0" err="1">
                <a:solidFill>
                  <a:srgbClr val="333333"/>
                </a:solidFill>
              </a:rPr>
              <a:t>manusia</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utuh</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perilaku</a:t>
            </a:r>
            <a:r>
              <a:rPr lang="en-US" sz="2400" dirty="0">
                <a:solidFill>
                  <a:srgbClr val="333333"/>
                </a:solidFill>
              </a:rPr>
              <a:t> (</a:t>
            </a:r>
            <a:r>
              <a:rPr lang="en-US" sz="2400" dirty="0" err="1">
                <a:solidFill>
                  <a:srgbClr val="333333"/>
                </a:solidFill>
              </a:rPr>
              <a:t>misalnya</a:t>
            </a:r>
            <a:r>
              <a:rPr lang="en-US" sz="2400">
                <a:solidFill>
                  <a:srgbClr val="333333"/>
                </a:solidFill>
              </a:rPr>
              <a:t>, “jika </a:t>
            </a:r>
            <a:r>
              <a:rPr lang="en-US" sz="2400" dirty="0" err="1">
                <a:solidFill>
                  <a:srgbClr val="333333"/>
                </a:solidFill>
              </a:rPr>
              <a:t>saya</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berhasil</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sesuatu</a:t>
            </a:r>
            <a:r>
              <a:rPr lang="en-US" sz="2400" dirty="0">
                <a:solidFill>
                  <a:srgbClr val="333333"/>
                </a:solidFill>
              </a:rPr>
              <a:t>, </a:t>
            </a:r>
            <a:r>
              <a:rPr lang="en-US" sz="2400" dirty="0" err="1">
                <a:solidFill>
                  <a:srgbClr val="333333"/>
                </a:solidFill>
              </a:rPr>
              <a:t>berarti</a:t>
            </a:r>
            <a:r>
              <a:rPr lang="en-US" sz="2400" dirty="0">
                <a:solidFill>
                  <a:srgbClr val="333333"/>
                </a:solidFill>
              </a:rPr>
              <a:t> </a:t>
            </a:r>
            <a:r>
              <a:rPr lang="en-US" sz="2400" err="1">
                <a:solidFill>
                  <a:srgbClr val="333333"/>
                </a:solidFill>
              </a:rPr>
              <a:t>saya</a:t>
            </a:r>
            <a:r>
              <a:rPr lang="en-US" sz="2400">
                <a:solidFill>
                  <a:srgbClr val="333333"/>
                </a:solidFill>
              </a:rPr>
              <a:t> pecundang</a:t>
            </a:r>
            <a:r>
              <a:rPr lang="en-US" sz="2400" kern="1200">
                <a:solidFill>
                  <a:srgbClr val="333333"/>
                </a:solidFill>
              </a:rPr>
              <a:t>”</a:t>
            </a:r>
            <a:r>
              <a:rPr 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14</a:t>
            </a:fld>
            <a:endParaRPr lang="de-DE">
              <a:latin typeface="+mn-lt"/>
            </a:endParaRPr>
          </a:p>
        </p:txBody>
      </p:sp>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3"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Hobi</a:t>
            </a:r>
            <a:endParaRPr lang="de-DE" dirty="0">
              <a:solidFill>
                <a:srgbClr val="333333"/>
              </a:solidFill>
              <a:latin typeface="Calibri Light"/>
              <a:cs typeface="Verdana"/>
            </a:endParaRPr>
          </a:p>
        </p:txBody>
      </p:sp>
      <p:sp>
        <p:nvSpPr>
          <p:cNvPr id="24"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Olahraga</a:t>
            </a:r>
            <a:endParaRPr lang="de-DE" dirty="0">
              <a:solidFill>
                <a:srgbClr val="333333"/>
              </a:solidFill>
              <a:latin typeface="Calibri Light"/>
              <a:cs typeface="Verdana"/>
            </a:endParaRPr>
          </a:p>
        </p:txBody>
      </p:sp>
      <p:sp>
        <p:nvSpPr>
          <p:cNvPr id="25"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Penampilan</a:t>
            </a:r>
            <a:endParaRPr lang="de-DE" dirty="0">
              <a:solidFill>
                <a:srgbClr val="333333"/>
              </a:solidFill>
              <a:latin typeface="Calibri Light"/>
              <a:cs typeface="Verdana"/>
            </a:endParaRPr>
          </a:p>
        </p:txBody>
      </p:sp>
      <p:sp>
        <p:nvSpPr>
          <p:cNvPr id="26"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Pekerjaan</a:t>
            </a:r>
            <a:endParaRPr lang="de-DE" dirty="0">
              <a:solidFill>
                <a:srgbClr val="333333"/>
              </a:solidFill>
              <a:latin typeface="Calibri Light"/>
              <a:cs typeface="Verdana"/>
            </a:endParaRPr>
          </a:p>
        </p:txBody>
      </p:sp>
      <p:sp>
        <p:nvSpPr>
          <p:cNvPr id="27" name="Caption_18"/>
          <p:cNvSpPr txBox="1">
            <a:spLocks noChangeArrowheads="1"/>
          </p:cNvSpPr>
          <p:nvPr/>
        </p:nvSpPr>
        <p:spPr bwMode="auto">
          <a:xfrm>
            <a:off x="7661719" y="2130648"/>
            <a:ext cx="21031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Hubungan dengan orang lain </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2949161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Jangan Lupa…</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15</a:t>
            </a:fld>
            <a:endParaRPr lang="de-DE">
              <a:latin typeface="+mn-lt"/>
            </a:endParaRPr>
          </a:p>
        </p:txBody>
      </p:sp>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31" name="Caption_28"/>
          <p:cNvSpPr>
            <a:spLocks noChangeArrowheads="1"/>
          </p:cNvSpPr>
          <p:nvPr/>
        </p:nvSpPr>
        <p:spPr bwMode="auto">
          <a:xfrm>
            <a:off x="408954" y="1705510"/>
            <a:ext cx="3515773" cy="1498652"/>
          </a:xfrm>
          <a:prstGeom prst="wedgeRoundRectCallout">
            <a:avLst>
              <a:gd name="adj1" fmla="val 59935"/>
              <a:gd name="adj2" fmla="val 11580"/>
              <a:gd name="adj3" fmla="val 16667"/>
            </a:avLst>
          </a:prstGeom>
          <a:solidFill>
            <a:schemeClr val="bg1"/>
          </a:solidFill>
          <a:ln w="9525">
            <a:solidFill>
              <a:srgbClr val="00FF00"/>
            </a:solidFill>
            <a:miter lim="800000"/>
            <a:headEnd/>
            <a:tailEnd/>
          </a:ln>
          <a:effectLst/>
        </p:spPr>
        <p:txBody>
          <a:bodyPr anchor="ctr" anchorCtr="0"/>
          <a:lstStyle/>
          <a:p>
            <a:pPr fontAlgn="base">
              <a:lnSpc>
                <a:spcPct val="105000"/>
              </a:lnSpc>
              <a:spcBef>
                <a:spcPts val="1999"/>
              </a:spcBef>
              <a:spcAft>
                <a:spcPct val="0"/>
              </a:spcAft>
            </a:pPr>
            <a:r>
              <a:rPr lang="en-US" i="1" dirty="0" err="1">
                <a:solidFill>
                  <a:srgbClr val="333333"/>
                </a:solidFill>
                <a:latin typeface="Calibri Light"/>
                <a:ea typeface="ＭＳ Ｐゴシック" charset="0"/>
              </a:rPr>
              <a:t>Saya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pendengar</a:t>
            </a:r>
            <a:r>
              <a:rPr lang="en-US" i="1" dirty="0">
                <a:solidFill>
                  <a:srgbClr val="333333"/>
                </a:solidFill>
                <a:latin typeface="Calibri Light"/>
                <a:ea typeface="ＭＳ Ｐゴシック" charset="0"/>
              </a:rPr>
              <a:t> yang </a:t>
            </a:r>
            <a:r>
              <a:rPr lang="en-US" i="1" dirty="0" err="1">
                <a:solidFill>
                  <a:srgbClr val="333333"/>
                </a:solidFill>
                <a:latin typeface="Calibri Light"/>
                <a:ea typeface="ＭＳ Ｐゴシック" charset="0"/>
              </a:rPr>
              <a:t>baik</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saya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dapat</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dipercaya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saya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dapat</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berteman</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dengan</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baik</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dan</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dapat</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membuat</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lelucon</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sampai</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teman</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saya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tertawa</a:t>
            </a:r>
            <a:r>
              <a:rPr lang="en-US" i="1" dirty="0">
                <a:solidFill>
                  <a:srgbClr val="333333"/>
                </a:solidFill>
                <a:latin typeface="Calibri Light"/>
                <a:ea typeface="ＭＳ Ｐゴシック" charset="0"/>
              </a:rPr>
              <a:t>…</a:t>
            </a:r>
            <a:endParaRPr lang="de-DE" dirty="0">
              <a:solidFill>
                <a:srgbClr val="333333"/>
              </a:solidFill>
              <a:latin typeface="Calibri Light"/>
              <a:ea typeface="ＭＳ Ｐゴシック" charset="0"/>
            </a:endParaRPr>
          </a:p>
        </p:txBody>
      </p:sp>
      <p:sp>
        <p:nvSpPr>
          <p:cNvPr id="32" name="Caption_25"/>
          <p:cNvSpPr>
            <a:spLocks noChangeArrowheads="1"/>
          </p:cNvSpPr>
          <p:nvPr/>
        </p:nvSpPr>
        <p:spPr bwMode="auto">
          <a:xfrm>
            <a:off x="408954" y="3294141"/>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nchor="ctr" anchorCtr="0"/>
          <a:lstStyle/>
          <a:p>
            <a:pPr fontAlgn="base">
              <a:lnSpc>
                <a:spcPct val="105000"/>
              </a:lnSpc>
              <a:spcBef>
                <a:spcPts val="1999"/>
              </a:spcBef>
              <a:spcAft>
                <a:spcPct val="0"/>
              </a:spcAft>
            </a:pPr>
            <a:r>
              <a:rPr lang="en-US" i="1" dirty="0" err="1">
                <a:solidFill>
                  <a:srgbClr val="333333"/>
                </a:solidFill>
                <a:latin typeface="Calibri Light"/>
                <a:ea typeface="ＭＳ Ｐゴシック" charset="0"/>
              </a:rPr>
              <a:t>Saya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tidak</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bekerja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saat</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ini</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saya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gagal</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melalui</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uji</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seleksi</a:t>
            </a:r>
            <a:endParaRPr lang="de-DE" i="1" dirty="0">
              <a:solidFill>
                <a:srgbClr val="333333"/>
              </a:solidFill>
              <a:latin typeface="Calibri Light"/>
              <a:ea typeface="ＭＳ Ｐゴシック" charset="0"/>
            </a:endParaRPr>
          </a:p>
        </p:txBody>
      </p:sp>
      <p:sp>
        <p:nvSpPr>
          <p:cNvPr id="33" name="Caption_26"/>
          <p:cNvSpPr>
            <a:spLocks noChangeArrowheads="1"/>
          </p:cNvSpPr>
          <p:nvPr/>
        </p:nvSpPr>
        <p:spPr bwMode="auto">
          <a:xfrm>
            <a:off x="408953" y="4384452"/>
            <a:ext cx="3351885" cy="1330547"/>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nchor="ctr" anchorCtr="0"/>
          <a:lstStyle/>
          <a:p>
            <a:pPr fontAlgn="base">
              <a:lnSpc>
                <a:spcPct val="105000"/>
              </a:lnSpc>
              <a:spcBef>
                <a:spcPts val="1999"/>
              </a:spcBef>
              <a:spcAft>
                <a:spcPct val="0"/>
              </a:spcAft>
            </a:pPr>
            <a:r>
              <a:rPr lang="sv-SE" i="1">
                <a:solidFill>
                  <a:srgbClr val="333333"/>
                </a:solidFill>
                <a:latin typeface="Calibri Light"/>
                <a:ea typeface="ＭＳ Ｐゴシック" charset="0"/>
              </a:rPr>
              <a:t>Saya tidak suka rambut saya, tetapi saya suka mata saya dan saya lebih tinggi...</a:t>
            </a:r>
            <a:endParaRPr lang="de-DE" i="1" dirty="0">
              <a:solidFill>
                <a:srgbClr val="333333"/>
              </a:solidFill>
              <a:latin typeface="Calibri Light"/>
              <a:ea typeface="ＭＳ Ｐゴシック" charset="0"/>
            </a:endParaRPr>
          </a:p>
        </p:txBody>
      </p:sp>
      <p:sp>
        <p:nvSpPr>
          <p:cNvPr id="39" name="Caption_2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nchor="ctr" anchorCtr="0"/>
          <a:lstStyle/>
          <a:p>
            <a:pPr fontAlgn="base">
              <a:lnSpc>
                <a:spcPct val="105000"/>
              </a:lnSpc>
              <a:spcBef>
                <a:spcPts val="1999"/>
              </a:spcBef>
              <a:spcAft>
                <a:spcPct val="0"/>
              </a:spcAft>
            </a:pPr>
            <a:r>
              <a:rPr lang="en-US" i="1">
                <a:solidFill>
                  <a:srgbClr val="333333"/>
                </a:solidFill>
                <a:latin typeface="Calibri Light"/>
                <a:ea typeface="ＭＳ Ｐゴシック" charset="0"/>
              </a:rPr>
              <a:t>Saya suka memasak dan suka mendengarkan musik dan berita politik. Saya juga suka film…</a:t>
            </a:r>
            <a:endParaRPr lang="de-DE" i="1" dirty="0">
              <a:solidFill>
                <a:srgbClr val="333333"/>
              </a:solidFill>
              <a:latin typeface="Calibri Light"/>
              <a:ea typeface="ＭＳ Ｐゴシック" charset="0"/>
            </a:endParaRPr>
          </a:p>
        </p:txBody>
      </p:sp>
      <p:sp>
        <p:nvSpPr>
          <p:cNvPr id="40" name="Caption_24"/>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nchor="ctr" anchorCtr="0"/>
          <a:lstStyle/>
          <a:p>
            <a:pPr fontAlgn="base">
              <a:lnSpc>
                <a:spcPct val="105000"/>
              </a:lnSpc>
              <a:spcBef>
                <a:spcPts val="1999"/>
              </a:spcBef>
              <a:spcAft>
                <a:spcPct val="0"/>
              </a:spcAft>
            </a:pPr>
            <a:r>
              <a:rPr lang="en-US" i="1">
                <a:solidFill>
                  <a:srgbClr val="333333"/>
                </a:solidFill>
                <a:latin typeface="Calibri Light"/>
                <a:ea typeface="ＭＳ Ｐゴシック" charset="0"/>
              </a:rPr>
              <a:t>Saya menjadi pilihan terakhir dalam tim olahraga dan saya tidak bagus melempar bola, tetapi saya pandai berjoget…</a:t>
            </a:r>
            <a:endParaRPr lang="de-DE" i="1" dirty="0">
              <a:solidFill>
                <a:srgbClr val="333333"/>
              </a:solidFill>
              <a:latin typeface="Calibri Light"/>
              <a:ea typeface="ＭＳ Ｐゴシック" charset="0"/>
            </a:endParaRPr>
          </a:p>
        </p:txBody>
      </p:sp>
      <p:sp>
        <p:nvSpPr>
          <p:cNvPr id="41" name="Caption_22"/>
          <p:cNvSpPr txBox="1">
            <a:spLocks noChangeArrowheads="1"/>
          </p:cNvSpPr>
          <p:nvPr/>
        </p:nvSpPr>
        <p:spPr bwMode="auto">
          <a:xfrm>
            <a:off x="6327401" y="4446909"/>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Hobi</a:t>
            </a:r>
            <a:endParaRPr lang="de-DE" dirty="0">
              <a:solidFill>
                <a:srgbClr val="333333"/>
              </a:solidFill>
              <a:latin typeface="Calibri Light"/>
              <a:cs typeface="Verdana"/>
            </a:endParaRPr>
          </a:p>
        </p:txBody>
      </p:sp>
      <p:sp>
        <p:nvSpPr>
          <p:cNvPr id="42" name="Caption_21"/>
          <p:cNvSpPr txBox="1">
            <a:spLocks noChangeArrowheads="1"/>
          </p:cNvSpPr>
          <p:nvPr/>
        </p:nvSpPr>
        <p:spPr bwMode="auto">
          <a:xfrm>
            <a:off x="6707614" y="2966076"/>
            <a:ext cx="109728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Olahraga</a:t>
            </a:r>
          </a:p>
        </p:txBody>
      </p:sp>
      <p:sp>
        <p:nvSpPr>
          <p:cNvPr id="43" name="Caption_20"/>
          <p:cNvSpPr txBox="1">
            <a:spLocks noChangeArrowheads="1"/>
          </p:cNvSpPr>
          <p:nvPr/>
        </p:nvSpPr>
        <p:spPr bwMode="auto">
          <a:xfrm>
            <a:off x="4472004" y="4195195"/>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Penampilan</a:t>
            </a:r>
            <a:endParaRPr lang="de-DE" dirty="0">
              <a:solidFill>
                <a:srgbClr val="333333"/>
              </a:solidFill>
              <a:latin typeface="Calibri Light"/>
              <a:cs typeface="Verdana"/>
            </a:endParaRPr>
          </a:p>
        </p:txBody>
      </p:sp>
      <p:sp>
        <p:nvSpPr>
          <p:cNvPr id="44" name="Caption_19"/>
          <p:cNvSpPr txBox="1">
            <a:spLocks noChangeArrowheads="1"/>
          </p:cNvSpPr>
          <p:nvPr/>
        </p:nvSpPr>
        <p:spPr bwMode="auto">
          <a:xfrm>
            <a:off x="4662140" y="3424289"/>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Pekerjaan</a:t>
            </a:r>
            <a:endParaRPr lang="de-DE" dirty="0">
              <a:solidFill>
                <a:srgbClr val="333333"/>
              </a:solidFill>
              <a:latin typeface="Calibri Light"/>
              <a:cs typeface="Verdana"/>
            </a:endParaRPr>
          </a:p>
        </p:txBody>
      </p:sp>
      <p:sp>
        <p:nvSpPr>
          <p:cNvPr id="45" name="Caption_18"/>
          <p:cNvSpPr txBox="1">
            <a:spLocks noChangeArrowheads="1"/>
          </p:cNvSpPr>
          <p:nvPr/>
        </p:nvSpPr>
        <p:spPr bwMode="auto">
          <a:xfrm>
            <a:off x="4471461" y="2124271"/>
            <a:ext cx="21031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Hubungan dengan orang lain </a:t>
            </a:r>
            <a:endParaRPr lang="de-DE" dirty="0">
              <a:solidFill>
                <a:srgbClr val="333333"/>
              </a:solidFill>
              <a:latin typeface="Calibri Light"/>
              <a:cs typeface="Verdan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Jangan Lupa…</a:t>
            </a:r>
            <a:endParaRPr 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16</a:t>
            </a:fld>
            <a:endParaRPr lang="de-DE">
              <a:latin typeface="+mn-lt"/>
            </a:endParaRPr>
          </a:p>
        </p:txBody>
      </p:sp>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31" name="Caption_28"/>
          <p:cNvSpPr>
            <a:spLocks noChangeArrowheads="1"/>
          </p:cNvSpPr>
          <p:nvPr/>
        </p:nvSpPr>
        <p:spPr bwMode="auto">
          <a:xfrm>
            <a:off x="408954" y="1705510"/>
            <a:ext cx="3515773" cy="1498652"/>
          </a:xfrm>
          <a:prstGeom prst="wedgeRoundRectCallout">
            <a:avLst>
              <a:gd name="adj1" fmla="val 59935"/>
              <a:gd name="adj2" fmla="val 11580"/>
              <a:gd name="adj3" fmla="val 16667"/>
            </a:avLst>
          </a:prstGeom>
          <a:solidFill>
            <a:schemeClr val="bg1"/>
          </a:solidFill>
          <a:ln w="9525">
            <a:solidFill>
              <a:srgbClr val="00FF00"/>
            </a:solidFill>
            <a:miter lim="800000"/>
            <a:headEnd/>
            <a:tailEnd/>
          </a:ln>
          <a:effectLst/>
        </p:spPr>
        <p:txBody>
          <a:bodyPr anchor="ctr" anchorCtr="0"/>
          <a:lstStyle/>
          <a:p>
            <a:pPr fontAlgn="base">
              <a:lnSpc>
                <a:spcPct val="105000"/>
              </a:lnSpc>
              <a:spcBef>
                <a:spcPts val="1999"/>
              </a:spcBef>
              <a:spcAft>
                <a:spcPct val="0"/>
              </a:spcAft>
            </a:pPr>
            <a:r>
              <a:rPr lang="en-US" i="1" dirty="0" err="1">
                <a:solidFill>
                  <a:srgbClr val="333333"/>
                </a:solidFill>
                <a:latin typeface="Calibri Light"/>
                <a:ea typeface="ＭＳ Ｐゴシック" charset="0"/>
              </a:rPr>
              <a:t>Saya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pendengar</a:t>
            </a:r>
            <a:r>
              <a:rPr lang="en-US" i="1" dirty="0">
                <a:solidFill>
                  <a:srgbClr val="333333"/>
                </a:solidFill>
                <a:latin typeface="Calibri Light"/>
                <a:ea typeface="ＭＳ Ｐゴシック" charset="0"/>
              </a:rPr>
              <a:t> yang </a:t>
            </a:r>
            <a:r>
              <a:rPr lang="en-US" i="1" dirty="0" err="1">
                <a:solidFill>
                  <a:srgbClr val="333333"/>
                </a:solidFill>
                <a:latin typeface="Calibri Light"/>
                <a:ea typeface="ＭＳ Ｐゴシック" charset="0"/>
              </a:rPr>
              <a:t>baik</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saya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dapat</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dipercaya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saya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dapat</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berteman</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dengan</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baik</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dan</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dapat</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membuat</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lelucon</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sampai</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teman</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saya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tertawa</a:t>
            </a:r>
            <a:r>
              <a:rPr lang="en-US" i="1" dirty="0">
                <a:solidFill>
                  <a:srgbClr val="333333"/>
                </a:solidFill>
                <a:latin typeface="Calibri Light"/>
                <a:ea typeface="ＭＳ Ｐゴシック" charset="0"/>
              </a:rPr>
              <a:t>…</a:t>
            </a:r>
            <a:endParaRPr lang="de-DE" dirty="0">
              <a:solidFill>
                <a:srgbClr val="333333"/>
              </a:solidFill>
              <a:latin typeface="Calibri Light"/>
              <a:ea typeface="ＭＳ Ｐゴシック" charset="0"/>
            </a:endParaRPr>
          </a:p>
        </p:txBody>
      </p:sp>
      <p:sp>
        <p:nvSpPr>
          <p:cNvPr id="32" name="Caption_25"/>
          <p:cNvSpPr>
            <a:spLocks noChangeArrowheads="1"/>
          </p:cNvSpPr>
          <p:nvPr/>
        </p:nvSpPr>
        <p:spPr bwMode="auto">
          <a:xfrm>
            <a:off x="408954" y="3294141"/>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nchor="ctr" anchorCtr="0"/>
          <a:lstStyle/>
          <a:p>
            <a:pPr fontAlgn="base">
              <a:lnSpc>
                <a:spcPct val="105000"/>
              </a:lnSpc>
              <a:spcBef>
                <a:spcPts val="1999"/>
              </a:spcBef>
              <a:spcAft>
                <a:spcPct val="0"/>
              </a:spcAft>
            </a:pPr>
            <a:r>
              <a:rPr lang="en-US" i="1" dirty="0" err="1">
                <a:solidFill>
                  <a:srgbClr val="333333"/>
                </a:solidFill>
                <a:latin typeface="Calibri Light"/>
                <a:ea typeface="ＭＳ Ｐゴシック" charset="0"/>
              </a:rPr>
              <a:t>Saya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tidak</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bekerja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saat</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ini</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saya</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gagal</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melalui</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uji</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seleksi</a:t>
            </a:r>
            <a:endParaRPr lang="de-DE" i="1" dirty="0">
              <a:solidFill>
                <a:srgbClr val="333333"/>
              </a:solidFill>
              <a:latin typeface="Calibri Light"/>
              <a:ea typeface="ＭＳ Ｐゴシック" charset="0"/>
            </a:endParaRPr>
          </a:p>
        </p:txBody>
      </p:sp>
      <p:sp>
        <p:nvSpPr>
          <p:cNvPr id="33" name="Caption_26"/>
          <p:cNvSpPr>
            <a:spLocks noChangeArrowheads="1"/>
          </p:cNvSpPr>
          <p:nvPr/>
        </p:nvSpPr>
        <p:spPr bwMode="auto">
          <a:xfrm>
            <a:off x="408953" y="4384452"/>
            <a:ext cx="3351885" cy="1330547"/>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nchor="ctr" anchorCtr="0"/>
          <a:lstStyle/>
          <a:p>
            <a:pPr fontAlgn="base">
              <a:lnSpc>
                <a:spcPct val="105000"/>
              </a:lnSpc>
              <a:spcBef>
                <a:spcPts val="1999"/>
              </a:spcBef>
              <a:spcAft>
                <a:spcPct val="0"/>
              </a:spcAft>
            </a:pPr>
            <a:r>
              <a:rPr lang="sv-SE" i="1">
                <a:solidFill>
                  <a:srgbClr val="333333"/>
                </a:solidFill>
                <a:latin typeface="Calibri Light"/>
                <a:ea typeface="ＭＳ Ｐゴシック" charset="0"/>
              </a:rPr>
              <a:t>Saya tidak suka rambut saya, tetapi saya suka mata saya dan saya lebih tinggi...</a:t>
            </a:r>
            <a:endParaRPr lang="de-DE" i="1" dirty="0">
              <a:solidFill>
                <a:srgbClr val="333333"/>
              </a:solidFill>
              <a:latin typeface="Calibri Light"/>
              <a:ea typeface="ＭＳ Ｐゴシック" charset="0"/>
            </a:endParaRPr>
          </a:p>
        </p:txBody>
      </p:sp>
      <p:sp>
        <p:nvSpPr>
          <p:cNvPr id="39" name="Caption_2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nchor="ctr" anchorCtr="0"/>
          <a:lstStyle/>
          <a:p>
            <a:pPr fontAlgn="base">
              <a:lnSpc>
                <a:spcPct val="105000"/>
              </a:lnSpc>
              <a:spcBef>
                <a:spcPts val="1999"/>
              </a:spcBef>
              <a:spcAft>
                <a:spcPct val="0"/>
              </a:spcAft>
            </a:pPr>
            <a:r>
              <a:rPr lang="en-US" i="1">
                <a:solidFill>
                  <a:srgbClr val="333333"/>
                </a:solidFill>
                <a:latin typeface="Calibri Light"/>
                <a:ea typeface="ＭＳ Ｐゴシック" charset="0"/>
              </a:rPr>
              <a:t>Saya suka memasak dan suka mendengarkan musik dan berita politik. Saya juga suka film…</a:t>
            </a:r>
            <a:endParaRPr lang="de-DE" i="1" dirty="0">
              <a:solidFill>
                <a:srgbClr val="333333"/>
              </a:solidFill>
              <a:latin typeface="Calibri Light"/>
              <a:ea typeface="ＭＳ Ｐゴシック" charset="0"/>
            </a:endParaRPr>
          </a:p>
        </p:txBody>
      </p:sp>
      <p:sp>
        <p:nvSpPr>
          <p:cNvPr id="40" name="Caption_24"/>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nchor="ctr" anchorCtr="0"/>
          <a:lstStyle/>
          <a:p>
            <a:pPr fontAlgn="base">
              <a:lnSpc>
                <a:spcPct val="105000"/>
              </a:lnSpc>
              <a:spcBef>
                <a:spcPts val="1999"/>
              </a:spcBef>
              <a:spcAft>
                <a:spcPct val="0"/>
              </a:spcAft>
            </a:pPr>
            <a:r>
              <a:rPr lang="en-US" i="1">
                <a:solidFill>
                  <a:srgbClr val="333333"/>
                </a:solidFill>
                <a:latin typeface="Calibri Light"/>
                <a:ea typeface="ＭＳ Ｐゴシック" charset="0"/>
              </a:rPr>
              <a:t>Saya menjadi pilihan terakhir dalam tim olahraga dan saya tidak bagus melempar bola, tetapi saya pandai berjoget…</a:t>
            </a:r>
            <a:endParaRPr lang="de-DE" i="1" dirty="0">
              <a:solidFill>
                <a:srgbClr val="333333"/>
              </a:solidFill>
              <a:latin typeface="Calibri Light"/>
              <a:ea typeface="ＭＳ Ｐゴシック" charset="0"/>
            </a:endParaRPr>
          </a:p>
        </p:txBody>
      </p:sp>
      <p:sp>
        <p:nvSpPr>
          <p:cNvPr id="41" name="Caption_22"/>
          <p:cNvSpPr txBox="1">
            <a:spLocks noChangeArrowheads="1"/>
          </p:cNvSpPr>
          <p:nvPr/>
        </p:nvSpPr>
        <p:spPr bwMode="auto">
          <a:xfrm>
            <a:off x="6327401" y="4446909"/>
            <a:ext cx="118872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 Hobi</a:t>
            </a:r>
            <a:endParaRPr lang="de-DE" dirty="0">
              <a:solidFill>
                <a:srgbClr val="333333"/>
              </a:solidFill>
              <a:latin typeface="Calibri Light"/>
              <a:cs typeface="Verdana"/>
            </a:endParaRPr>
          </a:p>
        </p:txBody>
      </p:sp>
      <p:sp>
        <p:nvSpPr>
          <p:cNvPr id="42" name="Caption_21"/>
          <p:cNvSpPr txBox="1">
            <a:spLocks noChangeArrowheads="1"/>
          </p:cNvSpPr>
          <p:nvPr/>
        </p:nvSpPr>
        <p:spPr bwMode="auto">
          <a:xfrm>
            <a:off x="6707614" y="2966076"/>
            <a:ext cx="109728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Olahraga</a:t>
            </a:r>
          </a:p>
        </p:txBody>
      </p:sp>
      <p:sp>
        <p:nvSpPr>
          <p:cNvPr id="43" name="Caption_20"/>
          <p:cNvSpPr txBox="1">
            <a:spLocks noChangeArrowheads="1"/>
          </p:cNvSpPr>
          <p:nvPr/>
        </p:nvSpPr>
        <p:spPr bwMode="auto">
          <a:xfrm>
            <a:off x="4472004" y="4195195"/>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Penampilan</a:t>
            </a:r>
            <a:endParaRPr lang="de-DE" dirty="0">
              <a:solidFill>
                <a:srgbClr val="333333"/>
              </a:solidFill>
              <a:latin typeface="Calibri Light"/>
              <a:cs typeface="Verdana"/>
            </a:endParaRPr>
          </a:p>
        </p:txBody>
      </p:sp>
      <p:sp>
        <p:nvSpPr>
          <p:cNvPr id="44" name="Caption_19"/>
          <p:cNvSpPr txBox="1">
            <a:spLocks noChangeArrowheads="1"/>
          </p:cNvSpPr>
          <p:nvPr/>
        </p:nvSpPr>
        <p:spPr bwMode="auto">
          <a:xfrm>
            <a:off x="4662140" y="3424289"/>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Pekerjaan</a:t>
            </a:r>
            <a:endParaRPr lang="de-DE" dirty="0">
              <a:solidFill>
                <a:srgbClr val="333333"/>
              </a:solidFill>
              <a:latin typeface="Calibri Light"/>
              <a:cs typeface="Verdana"/>
            </a:endParaRPr>
          </a:p>
        </p:txBody>
      </p:sp>
      <p:sp>
        <p:nvSpPr>
          <p:cNvPr id="45" name="Caption_18"/>
          <p:cNvSpPr txBox="1">
            <a:spLocks noChangeArrowheads="1"/>
          </p:cNvSpPr>
          <p:nvPr/>
        </p:nvSpPr>
        <p:spPr bwMode="auto">
          <a:xfrm>
            <a:off x="4471461" y="2124271"/>
            <a:ext cx="2103120" cy="646331"/>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Hubungan dengan orang lain </a:t>
            </a:r>
            <a:endParaRPr lang="de-DE" dirty="0">
              <a:solidFill>
                <a:srgbClr val="333333"/>
              </a:solidFill>
              <a:latin typeface="Calibri Light"/>
              <a:cs typeface="Verdana"/>
            </a:endParaRPr>
          </a:p>
        </p:txBody>
      </p:sp>
      <p:sp>
        <p:nvSpPr>
          <p:cNvPr id="16" name="Caption_29"/>
          <p:cNvSpPr>
            <a:spLocks noChangeArrowheads="1"/>
          </p:cNvSpPr>
          <p:nvPr/>
        </p:nvSpPr>
        <p:spPr bwMode="auto">
          <a:xfrm>
            <a:off x="408955" y="6446520"/>
            <a:ext cx="11376000" cy="369332"/>
          </a:xfrm>
          <a:prstGeom prst="rect">
            <a:avLst/>
          </a:prstGeom>
          <a:noFill/>
          <a:ln w="9525">
            <a:noFill/>
            <a:miter lim="800000"/>
            <a:headEnd/>
            <a:tailEnd/>
          </a:ln>
        </p:spPr>
        <p:txBody>
          <a:bodyPr wrap="square">
            <a:spAutoFit/>
          </a:bodyPr>
          <a:lstStyle/>
          <a:p>
            <a:pPr algn="ctr"/>
            <a:r>
              <a:rPr lang="en-US" dirty="0">
                <a:solidFill>
                  <a:srgbClr val="004992"/>
                </a:solidFill>
                <a:latin typeface="Calibri Light"/>
                <a:cs typeface="Verdana"/>
              </a:rPr>
              <a:t>Di </a:t>
            </a:r>
            <a:r>
              <a:rPr lang="en-US" dirty="0" err="1">
                <a:solidFill>
                  <a:srgbClr val="004992"/>
                </a:solidFill>
                <a:latin typeface="Calibri Light"/>
                <a:cs typeface="Verdana"/>
              </a:rPr>
              <a:t>rak</a:t>
            </a:r>
            <a:r>
              <a:rPr lang="en-US" dirty="0">
                <a:solidFill>
                  <a:srgbClr val="004992"/>
                </a:solidFill>
                <a:latin typeface="Calibri Light"/>
                <a:cs typeface="Verdana"/>
              </a:rPr>
              <a:t> mana </a:t>
            </a:r>
            <a:r>
              <a:rPr lang="en-US" dirty="0" err="1">
                <a:solidFill>
                  <a:srgbClr val="004992"/>
                </a:solidFill>
                <a:latin typeface="Calibri Light"/>
                <a:cs typeface="Verdana"/>
              </a:rPr>
              <a:t>anda</a:t>
            </a:r>
            <a:r>
              <a:rPr lang="en-US" dirty="0">
                <a:solidFill>
                  <a:srgbClr val="004992"/>
                </a:solidFill>
                <a:latin typeface="Calibri Light"/>
                <a:cs typeface="Verdana"/>
              </a:rPr>
              <a:t> </a:t>
            </a:r>
            <a:r>
              <a:rPr lang="en-US" dirty="0" err="1">
                <a:solidFill>
                  <a:srgbClr val="004992"/>
                </a:solidFill>
                <a:latin typeface="Calibri Light"/>
                <a:cs typeface="Verdana"/>
              </a:rPr>
              <a:t>telah</a:t>
            </a:r>
            <a:r>
              <a:rPr lang="en-US" dirty="0">
                <a:solidFill>
                  <a:srgbClr val="004992"/>
                </a:solidFill>
                <a:latin typeface="Calibri Light"/>
                <a:cs typeface="Verdana"/>
              </a:rPr>
              <a:t> </a:t>
            </a:r>
            <a:r>
              <a:rPr lang="en-US" dirty="0" err="1">
                <a:solidFill>
                  <a:srgbClr val="004992"/>
                </a:solidFill>
                <a:latin typeface="Calibri Light"/>
                <a:cs typeface="Verdana"/>
              </a:rPr>
              <a:t>mencari</a:t>
            </a:r>
            <a:r>
              <a:rPr lang="en-US" dirty="0">
                <a:solidFill>
                  <a:srgbClr val="004992"/>
                </a:solidFill>
                <a:latin typeface="Calibri Light"/>
                <a:cs typeface="Verdana"/>
              </a:rPr>
              <a:t> </a:t>
            </a:r>
            <a:r>
              <a:rPr lang="en-US" dirty="0" err="1">
                <a:solidFill>
                  <a:srgbClr val="004992"/>
                </a:solidFill>
                <a:latin typeface="Calibri Light"/>
                <a:cs typeface="Verdana"/>
              </a:rPr>
              <a:t>dalam</a:t>
            </a:r>
            <a:r>
              <a:rPr lang="en-US" dirty="0">
                <a:solidFill>
                  <a:srgbClr val="004992"/>
                </a:solidFill>
                <a:latin typeface="Calibri Light"/>
                <a:cs typeface="Verdana"/>
              </a:rPr>
              <a:t> </a:t>
            </a:r>
            <a:r>
              <a:rPr lang="en-US" dirty="0" err="1">
                <a:solidFill>
                  <a:srgbClr val="004992"/>
                </a:solidFill>
                <a:latin typeface="Calibri Light"/>
                <a:cs typeface="Verdana"/>
              </a:rPr>
              <a:t>waktu</a:t>
            </a:r>
            <a:r>
              <a:rPr lang="en-US" dirty="0">
                <a:solidFill>
                  <a:srgbClr val="004992"/>
                </a:solidFill>
                <a:latin typeface="Calibri Light"/>
                <a:cs typeface="Verdana"/>
              </a:rPr>
              <a:t> yang lama? Hal </a:t>
            </a:r>
            <a:r>
              <a:rPr lang="en-US" dirty="0" err="1">
                <a:solidFill>
                  <a:srgbClr val="004992"/>
                </a:solidFill>
                <a:latin typeface="Calibri Light"/>
                <a:cs typeface="Verdana"/>
              </a:rPr>
              <a:t>positif</a:t>
            </a:r>
            <a:r>
              <a:rPr lang="en-US" dirty="0">
                <a:solidFill>
                  <a:srgbClr val="004992"/>
                </a:solidFill>
                <a:latin typeface="Calibri Light"/>
                <a:cs typeface="Verdana"/>
              </a:rPr>
              <a:t> </a:t>
            </a:r>
            <a:r>
              <a:rPr lang="en-US" dirty="0" err="1">
                <a:solidFill>
                  <a:srgbClr val="004992"/>
                </a:solidFill>
                <a:latin typeface="Calibri Light"/>
                <a:cs typeface="Verdana"/>
              </a:rPr>
              <a:t>apa</a:t>
            </a:r>
            <a:r>
              <a:rPr lang="en-US" dirty="0">
                <a:solidFill>
                  <a:srgbClr val="004992"/>
                </a:solidFill>
                <a:latin typeface="Calibri Light"/>
                <a:cs typeface="Verdana"/>
              </a:rPr>
              <a:t> yang </a:t>
            </a:r>
            <a:r>
              <a:rPr lang="en-US" dirty="0" err="1">
                <a:solidFill>
                  <a:srgbClr val="004992"/>
                </a:solidFill>
                <a:latin typeface="Calibri Light"/>
                <a:cs typeface="Verdana"/>
              </a:rPr>
              <a:t>mungkin</a:t>
            </a:r>
            <a:r>
              <a:rPr lang="en-US" dirty="0">
                <a:solidFill>
                  <a:srgbClr val="004992"/>
                </a:solidFill>
                <a:latin typeface="Calibri Light"/>
                <a:cs typeface="Verdana"/>
              </a:rPr>
              <a:t> </a:t>
            </a:r>
            <a:r>
              <a:rPr lang="en-US" dirty="0" err="1">
                <a:solidFill>
                  <a:srgbClr val="004992"/>
                </a:solidFill>
                <a:latin typeface="Calibri Light"/>
                <a:cs typeface="Verdana"/>
              </a:rPr>
              <a:t>tersembunyi</a:t>
            </a:r>
            <a:r>
              <a:rPr lang="en-US" dirty="0">
                <a:solidFill>
                  <a:srgbClr val="004992"/>
                </a:solidFill>
                <a:latin typeface="Calibri Light"/>
                <a:cs typeface="Verdana"/>
              </a:rPr>
              <a:t> </a:t>
            </a:r>
            <a:r>
              <a:rPr lang="en-US" dirty="0" err="1">
                <a:solidFill>
                  <a:srgbClr val="004992"/>
                </a:solidFill>
                <a:latin typeface="Calibri Light"/>
                <a:cs typeface="Verdana"/>
              </a:rPr>
              <a:t>dalam</a:t>
            </a:r>
            <a:r>
              <a:rPr lang="en-US" dirty="0">
                <a:solidFill>
                  <a:srgbClr val="004992"/>
                </a:solidFill>
                <a:latin typeface="Calibri Light"/>
                <a:cs typeface="Verdana"/>
              </a:rPr>
              <a:t> </a:t>
            </a:r>
            <a:r>
              <a:rPr lang="en-US" dirty="0" err="1">
                <a:solidFill>
                  <a:srgbClr val="004992"/>
                </a:solidFill>
                <a:latin typeface="Calibri Light"/>
                <a:cs typeface="Verdana"/>
              </a:rPr>
              <a:t>diri</a:t>
            </a:r>
            <a:r>
              <a:rPr lang="en-US" dirty="0">
                <a:solidFill>
                  <a:srgbClr val="004992"/>
                </a:solidFill>
                <a:latin typeface="Calibri Light"/>
                <a:cs typeface="Verdana"/>
              </a:rPr>
              <a:t> </a:t>
            </a:r>
            <a:r>
              <a:rPr lang="en-US" dirty="0" err="1">
                <a:solidFill>
                  <a:srgbClr val="004992"/>
                </a:solidFill>
                <a:latin typeface="Calibri Light"/>
                <a:cs typeface="Verdana"/>
              </a:rPr>
              <a:t>anda</a:t>
            </a:r>
            <a:r>
              <a:rPr lang="en-US" dirty="0">
                <a:solidFill>
                  <a:srgbClr val="004992"/>
                </a:solidFill>
                <a:latin typeface="Calibri Light"/>
                <a:cs typeface="Verdana"/>
              </a:rPr>
              <a:t>?</a:t>
            </a:r>
            <a:endParaRPr lang="fr-FR" dirty="0">
              <a:solidFill>
                <a:srgbClr val="004992"/>
              </a:solidFill>
              <a:latin typeface="Calibri Light"/>
              <a:cs typeface="Verdana"/>
            </a:endParaRPr>
          </a:p>
        </p:txBody>
      </p:sp>
    </p:spTree>
    <p:extLst>
      <p:ext uri="{BB962C8B-B14F-4D97-AF65-F5344CB8AC3E}">
        <p14:creationId xmlns:p14="http://schemas.microsoft.com/office/powerpoint/2010/main" val="3309881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Bagaimana ciri ciri orang dengan harga diri yang tinggi?</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marL="342900" indent="-342900" eaLnBrk="1" hangingPunct="1">
              <a:buClr>
                <a:srgbClr val="333333"/>
              </a:buClr>
              <a:buFont typeface="WingDings"/>
              <a:buChar char=""/>
              <a:defRPr/>
            </a:pPr>
            <a:r>
              <a:rPr lang="de-DE" sz="2400" dirty="0">
                <a:solidFill>
                  <a:srgbClr val="333333"/>
                </a:solidFill>
              </a:rPr>
              <a:t>Suara: </a:t>
            </a:r>
            <a:r>
              <a:rPr lang="de-DE" sz="2400" dirty="0">
                <a:solidFill>
                  <a:srgbClr val="004992"/>
                </a:solidFill>
              </a:rPr>
              <a:t>??? </a:t>
            </a:r>
            <a:r>
              <a:rPr lang="de-DE" sz="2400" dirty="0" err="1">
                <a:solidFill>
                  <a:srgbClr val="FFFFFF"/>
                </a:solidFill>
              </a:rPr>
              <a:t>jelas</a:t>
            </a:r>
            <a:r>
              <a:rPr lang="de-DE" sz="2400" dirty="0">
                <a:solidFill>
                  <a:srgbClr val="FFFFFF"/>
                </a:solidFill>
              </a:rPr>
              <a:t>, </a:t>
            </a:r>
            <a:r>
              <a:rPr lang="de-DE" sz="2400" dirty="0" err="1">
                <a:solidFill>
                  <a:srgbClr val="FFFFFF"/>
                </a:solidFill>
              </a:rPr>
              <a:t>artikulasi</a:t>
            </a:r>
            <a:r>
              <a:rPr lang="de-DE" sz="2400" dirty="0">
                <a:solidFill>
                  <a:srgbClr val="FFFFFF"/>
                </a:solidFill>
              </a:rPr>
              <a:t> </a:t>
            </a:r>
            <a:r>
              <a:rPr lang="de-DE" sz="2400" dirty="0" err="1">
                <a:solidFill>
                  <a:srgbClr val="FFFFFF"/>
                </a:solidFill>
              </a:rPr>
              <a:t>jelas</a:t>
            </a:r>
            <a:r>
              <a:rPr lang="de-DE" sz="2400" dirty="0">
                <a:solidFill>
                  <a:srgbClr val="FFFFFF"/>
                </a:solidFill>
              </a:rPr>
              <a:t>, </a:t>
            </a:r>
            <a:r>
              <a:rPr lang="de-DE" sz="2400" dirty="0" err="1">
                <a:solidFill>
                  <a:srgbClr val="FFFFFF"/>
                </a:solidFill>
              </a:rPr>
              <a:t>volume</a:t>
            </a:r>
            <a:r>
              <a:rPr lang="de-DE" sz="2400" dirty="0">
                <a:solidFill>
                  <a:srgbClr val="FFFFFF"/>
                </a:solidFill>
              </a:rPr>
              <a:t> </a:t>
            </a:r>
            <a:r>
              <a:rPr lang="de-DE" sz="2400" dirty="0" err="1">
                <a:solidFill>
                  <a:srgbClr val="FFFFFF"/>
                </a:solidFill>
              </a:rPr>
              <a:t>suara</a:t>
            </a:r>
            <a:r>
              <a:rPr lang="de-DE" sz="2400" dirty="0">
                <a:solidFill>
                  <a:srgbClr val="FFFFFF"/>
                </a:solidFill>
              </a:rPr>
              <a:t> </a:t>
            </a:r>
            <a:r>
              <a:rPr lang="de-DE" sz="2400" dirty="0" err="1">
                <a:solidFill>
                  <a:srgbClr val="FFFFFF"/>
                </a:solidFill>
              </a:rPr>
              <a:t>tepat</a:t>
            </a:r>
            <a:endParaRPr lang="de-DE" sz="2400" dirty="0">
              <a:solidFill>
                <a:srgbClr val="FFFFFF"/>
              </a:solidFill>
            </a:endParaRPr>
          </a:p>
          <a:p>
            <a:pPr marL="342900" indent="-342900">
              <a:buClr>
                <a:srgbClr val="333333"/>
              </a:buClr>
              <a:buFont typeface="WingDings"/>
              <a:buChar char=""/>
              <a:defRPr/>
            </a:pPr>
            <a:r>
              <a:rPr lang="de-DE" sz="2400" dirty="0">
                <a:solidFill>
                  <a:srgbClr val="333333"/>
                </a:solidFill>
              </a:rPr>
              <a:t>Ekspresi wajah/gestur: </a:t>
            </a:r>
            <a:r>
              <a:rPr lang="de-DE" sz="2400" dirty="0">
                <a:solidFill>
                  <a:srgbClr val="004992"/>
                </a:solidFill>
              </a:rPr>
              <a:t>??? </a:t>
            </a:r>
            <a:r>
              <a:rPr lang="de-DE" sz="2400" dirty="0">
                <a:solidFill>
                  <a:srgbClr val="FFFFFF"/>
                </a:solidFill>
              </a:rPr>
              <a:t>ada kontak mata; kelihatan percaya diri</a:t>
            </a:r>
          </a:p>
          <a:p>
            <a:pPr marL="342900" indent="-342900" eaLnBrk="1" hangingPunct="1">
              <a:buClr>
                <a:srgbClr val="333333"/>
              </a:buClr>
              <a:buFont typeface="WingDings"/>
              <a:buChar char=""/>
              <a:defRPr/>
            </a:pPr>
            <a:r>
              <a:rPr lang="de-DE" sz="2400" dirty="0">
                <a:solidFill>
                  <a:srgbClr val="333333"/>
                </a:solidFill>
              </a:rPr>
              <a:t>Postur tubuh: </a:t>
            </a:r>
            <a:r>
              <a:rPr lang="de-DE" sz="2400" dirty="0">
                <a:solidFill>
                  <a:srgbClr val="004992"/>
                </a:solidFill>
              </a:rPr>
              <a:t>??? </a:t>
            </a:r>
            <a:r>
              <a:rPr lang="de-DE" sz="2400" dirty="0">
                <a:solidFill>
                  <a:srgbClr val="FFFFFF"/>
                </a:solidFill>
              </a:rPr>
              <a:t>tegak</a:t>
            </a:r>
          </a:p>
        </p:txBody>
      </p:sp>
      <p:sp>
        <p:nvSpPr>
          <p:cNvPr id="3" name="Footer Placeholder 2"/>
          <p:cNvSpPr>
            <a:spLocks noGrp="1"/>
          </p:cNvSpPr>
          <p:nvPr>
            <p:ph type="ftr" sz="quarter" idx="11"/>
          </p:nvPr>
        </p:nvSpPr>
        <p:spPr/>
        <p:txBody>
          <a:bodyPr/>
          <a:lstStyle/>
          <a:p>
            <a:pPr>
              <a:defRPr/>
            </a:pPr>
            <a:r>
              <a:rPr lang="de-DE">
                <a:latin typeface="+mn-lt"/>
              </a:rPr>
              <a:t>Pelatihan Terapi Metakognitif 9 – Harga Diri</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17</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1827185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Bagaimana ciri ciri orang dengan harga diri yang tinggi?</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7315200" cy="4248000"/>
          </a:xfrm>
        </p:spPr>
        <p:txBody>
          <a:bodyPr>
            <a:noAutofit/>
          </a:bodyPr>
          <a:lstStyle/>
          <a:p>
            <a:pPr marL="342900" indent="-342900" eaLnBrk="1" hangingPunct="1">
              <a:buClr>
                <a:srgbClr val="333333"/>
              </a:buClr>
              <a:buFont typeface="WingDings"/>
              <a:buChar char=""/>
              <a:defRPr/>
            </a:pPr>
            <a:r>
              <a:rPr lang="de-DE" sz="2400" dirty="0" err="1">
                <a:solidFill>
                  <a:srgbClr val="333333"/>
                </a:solidFill>
              </a:rPr>
              <a:t>Suara</a:t>
            </a:r>
            <a:r>
              <a:rPr lang="de-DE" sz="2400" dirty="0">
                <a:solidFill>
                  <a:srgbClr val="333333"/>
                </a:solidFill>
              </a:rPr>
              <a:t>:</a:t>
            </a:r>
            <a:r>
              <a:rPr lang="de-DE" sz="2400" dirty="0">
                <a:solidFill>
                  <a:srgbClr val="004992"/>
                </a:solidFill>
              </a:rPr>
              <a:t> </a:t>
            </a:r>
            <a:r>
              <a:rPr lang="de-DE" sz="2400" dirty="0" err="1">
                <a:solidFill>
                  <a:srgbClr val="004992"/>
                </a:solidFill>
              </a:rPr>
              <a:t>jelas</a:t>
            </a:r>
            <a:r>
              <a:rPr lang="de-DE" sz="2400" dirty="0">
                <a:solidFill>
                  <a:srgbClr val="004992"/>
                </a:solidFill>
              </a:rPr>
              <a:t>, </a:t>
            </a:r>
            <a:r>
              <a:rPr lang="de-DE" sz="2400" dirty="0" err="1">
                <a:solidFill>
                  <a:srgbClr val="004992"/>
                </a:solidFill>
              </a:rPr>
              <a:t>artikulasi</a:t>
            </a:r>
            <a:r>
              <a:rPr lang="de-DE" sz="2400" dirty="0">
                <a:solidFill>
                  <a:srgbClr val="004992"/>
                </a:solidFill>
              </a:rPr>
              <a:t> </a:t>
            </a:r>
            <a:r>
              <a:rPr lang="de-DE" sz="2400" dirty="0" err="1">
                <a:solidFill>
                  <a:srgbClr val="004992"/>
                </a:solidFill>
              </a:rPr>
              <a:t>jelas</a:t>
            </a:r>
            <a:r>
              <a:rPr lang="de-DE" sz="2400" dirty="0">
                <a:solidFill>
                  <a:srgbClr val="004992"/>
                </a:solidFill>
              </a:rPr>
              <a:t>, </a:t>
            </a:r>
            <a:r>
              <a:rPr lang="de-DE" sz="2400" dirty="0" err="1">
                <a:solidFill>
                  <a:srgbClr val="004992"/>
                </a:solidFill>
              </a:rPr>
              <a:t>volume</a:t>
            </a:r>
            <a:r>
              <a:rPr lang="de-DE" sz="2400" dirty="0">
                <a:solidFill>
                  <a:srgbClr val="004992"/>
                </a:solidFill>
              </a:rPr>
              <a:t> </a:t>
            </a:r>
            <a:r>
              <a:rPr lang="de-DE" sz="2400" dirty="0" err="1">
                <a:solidFill>
                  <a:srgbClr val="004992"/>
                </a:solidFill>
              </a:rPr>
              <a:t>suara</a:t>
            </a:r>
            <a:r>
              <a:rPr lang="de-DE" sz="2400" dirty="0">
                <a:solidFill>
                  <a:srgbClr val="004992"/>
                </a:solidFill>
              </a:rPr>
              <a:t> </a:t>
            </a:r>
            <a:r>
              <a:rPr lang="de-DE" sz="2400" dirty="0" err="1">
                <a:solidFill>
                  <a:srgbClr val="004992"/>
                </a:solidFill>
              </a:rPr>
              <a:t>tepat</a:t>
            </a:r>
            <a:endParaRPr lang="de-DE" sz="2400" dirty="0">
              <a:solidFill>
                <a:srgbClr val="004992"/>
              </a:solidFill>
            </a:endParaRPr>
          </a:p>
          <a:p>
            <a:pPr marL="342900" indent="-342900">
              <a:buClr>
                <a:srgbClr val="333333"/>
              </a:buClr>
              <a:buFont typeface="WingDings"/>
              <a:buChar char=""/>
              <a:defRPr/>
            </a:pPr>
            <a:r>
              <a:rPr lang="de-DE" sz="2400" dirty="0">
                <a:solidFill>
                  <a:srgbClr val="333333"/>
                </a:solidFill>
              </a:rPr>
              <a:t>Ekspresi wajah/gestur:</a:t>
            </a:r>
            <a:r>
              <a:rPr lang="de-DE" sz="2400" dirty="0">
                <a:solidFill>
                  <a:srgbClr val="004992"/>
                </a:solidFill>
              </a:rPr>
              <a:t> ada kontak mata; kelihatan percaya diri</a:t>
            </a:r>
          </a:p>
          <a:p>
            <a:pPr marL="342900" indent="-342900" eaLnBrk="1" hangingPunct="1">
              <a:buClr>
                <a:srgbClr val="333333"/>
              </a:buClr>
              <a:buFont typeface="WingDings"/>
              <a:buChar char=""/>
              <a:defRPr/>
            </a:pPr>
            <a:r>
              <a:rPr lang="de-DE" sz="2400" dirty="0">
                <a:solidFill>
                  <a:srgbClr val="333333"/>
                </a:solidFill>
              </a:rPr>
              <a:t>Postur tubuh: </a:t>
            </a:r>
            <a:r>
              <a:rPr lang="de-DE" sz="2400" dirty="0">
                <a:solidFill>
                  <a:srgbClr val="004992"/>
                </a:solidFill>
              </a:rPr>
              <a:t>tegak</a:t>
            </a:r>
          </a:p>
          <a:p>
            <a:pPr lvl="0" defTabSz="914400" fontAlgn="base"/>
            <a:r>
              <a:rPr lang="en-US" sz="2400" dirty="0" err="1">
                <a:solidFill>
                  <a:srgbClr val="004992"/>
                </a:solidFill>
              </a:rPr>
              <a:t>Berhubungan</a:t>
            </a:r>
            <a:r>
              <a:rPr lang="en-US" sz="2400" dirty="0">
                <a:solidFill>
                  <a:srgbClr val="004992"/>
                </a:solidFill>
              </a:rPr>
              <a:t> </a:t>
            </a:r>
            <a:r>
              <a:rPr lang="en-US" sz="2400" dirty="0" err="1">
                <a:solidFill>
                  <a:srgbClr val="004992"/>
                </a:solidFill>
              </a:rPr>
              <a:t>dengan</a:t>
            </a:r>
            <a:r>
              <a:rPr lang="en-US" sz="2400" dirty="0">
                <a:solidFill>
                  <a:srgbClr val="004992"/>
                </a:solidFill>
              </a:rPr>
              <a:t> </a:t>
            </a:r>
            <a:r>
              <a:rPr lang="en-US" sz="2400" dirty="0" err="1">
                <a:solidFill>
                  <a:srgbClr val="004992"/>
                </a:solidFill>
              </a:rPr>
              <a:t>hal</a:t>
            </a:r>
            <a:r>
              <a:rPr lang="en-US" sz="2400" dirty="0">
                <a:solidFill>
                  <a:srgbClr val="004992"/>
                </a:solidFill>
              </a:rPr>
              <a:t> </a:t>
            </a:r>
            <a:r>
              <a:rPr lang="en-US" sz="2400" dirty="0" err="1">
                <a:solidFill>
                  <a:srgbClr val="004992"/>
                </a:solidFill>
              </a:rPr>
              <a:t>tersebut</a:t>
            </a:r>
            <a:r>
              <a:rPr lang="en-US" sz="2400" dirty="0">
                <a:solidFill>
                  <a:srgbClr val="004992"/>
                </a:solidFill>
              </a:rPr>
              <a:t>: </a:t>
            </a:r>
            <a:r>
              <a:rPr lang="en-US" sz="2400" dirty="0" err="1">
                <a:solidFill>
                  <a:srgbClr val="004992"/>
                </a:solidFill>
              </a:rPr>
              <a:t>Jangan</a:t>
            </a:r>
            <a:r>
              <a:rPr lang="en-US" sz="2400" dirty="0">
                <a:solidFill>
                  <a:srgbClr val="004992"/>
                </a:solidFill>
              </a:rPr>
              <a:t> </a:t>
            </a:r>
            <a:r>
              <a:rPr lang="en-US" sz="2400" dirty="0" err="1">
                <a:solidFill>
                  <a:srgbClr val="004992"/>
                </a:solidFill>
              </a:rPr>
              <a:t>berlebihan</a:t>
            </a:r>
            <a:r>
              <a:rPr lang="en-US" sz="2400" dirty="0">
                <a:solidFill>
                  <a:srgbClr val="004992"/>
                </a:solidFill>
              </a:rPr>
              <a:t> (</a:t>
            </a:r>
            <a:r>
              <a:rPr lang="en-US" sz="2400" dirty="0" err="1">
                <a:solidFill>
                  <a:srgbClr val="004992"/>
                </a:solidFill>
              </a:rPr>
              <a:t>misalnya</a:t>
            </a:r>
            <a:r>
              <a:rPr lang="en-US" sz="2400" dirty="0">
                <a:solidFill>
                  <a:srgbClr val="004992"/>
                </a:solidFill>
              </a:rPr>
              <a:t>, </a:t>
            </a:r>
            <a:r>
              <a:rPr lang="en-US" sz="2400" dirty="0" err="1">
                <a:solidFill>
                  <a:srgbClr val="004992"/>
                </a:solidFill>
              </a:rPr>
              <a:t>terus</a:t>
            </a:r>
            <a:r>
              <a:rPr lang="en-US" sz="2400" dirty="0">
                <a:solidFill>
                  <a:srgbClr val="004992"/>
                </a:solidFill>
              </a:rPr>
              <a:t> </a:t>
            </a:r>
            <a:r>
              <a:rPr lang="en-US" sz="2400" dirty="0" err="1">
                <a:solidFill>
                  <a:srgbClr val="004992"/>
                </a:solidFill>
              </a:rPr>
              <a:t>menerus</a:t>
            </a:r>
            <a:r>
              <a:rPr lang="en-US" sz="2400" dirty="0">
                <a:solidFill>
                  <a:srgbClr val="004992"/>
                </a:solidFill>
              </a:rPr>
              <a:t> </a:t>
            </a:r>
            <a:r>
              <a:rPr lang="en-US" sz="2400" dirty="0" err="1">
                <a:solidFill>
                  <a:srgbClr val="004992"/>
                </a:solidFill>
              </a:rPr>
              <a:t>menatap</a:t>
            </a:r>
            <a:r>
              <a:rPr lang="en-US" sz="2400" dirty="0">
                <a:solidFill>
                  <a:srgbClr val="004992"/>
                </a:solidFill>
              </a:rPr>
              <a:t> orang lain, </a:t>
            </a:r>
            <a:r>
              <a:rPr lang="en-US" sz="2400" dirty="0" err="1">
                <a:solidFill>
                  <a:srgbClr val="004992"/>
                </a:solidFill>
              </a:rPr>
              <a:t>terus</a:t>
            </a:r>
            <a:r>
              <a:rPr lang="en-US" sz="2400" dirty="0">
                <a:solidFill>
                  <a:srgbClr val="004992"/>
                </a:solidFill>
              </a:rPr>
              <a:t> </a:t>
            </a:r>
            <a:r>
              <a:rPr lang="en-US" sz="2400" dirty="0" err="1">
                <a:solidFill>
                  <a:srgbClr val="004992"/>
                </a:solidFill>
              </a:rPr>
              <a:t>menerus</a:t>
            </a:r>
            <a:r>
              <a:rPr lang="en-US" sz="2400" dirty="0">
                <a:solidFill>
                  <a:srgbClr val="004992"/>
                </a:solidFill>
              </a:rPr>
              <a:t> </a:t>
            </a:r>
            <a:r>
              <a:rPr lang="en-US" sz="2400" dirty="0" err="1">
                <a:solidFill>
                  <a:srgbClr val="004992"/>
                </a:solidFill>
              </a:rPr>
              <a:t>menyela</a:t>
            </a:r>
            <a:r>
              <a:rPr lang="en-US" sz="2400" dirty="0">
                <a:solidFill>
                  <a:srgbClr val="004992"/>
                </a:solidFill>
              </a:rPr>
              <a:t> </a:t>
            </a:r>
            <a:r>
              <a:rPr lang="en-US" sz="2400" dirty="0" err="1">
                <a:solidFill>
                  <a:srgbClr val="004992"/>
                </a:solidFill>
              </a:rPr>
              <a:t>pembicaraan</a:t>
            </a:r>
            <a:r>
              <a:rPr lang="en-US" sz="2400" dirty="0">
                <a:solidFill>
                  <a:srgbClr val="004992"/>
                </a:solidFill>
              </a:rPr>
              <a:t>, </a:t>
            </a:r>
            <a:r>
              <a:rPr lang="en-US" sz="2400" dirty="0" err="1">
                <a:solidFill>
                  <a:srgbClr val="004992"/>
                </a:solidFill>
              </a:rPr>
              <a:t>jangan</a:t>
            </a:r>
            <a:r>
              <a:rPr lang="en-US" sz="2400" dirty="0">
                <a:solidFill>
                  <a:srgbClr val="004992"/>
                </a:solidFill>
              </a:rPr>
              <a:t> </a:t>
            </a:r>
            <a:r>
              <a:rPr lang="en-US" sz="2400" dirty="0" err="1">
                <a:solidFill>
                  <a:srgbClr val="004992"/>
                </a:solidFill>
              </a:rPr>
              <a:t>berlagak</a:t>
            </a:r>
            <a:r>
              <a:rPr lang="en-US" sz="2400" dirty="0">
                <a:solidFill>
                  <a:srgbClr val="004992"/>
                </a:solidFill>
              </a:rPr>
              <a:t> </a:t>
            </a:r>
            <a:r>
              <a:rPr lang="en-US" sz="2400" dirty="0" err="1">
                <a:solidFill>
                  <a:srgbClr val="004992"/>
                </a:solidFill>
              </a:rPr>
              <a:t>menjadi</a:t>
            </a:r>
            <a:r>
              <a:rPr lang="en-US" sz="2400" dirty="0">
                <a:solidFill>
                  <a:srgbClr val="004992"/>
                </a:solidFill>
              </a:rPr>
              <a:t> boss).</a:t>
            </a:r>
            <a:endParaRPr 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rPr>
              <a:t>Pelatihan Terapi Metakognitif 9 – Harga Diri</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18</a:t>
            </a:fld>
            <a:endParaRPr lang="de-DE">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3465846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Ciri</a:t>
            </a:r>
            <a:r>
              <a:rPr lang="en-US" sz="3600" dirty="0">
                <a:latin typeface="+mn-lt"/>
                <a:ea typeface="+mn-ea"/>
                <a:cs typeface="+mn-cs"/>
              </a:rPr>
              <a:t> orang </a:t>
            </a:r>
            <a:r>
              <a:rPr lang="en-US" sz="3600" dirty="0" err="1">
                <a:latin typeface="+mn-lt"/>
                <a:ea typeface="+mn-ea"/>
                <a:cs typeface="+mn-cs"/>
              </a:rPr>
              <a:t>dengan</a:t>
            </a:r>
            <a:r>
              <a:rPr lang="en-US" sz="3600" dirty="0">
                <a:latin typeface="+mn-lt"/>
                <a:ea typeface="+mn-ea"/>
                <a:cs typeface="+mn-cs"/>
              </a:rPr>
              <a:t> </a:t>
            </a:r>
            <a:r>
              <a:rPr lang="en-US" sz="3600" dirty="0" err="1">
                <a:latin typeface="+mn-lt"/>
                <a:ea typeface="+mn-ea"/>
                <a:cs typeface="+mn-cs"/>
              </a:rPr>
              <a:t>harga</a:t>
            </a:r>
            <a:r>
              <a:rPr lang="en-US" sz="3600" dirty="0">
                <a:latin typeface="+mn-lt"/>
                <a:ea typeface="+mn-ea"/>
                <a:cs typeface="+mn-cs"/>
              </a:rPr>
              <a:t> </a:t>
            </a:r>
            <a:r>
              <a:rPr lang="en-US" sz="3600" dirty="0" err="1">
                <a:latin typeface="+mn-lt"/>
                <a:ea typeface="+mn-ea"/>
                <a:cs typeface="+mn-cs"/>
              </a:rPr>
              <a:t>diri</a:t>
            </a:r>
            <a:r>
              <a:rPr lang="en-US" sz="3600" dirty="0">
                <a:latin typeface="+mn-lt"/>
                <a:ea typeface="+mn-ea"/>
                <a:cs typeface="+mn-cs"/>
              </a:rPr>
              <a:t> </a:t>
            </a:r>
            <a:r>
              <a:rPr lang="en-US" sz="3600" dirty="0" err="1">
                <a:latin typeface="+mn-lt"/>
                <a:ea typeface="+mn-ea"/>
                <a:cs typeface="+mn-cs"/>
              </a:rPr>
              <a:t>tinggi</a:t>
            </a:r>
            <a:r>
              <a:rPr lang="en-US" sz="3600" dirty="0">
                <a:latin typeface="+mn-lt"/>
                <a:ea typeface="+mn-ea"/>
                <a:cs typeface="+mn-cs"/>
              </a:rPr>
              <a:t> yang </a:t>
            </a:r>
            <a:r>
              <a:rPr lang="en-US" sz="3600" dirty="0" err="1">
                <a:latin typeface="+mn-lt"/>
                <a:ea typeface="+mn-ea"/>
                <a:cs typeface="+mn-cs"/>
              </a:rPr>
              <a:t>secara</a:t>
            </a:r>
            <a:r>
              <a:rPr lang="en-US" sz="3600" dirty="0">
                <a:latin typeface="+mn-lt"/>
                <a:ea typeface="+mn-ea"/>
                <a:cs typeface="+mn-cs"/>
              </a:rPr>
              <a:t> </a:t>
            </a:r>
            <a:r>
              <a:rPr lang="en-US" sz="3600" dirty="0" err="1">
                <a:latin typeface="+mn-lt"/>
                <a:ea typeface="+mn-ea"/>
                <a:cs typeface="+mn-cs"/>
              </a:rPr>
              <a:t>tidak</a:t>
            </a:r>
            <a:r>
              <a:rPr lang="en-US" sz="3600" dirty="0">
                <a:latin typeface="+mn-lt"/>
                <a:ea typeface="+mn-ea"/>
                <a:cs typeface="+mn-cs"/>
              </a:rPr>
              <a:t> </a:t>
            </a:r>
            <a:r>
              <a:rPr lang="en-US" sz="3600" dirty="0" err="1">
                <a:latin typeface="+mn-lt"/>
                <a:ea typeface="+mn-ea"/>
                <a:cs typeface="+mn-cs"/>
              </a:rPr>
              <a:t>langsung</a:t>
            </a:r>
            <a:r>
              <a:rPr lang="en-US" sz="3600" dirty="0">
                <a:latin typeface="+mn-lt"/>
                <a:ea typeface="+mn-ea"/>
                <a:cs typeface="+mn-cs"/>
              </a:rPr>
              <a:t> </a:t>
            </a:r>
            <a:r>
              <a:rPr lang="en-US" sz="3600" dirty="0" err="1">
                <a:latin typeface="+mn-lt"/>
                <a:ea typeface="+mn-ea"/>
                <a:cs typeface="+mn-cs"/>
              </a:rPr>
              <a:t>dapat</a:t>
            </a:r>
            <a:r>
              <a:rPr lang="en-US" sz="3600" dirty="0">
                <a:latin typeface="+mn-lt"/>
                <a:ea typeface="+mn-ea"/>
                <a:cs typeface="+mn-cs"/>
              </a:rPr>
              <a:t> </a:t>
            </a:r>
            <a:r>
              <a:rPr lang="en-US" sz="3600" dirty="0" err="1">
                <a:latin typeface="+mn-lt"/>
                <a:ea typeface="+mn-ea"/>
                <a:cs typeface="+mn-cs"/>
              </a:rPr>
              <a:t>diamati</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5673346" cy="4248000"/>
          </a:xfrm>
        </p:spPr>
        <p:txBody>
          <a:bodyPr>
            <a:noAutofit/>
          </a:bodyPr>
          <a:lstStyle/>
          <a:p>
            <a:pPr>
              <a:buClr>
                <a:srgbClr val="333333"/>
              </a:buClr>
              <a:defRPr/>
            </a:pP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19</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Ciri</a:t>
            </a:r>
            <a:r>
              <a:rPr lang="en-US" sz="3600" dirty="0">
                <a:latin typeface="+mn-lt"/>
                <a:ea typeface="+mn-ea"/>
                <a:cs typeface="+mn-cs"/>
              </a:rPr>
              <a:t> orang </a:t>
            </a:r>
            <a:r>
              <a:rPr lang="en-US" sz="3600" dirty="0" err="1">
                <a:latin typeface="+mn-lt"/>
                <a:ea typeface="+mn-ea"/>
                <a:cs typeface="+mn-cs"/>
              </a:rPr>
              <a:t>dengan</a:t>
            </a:r>
            <a:r>
              <a:rPr lang="en-US" sz="3600" dirty="0">
                <a:latin typeface="+mn-lt"/>
                <a:ea typeface="+mn-ea"/>
                <a:cs typeface="+mn-cs"/>
              </a:rPr>
              <a:t> </a:t>
            </a:r>
            <a:r>
              <a:rPr lang="en-US" sz="3600" dirty="0" err="1">
                <a:latin typeface="+mn-lt"/>
                <a:ea typeface="+mn-ea"/>
                <a:cs typeface="+mn-cs"/>
              </a:rPr>
              <a:t>harga</a:t>
            </a:r>
            <a:r>
              <a:rPr lang="en-US" sz="3600" dirty="0">
                <a:latin typeface="+mn-lt"/>
                <a:ea typeface="+mn-ea"/>
                <a:cs typeface="+mn-cs"/>
              </a:rPr>
              <a:t> </a:t>
            </a:r>
            <a:r>
              <a:rPr lang="en-US" sz="3600" dirty="0" err="1">
                <a:latin typeface="+mn-lt"/>
                <a:ea typeface="+mn-ea"/>
                <a:cs typeface="+mn-cs"/>
              </a:rPr>
              <a:t>diri</a:t>
            </a:r>
            <a:r>
              <a:rPr lang="en-US" sz="3600" dirty="0">
                <a:latin typeface="+mn-lt"/>
                <a:ea typeface="+mn-ea"/>
                <a:cs typeface="+mn-cs"/>
              </a:rPr>
              <a:t> </a:t>
            </a:r>
            <a:r>
              <a:rPr lang="en-US" sz="3600" dirty="0" err="1">
                <a:latin typeface="+mn-lt"/>
                <a:ea typeface="+mn-ea"/>
                <a:cs typeface="+mn-cs"/>
              </a:rPr>
              <a:t>tinggi</a:t>
            </a:r>
            <a:r>
              <a:rPr lang="en-US" sz="3600" dirty="0">
                <a:latin typeface="+mn-lt"/>
                <a:ea typeface="+mn-ea"/>
                <a:cs typeface="+mn-cs"/>
              </a:rPr>
              <a:t> yang </a:t>
            </a:r>
            <a:r>
              <a:rPr lang="en-US" sz="3600" dirty="0" err="1">
                <a:latin typeface="+mn-lt"/>
                <a:ea typeface="+mn-ea"/>
                <a:cs typeface="+mn-cs"/>
              </a:rPr>
              <a:t>secara</a:t>
            </a:r>
            <a:r>
              <a:rPr lang="en-US" sz="3600" dirty="0">
                <a:latin typeface="+mn-lt"/>
                <a:ea typeface="+mn-ea"/>
                <a:cs typeface="+mn-cs"/>
              </a:rPr>
              <a:t> </a:t>
            </a:r>
            <a:r>
              <a:rPr lang="en-US" sz="3600" dirty="0" err="1">
                <a:latin typeface="+mn-lt"/>
                <a:ea typeface="+mn-ea"/>
                <a:cs typeface="+mn-cs"/>
              </a:rPr>
              <a:t>tidak</a:t>
            </a:r>
            <a:r>
              <a:rPr lang="en-US" sz="3600" dirty="0">
                <a:latin typeface="+mn-lt"/>
                <a:ea typeface="+mn-ea"/>
                <a:cs typeface="+mn-cs"/>
              </a:rPr>
              <a:t> </a:t>
            </a:r>
            <a:r>
              <a:rPr lang="en-US" sz="3600" dirty="0" err="1">
                <a:latin typeface="+mn-lt"/>
                <a:ea typeface="+mn-ea"/>
                <a:cs typeface="+mn-cs"/>
              </a:rPr>
              <a:t>langsung</a:t>
            </a:r>
            <a:r>
              <a:rPr lang="en-US" sz="3600" dirty="0">
                <a:latin typeface="+mn-lt"/>
                <a:ea typeface="+mn-ea"/>
                <a:cs typeface="+mn-cs"/>
              </a:rPr>
              <a:t> </a:t>
            </a:r>
            <a:r>
              <a:rPr lang="en-US" sz="3600" dirty="0" err="1">
                <a:latin typeface="+mn-lt"/>
                <a:ea typeface="+mn-ea"/>
                <a:cs typeface="+mn-cs"/>
              </a:rPr>
              <a:t>dapat</a:t>
            </a:r>
            <a:r>
              <a:rPr lang="en-US" sz="3600" dirty="0">
                <a:latin typeface="+mn-lt"/>
                <a:ea typeface="+mn-ea"/>
                <a:cs typeface="+mn-cs"/>
              </a:rPr>
              <a:t> </a:t>
            </a:r>
            <a:r>
              <a:rPr lang="en-US" sz="3600" dirty="0" err="1">
                <a:latin typeface="+mn-lt"/>
                <a:ea typeface="+mn-ea"/>
                <a:cs typeface="+mn-cs"/>
              </a:rPr>
              <a:t>diamati</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5673346" cy="4248000"/>
          </a:xfrm>
        </p:spPr>
        <p:txBody>
          <a:bodyPr>
            <a:noAutofit/>
          </a:bodyPr>
          <a:lstStyle/>
          <a:p>
            <a:pPr marL="342900" indent="-342900">
              <a:buClr>
                <a:srgbClr val="333333"/>
              </a:buClr>
              <a:buFont typeface="WingDings"/>
              <a:buChar char=""/>
              <a:defRPr/>
            </a:pPr>
            <a:r>
              <a:rPr lang="en-US" sz="2400" dirty="0" err="1">
                <a:solidFill>
                  <a:srgbClr val="333333"/>
                </a:solidFill>
              </a:rPr>
              <a:t>Percaya</a:t>
            </a:r>
            <a:r>
              <a:rPr lang="en-US" sz="2400" dirty="0">
                <a:solidFill>
                  <a:srgbClr val="333333"/>
                </a:solidFill>
              </a:rPr>
              <a:t> </a:t>
            </a:r>
            <a:r>
              <a:rPr lang="en-US" sz="2400" dirty="0" err="1">
                <a:solidFill>
                  <a:srgbClr val="333333"/>
                </a:solidFill>
              </a:rPr>
              <a:t>diri</a:t>
            </a:r>
            <a:r>
              <a:rPr lang="en-US" sz="2400" dirty="0">
                <a:solidFill>
                  <a:srgbClr val="333333"/>
                </a:solidFill>
              </a:rPr>
              <a:t> </a:t>
            </a:r>
            <a:r>
              <a:rPr lang="en-US" sz="2400" dirty="0" err="1">
                <a:solidFill>
                  <a:srgbClr val="333333"/>
                </a:solidFill>
              </a:rPr>
              <a:t>terhadap</a:t>
            </a:r>
            <a:r>
              <a:rPr lang="en-US" sz="2400" dirty="0">
                <a:solidFill>
                  <a:srgbClr val="333333"/>
                </a:solidFill>
              </a:rPr>
              <a:t> </a:t>
            </a:r>
            <a:r>
              <a:rPr lang="en-US" sz="2400" dirty="0" err="1">
                <a:solidFill>
                  <a:srgbClr val="333333"/>
                </a:solidFill>
              </a:rPr>
              <a:t>kemampuan</a:t>
            </a:r>
            <a:r>
              <a:rPr lang="en-US" sz="2400" dirty="0">
                <a:solidFill>
                  <a:srgbClr val="333333"/>
                </a:solidFill>
              </a:rPr>
              <a:t> </a:t>
            </a:r>
            <a:r>
              <a:rPr lang="en-US" sz="2400" dirty="0" err="1">
                <a:solidFill>
                  <a:srgbClr val="333333"/>
                </a:solidFill>
              </a:rPr>
              <a:t>positif</a:t>
            </a:r>
            <a:r>
              <a:rPr lang="en-US" sz="2400" dirty="0">
                <a:solidFill>
                  <a:srgbClr val="333333"/>
                </a:solidFill>
              </a:rPr>
              <a:t> yang </a:t>
            </a:r>
            <a:r>
              <a:rPr lang="en-US" sz="2400" dirty="0" err="1">
                <a:solidFill>
                  <a:srgbClr val="333333"/>
                </a:solidFill>
              </a:rPr>
              <a:t>dimilikinya</a:t>
            </a:r>
            <a:r>
              <a:rPr lang="en-US" sz="2400" dirty="0">
                <a:solidFill>
                  <a:srgbClr val="333333"/>
                </a:solidFill>
              </a:rPr>
              <a:t>.</a:t>
            </a:r>
          </a:p>
          <a:p>
            <a:pPr marL="342900" indent="-342900">
              <a:buClr>
                <a:srgbClr val="333333"/>
              </a:buClr>
              <a:buFont typeface="WingDings"/>
              <a:buChar char=""/>
              <a:defRPr/>
            </a:pPr>
            <a:r>
              <a:rPr lang="en-US" sz="2400" dirty="0" err="1">
                <a:solidFill>
                  <a:srgbClr val="333333"/>
                </a:solidFill>
              </a:rPr>
              <a:t>Mampu</a:t>
            </a:r>
            <a:r>
              <a:rPr lang="en-US" sz="2400" dirty="0">
                <a:solidFill>
                  <a:srgbClr val="333333"/>
                </a:solidFill>
              </a:rPr>
              <a:t> </a:t>
            </a:r>
            <a:r>
              <a:rPr lang="en-US" sz="2400" dirty="0" err="1">
                <a:solidFill>
                  <a:srgbClr val="333333"/>
                </a:solidFill>
              </a:rPr>
              <a:t>menerima</a:t>
            </a:r>
            <a:r>
              <a:rPr lang="en-US" sz="2400" dirty="0">
                <a:solidFill>
                  <a:srgbClr val="333333"/>
                </a:solidFill>
              </a:rPr>
              <a:t> </a:t>
            </a:r>
            <a:r>
              <a:rPr lang="en-US" sz="2400" dirty="0" err="1">
                <a:solidFill>
                  <a:srgbClr val="333333"/>
                </a:solidFill>
              </a:rPr>
              <a:t>kegagalan</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kesalahan</a:t>
            </a:r>
            <a:r>
              <a:rPr lang="en-US" sz="2400" dirty="0">
                <a:solidFill>
                  <a:srgbClr val="333333"/>
                </a:solidFill>
              </a:rPr>
              <a:t> </a:t>
            </a:r>
            <a:r>
              <a:rPr lang="en-US" sz="2400" dirty="0" err="1">
                <a:solidFill>
                  <a:srgbClr val="333333"/>
                </a:solidFill>
              </a:rPr>
              <a:t>sendiri</a:t>
            </a:r>
            <a:r>
              <a:rPr lang="en-US" sz="2400" dirty="0">
                <a:solidFill>
                  <a:srgbClr val="333333"/>
                </a:solidFill>
              </a:rPr>
              <a:t> (</a:t>
            </a:r>
            <a:r>
              <a:rPr lang="en-US" sz="2400" dirty="0" err="1">
                <a:solidFill>
                  <a:srgbClr val="333333"/>
                </a:solidFill>
              </a:rPr>
              <a:t>tanpa</a:t>
            </a:r>
            <a:r>
              <a:rPr lang="en-US" sz="2400" dirty="0">
                <a:solidFill>
                  <a:srgbClr val="333333"/>
                </a:solidFill>
              </a:rPr>
              <a:t> </a:t>
            </a:r>
            <a:r>
              <a:rPr lang="en-US" sz="2400" dirty="0" err="1">
                <a:solidFill>
                  <a:srgbClr val="333333"/>
                </a:solidFill>
              </a:rPr>
              <a:t>kehilangan</a:t>
            </a:r>
            <a:r>
              <a:rPr lang="en-US" sz="2400" dirty="0">
                <a:solidFill>
                  <a:srgbClr val="333333"/>
                </a:solidFill>
              </a:rPr>
              <a:t> </a:t>
            </a:r>
            <a:r>
              <a:rPr lang="en-US" sz="2400" dirty="0" err="1">
                <a:solidFill>
                  <a:srgbClr val="333333"/>
                </a:solidFill>
              </a:rPr>
              <a:t>nilai</a:t>
            </a:r>
            <a:r>
              <a:rPr lang="en-US" sz="2400" dirty="0">
                <a:solidFill>
                  <a:srgbClr val="333333"/>
                </a:solidFill>
              </a:rPr>
              <a:t> </a:t>
            </a:r>
            <a:r>
              <a:rPr lang="en-US" sz="2400" dirty="0" err="1">
                <a:solidFill>
                  <a:srgbClr val="333333"/>
                </a:solidFill>
              </a:rPr>
              <a:t>pribadi</a:t>
            </a:r>
            <a:r>
              <a:rPr lang="en-US" sz="2400" dirty="0">
                <a:solidFill>
                  <a:srgbClr val="333333"/>
                </a:solidFill>
              </a:rPr>
              <a:t>).</a:t>
            </a:r>
          </a:p>
          <a:p>
            <a:pPr marL="342900" indent="-342900">
              <a:buClr>
                <a:srgbClr val="333333"/>
              </a:buClr>
              <a:buFont typeface="WingDings"/>
              <a:buChar char=""/>
              <a:defRPr/>
            </a:pPr>
            <a:r>
              <a:rPr lang="en-US" sz="2400" dirty="0" err="1">
                <a:solidFill>
                  <a:srgbClr val="333333"/>
                </a:solidFill>
              </a:rPr>
              <a:t>Refleksi</a:t>
            </a:r>
            <a:r>
              <a:rPr lang="en-US" sz="2400" dirty="0">
                <a:solidFill>
                  <a:srgbClr val="333333"/>
                </a:solidFill>
              </a:rPr>
              <a:t> </a:t>
            </a:r>
            <a:r>
              <a:rPr lang="en-US" sz="2400" dirty="0" err="1">
                <a:solidFill>
                  <a:srgbClr val="333333"/>
                </a:solidFill>
              </a:rPr>
              <a:t>diri</a:t>
            </a:r>
            <a:r>
              <a:rPr lang="en-US" sz="2400" dirty="0">
                <a:solidFill>
                  <a:srgbClr val="333333"/>
                </a:solidFill>
              </a:rPr>
              <a:t>, </a:t>
            </a:r>
            <a:r>
              <a:rPr lang="en-US" sz="2400" dirty="0" err="1">
                <a:solidFill>
                  <a:srgbClr val="333333"/>
                </a:solidFill>
              </a:rPr>
              <a:t>kesiapan</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belajar</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kesalahan</a:t>
            </a:r>
            <a:r>
              <a:rPr lang="en-US" sz="2400" dirty="0">
                <a:solidFill>
                  <a:srgbClr val="333333"/>
                </a:solidFill>
              </a:rPr>
              <a:t>/ </a:t>
            </a:r>
            <a:r>
              <a:rPr lang="en-US" sz="2400" dirty="0" err="1">
                <a:solidFill>
                  <a:srgbClr val="333333"/>
                </a:solidFill>
              </a:rPr>
              <a:t>kegagalan</a:t>
            </a:r>
            <a:r>
              <a:rPr lang="en-US" sz="2400" dirty="0">
                <a:solidFill>
                  <a:srgbClr val="333333"/>
                </a:solidFill>
              </a:rPr>
              <a:t> </a:t>
            </a:r>
            <a:r>
              <a:rPr lang="en-US" sz="2400" dirty="0" err="1">
                <a:solidFill>
                  <a:srgbClr val="333333"/>
                </a:solidFill>
              </a:rPr>
              <a:t>diri</a:t>
            </a:r>
            <a:r>
              <a:rPr lang="en-US" sz="2400" dirty="0">
                <a:solidFill>
                  <a:srgbClr val="333333"/>
                </a:solidFill>
              </a:rPr>
              <a:t> </a:t>
            </a:r>
            <a:r>
              <a:rPr lang="en-US" sz="2400" dirty="0" err="1">
                <a:solidFill>
                  <a:srgbClr val="333333"/>
                </a:solidFill>
              </a:rPr>
              <a:t>sendiri</a:t>
            </a:r>
            <a:r>
              <a:rPr lang="en-US" sz="2400" dirty="0">
                <a:solidFill>
                  <a:srgbClr val="333333"/>
                </a:solidFill>
              </a:rPr>
              <a:t>).</a:t>
            </a:r>
          </a:p>
          <a:p>
            <a:pPr marL="342900" indent="-342900">
              <a:buClr>
                <a:srgbClr val="333333"/>
              </a:buClr>
              <a:buFont typeface="WingDings"/>
              <a:buChar char=""/>
              <a:defRPr/>
            </a:pPr>
            <a:r>
              <a:rPr lang="en-US" sz="2400" dirty="0" err="1">
                <a:solidFill>
                  <a:srgbClr val="333333"/>
                </a:solidFill>
              </a:rPr>
              <a:t>Bersikap</a:t>
            </a:r>
            <a:r>
              <a:rPr lang="en-US" sz="2400" dirty="0">
                <a:solidFill>
                  <a:srgbClr val="333333"/>
                </a:solidFill>
              </a:rPr>
              <a:t> </a:t>
            </a:r>
            <a:r>
              <a:rPr lang="en-US" sz="2400" dirty="0" err="1">
                <a:solidFill>
                  <a:srgbClr val="333333"/>
                </a:solidFill>
              </a:rPr>
              <a:t>positif</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diri</a:t>
            </a:r>
            <a:r>
              <a:rPr lang="en-US" sz="2400" dirty="0">
                <a:solidFill>
                  <a:srgbClr val="333333"/>
                </a:solidFill>
              </a:rPr>
              <a:t> </a:t>
            </a:r>
            <a:r>
              <a:rPr lang="en-US" sz="2400" dirty="0" err="1">
                <a:solidFill>
                  <a:srgbClr val="333333"/>
                </a:solidFill>
              </a:rPr>
              <a:t>sendiri</a:t>
            </a:r>
            <a:r>
              <a:rPr lang="en-US" sz="2400" dirty="0">
                <a:solidFill>
                  <a:srgbClr val="333333"/>
                </a:solidFill>
              </a:rPr>
              <a:t>, </a:t>
            </a:r>
            <a:r>
              <a:rPr lang="en-US" sz="2400" dirty="0" err="1">
                <a:solidFill>
                  <a:srgbClr val="333333"/>
                </a:solidFill>
              </a:rPr>
              <a:t>misalnya</a:t>
            </a:r>
            <a:r>
              <a:rPr lang="en-US" sz="2400" dirty="0">
                <a:solidFill>
                  <a:srgbClr val="333333"/>
                </a:solidFill>
              </a:rPr>
              <a:t>, </a:t>
            </a:r>
            <a:r>
              <a:rPr lang="en-US" sz="2400" dirty="0" err="1">
                <a:solidFill>
                  <a:srgbClr val="333333"/>
                </a:solidFill>
              </a:rPr>
              <a:t>menghargai</a:t>
            </a:r>
            <a:r>
              <a:rPr lang="en-US" sz="2400" dirty="0">
                <a:solidFill>
                  <a:srgbClr val="333333"/>
                </a:solidFill>
              </a:rPr>
              <a:t> </a:t>
            </a:r>
            <a:r>
              <a:rPr lang="en-US" sz="2400" dirty="0" err="1">
                <a:solidFill>
                  <a:srgbClr val="333333"/>
                </a:solidFill>
              </a:rPr>
              <a:t>keberhasilan</a:t>
            </a:r>
            <a:r>
              <a:rPr lang="en-US" sz="2400" dirty="0">
                <a:solidFill>
                  <a:srgbClr val="333333"/>
                </a:solidFill>
              </a:rPr>
              <a:t> </a:t>
            </a:r>
            <a:r>
              <a:rPr lang="en-US" sz="2400" dirty="0" err="1">
                <a:solidFill>
                  <a:srgbClr val="333333"/>
                </a:solidFill>
              </a:rPr>
              <a:t>diri</a:t>
            </a:r>
            <a:r>
              <a:rPr lang="en-US" sz="2400" dirty="0">
                <a:solidFill>
                  <a:srgbClr val="333333"/>
                </a:solidFill>
              </a:rPr>
              <a:t> </a:t>
            </a:r>
            <a:r>
              <a:rPr lang="en-US" sz="2400" dirty="0" err="1">
                <a:solidFill>
                  <a:srgbClr val="333333"/>
                </a:solidFill>
              </a:rPr>
              <a:t>sendiri</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20</a:t>
            </a:fld>
            <a:endParaRPr lang="de-DE">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932949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mn-lt"/>
                <a:ea typeface="+mn-ea"/>
                <a:cs typeface="+mn-cs"/>
              </a:rPr>
              <a:t>Mempraktekkan aspek positif dan kemampuan</a:t>
            </a:r>
            <a:br>
              <a:rPr lang="de-DE" sz="3600" dirty="0">
                <a:latin typeface="+mn-lt"/>
                <a:ea typeface="+mn-ea"/>
                <a:cs typeface="+mn-cs"/>
              </a:rPr>
            </a:br>
            <a:r>
              <a:rPr lang="de-DE" sz="3600" dirty="0">
                <a:latin typeface="+mn-lt"/>
                <a:ea typeface="+mn-ea"/>
                <a:cs typeface="+mn-cs"/>
              </a:rPr>
              <a:t>positif yang dimiliki</a:t>
            </a:r>
          </a:p>
        </p:txBody>
      </p:sp>
      <p:sp>
        <p:nvSpPr>
          <p:cNvPr id="3" name="Inhaltsplatzhalter 2"/>
          <p:cNvSpPr>
            <a:spLocks noGrp="1"/>
          </p:cNvSpPr>
          <p:nvPr>
            <p:ph idx="1"/>
          </p:nvPr>
        </p:nvSpPr>
        <p:spPr/>
        <p:txBody>
          <a:bodyPr wrap="square">
            <a:noAutofit/>
          </a:bodyPr>
          <a:lstStyle/>
          <a:p>
            <a:pPr>
              <a:defRPr/>
            </a:pPr>
            <a:r>
              <a:rPr lang="en-US" sz="2400" dirty="0" err="1">
                <a:solidFill>
                  <a:srgbClr val="004992"/>
                </a:solidFill>
              </a:rPr>
              <a:t>Mengapa</a:t>
            </a:r>
            <a:r>
              <a:rPr lang="en-US" sz="2400" dirty="0">
                <a:solidFill>
                  <a:srgbClr val="004992"/>
                </a:solidFill>
              </a:rPr>
              <a:t> </a:t>
            </a:r>
            <a:r>
              <a:rPr lang="en-US" sz="2400" dirty="0" err="1">
                <a:solidFill>
                  <a:srgbClr val="004992"/>
                </a:solidFill>
              </a:rPr>
              <a:t>menemukan</a:t>
            </a:r>
            <a:r>
              <a:rPr lang="en-US" sz="2400" dirty="0">
                <a:solidFill>
                  <a:srgbClr val="004992"/>
                </a:solidFill>
              </a:rPr>
              <a:t> </a:t>
            </a:r>
            <a:r>
              <a:rPr lang="en-US" sz="2400" dirty="0" err="1">
                <a:solidFill>
                  <a:srgbClr val="004992"/>
                </a:solidFill>
              </a:rPr>
              <a:t>aspek</a:t>
            </a:r>
            <a:r>
              <a:rPr lang="en-US" sz="2400" dirty="0">
                <a:solidFill>
                  <a:srgbClr val="004992"/>
                </a:solidFill>
              </a:rPr>
              <a:t> </a:t>
            </a:r>
            <a:r>
              <a:rPr lang="en-US" sz="2400" dirty="0" err="1">
                <a:solidFill>
                  <a:srgbClr val="004992"/>
                </a:solidFill>
              </a:rPr>
              <a:t>positif</a:t>
            </a:r>
            <a:r>
              <a:rPr lang="en-US" sz="2400" dirty="0">
                <a:solidFill>
                  <a:srgbClr val="004992"/>
                </a:solidFill>
              </a:rPr>
              <a:t> </a:t>
            </a:r>
            <a:r>
              <a:rPr lang="en-US" sz="2400" dirty="0" err="1">
                <a:solidFill>
                  <a:srgbClr val="004992"/>
                </a:solidFill>
              </a:rPr>
              <a:t>dan</a:t>
            </a:r>
            <a:r>
              <a:rPr lang="en-US" sz="2400" dirty="0">
                <a:solidFill>
                  <a:srgbClr val="004992"/>
                </a:solidFill>
              </a:rPr>
              <a:t> </a:t>
            </a:r>
            <a:r>
              <a:rPr lang="en-US" sz="2400" dirty="0" err="1">
                <a:solidFill>
                  <a:srgbClr val="004992"/>
                </a:solidFill>
              </a:rPr>
              <a:t>kemampuan</a:t>
            </a:r>
            <a:r>
              <a:rPr lang="en-US" sz="2400" dirty="0">
                <a:solidFill>
                  <a:srgbClr val="004992"/>
                </a:solidFill>
              </a:rPr>
              <a:t> </a:t>
            </a:r>
            <a:r>
              <a:rPr lang="en-US" sz="2400" dirty="0" err="1">
                <a:solidFill>
                  <a:srgbClr val="004992"/>
                </a:solidFill>
              </a:rPr>
              <a:t>positif</a:t>
            </a:r>
            <a:r>
              <a:rPr lang="en-US" sz="2400" dirty="0">
                <a:solidFill>
                  <a:srgbClr val="004992"/>
                </a:solidFill>
              </a:rPr>
              <a:t> yang </a:t>
            </a:r>
            <a:r>
              <a:rPr lang="en-US" sz="2400" dirty="0" err="1">
                <a:solidFill>
                  <a:srgbClr val="004992"/>
                </a:solidFill>
              </a:rPr>
              <a:t>dimiliki</a:t>
            </a:r>
            <a:r>
              <a:rPr lang="en-US" sz="2400" dirty="0">
                <a:solidFill>
                  <a:srgbClr val="004992"/>
                </a:solidFill>
              </a:rPr>
              <a:t> </a:t>
            </a:r>
            <a:r>
              <a:rPr lang="en-US" sz="2400" dirty="0" err="1">
                <a:solidFill>
                  <a:srgbClr val="004992"/>
                </a:solidFill>
              </a:rPr>
              <a:t>terkadang</a:t>
            </a:r>
            <a:r>
              <a:rPr lang="en-US" sz="2400" dirty="0">
                <a:solidFill>
                  <a:srgbClr val="004992"/>
                </a:solidFill>
              </a:rPr>
              <a:t> </a:t>
            </a:r>
            <a:r>
              <a:rPr lang="en-US" sz="2400" dirty="0" err="1">
                <a:solidFill>
                  <a:srgbClr val="004992"/>
                </a:solidFill>
              </a:rPr>
              <a:t>sulit</a:t>
            </a:r>
            <a:r>
              <a:rPr lang="en-US" sz="2400" dirty="0">
                <a:solidFill>
                  <a:srgbClr val="004992"/>
                </a:solidFill>
              </a:rPr>
              <a:t>?</a:t>
            </a:r>
          </a:p>
          <a:p>
            <a:pPr marL="342900" lvl="1" indent="-342900">
              <a:spcBef>
                <a:spcPts val="1999"/>
              </a:spcBef>
              <a:spcAft>
                <a:spcPts val="0"/>
              </a:spcAft>
              <a:buClr>
                <a:srgbClr val="333333"/>
              </a:buClr>
              <a:buFont typeface="WingDings"/>
              <a:buChar char=""/>
              <a:tabLst>
                <a:tab pos="82550" algn="l"/>
                <a:tab pos="808038" algn="l"/>
                <a:tab pos="895350" algn="l"/>
              </a:tabLst>
              <a:defRPr/>
            </a:pPr>
            <a:r>
              <a:rPr lang="de-DE" sz="2400" dirty="0">
                <a:solidFill>
                  <a:srgbClr val="333333"/>
                </a:solidFill>
                <a:latin typeface="+mn-lt"/>
              </a:rPr>
              <a:t>Pendapat yang umum</a:t>
            </a:r>
            <a:r>
              <a:rPr lang="de-DE" sz="2400">
                <a:solidFill>
                  <a:srgbClr val="333333"/>
                </a:solidFill>
                <a:latin typeface="+mn-lt"/>
              </a:rPr>
              <a:t>: </a:t>
            </a:r>
            <a:r>
              <a:rPr lang="en-US" sz="2400">
                <a:solidFill>
                  <a:srgbClr val="333333"/>
                </a:solidFill>
                <a:latin typeface="+mn-lt"/>
              </a:rPr>
              <a:t>“Jika </a:t>
            </a:r>
            <a:r>
              <a:rPr lang="en-US" sz="2400" dirty="0" err="1">
                <a:solidFill>
                  <a:srgbClr val="333333"/>
                </a:solidFill>
                <a:latin typeface="+mn-lt"/>
              </a:rPr>
              <a:t>saya</a:t>
            </a:r>
            <a:r>
              <a:rPr lang="en-US" sz="2400" dirty="0">
                <a:solidFill>
                  <a:srgbClr val="333333"/>
                </a:solidFill>
                <a:latin typeface="+mn-lt"/>
              </a:rPr>
              <a:t> </a:t>
            </a:r>
            <a:r>
              <a:rPr lang="en-US" sz="2400" dirty="0" err="1">
                <a:solidFill>
                  <a:srgbClr val="333333"/>
                </a:solidFill>
                <a:latin typeface="+mn-lt"/>
              </a:rPr>
              <a:t>menghargai</a:t>
            </a:r>
            <a:r>
              <a:rPr lang="en-US" sz="2400" dirty="0">
                <a:solidFill>
                  <a:srgbClr val="333333"/>
                </a:solidFill>
                <a:latin typeface="+mn-lt"/>
              </a:rPr>
              <a:t> </a:t>
            </a:r>
            <a:r>
              <a:rPr lang="en-US" sz="2400" dirty="0" err="1">
                <a:solidFill>
                  <a:srgbClr val="333333"/>
                </a:solidFill>
                <a:latin typeface="+mn-lt"/>
              </a:rPr>
              <a:t>diri</a:t>
            </a:r>
            <a:r>
              <a:rPr lang="en-US" sz="2400" dirty="0">
                <a:solidFill>
                  <a:srgbClr val="333333"/>
                </a:solidFill>
                <a:latin typeface="+mn-lt"/>
              </a:rPr>
              <a:t> </a:t>
            </a:r>
            <a:r>
              <a:rPr lang="en-US" sz="2400" dirty="0" err="1">
                <a:solidFill>
                  <a:srgbClr val="333333"/>
                </a:solidFill>
                <a:latin typeface="+mn-lt"/>
              </a:rPr>
              <a:t>saya</a:t>
            </a:r>
            <a:r>
              <a:rPr lang="en-US" sz="2400" dirty="0">
                <a:solidFill>
                  <a:srgbClr val="333333"/>
                </a:solidFill>
                <a:latin typeface="+mn-lt"/>
              </a:rPr>
              <a:t> </a:t>
            </a:r>
            <a:r>
              <a:rPr lang="en-US" sz="2400" dirty="0" err="1">
                <a:solidFill>
                  <a:srgbClr val="333333"/>
                </a:solidFill>
                <a:latin typeface="+mn-lt"/>
              </a:rPr>
              <a:t>sendiri</a:t>
            </a:r>
            <a:r>
              <a:rPr lang="en-US" sz="2400" dirty="0">
                <a:solidFill>
                  <a:srgbClr val="333333"/>
                </a:solidFill>
                <a:latin typeface="+mn-lt"/>
              </a:rPr>
              <a:t>, </a:t>
            </a:r>
            <a:r>
              <a:rPr lang="en-US" sz="2400" dirty="0" err="1">
                <a:solidFill>
                  <a:srgbClr val="333333"/>
                </a:solidFill>
                <a:latin typeface="+mn-lt"/>
              </a:rPr>
              <a:t>saya</a:t>
            </a:r>
            <a:r>
              <a:rPr lang="en-US" sz="2400" dirty="0">
                <a:solidFill>
                  <a:srgbClr val="333333"/>
                </a:solidFill>
                <a:latin typeface="+mn-lt"/>
              </a:rPr>
              <a:t> </a:t>
            </a:r>
            <a:r>
              <a:rPr lang="en-US" sz="2400" dirty="0" err="1">
                <a:solidFill>
                  <a:srgbClr val="333333"/>
                </a:solidFill>
                <a:latin typeface="+mn-lt"/>
              </a:rPr>
              <a:t>akan</a:t>
            </a:r>
            <a:r>
              <a:rPr lang="en-US" sz="2400" dirty="0">
                <a:solidFill>
                  <a:srgbClr val="333333"/>
                </a:solidFill>
                <a:latin typeface="+mn-lt"/>
              </a:rPr>
              <a:t> </a:t>
            </a:r>
            <a:r>
              <a:rPr lang="en-US" sz="2400" dirty="0" err="1">
                <a:solidFill>
                  <a:srgbClr val="333333"/>
                </a:solidFill>
                <a:latin typeface="+mn-lt"/>
              </a:rPr>
              <a:t>menjadi</a:t>
            </a:r>
            <a:r>
              <a:rPr lang="en-US" sz="2400" dirty="0">
                <a:solidFill>
                  <a:srgbClr val="333333"/>
                </a:solidFill>
                <a:latin typeface="+mn-lt"/>
              </a:rPr>
              <a:t> </a:t>
            </a:r>
            <a:r>
              <a:rPr lang="en-US" sz="2400" err="1">
                <a:solidFill>
                  <a:srgbClr val="333333"/>
                </a:solidFill>
                <a:latin typeface="+mn-lt"/>
              </a:rPr>
              <a:t>sombong</a:t>
            </a:r>
            <a:r>
              <a:rPr lang="en-US" sz="2400">
                <a:solidFill>
                  <a:srgbClr val="333333"/>
                </a:solidFill>
                <a:latin typeface="+mn-lt"/>
              </a:rPr>
              <a:t>.”</a:t>
            </a:r>
            <a:endParaRPr lang="de-DE" sz="2400" dirty="0">
              <a:solidFill>
                <a:srgbClr val="333333"/>
              </a:solidFill>
              <a:latin typeface="+mn-lt"/>
            </a:endParaRPr>
          </a:p>
          <a:p>
            <a:pPr marL="342900" lvl="1" indent="-342900">
              <a:spcBef>
                <a:spcPts val="1999"/>
              </a:spcBef>
              <a:spcAft>
                <a:spcPts val="0"/>
              </a:spcAft>
              <a:buClr>
                <a:srgbClr val="333333"/>
              </a:buClr>
              <a:buFont typeface="WingDings"/>
              <a:buChar char=""/>
              <a:tabLst>
                <a:tab pos="82550" algn="l"/>
                <a:tab pos="808038" algn="l"/>
                <a:tab pos="895350" algn="l"/>
              </a:tabLst>
              <a:defRPr/>
            </a:pPr>
            <a:r>
              <a:rPr lang="en-US" sz="2400" dirty="0" err="1">
                <a:solidFill>
                  <a:srgbClr val="333333"/>
                </a:solidFill>
                <a:latin typeface="+mn-lt"/>
              </a:rPr>
              <a:t>Selama</a:t>
            </a:r>
            <a:r>
              <a:rPr lang="en-US" sz="2400" dirty="0">
                <a:solidFill>
                  <a:srgbClr val="333333"/>
                </a:solidFill>
                <a:latin typeface="+mn-lt"/>
              </a:rPr>
              <a:t> </a:t>
            </a:r>
            <a:r>
              <a:rPr lang="en-US" sz="2400" dirty="0" err="1">
                <a:solidFill>
                  <a:srgbClr val="333333"/>
                </a:solidFill>
                <a:latin typeface="+mn-lt"/>
              </a:rPr>
              <a:t>fase</a:t>
            </a:r>
            <a:r>
              <a:rPr lang="en-US" sz="2400" dirty="0">
                <a:solidFill>
                  <a:srgbClr val="333333"/>
                </a:solidFill>
                <a:latin typeface="+mn-lt"/>
              </a:rPr>
              <a:t> </a:t>
            </a:r>
            <a:r>
              <a:rPr lang="en-US" sz="2400" dirty="0" err="1">
                <a:solidFill>
                  <a:srgbClr val="333333"/>
                </a:solidFill>
                <a:latin typeface="+mn-lt"/>
              </a:rPr>
              <a:t>akut</a:t>
            </a:r>
            <a:r>
              <a:rPr lang="en-US" sz="2400" dirty="0">
                <a:solidFill>
                  <a:srgbClr val="333333"/>
                </a:solidFill>
                <a:latin typeface="+mn-lt"/>
              </a:rPr>
              <a:t>, </a:t>
            </a:r>
            <a:r>
              <a:rPr lang="en-US" sz="2400" dirty="0" err="1">
                <a:solidFill>
                  <a:srgbClr val="333333"/>
                </a:solidFill>
                <a:latin typeface="+mn-lt"/>
              </a:rPr>
              <a:t>bisa</a:t>
            </a:r>
            <a:r>
              <a:rPr lang="en-US" sz="2400" dirty="0">
                <a:solidFill>
                  <a:srgbClr val="333333"/>
                </a:solidFill>
                <a:latin typeface="+mn-lt"/>
              </a:rPr>
              <a:t> </a:t>
            </a:r>
            <a:r>
              <a:rPr lang="en-US" sz="2400" dirty="0" err="1">
                <a:solidFill>
                  <a:srgbClr val="333333"/>
                </a:solidFill>
                <a:latin typeface="+mn-lt"/>
              </a:rPr>
              <a:t>jadi</a:t>
            </a:r>
            <a:r>
              <a:rPr lang="en-US" sz="2400" dirty="0">
                <a:solidFill>
                  <a:srgbClr val="333333"/>
                </a:solidFill>
                <a:latin typeface="+mn-lt"/>
              </a:rPr>
              <a:t> </a:t>
            </a:r>
            <a:r>
              <a:rPr lang="en-US" sz="2400" dirty="0" err="1">
                <a:solidFill>
                  <a:srgbClr val="333333"/>
                </a:solidFill>
                <a:latin typeface="+mn-lt"/>
              </a:rPr>
              <a:t>lebih</a:t>
            </a:r>
            <a:r>
              <a:rPr lang="en-US" sz="2400" dirty="0">
                <a:solidFill>
                  <a:srgbClr val="333333"/>
                </a:solidFill>
                <a:latin typeface="+mn-lt"/>
              </a:rPr>
              <a:t> </a:t>
            </a:r>
            <a:r>
              <a:rPr lang="en-US" sz="2400" dirty="0" err="1">
                <a:solidFill>
                  <a:srgbClr val="333333"/>
                </a:solidFill>
                <a:latin typeface="+mn-lt"/>
              </a:rPr>
              <a:t>sulit</a:t>
            </a:r>
            <a:r>
              <a:rPr lang="en-US" sz="2400" dirty="0">
                <a:solidFill>
                  <a:srgbClr val="333333"/>
                </a:solidFill>
                <a:latin typeface="+mn-lt"/>
              </a:rPr>
              <a:t> </a:t>
            </a:r>
            <a:r>
              <a:rPr lang="en-US" sz="2400" dirty="0" err="1">
                <a:solidFill>
                  <a:srgbClr val="333333"/>
                </a:solidFill>
                <a:latin typeface="+mn-lt"/>
              </a:rPr>
              <a:t>untuk</a:t>
            </a:r>
            <a:r>
              <a:rPr lang="en-US" sz="2400" dirty="0">
                <a:solidFill>
                  <a:srgbClr val="333333"/>
                </a:solidFill>
                <a:latin typeface="+mn-lt"/>
              </a:rPr>
              <a:t> </a:t>
            </a:r>
            <a:r>
              <a:rPr lang="en-US" sz="2400" dirty="0" err="1">
                <a:solidFill>
                  <a:srgbClr val="333333"/>
                </a:solidFill>
                <a:latin typeface="+mn-lt"/>
              </a:rPr>
              <a:t>mengenal</a:t>
            </a:r>
            <a:r>
              <a:rPr lang="en-US" sz="2400" dirty="0">
                <a:solidFill>
                  <a:srgbClr val="333333"/>
                </a:solidFill>
                <a:latin typeface="+mn-lt"/>
              </a:rPr>
              <a:t> </a:t>
            </a:r>
            <a:r>
              <a:rPr lang="en-US" sz="2400" dirty="0" err="1">
                <a:solidFill>
                  <a:srgbClr val="333333"/>
                </a:solidFill>
                <a:latin typeface="+mn-lt"/>
              </a:rPr>
              <a:t>dan</a:t>
            </a:r>
            <a:r>
              <a:rPr lang="en-US" sz="2400" dirty="0">
                <a:solidFill>
                  <a:srgbClr val="333333"/>
                </a:solidFill>
                <a:latin typeface="+mn-lt"/>
              </a:rPr>
              <a:t> </a:t>
            </a:r>
            <a:r>
              <a:rPr lang="en-US" sz="2400" dirty="0" err="1">
                <a:solidFill>
                  <a:srgbClr val="333333"/>
                </a:solidFill>
                <a:latin typeface="+mn-lt"/>
              </a:rPr>
              <a:t>mempraktekkan</a:t>
            </a:r>
            <a:r>
              <a:rPr lang="en-US" sz="2400" dirty="0">
                <a:solidFill>
                  <a:srgbClr val="333333"/>
                </a:solidFill>
                <a:latin typeface="+mn-lt"/>
              </a:rPr>
              <a:t> </a:t>
            </a:r>
            <a:r>
              <a:rPr lang="en-US" sz="2400" dirty="0" err="1">
                <a:solidFill>
                  <a:srgbClr val="333333"/>
                </a:solidFill>
                <a:latin typeface="+mn-lt"/>
              </a:rPr>
              <a:t>aspek</a:t>
            </a:r>
            <a:r>
              <a:rPr lang="en-US" sz="2400" dirty="0">
                <a:solidFill>
                  <a:srgbClr val="333333"/>
                </a:solidFill>
                <a:latin typeface="+mn-lt"/>
              </a:rPr>
              <a:t> </a:t>
            </a:r>
            <a:r>
              <a:rPr lang="en-US" sz="2400" dirty="0" err="1">
                <a:solidFill>
                  <a:srgbClr val="333333"/>
                </a:solidFill>
                <a:latin typeface="+mn-lt"/>
              </a:rPr>
              <a:t>positif</a:t>
            </a:r>
            <a:r>
              <a:rPr lang="en-US" sz="2400" dirty="0">
                <a:solidFill>
                  <a:srgbClr val="333333"/>
                </a:solidFill>
                <a:latin typeface="+mn-lt"/>
              </a:rPr>
              <a:t> </a:t>
            </a:r>
            <a:r>
              <a:rPr lang="en-US" sz="2400" dirty="0" err="1">
                <a:solidFill>
                  <a:srgbClr val="333333"/>
                </a:solidFill>
                <a:latin typeface="+mn-lt"/>
              </a:rPr>
              <a:t>dan</a:t>
            </a:r>
            <a:r>
              <a:rPr lang="en-US" sz="2400" dirty="0">
                <a:solidFill>
                  <a:srgbClr val="333333"/>
                </a:solidFill>
                <a:latin typeface="+mn-lt"/>
              </a:rPr>
              <a:t> </a:t>
            </a:r>
            <a:r>
              <a:rPr lang="en-US" sz="2400" dirty="0" err="1">
                <a:solidFill>
                  <a:srgbClr val="333333"/>
                </a:solidFill>
                <a:latin typeface="+mn-lt"/>
              </a:rPr>
              <a:t>kemampuan</a:t>
            </a:r>
            <a:r>
              <a:rPr lang="en-US" sz="2400" dirty="0">
                <a:solidFill>
                  <a:srgbClr val="333333"/>
                </a:solidFill>
                <a:latin typeface="+mn-lt"/>
              </a:rPr>
              <a:t> </a:t>
            </a:r>
            <a:r>
              <a:rPr lang="en-US" sz="2400" dirty="0" err="1">
                <a:solidFill>
                  <a:srgbClr val="333333"/>
                </a:solidFill>
                <a:latin typeface="+mn-lt"/>
              </a:rPr>
              <a:t>positif</a:t>
            </a:r>
            <a:r>
              <a:rPr lang="en-US" sz="2400" dirty="0">
                <a:solidFill>
                  <a:srgbClr val="333333"/>
                </a:solidFill>
                <a:latin typeface="+mn-lt"/>
              </a:rPr>
              <a:t> yang </a:t>
            </a:r>
            <a:r>
              <a:rPr lang="en-US" sz="2400" dirty="0" err="1">
                <a:solidFill>
                  <a:srgbClr val="333333"/>
                </a:solidFill>
                <a:latin typeface="+mn-lt"/>
              </a:rPr>
              <a:t>dimiliki</a:t>
            </a:r>
            <a:r>
              <a:rPr lang="en-US" sz="2400" dirty="0">
                <a:solidFill>
                  <a:srgbClr val="333333"/>
                </a:solidFill>
                <a:latin typeface="+mn-lt"/>
              </a:rPr>
              <a:t>.</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21</a:t>
            </a:fld>
            <a:endParaRPr lang="de-DE">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mn-lt"/>
                <a:ea typeface="+mn-ea"/>
                <a:cs typeface="+mn-cs"/>
              </a:rPr>
              <a:t>Mempraktekkan aspek positif dan kemampuan</a:t>
            </a:r>
            <a:br>
              <a:rPr lang="de-DE" sz="3600" dirty="0">
                <a:latin typeface="+mn-lt"/>
                <a:ea typeface="+mn-ea"/>
                <a:cs typeface="+mn-cs"/>
              </a:rPr>
            </a:br>
            <a:r>
              <a:rPr lang="de-DE" sz="3600" dirty="0">
                <a:latin typeface="+mn-lt"/>
                <a:ea typeface="+mn-ea"/>
                <a:cs typeface="+mn-cs"/>
              </a:rPr>
              <a:t>positif yang dimiliki</a:t>
            </a:r>
          </a:p>
        </p:txBody>
      </p:sp>
      <p:sp>
        <p:nvSpPr>
          <p:cNvPr id="3" name="Inhaltsplatzhalter 2"/>
          <p:cNvSpPr>
            <a:spLocks noGrp="1"/>
          </p:cNvSpPr>
          <p:nvPr>
            <p:ph idx="1"/>
          </p:nvPr>
        </p:nvSpPr>
        <p:spPr/>
        <p:txBody>
          <a:bodyPr>
            <a:noAutofit/>
          </a:bodyPr>
          <a:lstStyle/>
          <a:p>
            <a:r>
              <a:rPr lang="de-DE" sz="2400" dirty="0" err="1">
                <a:solidFill>
                  <a:srgbClr val="004992"/>
                </a:solidFill>
              </a:rPr>
              <a:t>Mendapatkan</a:t>
            </a:r>
            <a:r>
              <a:rPr lang="de-DE" sz="2400" dirty="0">
                <a:solidFill>
                  <a:srgbClr val="004992"/>
                </a:solidFill>
              </a:rPr>
              <a:t> </a:t>
            </a:r>
            <a:r>
              <a:rPr lang="de-DE" sz="2400" err="1">
                <a:solidFill>
                  <a:srgbClr val="004992"/>
                </a:solidFill>
              </a:rPr>
              <a:t>kembali</a:t>
            </a:r>
            <a:r>
              <a:rPr lang="de-DE" sz="2400">
                <a:solidFill>
                  <a:srgbClr val="004992"/>
                </a:solidFill>
              </a:rPr>
              <a:t> “harta </a:t>
            </a:r>
            <a:r>
              <a:rPr lang="de-DE" sz="2400" dirty="0" err="1">
                <a:solidFill>
                  <a:srgbClr val="004992"/>
                </a:solidFill>
              </a:rPr>
              <a:t>karun</a:t>
            </a:r>
            <a:r>
              <a:rPr lang="de-DE" sz="2400" dirty="0">
                <a:solidFill>
                  <a:srgbClr val="004992"/>
                </a:solidFill>
              </a:rPr>
              <a:t> </a:t>
            </a:r>
            <a:r>
              <a:rPr lang="de-DE" sz="2400" err="1">
                <a:solidFill>
                  <a:srgbClr val="004992"/>
                </a:solidFill>
              </a:rPr>
              <a:t>yang</a:t>
            </a:r>
            <a:r>
              <a:rPr lang="de-DE" sz="2400">
                <a:solidFill>
                  <a:srgbClr val="004992"/>
                </a:solidFill>
              </a:rPr>
              <a:t> hilang</a:t>
            </a:r>
            <a:r>
              <a:rPr lang="en-US" sz="2400">
                <a:solidFill>
                  <a:srgbClr val="004992"/>
                </a:solidFill>
              </a:rPr>
              <a:t>”</a:t>
            </a:r>
            <a:r>
              <a:rPr lang="de-DE" sz="2400">
                <a:solidFill>
                  <a:srgbClr val="004992"/>
                </a:solidFill>
              </a:rPr>
              <a:t>:</a:t>
            </a:r>
            <a:endParaRPr lang="de-DE" sz="2400" dirty="0">
              <a:solidFill>
                <a:srgbClr val="004992"/>
              </a:solidFill>
            </a:endParaRPr>
          </a:p>
          <a:p>
            <a:pPr marL="342900" indent="-342900">
              <a:buClr>
                <a:srgbClr val="333333"/>
              </a:buClr>
              <a:buFont typeface="WingDings"/>
              <a:buChar char=""/>
            </a:pPr>
            <a:r>
              <a:rPr lang="en-US" sz="2400" dirty="0" err="1">
                <a:solidFill>
                  <a:srgbClr val="333333"/>
                </a:solidFill>
              </a:rPr>
              <a:t>Tanyakanlah</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teman</a:t>
            </a:r>
            <a:r>
              <a:rPr lang="en-US" sz="2400" dirty="0">
                <a:solidFill>
                  <a:srgbClr val="333333"/>
                </a:solidFill>
              </a:rPr>
              <a:t> </a:t>
            </a:r>
            <a:r>
              <a:rPr lang="en-US" sz="2400" dirty="0" err="1">
                <a:solidFill>
                  <a:srgbClr val="333333"/>
                </a:solidFill>
              </a:rPr>
              <a:t>atau</a:t>
            </a:r>
            <a:r>
              <a:rPr lang="en-US" sz="2400" dirty="0">
                <a:solidFill>
                  <a:srgbClr val="333333"/>
                </a:solidFill>
              </a:rPr>
              <a:t> </a:t>
            </a:r>
            <a:r>
              <a:rPr lang="en-US" sz="2400" dirty="0" err="1">
                <a:solidFill>
                  <a:srgbClr val="333333"/>
                </a:solidFill>
              </a:rPr>
              <a:t>keluarga</a:t>
            </a:r>
            <a:r>
              <a:rPr lang="en-US" sz="2400" dirty="0">
                <a:solidFill>
                  <a:srgbClr val="333333"/>
                </a:solidFill>
              </a:rPr>
              <a:t>, </a:t>
            </a:r>
            <a:r>
              <a:rPr lang="en-US" sz="2400" dirty="0" err="1">
                <a:solidFill>
                  <a:srgbClr val="333333"/>
                </a:solidFill>
              </a:rPr>
              <a:t>apa</a:t>
            </a:r>
            <a:r>
              <a:rPr lang="en-US" sz="2400" dirty="0">
                <a:solidFill>
                  <a:srgbClr val="333333"/>
                </a:solidFill>
              </a:rPr>
              <a:t> </a:t>
            </a:r>
            <a:r>
              <a:rPr lang="en-US" sz="2400" dirty="0" err="1">
                <a:solidFill>
                  <a:srgbClr val="333333"/>
                </a:solidFill>
              </a:rPr>
              <a:t>saja</a:t>
            </a:r>
            <a:r>
              <a:rPr lang="en-US" sz="2400" dirty="0">
                <a:solidFill>
                  <a:srgbClr val="333333"/>
                </a:solidFill>
              </a:rPr>
              <a:t> yang </a:t>
            </a:r>
            <a:r>
              <a:rPr lang="en-US" sz="2400" dirty="0" err="1">
                <a:solidFill>
                  <a:srgbClr val="333333"/>
                </a:solidFill>
              </a:rPr>
              <a:t>mereka</a:t>
            </a:r>
            <a:r>
              <a:rPr lang="en-US" sz="2400" dirty="0">
                <a:solidFill>
                  <a:srgbClr val="333333"/>
                </a:solidFill>
              </a:rPr>
              <a:t> </a:t>
            </a:r>
            <a:r>
              <a:rPr lang="en-US" sz="2400" dirty="0" err="1">
                <a:solidFill>
                  <a:srgbClr val="333333"/>
                </a:solidFill>
              </a:rPr>
              <a:t>lihat</a:t>
            </a:r>
            <a:r>
              <a:rPr lang="en-US" sz="2400" dirty="0">
                <a:solidFill>
                  <a:srgbClr val="333333"/>
                </a:solidFill>
              </a:rPr>
              <a:t> </a:t>
            </a:r>
            <a:r>
              <a:rPr lang="en-US" sz="2400" dirty="0" err="1">
                <a:solidFill>
                  <a:srgbClr val="333333"/>
                </a:solidFill>
              </a:rPr>
              <a:t>tentang</a:t>
            </a:r>
            <a:r>
              <a:rPr lang="en-US" sz="2400" dirty="0">
                <a:solidFill>
                  <a:srgbClr val="333333"/>
                </a:solidFill>
              </a:rPr>
              <a:t> </a:t>
            </a:r>
            <a:r>
              <a:rPr lang="en-US" sz="2400" dirty="0" err="1">
                <a:solidFill>
                  <a:srgbClr val="333333"/>
                </a:solidFill>
              </a:rPr>
              <a:t>aspek</a:t>
            </a:r>
            <a:r>
              <a:rPr lang="en-US" sz="2400" dirty="0">
                <a:solidFill>
                  <a:srgbClr val="333333"/>
                </a:solidFill>
              </a:rPr>
              <a:t> </a:t>
            </a:r>
            <a:r>
              <a:rPr lang="en-US" sz="2400" dirty="0" err="1">
                <a:solidFill>
                  <a:srgbClr val="333333"/>
                </a:solidFill>
              </a:rPr>
              <a:t>positif</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kemampuan</a:t>
            </a:r>
            <a:r>
              <a:rPr lang="en-US" sz="2400" dirty="0">
                <a:solidFill>
                  <a:srgbClr val="333333"/>
                </a:solidFill>
              </a:rPr>
              <a:t> </a:t>
            </a:r>
            <a:r>
              <a:rPr lang="en-US" sz="2400" dirty="0" err="1">
                <a:solidFill>
                  <a:srgbClr val="333333"/>
                </a:solidFill>
              </a:rPr>
              <a:t>positif</a:t>
            </a:r>
            <a:r>
              <a:rPr lang="en-US" sz="2400" dirty="0">
                <a:solidFill>
                  <a:srgbClr val="333333"/>
                </a:solidFill>
              </a:rPr>
              <a:t> yang </a:t>
            </a:r>
            <a:r>
              <a:rPr lang="en-US" sz="2400" dirty="0" err="1">
                <a:solidFill>
                  <a:srgbClr val="333333"/>
                </a:solidFill>
              </a:rPr>
              <a:t>ada</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diri</a:t>
            </a:r>
            <a:r>
              <a:rPr lang="en-US" sz="2400" dirty="0">
                <a:solidFill>
                  <a:srgbClr val="333333"/>
                </a:solidFill>
              </a:rPr>
              <a:t> </a:t>
            </a:r>
            <a:r>
              <a:rPr lang="en-US" sz="2400" dirty="0" err="1">
                <a:solidFill>
                  <a:srgbClr val="333333"/>
                </a:solidFill>
              </a:rPr>
              <a:t>saudara</a:t>
            </a:r>
            <a:r>
              <a:rPr lang="en-US" sz="2400" dirty="0">
                <a:solidFill>
                  <a:srgbClr val="333333"/>
                </a:solidFill>
              </a:rPr>
              <a:t>.</a:t>
            </a:r>
          </a:p>
          <a:p>
            <a:pPr marL="342900" indent="-342900">
              <a:buClr>
                <a:srgbClr val="333333"/>
              </a:buClr>
              <a:buFont typeface="WingDings"/>
              <a:buChar char=""/>
            </a:pPr>
            <a:r>
              <a:rPr lang="en-US" sz="2400" dirty="0" err="1">
                <a:solidFill>
                  <a:srgbClr val="333333"/>
                </a:solidFill>
              </a:rPr>
              <a:t>Berpikirlah</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situasi</a:t>
            </a:r>
            <a:r>
              <a:rPr lang="en-US" sz="2400" dirty="0">
                <a:solidFill>
                  <a:srgbClr val="333333"/>
                </a:solidFill>
              </a:rPr>
              <a:t> yang </a:t>
            </a:r>
            <a:r>
              <a:rPr lang="en-US" sz="2400" u="sng" dirty="0" err="1">
                <a:solidFill>
                  <a:srgbClr val="333333"/>
                </a:solidFill>
              </a:rPr>
              <a:t>nyata</a:t>
            </a:r>
            <a:r>
              <a:rPr lang="en-US" sz="2400" dirty="0">
                <a:solidFill>
                  <a:srgbClr val="333333"/>
                </a:solidFill>
              </a:rPr>
              <a:t> </a:t>
            </a:r>
            <a:r>
              <a:rPr lang="en-US" sz="2400" dirty="0" err="1">
                <a:solidFill>
                  <a:srgbClr val="333333"/>
                </a:solidFill>
              </a:rPr>
              <a:t>dimana</a:t>
            </a:r>
            <a:r>
              <a:rPr lang="en-US" sz="2400" dirty="0">
                <a:solidFill>
                  <a:srgbClr val="333333"/>
                </a:solidFill>
              </a:rPr>
              <a:t> </a:t>
            </a:r>
            <a:r>
              <a:rPr lang="en-US" sz="2400" dirty="0" err="1">
                <a:solidFill>
                  <a:srgbClr val="333333"/>
                </a:solidFill>
              </a:rPr>
              <a:t>saudara</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menyelesaikan</a:t>
            </a:r>
            <a:r>
              <a:rPr lang="en-US" sz="2400" dirty="0">
                <a:solidFill>
                  <a:srgbClr val="333333"/>
                </a:solidFill>
              </a:rPr>
              <a:t> </a:t>
            </a:r>
            <a:r>
              <a:rPr lang="en-US" sz="2400" dirty="0" err="1">
                <a:solidFill>
                  <a:srgbClr val="333333"/>
                </a:solidFill>
              </a:rPr>
              <a:t>sesuatu</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baik</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mendapatkan</a:t>
            </a:r>
            <a:r>
              <a:rPr lang="en-US" sz="2400" dirty="0">
                <a:solidFill>
                  <a:srgbClr val="333333"/>
                </a:solidFill>
              </a:rPr>
              <a:t> </a:t>
            </a:r>
            <a:r>
              <a:rPr lang="en-US" sz="2400" dirty="0" err="1">
                <a:solidFill>
                  <a:srgbClr val="333333"/>
                </a:solidFill>
              </a:rPr>
              <a:t>ucapan</a:t>
            </a:r>
            <a:r>
              <a:rPr lang="en-US" sz="2400" dirty="0">
                <a:solidFill>
                  <a:srgbClr val="333333"/>
                </a:solidFill>
              </a:rPr>
              <a:t> </a:t>
            </a:r>
            <a:r>
              <a:rPr lang="en-US" sz="2400" dirty="0" err="1">
                <a:solidFill>
                  <a:srgbClr val="333333"/>
                </a:solidFill>
              </a:rPr>
              <a:t>terimakasih</a:t>
            </a:r>
            <a:r>
              <a:rPr lang="en-US" sz="2400" dirty="0">
                <a:solidFill>
                  <a:srgbClr val="333333"/>
                </a:solidFill>
              </a:rPr>
              <a:t> </a:t>
            </a:r>
            <a:r>
              <a:rPr lang="en-US" sz="2400" dirty="0" err="1">
                <a:solidFill>
                  <a:srgbClr val="333333"/>
                </a:solidFill>
              </a:rPr>
              <a:t>atau</a:t>
            </a:r>
            <a:r>
              <a:rPr lang="en-US" sz="2400" dirty="0">
                <a:solidFill>
                  <a:srgbClr val="333333"/>
                </a:solidFill>
              </a:rPr>
              <a:t> </a:t>
            </a:r>
            <a:r>
              <a:rPr lang="en-US" sz="2400" dirty="0" err="1">
                <a:solidFill>
                  <a:srgbClr val="333333"/>
                </a:solidFill>
              </a:rPr>
              <a:t>penghargaan</a:t>
            </a:r>
            <a:r>
              <a:rPr lang="en-US" sz="2400" dirty="0">
                <a:solidFill>
                  <a:srgbClr val="333333"/>
                </a:solidFill>
              </a:rPr>
              <a:t> (</a:t>
            </a:r>
            <a:r>
              <a:rPr lang="en-US" sz="2400" dirty="0" err="1">
                <a:solidFill>
                  <a:srgbClr val="333333"/>
                </a:solidFill>
              </a:rPr>
              <a:t>meskipun</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hal</a:t>
            </a:r>
            <a:r>
              <a:rPr lang="en-US" sz="2400" dirty="0">
                <a:solidFill>
                  <a:srgbClr val="333333"/>
                </a:solidFill>
              </a:rPr>
              <a:t> </a:t>
            </a:r>
            <a:r>
              <a:rPr lang="en-US" sz="2400" dirty="0" err="1">
                <a:solidFill>
                  <a:srgbClr val="333333"/>
                </a:solidFill>
              </a:rPr>
              <a:t>hal</a:t>
            </a:r>
            <a:r>
              <a:rPr lang="en-US" sz="2400" dirty="0">
                <a:solidFill>
                  <a:srgbClr val="333333"/>
                </a:solidFill>
              </a:rPr>
              <a:t> yang </a:t>
            </a:r>
            <a:r>
              <a:rPr lang="en-US" sz="2400" dirty="0" err="1">
                <a:solidFill>
                  <a:srgbClr val="333333"/>
                </a:solidFill>
              </a:rPr>
              <a:t>kecil</a:t>
            </a:r>
            <a:r>
              <a:rPr lang="en-US" sz="2400" dirty="0">
                <a:solidFill>
                  <a:srgbClr val="333333"/>
                </a:solidFill>
              </a:rPr>
              <a:t>).</a:t>
            </a:r>
          </a:p>
          <a:p>
            <a:pPr marL="342900" indent="-342900">
              <a:buClr>
                <a:srgbClr val="333333"/>
              </a:buClr>
              <a:buFont typeface="WingDings"/>
              <a:buChar char=""/>
            </a:pPr>
            <a:r>
              <a:rPr lang="en-US" sz="2400" dirty="0">
                <a:solidFill>
                  <a:srgbClr val="333333"/>
                </a:solidFill>
              </a:rPr>
              <a:t>... Dan </a:t>
            </a:r>
            <a:r>
              <a:rPr lang="en-US" sz="2400" dirty="0" err="1">
                <a:solidFill>
                  <a:srgbClr val="333333"/>
                </a:solidFill>
              </a:rPr>
              <a:t>tulislah</a:t>
            </a:r>
            <a:r>
              <a:rPr lang="en-US" sz="2400" dirty="0">
                <a:solidFill>
                  <a:srgbClr val="333333"/>
                </a:solidFill>
              </a:rPr>
              <a:t> </a:t>
            </a:r>
            <a:r>
              <a:rPr lang="en-US" sz="2400" dirty="0" err="1">
                <a:solidFill>
                  <a:srgbClr val="333333"/>
                </a:solidFill>
              </a:rPr>
              <a:t>pengalaman</a:t>
            </a:r>
            <a:r>
              <a:rPr lang="en-US" sz="2400" dirty="0">
                <a:solidFill>
                  <a:srgbClr val="333333"/>
                </a:solidFill>
              </a:rPr>
              <a:t> </a:t>
            </a:r>
            <a:r>
              <a:rPr lang="en-US" sz="2400" dirty="0" err="1">
                <a:solidFill>
                  <a:srgbClr val="333333"/>
                </a:solidFill>
              </a:rPr>
              <a:t>ini</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err="1">
                <a:solidFill>
                  <a:srgbClr val="333333"/>
                </a:solidFill>
              </a:rPr>
              <a:t>sebuah</a:t>
            </a:r>
            <a:r>
              <a:rPr lang="en-US" sz="2400">
                <a:solidFill>
                  <a:srgbClr val="333333"/>
                </a:solidFill>
              </a:rPr>
              <a:t> “buku </a:t>
            </a:r>
            <a:r>
              <a:rPr lang="en-US" sz="2400" dirty="0" err="1">
                <a:solidFill>
                  <a:srgbClr val="333333"/>
                </a:solidFill>
              </a:rPr>
              <a:t>diari</a:t>
            </a:r>
            <a:r>
              <a:rPr lang="en-US" sz="2400" dirty="0">
                <a:solidFill>
                  <a:srgbClr val="333333"/>
                </a:solidFill>
              </a:rPr>
              <a:t> </a:t>
            </a:r>
            <a:r>
              <a:rPr lang="en-US" sz="2400">
                <a:solidFill>
                  <a:srgbClr val="333333"/>
                </a:solidFill>
              </a:rPr>
              <a:t>yang menyenangkan” </a:t>
            </a:r>
            <a:r>
              <a:rPr lang="en-US" sz="2400" dirty="0">
                <a:solidFill>
                  <a:srgbClr val="333333"/>
                </a:solidFill>
              </a:rPr>
              <a:t>*, </a:t>
            </a:r>
            <a:r>
              <a:rPr lang="en-US" sz="2400" dirty="0" err="1">
                <a:solidFill>
                  <a:srgbClr val="333333"/>
                </a:solidFill>
              </a:rPr>
              <a:t>sehingga</a:t>
            </a:r>
            <a:r>
              <a:rPr lang="en-US" sz="2400" dirty="0">
                <a:solidFill>
                  <a:srgbClr val="333333"/>
                </a:solidFill>
              </a:rPr>
              <a:t> </a:t>
            </a:r>
            <a:r>
              <a:rPr lang="en-US" sz="2400" dirty="0" err="1">
                <a:solidFill>
                  <a:srgbClr val="333333"/>
                </a:solidFill>
              </a:rPr>
              <a:t>saudara</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mengingat</a:t>
            </a:r>
            <a:r>
              <a:rPr lang="en-US" sz="2400" dirty="0">
                <a:solidFill>
                  <a:srgbClr val="333333"/>
                </a:solidFill>
              </a:rPr>
              <a:t> </a:t>
            </a:r>
            <a:r>
              <a:rPr lang="en-US" sz="2400" dirty="0" err="1">
                <a:solidFill>
                  <a:srgbClr val="333333"/>
                </a:solidFill>
              </a:rPr>
              <a:t>kembali</a:t>
            </a:r>
            <a:r>
              <a:rPr lang="en-US" sz="2400" dirty="0">
                <a:solidFill>
                  <a:srgbClr val="333333"/>
                </a:solidFill>
              </a:rPr>
              <a:t> di masa </a:t>
            </a:r>
            <a:r>
              <a:rPr lang="en-US" sz="2400" dirty="0" err="1">
                <a:solidFill>
                  <a:srgbClr val="333333"/>
                </a:solidFill>
              </a:rPr>
              <a:t>masa</a:t>
            </a:r>
            <a:r>
              <a:rPr lang="en-US" sz="2400" dirty="0">
                <a:solidFill>
                  <a:srgbClr val="333333"/>
                </a:solidFill>
              </a:rPr>
              <a:t> yang </a:t>
            </a:r>
            <a:r>
              <a:rPr lang="en-US" sz="2400" dirty="0" err="1">
                <a:solidFill>
                  <a:srgbClr val="333333"/>
                </a:solidFill>
              </a:rPr>
              <a:t>sulit</a:t>
            </a:r>
            <a:r>
              <a:rPr lang="en-US"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22</a:t>
            </a:fld>
            <a:endParaRPr lang="de-DE">
              <a:latin typeface="+mn-lt"/>
            </a:endParaRPr>
          </a:p>
        </p:txBody>
      </p:sp>
      <p:sp>
        <p:nvSpPr>
          <p:cNvPr id="5" name="Textfeld 4"/>
          <p:cNvSpPr txBox="1">
            <a:spLocks noChangeArrowheads="1"/>
          </p:cNvSpPr>
          <p:nvPr/>
        </p:nvSpPr>
        <p:spPr bwMode="auto">
          <a:xfrm>
            <a:off x="408954" y="6229350"/>
            <a:ext cx="11376000" cy="307777"/>
          </a:xfrm>
          <a:prstGeom prst="rect">
            <a:avLst/>
          </a:prstGeom>
          <a:noFill/>
          <a:ln w="9525">
            <a:noFill/>
            <a:miter lim="800000"/>
            <a:headEnd/>
            <a:tailEnd/>
          </a:ln>
        </p:spPr>
        <p:txBody>
          <a:bodyPr wrap="square">
            <a:noAutofit/>
          </a:bodyPr>
          <a:lstStyle/>
          <a:p>
            <a:r>
              <a:rPr lang="de-DE" sz="1400" dirty="0">
                <a:solidFill>
                  <a:srgbClr val="333333"/>
                </a:solidFill>
                <a:latin typeface="+mn-lt"/>
              </a:rPr>
              <a:t>*</a:t>
            </a:r>
            <a:r>
              <a:rPr lang="en-US" sz="1400" dirty="0">
                <a:solidFill>
                  <a:srgbClr val="333333"/>
                </a:solidFill>
                <a:latin typeface="+mn-lt"/>
              </a:rPr>
              <a:t> </a:t>
            </a:r>
            <a:r>
              <a:rPr lang="en-US" sz="1400" err="1">
                <a:solidFill>
                  <a:srgbClr val="333333"/>
                </a:solidFill>
                <a:latin typeface="+mn-lt"/>
              </a:rPr>
              <a:t>Dalam</a:t>
            </a:r>
            <a:r>
              <a:rPr lang="en-US" sz="1400">
                <a:solidFill>
                  <a:srgbClr val="333333"/>
                </a:solidFill>
                <a:latin typeface="+mn-lt"/>
              </a:rPr>
              <a:t> “buku </a:t>
            </a:r>
            <a:r>
              <a:rPr lang="en-US" sz="1400" dirty="0" err="1">
                <a:solidFill>
                  <a:srgbClr val="333333"/>
                </a:solidFill>
                <a:latin typeface="+mn-lt"/>
              </a:rPr>
              <a:t>diari</a:t>
            </a:r>
            <a:r>
              <a:rPr lang="en-US" sz="1400" dirty="0">
                <a:solidFill>
                  <a:srgbClr val="333333"/>
                </a:solidFill>
                <a:latin typeface="+mn-lt"/>
              </a:rPr>
              <a:t> </a:t>
            </a:r>
            <a:r>
              <a:rPr lang="en-US" sz="1400">
                <a:solidFill>
                  <a:srgbClr val="333333"/>
                </a:solidFill>
                <a:latin typeface="+mn-lt"/>
              </a:rPr>
              <a:t>yang menyenangkan” </a:t>
            </a:r>
            <a:r>
              <a:rPr lang="en-US" sz="1400" dirty="0" err="1">
                <a:solidFill>
                  <a:srgbClr val="333333"/>
                </a:solidFill>
                <a:latin typeface="+mn-lt"/>
              </a:rPr>
              <a:t>hanya</a:t>
            </a:r>
            <a:r>
              <a:rPr lang="en-US" sz="1400" dirty="0">
                <a:solidFill>
                  <a:srgbClr val="333333"/>
                </a:solidFill>
                <a:latin typeface="+mn-lt"/>
              </a:rPr>
              <a:t> </a:t>
            </a:r>
            <a:r>
              <a:rPr lang="en-US" sz="1400" dirty="0" err="1">
                <a:solidFill>
                  <a:srgbClr val="333333"/>
                </a:solidFill>
                <a:latin typeface="+mn-lt"/>
              </a:rPr>
              <a:t>tertulis</a:t>
            </a:r>
            <a:r>
              <a:rPr lang="en-US" sz="1400" dirty="0">
                <a:solidFill>
                  <a:srgbClr val="333333"/>
                </a:solidFill>
                <a:latin typeface="+mn-lt"/>
              </a:rPr>
              <a:t> </a:t>
            </a:r>
            <a:r>
              <a:rPr lang="en-US" sz="1400" dirty="0" err="1">
                <a:solidFill>
                  <a:srgbClr val="333333"/>
                </a:solidFill>
                <a:latin typeface="+mn-lt"/>
              </a:rPr>
              <a:t>aspek</a:t>
            </a:r>
            <a:r>
              <a:rPr lang="en-US" sz="1400" dirty="0">
                <a:solidFill>
                  <a:srgbClr val="333333"/>
                </a:solidFill>
                <a:latin typeface="+mn-lt"/>
              </a:rPr>
              <a:t> </a:t>
            </a:r>
            <a:r>
              <a:rPr lang="en-US" sz="1400" dirty="0" err="1">
                <a:solidFill>
                  <a:srgbClr val="333333"/>
                </a:solidFill>
                <a:latin typeface="+mn-lt"/>
              </a:rPr>
              <a:t>positif</a:t>
            </a:r>
            <a:r>
              <a:rPr lang="en-US" sz="1400" dirty="0">
                <a:solidFill>
                  <a:srgbClr val="333333"/>
                </a:solidFill>
                <a:latin typeface="+mn-lt"/>
              </a:rPr>
              <a:t> </a:t>
            </a:r>
            <a:r>
              <a:rPr lang="en-US" sz="1400" dirty="0" err="1">
                <a:solidFill>
                  <a:srgbClr val="333333"/>
                </a:solidFill>
                <a:latin typeface="+mn-lt"/>
              </a:rPr>
              <a:t>dan</a:t>
            </a:r>
            <a:r>
              <a:rPr lang="en-US" sz="1400" dirty="0">
                <a:solidFill>
                  <a:srgbClr val="333333"/>
                </a:solidFill>
                <a:latin typeface="+mn-lt"/>
              </a:rPr>
              <a:t> </a:t>
            </a:r>
            <a:r>
              <a:rPr lang="en-US" sz="1400" dirty="0" err="1">
                <a:solidFill>
                  <a:srgbClr val="333333"/>
                </a:solidFill>
                <a:latin typeface="+mn-lt"/>
              </a:rPr>
              <a:t>kemampuan</a:t>
            </a:r>
            <a:r>
              <a:rPr lang="en-US" sz="1400" dirty="0">
                <a:solidFill>
                  <a:srgbClr val="333333"/>
                </a:solidFill>
                <a:latin typeface="+mn-lt"/>
              </a:rPr>
              <a:t> </a:t>
            </a:r>
            <a:r>
              <a:rPr lang="en-US" sz="1400" dirty="0" err="1">
                <a:solidFill>
                  <a:srgbClr val="333333"/>
                </a:solidFill>
                <a:latin typeface="+mn-lt"/>
              </a:rPr>
              <a:t>positif</a:t>
            </a:r>
            <a:r>
              <a:rPr lang="en-US" sz="1400" dirty="0">
                <a:solidFill>
                  <a:srgbClr val="333333"/>
                </a:solidFill>
                <a:latin typeface="+mn-lt"/>
              </a:rPr>
              <a:t> yang </a:t>
            </a:r>
            <a:r>
              <a:rPr lang="en-US" sz="1400" dirty="0" err="1">
                <a:solidFill>
                  <a:srgbClr val="333333"/>
                </a:solidFill>
                <a:latin typeface="+mn-lt"/>
              </a:rPr>
              <a:t>dimiliki</a:t>
            </a:r>
            <a:r>
              <a:rPr lang="en-US" sz="1400" dirty="0">
                <a:solidFill>
                  <a:srgbClr val="333333"/>
                </a:solidFill>
                <a:latin typeface="+mn-lt"/>
              </a:rPr>
              <a:t> </a:t>
            </a:r>
            <a:r>
              <a:rPr lang="en-US" sz="1400" dirty="0" err="1">
                <a:solidFill>
                  <a:srgbClr val="333333"/>
                </a:solidFill>
                <a:latin typeface="+mn-lt"/>
              </a:rPr>
              <a:t>saudara</a:t>
            </a:r>
            <a:endParaRPr lang="de-DE" sz="1400" dirty="0">
              <a:solidFill>
                <a:srgbClr val="333333"/>
              </a:solidFill>
              <a:latin typeface="+mn-lt"/>
            </a:endParaRP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Latihan 1</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gn="ctr">
              <a:defRPr/>
            </a:pPr>
            <a:r>
              <a:rPr lang="de-DE" sz="2400" dirty="0" err="1">
                <a:solidFill>
                  <a:srgbClr val="004992"/>
                </a:solidFill>
              </a:rPr>
              <a:t>Apa</a:t>
            </a:r>
            <a:r>
              <a:rPr lang="de-DE" sz="2400" dirty="0">
                <a:solidFill>
                  <a:srgbClr val="004992"/>
                </a:solidFill>
              </a:rPr>
              <a:t> </a:t>
            </a:r>
            <a:r>
              <a:rPr lang="de-DE" sz="2400" dirty="0" err="1">
                <a:solidFill>
                  <a:srgbClr val="004992"/>
                </a:solidFill>
              </a:rPr>
              <a:t>yang</a:t>
            </a:r>
            <a:r>
              <a:rPr lang="de-DE" sz="2400" dirty="0">
                <a:solidFill>
                  <a:srgbClr val="004992"/>
                </a:solidFill>
              </a:rPr>
              <a:t> </a:t>
            </a:r>
            <a:r>
              <a:rPr lang="de-DE" sz="2400" dirty="0" err="1">
                <a:solidFill>
                  <a:srgbClr val="004992"/>
                </a:solidFill>
              </a:rPr>
              <a:t>saudara</a:t>
            </a:r>
            <a:r>
              <a:rPr lang="de-DE" sz="2400" dirty="0">
                <a:solidFill>
                  <a:srgbClr val="004992"/>
                </a:solidFill>
              </a:rPr>
              <a:t> </a:t>
            </a:r>
            <a:r>
              <a:rPr lang="de-DE" sz="2400" dirty="0" err="1">
                <a:solidFill>
                  <a:srgbClr val="004992"/>
                </a:solidFill>
              </a:rPr>
              <a:t>sukai</a:t>
            </a:r>
            <a:r>
              <a:rPr lang="de-DE" sz="2400" dirty="0">
                <a:solidFill>
                  <a:srgbClr val="004992"/>
                </a:solidFill>
              </a:rPr>
              <a:t> </a:t>
            </a:r>
            <a:r>
              <a:rPr lang="de-DE" sz="2400" dirty="0" err="1">
                <a:solidFill>
                  <a:srgbClr val="004992"/>
                </a:solidFill>
              </a:rPr>
              <a:t>dari</a:t>
            </a:r>
            <a:r>
              <a:rPr lang="de-DE" sz="2400" dirty="0">
                <a:solidFill>
                  <a:srgbClr val="004992"/>
                </a:solidFill>
              </a:rPr>
              <a:t> </a:t>
            </a:r>
            <a:r>
              <a:rPr lang="de-DE" sz="2400" dirty="0" err="1">
                <a:solidFill>
                  <a:srgbClr val="004992"/>
                </a:solidFill>
              </a:rPr>
              <a:t>diri</a:t>
            </a:r>
            <a:r>
              <a:rPr lang="de-DE" sz="2400" dirty="0">
                <a:solidFill>
                  <a:srgbClr val="004992"/>
                </a:solidFill>
              </a:rPr>
              <a:t> </a:t>
            </a:r>
            <a:r>
              <a:rPr lang="de-DE" sz="2400" dirty="0" err="1">
                <a:solidFill>
                  <a:srgbClr val="004992"/>
                </a:solidFill>
              </a:rPr>
              <a:t>sendiri</a:t>
            </a:r>
            <a:r>
              <a:rPr lang="de-DE" sz="2400" dirty="0">
                <a:solidFill>
                  <a:srgbClr val="004992"/>
                </a:solidFill>
              </a:rPr>
              <a:t>?</a:t>
            </a:r>
          </a:p>
          <a:p>
            <a:pPr algn="ctr">
              <a:defRPr/>
            </a:pPr>
            <a:r>
              <a:rPr lang="de-DE" sz="2400" dirty="0">
                <a:solidFill>
                  <a:srgbClr val="004992"/>
                </a:solidFill>
              </a:rPr>
              <a:t>Kelebihan dalam hal apa saja yang pernah saudara lakukan?</a:t>
            </a:r>
          </a:p>
          <a:p>
            <a:pPr algn="ctr">
              <a:defRPr/>
            </a:pPr>
            <a:r>
              <a:rPr lang="de-DE" sz="2400" dirty="0">
                <a:solidFill>
                  <a:srgbClr val="333333"/>
                </a:solidFill>
              </a:rPr>
              <a:t>Berpikirlah tentang aspek positif dan kemampuan positif yang anda miliki!</a:t>
            </a:r>
          </a:p>
        </p:txBody>
      </p:sp>
      <p:sp>
        <p:nvSpPr>
          <p:cNvPr id="4" name="Footer Placeholder 3"/>
          <p:cNvSpPr>
            <a:spLocks noGrp="1"/>
          </p:cNvSpPr>
          <p:nvPr>
            <p:ph type="ftr" sz="quarter" idx="11"/>
          </p:nvPr>
        </p:nvSpPr>
        <p:spPr/>
        <p:txBody>
          <a:bodyPr/>
          <a:lstStyle/>
          <a:p>
            <a:pPr>
              <a:defRPr/>
            </a:pPr>
            <a:r>
              <a:rPr lang="de-DE">
                <a:latin typeface="+mn-lt"/>
              </a:rPr>
              <a:t>Pelatihan Terapi Metakognitif 9 – Harga Diri</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23</a:t>
            </a:fld>
            <a:endParaRPr lang="de-DE">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Latihan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Berdirilah</a:t>
            </a:r>
            <a:r>
              <a:rPr lang="de-DE" sz="2400" dirty="0">
                <a:solidFill>
                  <a:srgbClr val="333333"/>
                </a:solidFill>
              </a:rPr>
              <a:t> </a:t>
            </a:r>
            <a:r>
              <a:rPr lang="de-DE" sz="2400" dirty="0" err="1">
                <a:solidFill>
                  <a:srgbClr val="333333"/>
                </a:solidFill>
              </a:rPr>
              <a:t>dan</a:t>
            </a:r>
            <a:r>
              <a:rPr lang="de-DE" sz="2400" dirty="0">
                <a:solidFill>
                  <a:srgbClr val="333333"/>
                </a:solidFill>
              </a:rPr>
              <a:t> </a:t>
            </a:r>
            <a:r>
              <a:rPr lang="de-DE" sz="2400" dirty="0" err="1">
                <a:solidFill>
                  <a:srgbClr val="333333"/>
                </a:solidFill>
              </a:rPr>
              <a:t>biarkan</a:t>
            </a:r>
            <a:r>
              <a:rPr lang="de-DE" sz="2400" dirty="0">
                <a:solidFill>
                  <a:srgbClr val="333333"/>
                </a:solidFill>
              </a:rPr>
              <a:t> </a:t>
            </a:r>
            <a:r>
              <a:rPr lang="de-DE" sz="2400" dirty="0" err="1">
                <a:solidFill>
                  <a:srgbClr val="333333"/>
                </a:solidFill>
              </a:rPr>
              <a:t>kepala</a:t>
            </a:r>
            <a:r>
              <a:rPr lang="de-DE" sz="2400" dirty="0">
                <a:solidFill>
                  <a:srgbClr val="333333"/>
                </a:solidFill>
              </a:rPr>
              <a:t> </a:t>
            </a:r>
            <a:r>
              <a:rPr lang="de-DE" sz="2400" dirty="0" err="1">
                <a:solidFill>
                  <a:srgbClr val="333333"/>
                </a:solidFill>
              </a:rPr>
              <a:t>menunduk</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Lihatlah kebawah, bahu kebawah dan ayunkanlah lengan, posisikan punggung sedikit melengkung ke belakang.</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24</a:t>
            </a:fld>
            <a:endParaRPr lang="de-DE">
              <a:latin typeface="+mn-lt"/>
            </a:endParaRPr>
          </a:p>
        </p:txBody>
      </p:sp>
    </p:spTree>
    <p:extLst>
      <p:ext uri="{BB962C8B-B14F-4D97-AF65-F5344CB8AC3E}">
        <p14:creationId xmlns:p14="http://schemas.microsoft.com/office/powerpoint/2010/main" val="1283973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Latihan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Berdirilah</a:t>
            </a:r>
            <a:r>
              <a:rPr lang="de-DE" sz="2400" dirty="0">
                <a:solidFill>
                  <a:srgbClr val="333333"/>
                </a:solidFill>
              </a:rPr>
              <a:t> </a:t>
            </a:r>
            <a:r>
              <a:rPr lang="de-DE" sz="2400" dirty="0" err="1">
                <a:solidFill>
                  <a:srgbClr val="333333"/>
                </a:solidFill>
              </a:rPr>
              <a:t>dan</a:t>
            </a:r>
            <a:r>
              <a:rPr lang="de-DE" sz="2400" dirty="0">
                <a:solidFill>
                  <a:srgbClr val="333333"/>
                </a:solidFill>
              </a:rPr>
              <a:t> </a:t>
            </a:r>
            <a:r>
              <a:rPr lang="de-DE" sz="2400" dirty="0" err="1">
                <a:solidFill>
                  <a:srgbClr val="333333"/>
                </a:solidFill>
              </a:rPr>
              <a:t>biarkan</a:t>
            </a:r>
            <a:r>
              <a:rPr lang="de-DE" sz="2400" dirty="0">
                <a:solidFill>
                  <a:srgbClr val="333333"/>
                </a:solidFill>
              </a:rPr>
              <a:t> </a:t>
            </a:r>
            <a:r>
              <a:rPr lang="de-DE" sz="2400" dirty="0" err="1">
                <a:solidFill>
                  <a:srgbClr val="333333"/>
                </a:solidFill>
              </a:rPr>
              <a:t>kepala</a:t>
            </a:r>
            <a:r>
              <a:rPr lang="de-DE" sz="2400" dirty="0">
                <a:solidFill>
                  <a:srgbClr val="333333"/>
                </a:solidFill>
              </a:rPr>
              <a:t> </a:t>
            </a:r>
            <a:r>
              <a:rPr lang="de-DE" sz="2400" dirty="0" err="1">
                <a:solidFill>
                  <a:srgbClr val="333333"/>
                </a:solidFill>
              </a:rPr>
              <a:t>menunduk</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Lihatlah</a:t>
            </a:r>
            <a:r>
              <a:rPr lang="de-DE" sz="2400" dirty="0">
                <a:solidFill>
                  <a:srgbClr val="333333"/>
                </a:solidFill>
              </a:rPr>
              <a:t> </a:t>
            </a:r>
            <a:r>
              <a:rPr lang="de-DE" sz="2400" dirty="0" err="1">
                <a:solidFill>
                  <a:srgbClr val="333333"/>
                </a:solidFill>
              </a:rPr>
              <a:t>kebawah</a:t>
            </a:r>
            <a:r>
              <a:rPr lang="de-DE" sz="2400" dirty="0">
                <a:solidFill>
                  <a:srgbClr val="333333"/>
                </a:solidFill>
              </a:rPr>
              <a:t>, </a:t>
            </a:r>
            <a:r>
              <a:rPr lang="de-DE" sz="2400" dirty="0" err="1">
                <a:solidFill>
                  <a:srgbClr val="333333"/>
                </a:solidFill>
              </a:rPr>
              <a:t>bahu</a:t>
            </a:r>
            <a:r>
              <a:rPr lang="de-DE" sz="2400" dirty="0">
                <a:solidFill>
                  <a:srgbClr val="333333"/>
                </a:solidFill>
              </a:rPr>
              <a:t> </a:t>
            </a:r>
            <a:r>
              <a:rPr lang="de-DE" sz="2400" dirty="0" err="1">
                <a:solidFill>
                  <a:srgbClr val="333333"/>
                </a:solidFill>
              </a:rPr>
              <a:t>kebawah</a:t>
            </a:r>
            <a:r>
              <a:rPr lang="de-DE" sz="2400" dirty="0">
                <a:solidFill>
                  <a:srgbClr val="333333"/>
                </a:solidFill>
              </a:rPr>
              <a:t> </a:t>
            </a:r>
            <a:r>
              <a:rPr lang="de-DE" sz="2400" dirty="0" err="1">
                <a:solidFill>
                  <a:srgbClr val="333333"/>
                </a:solidFill>
              </a:rPr>
              <a:t>dan</a:t>
            </a:r>
            <a:r>
              <a:rPr lang="de-DE" sz="2400" dirty="0">
                <a:solidFill>
                  <a:srgbClr val="333333"/>
                </a:solidFill>
              </a:rPr>
              <a:t> </a:t>
            </a:r>
            <a:r>
              <a:rPr lang="de-DE" sz="2400" dirty="0" err="1">
                <a:solidFill>
                  <a:srgbClr val="333333"/>
                </a:solidFill>
              </a:rPr>
              <a:t>ayunkanlah</a:t>
            </a:r>
            <a:r>
              <a:rPr lang="de-DE" sz="2400" dirty="0">
                <a:solidFill>
                  <a:srgbClr val="333333"/>
                </a:solidFill>
              </a:rPr>
              <a:t> </a:t>
            </a:r>
            <a:r>
              <a:rPr lang="de-DE" sz="2400" dirty="0" err="1">
                <a:solidFill>
                  <a:srgbClr val="333333"/>
                </a:solidFill>
              </a:rPr>
              <a:t>lengan</a:t>
            </a:r>
            <a:r>
              <a:rPr lang="de-DE" sz="2400" dirty="0">
                <a:solidFill>
                  <a:srgbClr val="333333"/>
                </a:solidFill>
              </a:rPr>
              <a:t>, </a:t>
            </a:r>
            <a:r>
              <a:rPr lang="de-DE" sz="2400" dirty="0" err="1">
                <a:solidFill>
                  <a:srgbClr val="333333"/>
                </a:solidFill>
              </a:rPr>
              <a:t>posisikan</a:t>
            </a:r>
            <a:r>
              <a:rPr lang="de-DE" sz="2400" dirty="0">
                <a:solidFill>
                  <a:srgbClr val="333333"/>
                </a:solidFill>
              </a:rPr>
              <a:t> </a:t>
            </a:r>
            <a:r>
              <a:rPr lang="de-DE" sz="2400" dirty="0" err="1">
                <a:solidFill>
                  <a:srgbClr val="333333"/>
                </a:solidFill>
              </a:rPr>
              <a:t>punggung</a:t>
            </a:r>
            <a:r>
              <a:rPr lang="de-DE" sz="2400" dirty="0">
                <a:solidFill>
                  <a:srgbClr val="333333"/>
                </a:solidFill>
              </a:rPr>
              <a:t> </a:t>
            </a:r>
            <a:r>
              <a:rPr lang="de-DE" sz="2400" dirty="0" err="1">
                <a:solidFill>
                  <a:srgbClr val="333333"/>
                </a:solidFill>
              </a:rPr>
              <a:t>sedikit</a:t>
            </a:r>
            <a:r>
              <a:rPr lang="de-DE" sz="2400" dirty="0">
                <a:solidFill>
                  <a:srgbClr val="333333"/>
                </a:solidFill>
              </a:rPr>
              <a:t> </a:t>
            </a:r>
            <a:r>
              <a:rPr lang="de-DE" sz="2400" dirty="0" err="1">
                <a:solidFill>
                  <a:srgbClr val="333333"/>
                </a:solidFill>
              </a:rPr>
              <a:t>melengkung</a:t>
            </a:r>
            <a:r>
              <a:rPr lang="de-DE" sz="2400" dirty="0">
                <a:solidFill>
                  <a:srgbClr val="333333"/>
                </a:solidFill>
              </a:rPr>
              <a:t> </a:t>
            </a:r>
            <a:r>
              <a:rPr lang="de-DE" sz="2400" dirty="0" err="1">
                <a:solidFill>
                  <a:srgbClr val="333333"/>
                </a:solidFill>
              </a:rPr>
              <a:t>ke</a:t>
            </a:r>
            <a:r>
              <a:rPr lang="de-DE" sz="2400" dirty="0">
                <a:solidFill>
                  <a:srgbClr val="333333"/>
                </a:solidFill>
              </a:rPr>
              <a:t> </a:t>
            </a:r>
            <a:r>
              <a:rPr lang="de-DE" sz="2400" dirty="0" err="1">
                <a:solidFill>
                  <a:srgbClr val="333333"/>
                </a:solidFill>
              </a:rPr>
              <a:t>belakang</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Berjalanlah di sekitar ruangan dengan posisi ini!</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25</a:t>
            </a:fld>
            <a:endParaRPr lang="de-DE">
              <a:latin typeface="+mn-lt"/>
            </a:endParaRPr>
          </a:p>
        </p:txBody>
      </p:sp>
    </p:spTree>
    <p:extLst>
      <p:ext uri="{BB962C8B-B14F-4D97-AF65-F5344CB8AC3E}">
        <p14:creationId xmlns:p14="http://schemas.microsoft.com/office/powerpoint/2010/main" val="13681164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Latihan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Berdirilah</a:t>
            </a:r>
            <a:r>
              <a:rPr lang="de-DE" sz="2400" dirty="0">
                <a:solidFill>
                  <a:srgbClr val="333333"/>
                </a:solidFill>
              </a:rPr>
              <a:t> </a:t>
            </a:r>
            <a:r>
              <a:rPr lang="de-DE" sz="2400" dirty="0" err="1">
                <a:solidFill>
                  <a:srgbClr val="333333"/>
                </a:solidFill>
              </a:rPr>
              <a:t>dan</a:t>
            </a:r>
            <a:r>
              <a:rPr lang="de-DE" sz="2400" dirty="0">
                <a:solidFill>
                  <a:srgbClr val="333333"/>
                </a:solidFill>
              </a:rPr>
              <a:t> </a:t>
            </a:r>
            <a:r>
              <a:rPr lang="de-DE" sz="2400" dirty="0" err="1">
                <a:solidFill>
                  <a:srgbClr val="333333"/>
                </a:solidFill>
              </a:rPr>
              <a:t>biarkan</a:t>
            </a:r>
            <a:r>
              <a:rPr lang="de-DE" sz="2400" dirty="0">
                <a:solidFill>
                  <a:srgbClr val="333333"/>
                </a:solidFill>
              </a:rPr>
              <a:t> </a:t>
            </a:r>
            <a:r>
              <a:rPr lang="de-DE" sz="2400" dirty="0" err="1">
                <a:solidFill>
                  <a:srgbClr val="333333"/>
                </a:solidFill>
              </a:rPr>
              <a:t>kepala</a:t>
            </a:r>
            <a:r>
              <a:rPr lang="de-DE" sz="2400" dirty="0">
                <a:solidFill>
                  <a:srgbClr val="333333"/>
                </a:solidFill>
              </a:rPr>
              <a:t> </a:t>
            </a:r>
            <a:r>
              <a:rPr lang="de-DE" sz="2400" dirty="0" err="1">
                <a:solidFill>
                  <a:srgbClr val="333333"/>
                </a:solidFill>
              </a:rPr>
              <a:t>menunduk</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Lihatlah</a:t>
            </a:r>
            <a:r>
              <a:rPr lang="de-DE" sz="2400" dirty="0">
                <a:solidFill>
                  <a:srgbClr val="333333"/>
                </a:solidFill>
              </a:rPr>
              <a:t> </a:t>
            </a:r>
            <a:r>
              <a:rPr lang="de-DE" sz="2400" dirty="0" err="1">
                <a:solidFill>
                  <a:srgbClr val="333333"/>
                </a:solidFill>
              </a:rPr>
              <a:t>kebawah</a:t>
            </a:r>
            <a:r>
              <a:rPr lang="de-DE" sz="2400" dirty="0">
                <a:solidFill>
                  <a:srgbClr val="333333"/>
                </a:solidFill>
              </a:rPr>
              <a:t>, </a:t>
            </a:r>
            <a:r>
              <a:rPr lang="de-DE" sz="2400" dirty="0" err="1">
                <a:solidFill>
                  <a:srgbClr val="333333"/>
                </a:solidFill>
              </a:rPr>
              <a:t>bahu</a:t>
            </a:r>
            <a:r>
              <a:rPr lang="de-DE" sz="2400" dirty="0">
                <a:solidFill>
                  <a:srgbClr val="333333"/>
                </a:solidFill>
              </a:rPr>
              <a:t> </a:t>
            </a:r>
            <a:r>
              <a:rPr lang="de-DE" sz="2400" dirty="0" err="1">
                <a:solidFill>
                  <a:srgbClr val="333333"/>
                </a:solidFill>
              </a:rPr>
              <a:t>kebawah</a:t>
            </a:r>
            <a:r>
              <a:rPr lang="de-DE" sz="2400" dirty="0">
                <a:solidFill>
                  <a:srgbClr val="333333"/>
                </a:solidFill>
              </a:rPr>
              <a:t> </a:t>
            </a:r>
            <a:r>
              <a:rPr lang="de-DE" sz="2400" dirty="0" err="1">
                <a:solidFill>
                  <a:srgbClr val="333333"/>
                </a:solidFill>
              </a:rPr>
              <a:t>dan</a:t>
            </a:r>
            <a:r>
              <a:rPr lang="de-DE" sz="2400" dirty="0">
                <a:solidFill>
                  <a:srgbClr val="333333"/>
                </a:solidFill>
              </a:rPr>
              <a:t> </a:t>
            </a:r>
            <a:r>
              <a:rPr lang="de-DE" sz="2400" dirty="0" err="1">
                <a:solidFill>
                  <a:srgbClr val="333333"/>
                </a:solidFill>
              </a:rPr>
              <a:t>ayunkanlah</a:t>
            </a:r>
            <a:r>
              <a:rPr lang="de-DE" sz="2400" dirty="0">
                <a:solidFill>
                  <a:srgbClr val="333333"/>
                </a:solidFill>
              </a:rPr>
              <a:t> </a:t>
            </a:r>
            <a:r>
              <a:rPr lang="de-DE" sz="2400" dirty="0" err="1">
                <a:solidFill>
                  <a:srgbClr val="333333"/>
                </a:solidFill>
              </a:rPr>
              <a:t>lengan</a:t>
            </a:r>
            <a:r>
              <a:rPr lang="de-DE" sz="2400" dirty="0">
                <a:solidFill>
                  <a:srgbClr val="333333"/>
                </a:solidFill>
              </a:rPr>
              <a:t>, </a:t>
            </a:r>
            <a:r>
              <a:rPr lang="de-DE" sz="2400" dirty="0" err="1">
                <a:solidFill>
                  <a:srgbClr val="333333"/>
                </a:solidFill>
              </a:rPr>
              <a:t>posisikan</a:t>
            </a:r>
            <a:r>
              <a:rPr lang="de-DE" sz="2400" dirty="0">
                <a:solidFill>
                  <a:srgbClr val="333333"/>
                </a:solidFill>
              </a:rPr>
              <a:t> </a:t>
            </a:r>
            <a:r>
              <a:rPr lang="de-DE" sz="2400" dirty="0" err="1">
                <a:solidFill>
                  <a:srgbClr val="333333"/>
                </a:solidFill>
              </a:rPr>
              <a:t>punggung</a:t>
            </a:r>
            <a:r>
              <a:rPr lang="de-DE" sz="2400" dirty="0">
                <a:solidFill>
                  <a:srgbClr val="333333"/>
                </a:solidFill>
              </a:rPr>
              <a:t> </a:t>
            </a:r>
            <a:r>
              <a:rPr lang="de-DE" sz="2400" dirty="0" err="1">
                <a:solidFill>
                  <a:srgbClr val="333333"/>
                </a:solidFill>
              </a:rPr>
              <a:t>sedikit</a:t>
            </a:r>
            <a:r>
              <a:rPr lang="de-DE" sz="2400" dirty="0">
                <a:solidFill>
                  <a:srgbClr val="333333"/>
                </a:solidFill>
              </a:rPr>
              <a:t> </a:t>
            </a:r>
            <a:r>
              <a:rPr lang="de-DE" sz="2400" dirty="0" err="1">
                <a:solidFill>
                  <a:srgbClr val="333333"/>
                </a:solidFill>
              </a:rPr>
              <a:t>melengkung</a:t>
            </a:r>
            <a:r>
              <a:rPr lang="de-DE" sz="2400" dirty="0">
                <a:solidFill>
                  <a:srgbClr val="333333"/>
                </a:solidFill>
              </a:rPr>
              <a:t> </a:t>
            </a:r>
            <a:r>
              <a:rPr lang="de-DE" sz="2400" dirty="0" err="1">
                <a:solidFill>
                  <a:srgbClr val="333333"/>
                </a:solidFill>
              </a:rPr>
              <a:t>ke</a:t>
            </a:r>
            <a:r>
              <a:rPr lang="de-DE" sz="2400" dirty="0">
                <a:solidFill>
                  <a:srgbClr val="333333"/>
                </a:solidFill>
              </a:rPr>
              <a:t> </a:t>
            </a:r>
            <a:r>
              <a:rPr lang="de-DE" sz="2400" dirty="0" err="1">
                <a:solidFill>
                  <a:srgbClr val="333333"/>
                </a:solidFill>
              </a:rPr>
              <a:t>belakang</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Berjalanlah</a:t>
            </a:r>
            <a:r>
              <a:rPr lang="de-DE" sz="2400" dirty="0">
                <a:solidFill>
                  <a:srgbClr val="333333"/>
                </a:solidFill>
              </a:rPr>
              <a:t> di </a:t>
            </a:r>
            <a:r>
              <a:rPr lang="de-DE" sz="2400" dirty="0" err="1">
                <a:solidFill>
                  <a:srgbClr val="333333"/>
                </a:solidFill>
              </a:rPr>
              <a:t>sekitar</a:t>
            </a:r>
            <a:r>
              <a:rPr lang="de-DE" sz="2400" dirty="0">
                <a:solidFill>
                  <a:srgbClr val="333333"/>
                </a:solidFill>
              </a:rPr>
              <a:t> </a:t>
            </a:r>
            <a:r>
              <a:rPr lang="de-DE" sz="2400" dirty="0" err="1">
                <a:solidFill>
                  <a:srgbClr val="333333"/>
                </a:solidFill>
              </a:rPr>
              <a:t>ruangan</a:t>
            </a:r>
            <a:r>
              <a:rPr lang="de-DE" sz="2400" dirty="0">
                <a:solidFill>
                  <a:srgbClr val="333333"/>
                </a:solidFill>
              </a:rPr>
              <a:t> </a:t>
            </a:r>
            <a:r>
              <a:rPr lang="de-DE" sz="2400" dirty="0" err="1">
                <a:solidFill>
                  <a:srgbClr val="333333"/>
                </a:solidFill>
              </a:rPr>
              <a:t>dengan</a:t>
            </a:r>
            <a:r>
              <a:rPr lang="de-DE" sz="2400" dirty="0">
                <a:solidFill>
                  <a:srgbClr val="333333"/>
                </a:solidFill>
              </a:rPr>
              <a:t> </a:t>
            </a:r>
            <a:r>
              <a:rPr lang="de-DE" sz="2400" dirty="0" err="1">
                <a:solidFill>
                  <a:srgbClr val="333333"/>
                </a:solidFill>
              </a:rPr>
              <a:t>posisi</a:t>
            </a:r>
            <a:r>
              <a:rPr lang="de-DE" sz="2400" dirty="0">
                <a:solidFill>
                  <a:srgbClr val="333333"/>
                </a:solidFill>
              </a:rPr>
              <a:t> </a:t>
            </a:r>
            <a:r>
              <a:rPr lang="de-DE" sz="2400" dirty="0" err="1">
                <a:solidFill>
                  <a:srgbClr val="333333"/>
                </a:solidFill>
              </a:rPr>
              <a:t>ini</a:t>
            </a:r>
            <a:r>
              <a:rPr lang="de-DE" sz="2400" dirty="0">
                <a:solidFill>
                  <a:srgbClr val="333333"/>
                </a:solidFill>
              </a:rPr>
              <a:t>!</a:t>
            </a:r>
          </a:p>
          <a:p>
            <a:pPr algn="ctr"/>
            <a:r>
              <a:rPr lang="de-DE" sz="2400" dirty="0">
                <a:solidFill>
                  <a:srgbClr val="004992"/>
                </a:solidFill>
              </a:rPr>
              <a:t>Bagaimana rasanya?</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26</a:t>
            </a:fld>
            <a:endParaRPr lang="de-DE">
              <a:latin typeface="+mn-lt"/>
            </a:endParaRPr>
          </a:p>
        </p:txBody>
      </p:sp>
    </p:spTree>
    <p:extLst>
      <p:ext uri="{BB962C8B-B14F-4D97-AF65-F5344CB8AC3E}">
        <p14:creationId xmlns:p14="http://schemas.microsoft.com/office/powerpoint/2010/main" val="238635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Latihan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Sekarang</a:t>
            </a:r>
            <a:r>
              <a:rPr lang="en-US" sz="2400" dirty="0">
                <a:solidFill>
                  <a:srgbClr val="333333"/>
                </a:solidFill>
              </a:rPr>
              <a:t> </a:t>
            </a:r>
            <a:r>
              <a:rPr lang="en-US" sz="2400" dirty="0" err="1">
                <a:solidFill>
                  <a:srgbClr val="333333"/>
                </a:solidFill>
              </a:rPr>
              <a:t>posisikan</a:t>
            </a:r>
            <a:r>
              <a:rPr lang="en-US" sz="2400" dirty="0">
                <a:solidFill>
                  <a:srgbClr val="333333"/>
                </a:solidFill>
              </a:rPr>
              <a:t> </a:t>
            </a:r>
            <a:r>
              <a:rPr lang="en-US" sz="2400" dirty="0" err="1">
                <a:solidFill>
                  <a:srgbClr val="333333"/>
                </a:solidFill>
              </a:rPr>
              <a:t>bagian</a:t>
            </a:r>
            <a:r>
              <a:rPr lang="en-US" sz="2400" dirty="0">
                <a:solidFill>
                  <a:srgbClr val="333333"/>
                </a:solidFill>
              </a:rPr>
              <a:t> </a:t>
            </a:r>
            <a:r>
              <a:rPr lang="en-US" sz="2400" dirty="0" err="1">
                <a:solidFill>
                  <a:srgbClr val="333333"/>
                </a:solidFill>
              </a:rPr>
              <a:t>atas</a:t>
            </a:r>
            <a:r>
              <a:rPr lang="en-US" sz="2400" dirty="0">
                <a:solidFill>
                  <a:srgbClr val="333333"/>
                </a:solidFill>
              </a:rPr>
              <a:t> </a:t>
            </a:r>
            <a:r>
              <a:rPr lang="en-US" sz="2400" dirty="0" err="1">
                <a:solidFill>
                  <a:srgbClr val="333333"/>
                </a:solidFill>
              </a:rPr>
              <a:t>tubuh</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rileks</a:t>
            </a:r>
            <a:r>
              <a:rPr lang="en-US" sz="2400" dirty="0">
                <a:solidFill>
                  <a:srgbClr val="333333"/>
                </a:solidFill>
              </a:rPr>
              <a:t> </a:t>
            </a:r>
            <a:r>
              <a:rPr lang="en-US" sz="2400" dirty="0" err="1">
                <a:solidFill>
                  <a:srgbClr val="333333"/>
                </a:solidFill>
              </a:rPr>
              <a:t>kemudian</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perlahan</a:t>
            </a:r>
            <a:r>
              <a:rPr lang="en-US" sz="2400" dirty="0">
                <a:solidFill>
                  <a:srgbClr val="333333"/>
                </a:solidFill>
              </a:rPr>
              <a:t> </a:t>
            </a:r>
            <a:r>
              <a:rPr lang="en-US" sz="2400" dirty="0" err="1">
                <a:solidFill>
                  <a:srgbClr val="333333"/>
                </a:solidFill>
              </a:rPr>
              <a:t>punggung</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posisi</a:t>
            </a:r>
            <a:r>
              <a:rPr lang="en-US" sz="2400" dirty="0">
                <a:solidFill>
                  <a:srgbClr val="333333"/>
                </a:solidFill>
              </a:rPr>
              <a:t> </a:t>
            </a:r>
            <a:r>
              <a:rPr lang="en-US" sz="2400" dirty="0" err="1">
                <a:solidFill>
                  <a:srgbClr val="333333"/>
                </a:solidFill>
              </a:rPr>
              <a:t>tegak</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rileks</a:t>
            </a:r>
            <a:r>
              <a:rPr lang="en-US" sz="2400" dirty="0">
                <a:solidFill>
                  <a:srgbClr val="333333"/>
                </a:solidFill>
              </a:rPr>
              <a:t>. </a:t>
            </a:r>
            <a:r>
              <a:rPr lang="en-US" sz="2400" dirty="0" err="1">
                <a:solidFill>
                  <a:srgbClr val="333333"/>
                </a:solidFill>
              </a:rPr>
              <a:t>Bayangkan</a:t>
            </a:r>
            <a:r>
              <a:rPr lang="en-US" sz="2400" dirty="0">
                <a:solidFill>
                  <a:srgbClr val="333333"/>
                </a:solidFill>
              </a:rPr>
              <a:t> </a:t>
            </a:r>
            <a:r>
              <a:rPr lang="en-US" sz="2400" dirty="0" err="1">
                <a:solidFill>
                  <a:srgbClr val="333333"/>
                </a:solidFill>
              </a:rPr>
              <a:t>seseorang</a:t>
            </a:r>
            <a:r>
              <a:rPr lang="en-US" sz="2400" dirty="0">
                <a:solidFill>
                  <a:srgbClr val="333333"/>
                </a:solidFill>
              </a:rPr>
              <a:t> </a:t>
            </a:r>
            <a:r>
              <a:rPr lang="en-US" sz="2400" dirty="0" err="1">
                <a:solidFill>
                  <a:srgbClr val="333333"/>
                </a:solidFill>
              </a:rPr>
              <a:t>menarik</a:t>
            </a:r>
            <a:r>
              <a:rPr lang="en-US" sz="2400" dirty="0">
                <a:solidFill>
                  <a:srgbClr val="333333"/>
                </a:solidFill>
              </a:rPr>
              <a:t> </a:t>
            </a:r>
            <a:r>
              <a:rPr lang="en-US" sz="2400" dirty="0" err="1">
                <a:solidFill>
                  <a:srgbClr val="333333"/>
                </a:solidFill>
              </a:rPr>
              <a:t>ujung</a:t>
            </a:r>
            <a:r>
              <a:rPr lang="en-US" sz="2400" dirty="0">
                <a:solidFill>
                  <a:srgbClr val="333333"/>
                </a:solidFill>
              </a:rPr>
              <a:t> </a:t>
            </a:r>
            <a:r>
              <a:rPr lang="en-US" sz="2400" dirty="0" err="1">
                <a:solidFill>
                  <a:srgbClr val="333333"/>
                </a:solidFill>
              </a:rPr>
              <a:t>rambut</a:t>
            </a:r>
            <a:r>
              <a:rPr lang="en-US" sz="2400" dirty="0">
                <a:solidFill>
                  <a:srgbClr val="333333"/>
                </a:solidFill>
              </a:rPr>
              <a:t> </a:t>
            </a:r>
            <a:r>
              <a:rPr lang="en-US" sz="2400" dirty="0" err="1">
                <a:solidFill>
                  <a:srgbClr val="333333"/>
                </a:solidFill>
              </a:rPr>
              <a:t>kepala</a:t>
            </a:r>
            <a:r>
              <a:rPr lang="en-US" sz="2400" dirty="0">
                <a:solidFill>
                  <a:srgbClr val="333333"/>
                </a:solidFill>
              </a:rPr>
              <a:t> </a:t>
            </a:r>
            <a:r>
              <a:rPr lang="en-US" sz="2400" dirty="0" err="1">
                <a:solidFill>
                  <a:srgbClr val="333333"/>
                </a:solidFill>
              </a:rPr>
              <a:t>saudara</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perlahan-lahan</a:t>
            </a:r>
            <a:r>
              <a:rPr lang="en-US" sz="2400" dirty="0">
                <a:solidFill>
                  <a:srgbClr val="333333"/>
                </a:solidFill>
              </a:rPr>
              <a:t> </a:t>
            </a:r>
            <a:r>
              <a:rPr lang="en-US" sz="2400" dirty="0" err="1">
                <a:solidFill>
                  <a:srgbClr val="333333"/>
                </a:solidFill>
              </a:rPr>
              <a:t>sampai</a:t>
            </a:r>
            <a:r>
              <a:rPr lang="en-US" sz="2400" dirty="0">
                <a:solidFill>
                  <a:srgbClr val="333333"/>
                </a:solidFill>
              </a:rPr>
              <a:t> </a:t>
            </a:r>
            <a:r>
              <a:rPr lang="en-US" sz="2400" dirty="0" err="1">
                <a:solidFill>
                  <a:srgbClr val="333333"/>
                </a:solidFill>
              </a:rPr>
              <a:t>kepala</a:t>
            </a:r>
            <a:r>
              <a:rPr lang="en-US" sz="2400" dirty="0">
                <a:solidFill>
                  <a:srgbClr val="333333"/>
                </a:solidFill>
              </a:rPr>
              <a:t> </a:t>
            </a:r>
            <a:r>
              <a:rPr lang="en-US" sz="2400" dirty="0" err="1">
                <a:solidFill>
                  <a:srgbClr val="333333"/>
                </a:solidFill>
              </a:rPr>
              <a:t>tegak</a:t>
            </a:r>
            <a:r>
              <a:rPr lang="en-US" sz="2400" dirty="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27</a:t>
            </a:fld>
            <a:endParaRPr lang="de-DE">
              <a:latin typeface="+mn-lt"/>
            </a:endParaRPr>
          </a:p>
        </p:txBody>
      </p:sp>
    </p:spTree>
    <p:extLst>
      <p:ext uri="{BB962C8B-B14F-4D97-AF65-F5344CB8AC3E}">
        <p14:creationId xmlns:p14="http://schemas.microsoft.com/office/powerpoint/2010/main" val="2981928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Latihan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Sekarang</a:t>
            </a:r>
            <a:r>
              <a:rPr lang="en-US" sz="2400" dirty="0">
                <a:solidFill>
                  <a:srgbClr val="333333"/>
                </a:solidFill>
              </a:rPr>
              <a:t> </a:t>
            </a:r>
            <a:r>
              <a:rPr lang="en-US" sz="2400" dirty="0" err="1">
                <a:solidFill>
                  <a:srgbClr val="333333"/>
                </a:solidFill>
              </a:rPr>
              <a:t>posisikan</a:t>
            </a:r>
            <a:r>
              <a:rPr lang="en-US" sz="2400" dirty="0">
                <a:solidFill>
                  <a:srgbClr val="333333"/>
                </a:solidFill>
              </a:rPr>
              <a:t> </a:t>
            </a:r>
            <a:r>
              <a:rPr lang="en-US" sz="2400" dirty="0" err="1">
                <a:solidFill>
                  <a:srgbClr val="333333"/>
                </a:solidFill>
              </a:rPr>
              <a:t>bagian</a:t>
            </a:r>
            <a:r>
              <a:rPr lang="en-US" sz="2400" dirty="0">
                <a:solidFill>
                  <a:srgbClr val="333333"/>
                </a:solidFill>
              </a:rPr>
              <a:t> </a:t>
            </a:r>
            <a:r>
              <a:rPr lang="en-US" sz="2400" dirty="0" err="1">
                <a:solidFill>
                  <a:srgbClr val="333333"/>
                </a:solidFill>
              </a:rPr>
              <a:t>atas</a:t>
            </a:r>
            <a:r>
              <a:rPr lang="en-US" sz="2400" dirty="0">
                <a:solidFill>
                  <a:srgbClr val="333333"/>
                </a:solidFill>
              </a:rPr>
              <a:t> </a:t>
            </a:r>
            <a:r>
              <a:rPr lang="en-US" sz="2400" dirty="0" err="1">
                <a:solidFill>
                  <a:srgbClr val="333333"/>
                </a:solidFill>
              </a:rPr>
              <a:t>tubuh</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rileks</a:t>
            </a:r>
            <a:r>
              <a:rPr lang="en-US" sz="2400" dirty="0">
                <a:solidFill>
                  <a:srgbClr val="333333"/>
                </a:solidFill>
              </a:rPr>
              <a:t> </a:t>
            </a:r>
            <a:r>
              <a:rPr lang="en-US" sz="2400" dirty="0" err="1">
                <a:solidFill>
                  <a:srgbClr val="333333"/>
                </a:solidFill>
              </a:rPr>
              <a:t>kemudian</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perlahan</a:t>
            </a:r>
            <a:r>
              <a:rPr lang="en-US" sz="2400" dirty="0">
                <a:solidFill>
                  <a:srgbClr val="333333"/>
                </a:solidFill>
              </a:rPr>
              <a:t> </a:t>
            </a:r>
            <a:r>
              <a:rPr lang="en-US" sz="2400" dirty="0" err="1">
                <a:solidFill>
                  <a:srgbClr val="333333"/>
                </a:solidFill>
              </a:rPr>
              <a:t>punggung</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posisi</a:t>
            </a:r>
            <a:r>
              <a:rPr lang="en-US" sz="2400" dirty="0">
                <a:solidFill>
                  <a:srgbClr val="333333"/>
                </a:solidFill>
              </a:rPr>
              <a:t> </a:t>
            </a:r>
            <a:r>
              <a:rPr lang="en-US" sz="2400" dirty="0" err="1">
                <a:solidFill>
                  <a:srgbClr val="333333"/>
                </a:solidFill>
              </a:rPr>
              <a:t>tegak</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rileks</a:t>
            </a:r>
            <a:r>
              <a:rPr lang="en-US" sz="2400" dirty="0">
                <a:solidFill>
                  <a:srgbClr val="333333"/>
                </a:solidFill>
              </a:rPr>
              <a:t>. </a:t>
            </a:r>
            <a:r>
              <a:rPr lang="en-US" sz="2400" dirty="0" err="1">
                <a:solidFill>
                  <a:srgbClr val="333333"/>
                </a:solidFill>
              </a:rPr>
              <a:t>Bayangkan</a:t>
            </a:r>
            <a:r>
              <a:rPr lang="en-US" sz="2400" dirty="0">
                <a:solidFill>
                  <a:srgbClr val="333333"/>
                </a:solidFill>
              </a:rPr>
              <a:t> </a:t>
            </a:r>
            <a:r>
              <a:rPr lang="en-US" sz="2400" dirty="0" err="1">
                <a:solidFill>
                  <a:srgbClr val="333333"/>
                </a:solidFill>
              </a:rPr>
              <a:t>seseorang</a:t>
            </a:r>
            <a:r>
              <a:rPr lang="en-US" sz="2400" dirty="0">
                <a:solidFill>
                  <a:srgbClr val="333333"/>
                </a:solidFill>
              </a:rPr>
              <a:t> </a:t>
            </a:r>
            <a:r>
              <a:rPr lang="en-US" sz="2400" dirty="0" err="1">
                <a:solidFill>
                  <a:srgbClr val="333333"/>
                </a:solidFill>
              </a:rPr>
              <a:t>menarik</a:t>
            </a:r>
            <a:r>
              <a:rPr lang="en-US" sz="2400" dirty="0">
                <a:solidFill>
                  <a:srgbClr val="333333"/>
                </a:solidFill>
              </a:rPr>
              <a:t> </a:t>
            </a:r>
            <a:r>
              <a:rPr lang="en-US" sz="2400" dirty="0" err="1">
                <a:solidFill>
                  <a:srgbClr val="333333"/>
                </a:solidFill>
              </a:rPr>
              <a:t>ujung</a:t>
            </a:r>
            <a:r>
              <a:rPr lang="en-US" sz="2400" dirty="0">
                <a:solidFill>
                  <a:srgbClr val="333333"/>
                </a:solidFill>
              </a:rPr>
              <a:t> </a:t>
            </a:r>
            <a:r>
              <a:rPr lang="en-US" sz="2400" dirty="0" err="1">
                <a:solidFill>
                  <a:srgbClr val="333333"/>
                </a:solidFill>
              </a:rPr>
              <a:t>rambut</a:t>
            </a:r>
            <a:r>
              <a:rPr lang="en-US" sz="2400" dirty="0">
                <a:solidFill>
                  <a:srgbClr val="333333"/>
                </a:solidFill>
              </a:rPr>
              <a:t> </a:t>
            </a:r>
            <a:r>
              <a:rPr lang="en-US" sz="2400" dirty="0" err="1">
                <a:solidFill>
                  <a:srgbClr val="333333"/>
                </a:solidFill>
              </a:rPr>
              <a:t>kepala</a:t>
            </a:r>
            <a:r>
              <a:rPr lang="en-US" sz="2400" dirty="0">
                <a:solidFill>
                  <a:srgbClr val="333333"/>
                </a:solidFill>
              </a:rPr>
              <a:t> </a:t>
            </a:r>
            <a:r>
              <a:rPr lang="en-US" sz="2400" dirty="0" err="1">
                <a:solidFill>
                  <a:srgbClr val="333333"/>
                </a:solidFill>
              </a:rPr>
              <a:t>saudara</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perlahan-lahan</a:t>
            </a:r>
            <a:r>
              <a:rPr lang="en-US" sz="2400" dirty="0">
                <a:solidFill>
                  <a:srgbClr val="333333"/>
                </a:solidFill>
              </a:rPr>
              <a:t> </a:t>
            </a:r>
            <a:r>
              <a:rPr lang="en-US" sz="2400" dirty="0" err="1">
                <a:solidFill>
                  <a:srgbClr val="333333"/>
                </a:solidFill>
              </a:rPr>
              <a:t>sampai</a:t>
            </a:r>
            <a:r>
              <a:rPr lang="en-US" sz="2400" dirty="0">
                <a:solidFill>
                  <a:srgbClr val="333333"/>
                </a:solidFill>
              </a:rPr>
              <a:t> </a:t>
            </a:r>
            <a:r>
              <a:rPr lang="en-US" sz="2400" dirty="0" err="1">
                <a:solidFill>
                  <a:srgbClr val="333333"/>
                </a:solidFill>
              </a:rPr>
              <a:t>kepala</a:t>
            </a:r>
            <a:r>
              <a:rPr lang="en-US" sz="2400" dirty="0">
                <a:solidFill>
                  <a:srgbClr val="333333"/>
                </a:solidFill>
              </a:rPr>
              <a:t> </a:t>
            </a:r>
            <a:r>
              <a:rPr lang="en-US" sz="2400" dirty="0" err="1">
                <a:solidFill>
                  <a:srgbClr val="333333"/>
                </a:solidFill>
              </a:rPr>
              <a:t>tegak</a:t>
            </a:r>
            <a:r>
              <a:rPr lang="en-US" sz="2400" dirty="0">
                <a:solidFill>
                  <a:srgbClr val="333333"/>
                </a:solidFill>
              </a:rPr>
              <a:t>.</a:t>
            </a:r>
          </a:p>
          <a:p>
            <a:pPr marL="342900" indent="-342900">
              <a:buClr>
                <a:srgbClr val="333333"/>
              </a:buClr>
              <a:buFont typeface="WingDings"/>
              <a:buChar char=""/>
            </a:pPr>
            <a:r>
              <a:rPr lang="de-DE" sz="2400" dirty="0" err="1">
                <a:solidFill>
                  <a:srgbClr val="333333"/>
                </a:solidFill>
              </a:rPr>
              <a:t>Berjalanlah</a:t>
            </a:r>
            <a:r>
              <a:rPr lang="de-DE" sz="2400" dirty="0">
                <a:solidFill>
                  <a:srgbClr val="333333"/>
                </a:solidFill>
              </a:rPr>
              <a:t> di </a:t>
            </a:r>
            <a:r>
              <a:rPr lang="de-DE" sz="2400" dirty="0" err="1">
                <a:solidFill>
                  <a:srgbClr val="333333"/>
                </a:solidFill>
              </a:rPr>
              <a:t>sekitar</a:t>
            </a:r>
            <a:r>
              <a:rPr lang="de-DE" sz="2400" dirty="0">
                <a:solidFill>
                  <a:srgbClr val="333333"/>
                </a:solidFill>
              </a:rPr>
              <a:t> </a:t>
            </a:r>
            <a:r>
              <a:rPr lang="de-DE" sz="2400" dirty="0" err="1">
                <a:solidFill>
                  <a:srgbClr val="333333"/>
                </a:solidFill>
              </a:rPr>
              <a:t>ruangan</a:t>
            </a:r>
            <a:r>
              <a:rPr lang="de-DE" sz="2400" dirty="0">
                <a:solidFill>
                  <a:srgbClr val="333333"/>
                </a:solidFill>
              </a:rPr>
              <a:t> </a:t>
            </a:r>
            <a:r>
              <a:rPr lang="de-DE" sz="2400" dirty="0" err="1">
                <a:solidFill>
                  <a:srgbClr val="333333"/>
                </a:solidFill>
              </a:rPr>
              <a:t>dengan</a:t>
            </a:r>
            <a:r>
              <a:rPr lang="de-DE" sz="2400" dirty="0">
                <a:solidFill>
                  <a:srgbClr val="333333"/>
                </a:solidFill>
              </a:rPr>
              <a:t> </a:t>
            </a:r>
            <a:r>
              <a:rPr lang="de-DE" sz="2400" dirty="0" err="1">
                <a:solidFill>
                  <a:srgbClr val="333333"/>
                </a:solidFill>
              </a:rPr>
              <a:t>posisi</a:t>
            </a:r>
            <a:r>
              <a:rPr lang="de-DE" sz="2400" dirty="0">
                <a:solidFill>
                  <a:srgbClr val="333333"/>
                </a:solidFill>
              </a:rPr>
              <a:t> </a:t>
            </a:r>
            <a:r>
              <a:rPr lang="de-DE" sz="2400" err="1">
                <a:solidFill>
                  <a:srgbClr val="333333"/>
                </a:solidFill>
              </a:rPr>
              <a:t>ini</a:t>
            </a:r>
            <a:r>
              <a:rPr lang="de-DE" sz="240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28</a:t>
            </a:fld>
            <a:endParaRPr lang="de-DE">
              <a:latin typeface="+mn-lt"/>
            </a:endParaRPr>
          </a:p>
        </p:txBody>
      </p:sp>
    </p:spTree>
    <p:extLst>
      <p:ext uri="{BB962C8B-B14F-4D97-AF65-F5344CB8AC3E}">
        <p14:creationId xmlns:p14="http://schemas.microsoft.com/office/powerpoint/2010/main" val="36203787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Latihan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err="1">
                <a:solidFill>
                  <a:srgbClr val="333333"/>
                </a:solidFill>
              </a:rPr>
              <a:t>Sekarang</a:t>
            </a:r>
            <a:r>
              <a:rPr lang="en-US" sz="2400" dirty="0">
                <a:solidFill>
                  <a:srgbClr val="333333"/>
                </a:solidFill>
              </a:rPr>
              <a:t> </a:t>
            </a:r>
            <a:r>
              <a:rPr lang="en-US" sz="2400" dirty="0" err="1">
                <a:solidFill>
                  <a:srgbClr val="333333"/>
                </a:solidFill>
              </a:rPr>
              <a:t>posisikan</a:t>
            </a:r>
            <a:r>
              <a:rPr lang="en-US" sz="2400" dirty="0">
                <a:solidFill>
                  <a:srgbClr val="333333"/>
                </a:solidFill>
              </a:rPr>
              <a:t> </a:t>
            </a:r>
            <a:r>
              <a:rPr lang="en-US" sz="2400" dirty="0" err="1">
                <a:solidFill>
                  <a:srgbClr val="333333"/>
                </a:solidFill>
              </a:rPr>
              <a:t>bagian</a:t>
            </a:r>
            <a:r>
              <a:rPr lang="en-US" sz="2400" dirty="0">
                <a:solidFill>
                  <a:srgbClr val="333333"/>
                </a:solidFill>
              </a:rPr>
              <a:t> </a:t>
            </a:r>
            <a:r>
              <a:rPr lang="en-US" sz="2400" dirty="0" err="1">
                <a:solidFill>
                  <a:srgbClr val="333333"/>
                </a:solidFill>
              </a:rPr>
              <a:t>atas</a:t>
            </a:r>
            <a:r>
              <a:rPr lang="en-US" sz="2400" dirty="0">
                <a:solidFill>
                  <a:srgbClr val="333333"/>
                </a:solidFill>
              </a:rPr>
              <a:t> </a:t>
            </a:r>
            <a:r>
              <a:rPr lang="en-US" sz="2400" dirty="0" err="1">
                <a:solidFill>
                  <a:srgbClr val="333333"/>
                </a:solidFill>
              </a:rPr>
              <a:t>tubuh</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rileks</a:t>
            </a:r>
            <a:r>
              <a:rPr lang="en-US" sz="2400" dirty="0">
                <a:solidFill>
                  <a:srgbClr val="333333"/>
                </a:solidFill>
              </a:rPr>
              <a:t> </a:t>
            </a:r>
            <a:r>
              <a:rPr lang="en-US" sz="2400" dirty="0" err="1">
                <a:solidFill>
                  <a:srgbClr val="333333"/>
                </a:solidFill>
              </a:rPr>
              <a:t>kemudian</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perlahan</a:t>
            </a:r>
            <a:r>
              <a:rPr lang="en-US" sz="2400" dirty="0">
                <a:solidFill>
                  <a:srgbClr val="333333"/>
                </a:solidFill>
              </a:rPr>
              <a:t> </a:t>
            </a:r>
            <a:r>
              <a:rPr lang="en-US" sz="2400" dirty="0" err="1">
                <a:solidFill>
                  <a:srgbClr val="333333"/>
                </a:solidFill>
              </a:rPr>
              <a:t>punggung</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posisi</a:t>
            </a:r>
            <a:r>
              <a:rPr lang="en-US" sz="2400" dirty="0">
                <a:solidFill>
                  <a:srgbClr val="333333"/>
                </a:solidFill>
              </a:rPr>
              <a:t> </a:t>
            </a:r>
            <a:r>
              <a:rPr lang="en-US" sz="2400" dirty="0" err="1">
                <a:solidFill>
                  <a:srgbClr val="333333"/>
                </a:solidFill>
              </a:rPr>
              <a:t>tegak</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rileks</a:t>
            </a:r>
            <a:r>
              <a:rPr lang="en-US" sz="2400" dirty="0">
                <a:solidFill>
                  <a:srgbClr val="333333"/>
                </a:solidFill>
              </a:rPr>
              <a:t>. </a:t>
            </a:r>
            <a:r>
              <a:rPr lang="en-US" sz="2400" dirty="0" err="1">
                <a:solidFill>
                  <a:srgbClr val="333333"/>
                </a:solidFill>
              </a:rPr>
              <a:t>Bayangkan</a:t>
            </a:r>
            <a:r>
              <a:rPr lang="en-US" sz="2400" dirty="0">
                <a:solidFill>
                  <a:srgbClr val="333333"/>
                </a:solidFill>
              </a:rPr>
              <a:t> </a:t>
            </a:r>
            <a:r>
              <a:rPr lang="en-US" sz="2400" dirty="0" err="1">
                <a:solidFill>
                  <a:srgbClr val="333333"/>
                </a:solidFill>
              </a:rPr>
              <a:t>seseorang</a:t>
            </a:r>
            <a:r>
              <a:rPr lang="en-US" sz="2400" dirty="0">
                <a:solidFill>
                  <a:srgbClr val="333333"/>
                </a:solidFill>
              </a:rPr>
              <a:t> </a:t>
            </a:r>
            <a:r>
              <a:rPr lang="en-US" sz="2400" dirty="0" err="1">
                <a:solidFill>
                  <a:srgbClr val="333333"/>
                </a:solidFill>
              </a:rPr>
              <a:t>menarik</a:t>
            </a:r>
            <a:r>
              <a:rPr lang="en-US" sz="2400" dirty="0">
                <a:solidFill>
                  <a:srgbClr val="333333"/>
                </a:solidFill>
              </a:rPr>
              <a:t> </a:t>
            </a:r>
            <a:r>
              <a:rPr lang="en-US" sz="2400" dirty="0" err="1">
                <a:solidFill>
                  <a:srgbClr val="333333"/>
                </a:solidFill>
              </a:rPr>
              <a:t>ujung</a:t>
            </a:r>
            <a:r>
              <a:rPr lang="en-US" sz="2400" dirty="0">
                <a:solidFill>
                  <a:srgbClr val="333333"/>
                </a:solidFill>
              </a:rPr>
              <a:t> </a:t>
            </a:r>
            <a:r>
              <a:rPr lang="en-US" sz="2400" dirty="0" err="1">
                <a:solidFill>
                  <a:srgbClr val="333333"/>
                </a:solidFill>
              </a:rPr>
              <a:t>rambut</a:t>
            </a:r>
            <a:r>
              <a:rPr lang="en-US" sz="2400" dirty="0">
                <a:solidFill>
                  <a:srgbClr val="333333"/>
                </a:solidFill>
              </a:rPr>
              <a:t> </a:t>
            </a:r>
            <a:r>
              <a:rPr lang="en-US" sz="2400" dirty="0" err="1">
                <a:solidFill>
                  <a:srgbClr val="333333"/>
                </a:solidFill>
              </a:rPr>
              <a:t>kepala</a:t>
            </a:r>
            <a:r>
              <a:rPr lang="en-US" sz="2400" dirty="0">
                <a:solidFill>
                  <a:srgbClr val="333333"/>
                </a:solidFill>
              </a:rPr>
              <a:t> </a:t>
            </a:r>
            <a:r>
              <a:rPr lang="en-US" sz="2400" dirty="0" err="1">
                <a:solidFill>
                  <a:srgbClr val="333333"/>
                </a:solidFill>
              </a:rPr>
              <a:t>saudara</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perlahan-lahan</a:t>
            </a:r>
            <a:r>
              <a:rPr lang="en-US" sz="2400" dirty="0">
                <a:solidFill>
                  <a:srgbClr val="333333"/>
                </a:solidFill>
              </a:rPr>
              <a:t> </a:t>
            </a:r>
            <a:r>
              <a:rPr lang="en-US" sz="2400" dirty="0" err="1">
                <a:solidFill>
                  <a:srgbClr val="333333"/>
                </a:solidFill>
              </a:rPr>
              <a:t>sampai</a:t>
            </a:r>
            <a:r>
              <a:rPr lang="en-US" sz="2400" dirty="0">
                <a:solidFill>
                  <a:srgbClr val="333333"/>
                </a:solidFill>
              </a:rPr>
              <a:t> </a:t>
            </a:r>
            <a:r>
              <a:rPr lang="en-US" sz="2400" dirty="0" err="1">
                <a:solidFill>
                  <a:srgbClr val="333333"/>
                </a:solidFill>
              </a:rPr>
              <a:t>kepala</a:t>
            </a:r>
            <a:r>
              <a:rPr lang="en-US" sz="2400" dirty="0">
                <a:solidFill>
                  <a:srgbClr val="333333"/>
                </a:solidFill>
              </a:rPr>
              <a:t> </a:t>
            </a:r>
            <a:r>
              <a:rPr lang="en-US" sz="2400" dirty="0" err="1">
                <a:solidFill>
                  <a:srgbClr val="333333"/>
                </a:solidFill>
              </a:rPr>
              <a:t>tegak</a:t>
            </a:r>
            <a:r>
              <a:rPr lang="en-US" sz="2400" dirty="0">
                <a:solidFill>
                  <a:srgbClr val="333333"/>
                </a:solidFill>
              </a:rPr>
              <a:t>.</a:t>
            </a:r>
          </a:p>
          <a:p>
            <a:pPr marL="342900" indent="-342900">
              <a:buClr>
                <a:srgbClr val="333333"/>
              </a:buClr>
              <a:buFont typeface="WingDings"/>
              <a:buChar char=""/>
            </a:pPr>
            <a:r>
              <a:rPr lang="de-DE" sz="2400" dirty="0" err="1">
                <a:solidFill>
                  <a:srgbClr val="333333"/>
                </a:solidFill>
              </a:rPr>
              <a:t>Berjalanlah</a:t>
            </a:r>
            <a:r>
              <a:rPr lang="de-DE" sz="2400" dirty="0">
                <a:solidFill>
                  <a:srgbClr val="333333"/>
                </a:solidFill>
              </a:rPr>
              <a:t> di </a:t>
            </a:r>
            <a:r>
              <a:rPr lang="de-DE" sz="2400" dirty="0" err="1">
                <a:solidFill>
                  <a:srgbClr val="333333"/>
                </a:solidFill>
              </a:rPr>
              <a:t>sekitar</a:t>
            </a:r>
            <a:r>
              <a:rPr lang="de-DE" sz="2400" dirty="0">
                <a:solidFill>
                  <a:srgbClr val="333333"/>
                </a:solidFill>
              </a:rPr>
              <a:t> </a:t>
            </a:r>
            <a:r>
              <a:rPr lang="de-DE" sz="2400" dirty="0" err="1">
                <a:solidFill>
                  <a:srgbClr val="333333"/>
                </a:solidFill>
              </a:rPr>
              <a:t>ruangan</a:t>
            </a:r>
            <a:r>
              <a:rPr lang="de-DE" sz="2400" dirty="0">
                <a:solidFill>
                  <a:srgbClr val="333333"/>
                </a:solidFill>
              </a:rPr>
              <a:t> </a:t>
            </a:r>
            <a:r>
              <a:rPr lang="de-DE" sz="2400" dirty="0" err="1">
                <a:solidFill>
                  <a:srgbClr val="333333"/>
                </a:solidFill>
              </a:rPr>
              <a:t>dengan</a:t>
            </a:r>
            <a:r>
              <a:rPr lang="de-DE" sz="2400" dirty="0">
                <a:solidFill>
                  <a:srgbClr val="333333"/>
                </a:solidFill>
              </a:rPr>
              <a:t> </a:t>
            </a:r>
            <a:r>
              <a:rPr lang="de-DE" sz="2400" dirty="0" err="1">
                <a:solidFill>
                  <a:srgbClr val="333333"/>
                </a:solidFill>
              </a:rPr>
              <a:t>posisi</a:t>
            </a:r>
            <a:r>
              <a:rPr lang="de-DE" sz="2400" dirty="0">
                <a:solidFill>
                  <a:srgbClr val="333333"/>
                </a:solidFill>
              </a:rPr>
              <a:t> </a:t>
            </a:r>
            <a:r>
              <a:rPr lang="de-DE" sz="2400" dirty="0" err="1">
                <a:solidFill>
                  <a:srgbClr val="333333"/>
                </a:solidFill>
              </a:rPr>
              <a:t>ini</a:t>
            </a:r>
            <a:r>
              <a:rPr lang="de-DE" sz="2400" dirty="0">
                <a:solidFill>
                  <a:srgbClr val="333333"/>
                </a:solidFill>
              </a:rPr>
              <a:t>!</a:t>
            </a:r>
          </a:p>
          <a:p>
            <a:pPr algn="ctr">
              <a:buClr>
                <a:srgbClr val="333333"/>
              </a:buClr>
            </a:pPr>
            <a:r>
              <a:rPr lang="de-DE" sz="2400" dirty="0">
                <a:solidFill>
                  <a:srgbClr val="004992"/>
                </a:solidFill>
              </a:rPr>
              <a:t>Bagaimana rasanya?</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latin typeface="+mn-lt"/>
              </a:rPr>
              <a:pPr>
                <a:defRPr/>
              </a:pPr>
              <a:t>29</a:t>
            </a:fld>
            <a:endParaRPr lang="de-DE">
              <a:latin typeface="+mn-lt"/>
            </a:endParaRPr>
          </a:p>
        </p:txBody>
      </p:sp>
    </p:spTree>
    <p:extLst>
      <p:ext uri="{BB962C8B-B14F-4D97-AF65-F5344CB8AC3E}">
        <p14:creationId xmlns:p14="http://schemas.microsoft.com/office/powerpoint/2010/main" val="3337282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Latihan 2</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defRPr/>
            </a:pPr>
            <a:r>
              <a:rPr lang="en-US" sz="2400" dirty="0" err="1">
                <a:solidFill>
                  <a:srgbClr val="333333"/>
                </a:solidFill>
              </a:rPr>
              <a:t>Saudara</a:t>
            </a:r>
            <a:r>
              <a:rPr lang="en-US" sz="2400" dirty="0">
                <a:solidFill>
                  <a:srgbClr val="333333"/>
                </a:solidFill>
              </a:rPr>
              <a:t> </a:t>
            </a:r>
            <a:r>
              <a:rPr lang="en-US" sz="2400" dirty="0" err="1">
                <a:solidFill>
                  <a:srgbClr val="333333"/>
                </a:solidFill>
              </a:rPr>
              <a:t>mungkin</a:t>
            </a:r>
            <a:r>
              <a:rPr lang="en-US" sz="2400" dirty="0">
                <a:solidFill>
                  <a:srgbClr val="333333"/>
                </a:solidFill>
              </a:rPr>
              <a:t> </a:t>
            </a:r>
            <a:r>
              <a:rPr lang="en-US" sz="2400" dirty="0" err="1">
                <a:solidFill>
                  <a:srgbClr val="333333"/>
                </a:solidFill>
              </a:rPr>
              <a:t>lebih</a:t>
            </a:r>
            <a:r>
              <a:rPr lang="en-US" sz="2400" dirty="0">
                <a:solidFill>
                  <a:srgbClr val="333333"/>
                </a:solidFill>
              </a:rPr>
              <a:t> </a:t>
            </a:r>
            <a:r>
              <a:rPr lang="en-US" sz="2400" dirty="0" err="1">
                <a:solidFill>
                  <a:srgbClr val="333333"/>
                </a:solidFill>
              </a:rPr>
              <a:t>merasa</a:t>
            </a:r>
            <a:r>
              <a:rPr lang="en-US" sz="2400" dirty="0">
                <a:solidFill>
                  <a:srgbClr val="333333"/>
                </a:solidFill>
              </a:rPr>
              <a:t> </a:t>
            </a:r>
            <a:r>
              <a:rPr lang="en-US" sz="2400" dirty="0" err="1">
                <a:solidFill>
                  <a:srgbClr val="333333"/>
                </a:solidFill>
              </a:rPr>
              <a:t>nyaman</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aman</a:t>
            </a:r>
            <a:r>
              <a:rPr lang="en-US" sz="2400" dirty="0">
                <a:solidFill>
                  <a:srgbClr val="333333"/>
                </a:solidFill>
              </a:rPr>
              <a:t> </a:t>
            </a:r>
            <a:r>
              <a:rPr lang="en-US" sz="2400" dirty="0" err="1">
                <a:solidFill>
                  <a:srgbClr val="333333"/>
                </a:solidFill>
              </a:rPr>
              <a:t>jika</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posisi</a:t>
            </a:r>
            <a:r>
              <a:rPr lang="en-US" sz="2400" dirty="0">
                <a:solidFill>
                  <a:srgbClr val="333333"/>
                </a:solidFill>
              </a:rPr>
              <a:t> </a:t>
            </a:r>
            <a:r>
              <a:rPr lang="en-US" sz="2400" dirty="0" err="1">
                <a:solidFill>
                  <a:srgbClr val="333333"/>
                </a:solidFill>
              </a:rPr>
              <a:t>tegak</a:t>
            </a:r>
            <a:r>
              <a:rPr lang="en-US" sz="2400" dirty="0">
                <a:solidFill>
                  <a:srgbClr val="333333"/>
                </a:solidFill>
              </a:rPr>
              <a:t>.</a:t>
            </a:r>
          </a:p>
          <a:p>
            <a:pPr marL="342900" indent="-342900">
              <a:buClr>
                <a:srgbClr val="333333"/>
              </a:buClr>
              <a:buFont typeface="WingDings"/>
              <a:buChar char=""/>
              <a:defRPr/>
            </a:pPr>
            <a:r>
              <a:rPr lang="en-US" sz="2400" dirty="0" err="1">
                <a:solidFill>
                  <a:srgbClr val="333333"/>
                </a:solidFill>
              </a:rPr>
              <a:t>Posisi</a:t>
            </a:r>
            <a:r>
              <a:rPr lang="en-US" sz="2400" dirty="0">
                <a:solidFill>
                  <a:srgbClr val="333333"/>
                </a:solidFill>
              </a:rPr>
              <a:t> yang </a:t>
            </a:r>
            <a:r>
              <a:rPr lang="en-US" sz="2400" dirty="0" err="1">
                <a:solidFill>
                  <a:srgbClr val="333333"/>
                </a:solidFill>
              </a:rPr>
              <a:t>tepat</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postur</a:t>
            </a:r>
            <a:r>
              <a:rPr lang="en-US" sz="2400" dirty="0">
                <a:solidFill>
                  <a:srgbClr val="333333"/>
                </a:solidFill>
              </a:rPr>
              <a:t> </a:t>
            </a:r>
            <a:r>
              <a:rPr lang="en-US" sz="2400" dirty="0" err="1">
                <a:solidFill>
                  <a:srgbClr val="333333"/>
                </a:solidFill>
              </a:rPr>
              <a:t>tegak</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hanya</a:t>
            </a:r>
            <a:r>
              <a:rPr lang="en-US" sz="2400" dirty="0">
                <a:solidFill>
                  <a:srgbClr val="333333"/>
                </a:solidFill>
              </a:rPr>
              <a:t> </a:t>
            </a:r>
            <a:r>
              <a:rPr lang="en-US" sz="2400" dirty="0" err="1">
                <a:solidFill>
                  <a:srgbClr val="333333"/>
                </a:solidFill>
              </a:rPr>
              <a:t>membuat</a:t>
            </a:r>
            <a:r>
              <a:rPr lang="en-US" sz="2400" dirty="0">
                <a:solidFill>
                  <a:srgbClr val="333333"/>
                </a:solidFill>
              </a:rPr>
              <a:t> </a:t>
            </a:r>
            <a:r>
              <a:rPr lang="en-US" sz="2400" dirty="0" err="1">
                <a:solidFill>
                  <a:srgbClr val="333333"/>
                </a:solidFill>
              </a:rPr>
              <a:t>terlihat</a:t>
            </a:r>
            <a:r>
              <a:rPr lang="en-US" sz="2400" dirty="0">
                <a:solidFill>
                  <a:srgbClr val="333333"/>
                </a:solidFill>
              </a:rPr>
              <a:t> </a:t>
            </a:r>
            <a:r>
              <a:rPr lang="en-US" sz="2400" dirty="0" err="1">
                <a:solidFill>
                  <a:srgbClr val="333333"/>
                </a:solidFill>
              </a:rPr>
              <a:t>percaya</a:t>
            </a:r>
            <a:r>
              <a:rPr lang="en-US" sz="2400" dirty="0">
                <a:solidFill>
                  <a:srgbClr val="333333"/>
                </a:solidFill>
              </a:rPr>
              <a:t> </a:t>
            </a:r>
            <a:r>
              <a:rPr lang="en-US" sz="2400" dirty="0" err="1">
                <a:solidFill>
                  <a:srgbClr val="333333"/>
                </a:solidFill>
              </a:rPr>
              <a:t>diri</a:t>
            </a:r>
            <a:r>
              <a:rPr lang="en-US" sz="2400" dirty="0">
                <a:solidFill>
                  <a:srgbClr val="333333"/>
                </a:solidFill>
              </a:rPr>
              <a:t>, </a:t>
            </a:r>
            <a:r>
              <a:rPr lang="en-US" sz="2400" dirty="0" err="1">
                <a:solidFill>
                  <a:srgbClr val="333333"/>
                </a:solidFill>
              </a:rPr>
              <a:t>tetapi</a:t>
            </a:r>
            <a:r>
              <a:rPr lang="en-US" sz="2400" dirty="0">
                <a:solidFill>
                  <a:srgbClr val="333333"/>
                </a:solidFill>
              </a:rPr>
              <a:t> </a:t>
            </a:r>
            <a:r>
              <a:rPr lang="en-US" sz="2400" dirty="0" err="1">
                <a:solidFill>
                  <a:srgbClr val="333333"/>
                </a:solidFill>
              </a:rPr>
              <a:t>juga</a:t>
            </a:r>
            <a:r>
              <a:rPr lang="en-US" sz="2400" dirty="0">
                <a:solidFill>
                  <a:srgbClr val="333333"/>
                </a:solidFill>
              </a:rPr>
              <a:t> </a:t>
            </a:r>
            <a:r>
              <a:rPr lang="en-US" sz="2400" dirty="0" err="1">
                <a:solidFill>
                  <a:srgbClr val="333333"/>
                </a:solidFill>
              </a:rPr>
              <a:t>membawa</a:t>
            </a:r>
            <a:r>
              <a:rPr lang="en-US" sz="2400" dirty="0">
                <a:solidFill>
                  <a:srgbClr val="333333"/>
                </a:solidFill>
              </a:rPr>
              <a:t> </a:t>
            </a:r>
            <a:r>
              <a:rPr lang="en-US" sz="2400" dirty="0" err="1">
                <a:solidFill>
                  <a:srgbClr val="333333"/>
                </a:solidFill>
              </a:rPr>
              <a:t>pengaruh</a:t>
            </a:r>
            <a:r>
              <a:rPr lang="en-US" sz="2400" dirty="0">
                <a:solidFill>
                  <a:srgbClr val="333333"/>
                </a:solidFill>
              </a:rPr>
              <a:t> </a:t>
            </a:r>
            <a:r>
              <a:rPr lang="en-US" sz="2400" dirty="0" err="1">
                <a:solidFill>
                  <a:srgbClr val="333333"/>
                </a:solidFill>
              </a:rPr>
              <a:t>positif</a:t>
            </a:r>
            <a:r>
              <a:rPr lang="en-US" sz="2400" dirty="0">
                <a:solidFill>
                  <a:srgbClr val="333333"/>
                </a:solidFill>
              </a:rPr>
              <a:t> </a:t>
            </a:r>
            <a:r>
              <a:rPr lang="en-US" sz="2400" dirty="0" err="1">
                <a:solidFill>
                  <a:srgbClr val="333333"/>
                </a:solidFill>
              </a:rPr>
              <a:t>terhadap</a:t>
            </a:r>
            <a:r>
              <a:rPr lang="en-US" sz="2400" dirty="0">
                <a:solidFill>
                  <a:srgbClr val="333333"/>
                </a:solidFill>
              </a:rPr>
              <a:t> </a:t>
            </a:r>
            <a:r>
              <a:rPr lang="en-US" sz="2400" dirty="0" err="1">
                <a:solidFill>
                  <a:srgbClr val="333333"/>
                </a:solidFill>
              </a:rPr>
              <a:t>harga</a:t>
            </a:r>
            <a:r>
              <a:rPr lang="en-US" sz="2400" dirty="0">
                <a:solidFill>
                  <a:srgbClr val="333333"/>
                </a:solidFill>
              </a:rPr>
              <a:t> </a:t>
            </a:r>
            <a:r>
              <a:rPr lang="en-US" sz="2400" dirty="0" err="1">
                <a:solidFill>
                  <a:srgbClr val="333333"/>
                </a:solidFill>
              </a:rPr>
              <a:t>diri</a:t>
            </a:r>
            <a:r>
              <a:rPr lang="en-US" sz="2400" dirty="0">
                <a:solidFill>
                  <a:srgbClr val="333333"/>
                </a:solidFill>
              </a:rPr>
              <a:t>.</a:t>
            </a:r>
          </a:p>
          <a:p>
            <a:pPr marL="342900" indent="-342900">
              <a:buClr>
                <a:srgbClr val="333333"/>
              </a:buClr>
              <a:buFont typeface="WingDings"/>
              <a:buChar char=""/>
              <a:defRPr/>
            </a:pPr>
            <a:r>
              <a:rPr lang="en-US" sz="2400" dirty="0" err="1">
                <a:solidFill>
                  <a:srgbClr val="333333"/>
                </a:solidFill>
              </a:rPr>
              <a:t>Mengembangkan</a:t>
            </a:r>
            <a:r>
              <a:rPr lang="en-US" sz="2400" dirty="0">
                <a:solidFill>
                  <a:srgbClr val="333333"/>
                </a:solidFill>
              </a:rPr>
              <a:t> </a:t>
            </a:r>
            <a:r>
              <a:rPr lang="en-US" sz="2400" dirty="0" err="1">
                <a:solidFill>
                  <a:srgbClr val="333333"/>
                </a:solidFill>
              </a:rPr>
              <a:t>sikap</a:t>
            </a:r>
            <a:r>
              <a:rPr lang="en-US" sz="2400" dirty="0">
                <a:solidFill>
                  <a:srgbClr val="333333"/>
                </a:solidFill>
              </a:rPr>
              <a:t> </a:t>
            </a:r>
            <a:r>
              <a:rPr lang="en-US" sz="2400" dirty="0" err="1">
                <a:solidFill>
                  <a:srgbClr val="333333"/>
                </a:solidFill>
              </a:rPr>
              <a:t>baru</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postur</a:t>
            </a:r>
            <a:r>
              <a:rPr lang="en-US" sz="2400" dirty="0">
                <a:solidFill>
                  <a:srgbClr val="333333"/>
                </a:solidFill>
              </a:rPr>
              <a:t> yang </a:t>
            </a:r>
            <a:r>
              <a:rPr lang="en-US" sz="2400" dirty="0" err="1">
                <a:solidFill>
                  <a:srgbClr val="333333"/>
                </a:solidFill>
              </a:rPr>
              <a:t>benar</a:t>
            </a:r>
            <a:r>
              <a:rPr lang="en-US" sz="2400" dirty="0">
                <a:solidFill>
                  <a:srgbClr val="333333"/>
                </a:solidFill>
              </a:rPr>
              <a:t>: </a:t>
            </a:r>
            <a:r>
              <a:rPr lang="en-US" sz="2400" dirty="0" err="1">
                <a:solidFill>
                  <a:srgbClr val="333333"/>
                </a:solidFill>
              </a:rPr>
              <a:t>bahasa</a:t>
            </a:r>
            <a:r>
              <a:rPr lang="en-US" sz="2400" dirty="0">
                <a:solidFill>
                  <a:srgbClr val="333333"/>
                </a:solidFill>
              </a:rPr>
              <a:t> </a:t>
            </a:r>
            <a:r>
              <a:rPr lang="en-US" sz="2400" dirty="0" err="1">
                <a:solidFill>
                  <a:srgbClr val="333333"/>
                </a:solidFill>
              </a:rPr>
              <a:t>tubuh</a:t>
            </a:r>
            <a:r>
              <a:rPr lang="en-US" sz="2400" dirty="0">
                <a:solidFill>
                  <a:srgbClr val="333333"/>
                </a:solidFill>
              </a:rPr>
              <a:t> yang </a:t>
            </a:r>
            <a:r>
              <a:rPr lang="en-US" sz="2400" err="1">
                <a:solidFill>
                  <a:srgbClr val="333333"/>
                </a:solidFill>
              </a:rPr>
              <a:t>mengartikan</a:t>
            </a:r>
            <a:r>
              <a:rPr lang="en-US" sz="2400">
                <a:solidFill>
                  <a:srgbClr val="333333"/>
                </a:solidFill>
              </a:rPr>
              <a:t> “</a:t>
            </a:r>
            <a:r>
              <a:rPr lang="en-US" sz="2400" kern="1200">
                <a:solidFill>
                  <a:srgbClr val="333333"/>
                </a:solidFill>
              </a:rPr>
              <a:t>Saya </a:t>
            </a:r>
            <a:r>
              <a:rPr lang="en-US" sz="2400" kern="1200" err="1">
                <a:solidFill>
                  <a:srgbClr val="333333"/>
                </a:solidFill>
              </a:rPr>
              <a:t>percaya</a:t>
            </a:r>
            <a:r>
              <a:rPr lang="en-US" sz="2400" kern="1200">
                <a:solidFill>
                  <a:srgbClr val="333333"/>
                </a:solidFill>
              </a:rPr>
              <a:t> diri”</a:t>
            </a:r>
            <a:r>
              <a:rPr lang="en-US" sz="2400">
                <a:solidFill>
                  <a:srgbClr val="333333"/>
                </a:solidFill>
              </a:rPr>
              <a:t> </a:t>
            </a:r>
            <a:r>
              <a:rPr lang="en-US" sz="2400" dirty="0">
                <a:solidFill>
                  <a:srgbClr val="333333"/>
                </a:solidFill>
              </a:rPr>
              <a:t>(</a:t>
            </a:r>
            <a:r>
              <a:rPr lang="en-US" sz="2400" dirty="0" err="1">
                <a:solidFill>
                  <a:srgbClr val="333333"/>
                </a:solidFill>
              </a:rPr>
              <a:t>postur</a:t>
            </a:r>
            <a:r>
              <a:rPr lang="en-US" sz="2400" dirty="0">
                <a:solidFill>
                  <a:srgbClr val="333333"/>
                </a:solidFill>
              </a:rPr>
              <a:t> </a:t>
            </a:r>
            <a:r>
              <a:rPr lang="en-US" sz="2400" dirty="0" err="1">
                <a:solidFill>
                  <a:srgbClr val="333333"/>
                </a:solidFill>
              </a:rPr>
              <a:t>tegak</a:t>
            </a:r>
            <a:r>
              <a:rPr lang="en-US" sz="2400" dirty="0">
                <a:solidFill>
                  <a:srgbClr val="333333"/>
                </a:solidFill>
              </a:rPr>
              <a:t>, </a:t>
            </a:r>
            <a:r>
              <a:rPr lang="en-US" sz="2400" dirty="0" err="1">
                <a:solidFill>
                  <a:srgbClr val="333333"/>
                </a:solidFill>
              </a:rPr>
              <a:t>mempertahankan</a:t>
            </a:r>
            <a:r>
              <a:rPr lang="en-US" sz="2400" dirty="0">
                <a:solidFill>
                  <a:srgbClr val="333333"/>
                </a:solidFill>
              </a:rPr>
              <a:t> </a:t>
            </a:r>
            <a:r>
              <a:rPr lang="en-US" sz="2400" dirty="0" err="1">
                <a:solidFill>
                  <a:srgbClr val="333333"/>
                </a:solidFill>
              </a:rPr>
              <a:t>kontak</a:t>
            </a:r>
            <a:r>
              <a:rPr lang="en-US" sz="2400" dirty="0">
                <a:solidFill>
                  <a:srgbClr val="333333"/>
                </a:solidFill>
              </a:rPr>
              <a:t> </a:t>
            </a:r>
            <a:r>
              <a:rPr lang="en-US" sz="2400" dirty="0" err="1">
                <a:solidFill>
                  <a:srgbClr val="333333"/>
                </a:solidFill>
              </a:rPr>
              <a:t>mata</a:t>
            </a:r>
            <a:r>
              <a:rPr lang="en-US" sz="2400" dirty="0">
                <a:solidFill>
                  <a:srgbClr val="333333"/>
                </a:solidFill>
              </a:rPr>
              <a:t>, </a:t>
            </a:r>
            <a:r>
              <a:rPr lang="en-US" sz="2400" dirty="0" err="1">
                <a:solidFill>
                  <a:srgbClr val="333333"/>
                </a:solidFill>
              </a:rPr>
              <a:t>suara</a:t>
            </a:r>
            <a:r>
              <a:rPr lang="en-US" sz="2400" dirty="0">
                <a:solidFill>
                  <a:srgbClr val="333333"/>
                </a:solidFill>
              </a:rPr>
              <a:t> yang </a:t>
            </a:r>
            <a:r>
              <a:rPr lang="en-US" sz="2400" dirty="0" err="1">
                <a:solidFill>
                  <a:srgbClr val="333333"/>
                </a:solidFill>
              </a:rPr>
              <a:t>jelas</a:t>
            </a:r>
            <a:r>
              <a:rPr lang="en-US" sz="2400" dirty="0">
                <a:solidFill>
                  <a:srgbClr val="333333"/>
                </a:solidFill>
              </a:rPr>
              <a:t>) </a:t>
            </a:r>
            <a:r>
              <a:rPr lang="en-US" sz="2400" dirty="0" err="1">
                <a:solidFill>
                  <a:srgbClr val="333333"/>
                </a:solidFill>
              </a:rPr>
              <a:t>memperkuat</a:t>
            </a:r>
            <a:r>
              <a:rPr lang="en-US" sz="2400" dirty="0">
                <a:solidFill>
                  <a:srgbClr val="333333"/>
                </a:solidFill>
              </a:rPr>
              <a:t> </a:t>
            </a:r>
            <a:r>
              <a:rPr lang="en-US" sz="2400" dirty="0" err="1">
                <a:solidFill>
                  <a:srgbClr val="333333"/>
                </a:solidFill>
              </a:rPr>
              <a:t>aspek</a:t>
            </a:r>
            <a:r>
              <a:rPr lang="en-US" sz="2400" dirty="0">
                <a:solidFill>
                  <a:srgbClr val="333333"/>
                </a:solidFill>
              </a:rPr>
              <a:t> </a:t>
            </a:r>
            <a:r>
              <a:rPr lang="en-US" sz="2400" dirty="0" err="1">
                <a:solidFill>
                  <a:srgbClr val="333333"/>
                </a:solidFill>
              </a:rPr>
              <a:t>positif</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kemampuan</a:t>
            </a:r>
            <a:r>
              <a:rPr lang="en-US" sz="2400" dirty="0">
                <a:solidFill>
                  <a:srgbClr val="333333"/>
                </a:solidFill>
              </a:rPr>
              <a:t> </a:t>
            </a:r>
            <a:r>
              <a:rPr lang="en-US" sz="2400" dirty="0" err="1">
                <a:solidFill>
                  <a:srgbClr val="333333"/>
                </a:solidFill>
              </a:rPr>
              <a:t>positif</a:t>
            </a:r>
            <a:r>
              <a:rPr lang="en-US" sz="2400" dirty="0">
                <a:solidFill>
                  <a:srgbClr val="333333"/>
                </a:solidFill>
              </a:rPr>
              <a:t> yang </a:t>
            </a:r>
            <a:r>
              <a:rPr lang="en-US" sz="2400" dirty="0" err="1">
                <a:solidFill>
                  <a:srgbClr val="333333"/>
                </a:solidFill>
              </a:rPr>
              <a:t>nyata</a:t>
            </a:r>
            <a:r>
              <a:rPr lang="en-US" sz="2400" dirty="0">
                <a:solidFill>
                  <a:srgbClr val="333333"/>
                </a:solidFill>
              </a:rPr>
              <a:t> </a:t>
            </a:r>
            <a:r>
              <a:rPr lang="en-US" sz="2400" dirty="0" err="1">
                <a:solidFill>
                  <a:srgbClr val="333333"/>
                </a:solidFill>
              </a:rPr>
              <a:t>dan</a:t>
            </a:r>
            <a:r>
              <a:rPr lang="en-US" sz="2400" dirty="0">
                <a:solidFill>
                  <a:srgbClr val="333333"/>
                </a:solidFill>
              </a:rPr>
              <a:t> rasa </a:t>
            </a:r>
            <a:r>
              <a:rPr lang="en-US" sz="2400" dirty="0" err="1">
                <a:solidFill>
                  <a:srgbClr val="333333"/>
                </a:solidFill>
              </a:rPr>
              <a:t>percaya</a:t>
            </a:r>
            <a:r>
              <a:rPr lang="en-US" sz="2400" dirty="0">
                <a:solidFill>
                  <a:srgbClr val="333333"/>
                </a:solidFill>
              </a:rPr>
              <a:t> </a:t>
            </a:r>
            <a:r>
              <a:rPr lang="en-US" sz="2400" dirty="0" err="1">
                <a:solidFill>
                  <a:srgbClr val="333333"/>
                </a:solidFill>
              </a:rPr>
              <a:t>diri</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diri</a:t>
            </a:r>
            <a:r>
              <a:rPr lang="en-US" sz="2400" dirty="0">
                <a:solidFill>
                  <a:srgbClr val="333333"/>
                </a:solidFill>
              </a:rPr>
              <a:t> </a:t>
            </a:r>
            <a:r>
              <a:rPr lang="en-US" sz="2400" dirty="0" err="1">
                <a:solidFill>
                  <a:srgbClr val="333333"/>
                </a:solidFill>
              </a:rPr>
              <a:t>saudara</a:t>
            </a:r>
            <a:r>
              <a:rPr lang="en-US" sz="2400" dirty="0">
                <a:solidFill>
                  <a:srgbClr val="333333"/>
                </a:solidFill>
              </a:rPr>
              <a:t>. </a:t>
            </a:r>
          </a:p>
          <a:p>
            <a:pPr algn="ctr">
              <a:buClr>
                <a:srgbClr val="333333"/>
              </a:buClr>
              <a:defRPr/>
            </a:pPr>
            <a:r>
              <a:rPr lang="en-US" sz="2400" dirty="0" err="1">
                <a:solidFill>
                  <a:srgbClr val="004992"/>
                </a:solidFill>
              </a:rPr>
              <a:t>Dimulai</a:t>
            </a:r>
            <a:r>
              <a:rPr lang="en-US" sz="2400" dirty="0">
                <a:solidFill>
                  <a:srgbClr val="004992"/>
                </a:solidFill>
              </a:rPr>
              <a:t> </a:t>
            </a:r>
            <a:r>
              <a:rPr lang="en-US" sz="2400" err="1">
                <a:solidFill>
                  <a:srgbClr val="004992"/>
                </a:solidFill>
              </a:rPr>
              <a:t>dengan</a:t>
            </a:r>
            <a:r>
              <a:rPr lang="en-US" sz="2400">
                <a:solidFill>
                  <a:srgbClr val="004992"/>
                </a:solidFill>
              </a:rPr>
              <a:t> “postur tubuh” </a:t>
            </a:r>
            <a:r>
              <a:rPr lang="en-US" sz="2400" dirty="0" err="1">
                <a:solidFill>
                  <a:srgbClr val="004992"/>
                </a:solidFill>
              </a:rPr>
              <a:t>kembali</a:t>
            </a:r>
            <a:r>
              <a:rPr lang="en-US" sz="2400" dirty="0">
                <a:solidFill>
                  <a:srgbClr val="004992"/>
                </a:solidFill>
              </a:rPr>
              <a:t> </a:t>
            </a:r>
            <a:r>
              <a:rPr lang="en-US" sz="2400" dirty="0" err="1">
                <a:solidFill>
                  <a:srgbClr val="004992"/>
                </a:solidFill>
              </a:rPr>
              <a:t>pada</a:t>
            </a:r>
            <a:r>
              <a:rPr lang="en-US" sz="2400" dirty="0">
                <a:solidFill>
                  <a:srgbClr val="004992"/>
                </a:solidFill>
              </a:rPr>
              <a:t> </a:t>
            </a:r>
            <a:r>
              <a:rPr lang="en-US" sz="2400" dirty="0" err="1">
                <a:solidFill>
                  <a:srgbClr val="004992"/>
                </a:solidFill>
              </a:rPr>
              <a:t>tindakan</a:t>
            </a:r>
            <a:r>
              <a:rPr lang="en-US" sz="2400" dirty="0">
                <a:solidFill>
                  <a:srgbClr val="004992"/>
                </a:solidFill>
              </a:rPr>
              <a:t> yang </a:t>
            </a:r>
            <a:r>
              <a:rPr lang="en-US" sz="2400" dirty="0" err="1">
                <a:solidFill>
                  <a:srgbClr val="004992"/>
                </a:solidFill>
              </a:rPr>
              <a:t>nyata</a:t>
            </a:r>
            <a:r>
              <a:rPr lang="en-US" sz="2400" dirty="0">
                <a:solidFill>
                  <a:srgbClr val="004992"/>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30</a:t>
            </a:fld>
            <a:endParaRPr lang="de-DE">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de-DE" sz="3600" dirty="0">
                <a:latin typeface="+mn-lt"/>
                <a:ea typeface="+mn-ea"/>
                <a:cs typeface="+mn-cs"/>
              </a:rPr>
              <a:t>Ruminating: terjebak dalam lingkaran masa lalu, tetapi tidak melangkah kedepan</a:t>
            </a:r>
          </a:p>
        </p:txBody>
      </p:sp>
      <p:sp>
        <p:nvSpPr>
          <p:cNvPr id="5" name="Rectangle 15"/>
          <p:cNvSpPr>
            <a:spLocks noGrp="1" noChangeArrowheads="1"/>
          </p:cNvSpPr>
          <p:nvPr>
            <p:ph idx="1"/>
          </p:nvPr>
        </p:nvSpPr>
        <p:spPr>
          <a:xfrm>
            <a:off x="408954" y="2204864"/>
            <a:ext cx="8046720" cy="4248000"/>
          </a:xfrm>
        </p:spPr>
        <p:txBody>
          <a:bodyPr>
            <a:noAutofit/>
          </a:bodyPr>
          <a:lstStyle/>
          <a:p>
            <a:pPr marL="342900" indent="-342900" fontAlgn="auto">
              <a:lnSpc>
                <a:spcPct val="100000"/>
              </a:lnSpc>
              <a:spcBef>
                <a:spcPts val="1200"/>
              </a:spcBef>
              <a:buClr>
                <a:srgbClr val="333333"/>
              </a:buClr>
              <a:buFont typeface="WingDings"/>
              <a:buChar char=""/>
              <a:defRPr/>
            </a:pPr>
            <a:r>
              <a:rPr lang="en-US" sz="2400" dirty="0" err="1">
                <a:solidFill>
                  <a:srgbClr val="333333"/>
                </a:solidFill>
              </a:rPr>
              <a:t>Kebanyakan</a:t>
            </a:r>
            <a:r>
              <a:rPr lang="en-US" sz="2400" dirty="0">
                <a:solidFill>
                  <a:srgbClr val="333333"/>
                </a:solidFill>
              </a:rPr>
              <a:t> orang </a:t>
            </a:r>
            <a:r>
              <a:rPr lang="en-US" sz="2400" dirty="0" err="1">
                <a:solidFill>
                  <a:srgbClr val="333333"/>
                </a:solidFill>
              </a:rPr>
              <a:t>dengan</a:t>
            </a:r>
            <a:r>
              <a:rPr lang="en-US" sz="2400" dirty="0">
                <a:solidFill>
                  <a:srgbClr val="333333"/>
                </a:solidFill>
              </a:rPr>
              <a:t> </a:t>
            </a:r>
            <a:r>
              <a:rPr lang="en-US" sz="2400" dirty="0" err="1">
                <a:solidFill>
                  <a:srgbClr val="333333"/>
                </a:solidFill>
              </a:rPr>
              <a:t>masalah</a:t>
            </a:r>
            <a:r>
              <a:rPr lang="en-US" sz="2400" dirty="0">
                <a:solidFill>
                  <a:srgbClr val="333333"/>
                </a:solidFill>
              </a:rPr>
              <a:t> </a:t>
            </a:r>
            <a:r>
              <a:rPr lang="en-US" sz="2400" dirty="0" err="1">
                <a:solidFill>
                  <a:srgbClr val="333333"/>
                </a:solidFill>
              </a:rPr>
              <a:t>psikologis</a:t>
            </a:r>
            <a:r>
              <a:rPr lang="en-US" sz="2400" dirty="0">
                <a:solidFill>
                  <a:srgbClr val="333333"/>
                </a:solidFill>
              </a:rPr>
              <a:t> </a:t>
            </a:r>
            <a:r>
              <a:rPr lang="en-US" sz="2400" dirty="0" err="1">
                <a:solidFill>
                  <a:srgbClr val="333333"/>
                </a:solidFill>
              </a:rPr>
              <a:t>mengalami</a:t>
            </a:r>
            <a:r>
              <a:rPr lang="en-US" sz="2400" dirty="0">
                <a:solidFill>
                  <a:srgbClr val="333333"/>
                </a:solidFill>
              </a:rPr>
              <a:t> </a:t>
            </a:r>
            <a:r>
              <a:rPr lang="en-US" sz="2400" dirty="0" err="1">
                <a:solidFill>
                  <a:srgbClr val="333333"/>
                </a:solidFill>
              </a:rPr>
              <a:t>penderitaan</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memikirkan</a:t>
            </a:r>
            <a:r>
              <a:rPr lang="en-US" sz="2400" dirty="0">
                <a:solidFill>
                  <a:srgbClr val="333333"/>
                </a:solidFill>
              </a:rPr>
              <a:t> </a:t>
            </a:r>
            <a:r>
              <a:rPr lang="en-US" sz="2400" dirty="0" err="1">
                <a:solidFill>
                  <a:srgbClr val="333333"/>
                </a:solidFill>
              </a:rPr>
              <a:t>kejadian</a:t>
            </a:r>
            <a:r>
              <a:rPr lang="en-US" sz="2400" dirty="0">
                <a:solidFill>
                  <a:srgbClr val="333333"/>
                </a:solidFill>
              </a:rPr>
              <a:t> yang </a:t>
            </a:r>
            <a:r>
              <a:rPr lang="en-US" sz="2400" dirty="0" err="1">
                <a:solidFill>
                  <a:srgbClr val="333333"/>
                </a:solidFill>
              </a:rPr>
              <a:t>tidak</a:t>
            </a:r>
            <a:r>
              <a:rPr lang="en-US" sz="2400" dirty="0">
                <a:solidFill>
                  <a:srgbClr val="333333"/>
                </a:solidFill>
              </a:rPr>
              <a:t> </a:t>
            </a:r>
            <a:r>
              <a:rPr lang="en-US" sz="2400" dirty="0" err="1">
                <a:solidFill>
                  <a:srgbClr val="333333"/>
                </a:solidFill>
              </a:rPr>
              <a:t>menyenangkan</a:t>
            </a:r>
            <a:r>
              <a:rPr lang="en-US" sz="2400" dirty="0">
                <a:solidFill>
                  <a:srgbClr val="333333"/>
                </a:solidFill>
              </a:rPr>
              <a:t> </a:t>
            </a:r>
            <a:r>
              <a:rPr lang="en-US" sz="2400" dirty="0" err="1">
                <a:solidFill>
                  <a:srgbClr val="333333"/>
                </a:solidFill>
              </a:rPr>
              <a:t>dimasa</a:t>
            </a:r>
            <a:r>
              <a:rPr lang="en-US" sz="2400" dirty="0">
                <a:solidFill>
                  <a:srgbClr val="333333"/>
                </a:solidFill>
              </a:rPr>
              <a:t> </a:t>
            </a:r>
            <a:r>
              <a:rPr lang="en-US" sz="2400" dirty="0" err="1">
                <a:solidFill>
                  <a:srgbClr val="333333"/>
                </a:solidFill>
              </a:rPr>
              <a:t>lalu</a:t>
            </a:r>
            <a:r>
              <a:rPr lang="en-US" sz="2400" dirty="0">
                <a:solidFill>
                  <a:srgbClr val="333333"/>
                </a:solidFill>
              </a:rPr>
              <a:t> </a:t>
            </a:r>
            <a:r>
              <a:rPr lang="en-US" sz="2400" dirty="0" err="1">
                <a:solidFill>
                  <a:srgbClr val="333333"/>
                </a:solidFill>
              </a:rPr>
              <a:t>secara</a:t>
            </a:r>
            <a:r>
              <a:rPr lang="en-US" sz="2400" dirty="0">
                <a:solidFill>
                  <a:srgbClr val="333333"/>
                </a:solidFill>
              </a:rPr>
              <a:t> </a:t>
            </a:r>
            <a:r>
              <a:rPr lang="en-US" sz="2400" dirty="0" err="1">
                <a:solidFill>
                  <a:srgbClr val="333333"/>
                </a:solidFill>
              </a:rPr>
              <a:t>berulang</a:t>
            </a:r>
            <a:r>
              <a:rPr lang="en-US" sz="2400" dirty="0">
                <a:solidFill>
                  <a:srgbClr val="333333"/>
                </a:solidFill>
              </a:rPr>
              <a:t> kali (ruminating).</a:t>
            </a:r>
          </a:p>
          <a:p>
            <a:pPr marL="342900" indent="-342900" fontAlgn="auto">
              <a:lnSpc>
                <a:spcPct val="100000"/>
              </a:lnSpc>
              <a:spcBef>
                <a:spcPts val="1200"/>
              </a:spcBef>
              <a:buClr>
                <a:srgbClr val="333333"/>
              </a:buClr>
              <a:buFont typeface="WingDings"/>
              <a:buChar char=""/>
              <a:defRPr/>
            </a:pPr>
            <a:r>
              <a:rPr lang="de-DE" sz="2400" dirty="0">
                <a:solidFill>
                  <a:srgbClr val="004992"/>
                </a:solidFill>
              </a:rPr>
              <a:t>Apakah saudara pernah merenung dengan cara seperti itu?</a:t>
            </a:r>
          </a:p>
        </p:txBody>
      </p:sp>
      <p:sp>
        <p:nvSpPr>
          <p:cNvPr id="4" name="Footer Placeholder 3"/>
          <p:cNvSpPr>
            <a:spLocks noGrp="1"/>
          </p:cNvSpPr>
          <p:nvPr>
            <p:ph type="ftr" sz="quarter" idx="11"/>
          </p:nvPr>
        </p:nvSpPr>
        <p:spPr/>
        <p:txBody>
          <a:bodyPr/>
          <a:lstStyle/>
          <a:p>
            <a:pPr>
              <a:defRPr/>
            </a:pPr>
            <a:r>
              <a:rPr lang="de-DE">
                <a:latin typeface="+mn-lt"/>
              </a:rPr>
              <a:t>Pelatihan Terapi Metakognitif 9 – Harga Diri</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31</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Masalah</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8046720" cy="4248000"/>
          </a:xfrm>
        </p:spPr>
        <p:txBody>
          <a:bodyPr>
            <a:noAutofit/>
          </a:bodyPr>
          <a:lstStyle/>
          <a:p>
            <a:pPr fontAlgn="auto">
              <a:lnSpc>
                <a:spcPct val="100000"/>
              </a:lnSpc>
              <a:spcBef>
                <a:spcPts val="1200"/>
              </a:spcBef>
              <a:buClr>
                <a:srgbClr val="004992"/>
              </a:buClr>
              <a:defRPr/>
            </a:pPr>
            <a:r>
              <a:rPr lang="de-DE" sz="2400" dirty="0">
                <a:solidFill>
                  <a:srgbClr val="004992"/>
                </a:solidFill>
              </a:rPr>
              <a:t>Merenung dengan cara seperti itu merupakan masalah jika:</a:t>
            </a:r>
          </a:p>
          <a:p>
            <a:pPr marL="342900" indent="-342900" fontAlgn="auto">
              <a:lnSpc>
                <a:spcPct val="100000"/>
              </a:lnSpc>
              <a:spcBef>
                <a:spcPts val="1200"/>
              </a:spcBef>
              <a:buClr>
                <a:srgbClr val="333333"/>
              </a:buClr>
              <a:buFont typeface="WingDings"/>
              <a:buChar char=""/>
              <a:defRPr/>
            </a:pPr>
            <a:r>
              <a:rPr lang="de-DE" sz="2400" dirty="0">
                <a:solidFill>
                  <a:srgbClr val="333333"/>
                </a:solidFill>
              </a:rPr>
              <a:t>Cara berpikir yang terjebak dalam lingkaran: hanya pada masalah yang tak terselesaikan</a:t>
            </a:r>
          </a:p>
          <a:p>
            <a:pPr marL="342900" indent="-342900" fontAlgn="auto">
              <a:lnSpc>
                <a:spcPct val="100000"/>
              </a:lnSpc>
              <a:spcBef>
                <a:spcPts val="1200"/>
              </a:spcBef>
              <a:buClr>
                <a:srgbClr val="333333"/>
              </a:buClr>
              <a:buFont typeface="WingDings"/>
              <a:buChar char=""/>
              <a:defRPr/>
            </a:pPr>
            <a:r>
              <a:rPr lang="de-DE" sz="2400" dirty="0" err="1">
                <a:solidFill>
                  <a:srgbClr val="333333"/>
                </a:solidFill>
              </a:rPr>
              <a:t>Memperburuk</a:t>
            </a:r>
            <a:r>
              <a:rPr lang="de-DE" sz="2400" dirty="0">
                <a:solidFill>
                  <a:srgbClr val="333333"/>
                </a:solidFill>
              </a:rPr>
              <a:t> </a:t>
            </a:r>
            <a:r>
              <a:rPr lang="de-DE" sz="2400" dirty="0" err="1">
                <a:solidFill>
                  <a:srgbClr val="333333"/>
                </a:solidFill>
              </a:rPr>
              <a:t>harga</a:t>
            </a:r>
            <a:r>
              <a:rPr lang="de-DE" sz="2400" dirty="0">
                <a:solidFill>
                  <a:srgbClr val="333333"/>
                </a:solidFill>
              </a:rPr>
              <a:t> </a:t>
            </a:r>
            <a:r>
              <a:rPr lang="de-DE" sz="2400" dirty="0" err="1">
                <a:solidFill>
                  <a:srgbClr val="333333"/>
                </a:solidFill>
              </a:rPr>
              <a:t>diri</a:t>
            </a:r>
            <a:r>
              <a:rPr lang="en-US" sz="2400" dirty="0">
                <a:solidFill>
                  <a:srgbClr val="333333"/>
                </a:solidFill>
              </a:rPr>
              <a:t>, </a:t>
            </a:r>
            <a:r>
              <a:rPr lang="en-US" sz="2400" dirty="0" err="1">
                <a:solidFill>
                  <a:srgbClr val="333333"/>
                </a:solidFill>
              </a:rPr>
              <a:t>karena</a:t>
            </a:r>
            <a:r>
              <a:rPr lang="en-US" sz="2400" dirty="0">
                <a:solidFill>
                  <a:srgbClr val="333333"/>
                </a:solidFill>
              </a:rPr>
              <a:t> </a:t>
            </a:r>
            <a:r>
              <a:rPr lang="en-US" sz="2400" dirty="0" err="1">
                <a:solidFill>
                  <a:srgbClr val="333333"/>
                </a:solidFill>
              </a:rPr>
              <a:t>hanya</a:t>
            </a:r>
            <a:r>
              <a:rPr lang="en-US" sz="2400" dirty="0">
                <a:solidFill>
                  <a:srgbClr val="333333"/>
                </a:solidFill>
              </a:rPr>
              <a:t> </a:t>
            </a:r>
            <a:r>
              <a:rPr lang="en-US" sz="2400" dirty="0" err="1">
                <a:solidFill>
                  <a:srgbClr val="333333"/>
                </a:solidFill>
              </a:rPr>
              <a:t>berpikir</a:t>
            </a:r>
            <a:r>
              <a:rPr lang="en-US" sz="2400" dirty="0">
                <a:solidFill>
                  <a:srgbClr val="333333"/>
                </a:solidFill>
              </a:rPr>
              <a:t> </a:t>
            </a:r>
            <a:r>
              <a:rPr lang="en-US" sz="2400" dirty="0" err="1">
                <a:solidFill>
                  <a:srgbClr val="333333"/>
                </a:solidFill>
              </a:rPr>
              <a:t>terus</a:t>
            </a:r>
            <a:r>
              <a:rPr lang="en-US" sz="2400" dirty="0">
                <a:solidFill>
                  <a:srgbClr val="333333"/>
                </a:solidFill>
              </a:rPr>
              <a:t> </a:t>
            </a:r>
            <a:r>
              <a:rPr lang="en-US" sz="2400" dirty="0" err="1">
                <a:solidFill>
                  <a:srgbClr val="333333"/>
                </a:solidFill>
              </a:rPr>
              <a:t>menerus</a:t>
            </a:r>
            <a:r>
              <a:rPr lang="en-US" sz="2400" dirty="0">
                <a:solidFill>
                  <a:srgbClr val="333333"/>
                </a:solidFill>
              </a:rPr>
              <a:t> </a:t>
            </a:r>
            <a:r>
              <a:rPr lang="en-US" sz="2400" dirty="0" err="1">
                <a:solidFill>
                  <a:srgbClr val="333333"/>
                </a:solidFill>
              </a:rPr>
              <a:t>tentang</a:t>
            </a:r>
            <a:r>
              <a:rPr lang="en-US" sz="2400" dirty="0">
                <a:solidFill>
                  <a:srgbClr val="333333"/>
                </a:solidFill>
              </a:rPr>
              <a:t> masa </a:t>
            </a:r>
            <a:r>
              <a:rPr lang="en-US" sz="2400" dirty="0" err="1">
                <a:solidFill>
                  <a:srgbClr val="333333"/>
                </a:solidFill>
              </a:rPr>
              <a:t>lalu</a:t>
            </a:r>
            <a:r>
              <a:rPr lang="en-US" sz="2400" dirty="0">
                <a:solidFill>
                  <a:srgbClr val="333333"/>
                </a:solidFill>
              </a:rPr>
              <a:t> yang </a:t>
            </a:r>
            <a:r>
              <a:rPr lang="en-US" sz="2400" dirty="0" err="1">
                <a:solidFill>
                  <a:srgbClr val="333333"/>
                </a:solidFill>
              </a:rPr>
              <a:t>tidak</a:t>
            </a:r>
            <a:r>
              <a:rPr lang="en-US" sz="2400" dirty="0">
                <a:solidFill>
                  <a:srgbClr val="333333"/>
                </a:solidFill>
              </a:rPr>
              <a:t> </a:t>
            </a:r>
            <a:r>
              <a:rPr lang="en-US" sz="2400" dirty="0" err="1">
                <a:solidFill>
                  <a:srgbClr val="333333"/>
                </a:solidFill>
              </a:rPr>
              <a:t>menyenangkan</a:t>
            </a:r>
            <a:r>
              <a:rPr lang="en-US" sz="2400" dirty="0">
                <a:solidFill>
                  <a:srgbClr val="333333"/>
                </a:solidFill>
              </a:rPr>
              <a:t> </a:t>
            </a:r>
            <a:r>
              <a:rPr lang="en-US" sz="2400" dirty="0" err="1">
                <a:solidFill>
                  <a:srgbClr val="333333"/>
                </a:solidFill>
              </a:rPr>
              <a:t>tetapi</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fokus</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tindakan</a:t>
            </a:r>
            <a:r>
              <a:rPr lang="en-US" sz="2400" dirty="0">
                <a:solidFill>
                  <a:srgbClr val="333333"/>
                </a:solidFill>
              </a:rPr>
              <a:t> </a:t>
            </a:r>
            <a:r>
              <a:rPr lang="en-US" sz="2400" dirty="0" err="1">
                <a:solidFill>
                  <a:srgbClr val="333333"/>
                </a:solidFill>
              </a:rPr>
              <a:t>menyelesaikan</a:t>
            </a:r>
            <a:r>
              <a:rPr lang="en-US" sz="2400" dirty="0">
                <a:solidFill>
                  <a:srgbClr val="333333"/>
                </a:solidFill>
              </a:rPr>
              <a:t> </a:t>
            </a:r>
            <a:r>
              <a:rPr lang="en-US" sz="2400" dirty="0" err="1">
                <a:solidFill>
                  <a:srgbClr val="333333"/>
                </a:solidFill>
              </a:rPr>
              <a:t>masalah</a:t>
            </a:r>
            <a:r>
              <a:rPr lang="en-US" sz="2400" dirty="0">
                <a:solidFill>
                  <a:srgbClr val="333333"/>
                </a:solidFill>
              </a:rPr>
              <a:t> </a:t>
            </a:r>
            <a:r>
              <a:rPr lang="en-US" sz="2400" dirty="0" err="1">
                <a:solidFill>
                  <a:srgbClr val="333333"/>
                </a:solidFill>
              </a:rPr>
              <a:t>atau</a:t>
            </a:r>
            <a:r>
              <a:rPr lang="en-US" sz="2400" dirty="0">
                <a:solidFill>
                  <a:srgbClr val="333333"/>
                </a:solidFill>
              </a:rPr>
              <a:t> </a:t>
            </a:r>
            <a:r>
              <a:rPr lang="en-US" sz="2400" dirty="0" err="1">
                <a:solidFill>
                  <a:srgbClr val="333333"/>
                </a:solidFill>
              </a:rPr>
              <a:t>mencari</a:t>
            </a:r>
            <a:r>
              <a:rPr lang="en-US" sz="2400" dirty="0">
                <a:solidFill>
                  <a:srgbClr val="333333"/>
                </a:solidFill>
              </a:rPr>
              <a:t> </a:t>
            </a:r>
            <a:r>
              <a:rPr lang="en-US" sz="2400" dirty="0" err="1">
                <a:solidFill>
                  <a:srgbClr val="333333"/>
                </a:solidFill>
              </a:rPr>
              <a:t>hikmah</a:t>
            </a:r>
            <a:r>
              <a:rPr lang="en-US" sz="2400" dirty="0">
                <a:solidFill>
                  <a:srgbClr val="333333"/>
                </a:solidFill>
              </a:rPr>
              <a:t> </a:t>
            </a:r>
            <a:r>
              <a:rPr lang="en-US" sz="2400" dirty="0" err="1">
                <a:solidFill>
                  <a:srgbClr val="333333"/>
                </a:solidFill>
              </a:rPr>
              <a:t>dibalik</a:t>
            </a:r>
            <a:r>
              <a:rPr lang="en-US" sz="2400" dirty="0">
                <a:solidFill>
                  <a:srgbClr val="333333"/>
                </a:solidFill>
              </a:rPr>
              <a:t> </a:t>
            </a:r>
            <a:r>
              <a:rPr lang="en-US" sz="2400" dirty="0" err="1">
                <a:solidFill>
                  <a:srgbClr val="333333"/>
                </a:solidFill>
              </a:rPr>
              <a:t>kejadian</a:t>
            </a:r>
            <a:endParaRPr lang="en-US" sz="2400" dirty="0">
              <a:solidFill>
                <a:srgbClr val="333333"/>
              </a:solidFill>
            </a:endParaRPr>
          </a:p>
          <a:p>
            <a:pPr marL="342900" indent="-342900" fontAlgn="auto">
              <a:lnSpc>
                <a:spcPct val="100000"/>
              </a:lnSpc>
              <a:spcBef>
                <a:spcPts val="1200"/>
              </a:spcBef>
              <a:buClr>
                <a:srgbClr val="333333"/>
              </a:buClr>
              <a:buFont typeface="WingDings"/>
              <a:buChar char=""/>
              <a:defRPr/>
            </a:pPr>
            <a:r>
              <a:rPr lang="en-US" sz="2400" dirty="0" err="1">
                <a:solidFill>
                  <a:srgbClr val="333333"/>
                </a:solidFill>
              </a:rPr>
              <a:t>Pikiran</a:t>
            </a:r>
            <a:r>
              <a:rPr lang="en-US" sz="2400" dirty="0">
                <a:solidFill>
                  <a:srgbClr val="333333"/>
                </a:solidFill>
              </a:rPr>
              <a:t> </a:t>
            </a:r>
            <a:r>
              <a:rPr lang="en-US" sz="2400" dirty="0" err="1">
                <a:solidFill>
                  <a:srgbClr val="333333"/>
                </a:solidFill>
              </a:rPr>
              <a:t>tersebut</a:t>
            </a:r>
            <a:r>
              <a:rPr lang="en-US" sz="2400" dirty="0">
                <a:solidFill>
                  <a:srgbClr val="333333"/>
                </a:solidFill>
              </a:rPr>
              <a:t> </a:t>
            </a:r>
            <a:r>
              <a:rPr lang="en-US" sz="2400" dirty="0" err="1">
                <a:solidFill>
                  <a:srgbClr val="333333"/>
                </a:solidFill>
              </a:rPr>
              <a:t>hanya</a:t>
            </a:r>
            <a:r>
              <a:rPr lang="en-US" sz="2400" dirty="0">
                <a:solidFill>
                  <a:srgbClr val="333333"/>
                </a:solidFill>
              </a:rPr>
              <a:t> </a:t>
            </a:r>
            <a:r>
              <a:rPr lang="en-US" sz="2400" dirty="0" err="1">
                <a:solidFill>
                  <a:srgbClr val="333333"/>
                </a:solidFill>
              </a:rPr>
              <a:t>berdasar</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ketidakberhasilan</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menuduh</a:t>
            </a:r>
            <a:r>
              <a:rPr lang="en-US" sz="2400" dirty="0">
                <a:solidFill>
                  <a:srgbClr val="333333"/>
                </a:solidFill>
              </a:rPr>
              <a:t> </a:t>
            </a:r>
            <a:r>
              <a:rPr lang="en-US" sz="2400" dirty="0" err="1">
                <a:solidFill>
                  <a:srgbClr val="333333"/>
                </a:solidFill>
              </a:rPr>
              <a:t>diri</a:t>
            </a:r>
            <a:r>
              <a:rPr lang="en-US" sz="2400" dirty="0">
                <a:solidFill>
                  <a:srgbClr val="333333"/>
                </a:solidFill>
              </a:rPr>
              <a:t> </a:t>
            </a:r>
            <a:r>
              <a:rPr lang="en-US" sz="2400" dirty="0" err="1">
                <a:solidFill>
                  <a:srgbClr val="333333"/>
                </a:solidFill>
              </a:rPr>
              <a:t>sendiri</a:t>
            </a:r>
            <a:r>
              <a:rPr lang="en-US" sz="2400" dirty="0">
                <a:solidFill>
                  <a:srgbClr val="333333"/>
                </a:solidFill>
              </a:rPr>
              <a:t> </a:t>
            </a:r>
            <a:r>
              <a:rPr lang="en-US" sz="2400" dirty="0" err="1">
                <a:solidFill>
                  <a:srgbClr val="333333"/>
                </a:solidFill>
              </a:rPr>
              <a:t>berulang</a:t>
            </a:r>
            <a:r>
              <a:rPr lang="en-US" sz="2400" dirty="0">
                <a:solidFill>
                  <a:srgbClr val="333333"/>
                </a:solidFill>
              </a:rPr>
              <a:t> kali, </a:t>
            </a:r>
            <a:r>
              <a:rPr lang="en-US" sz="2400" dirty="0" err="1">
                <a:solidFill>
                  <a:srgbClr val="333333"/>
                </a:solidFill>
              </a:rPr>
              <a:t>tidak</a:t>
            </a:r>
            <a:r>
              <a:rPr lang="en-US" sz="2400" dirty="0">
                <a:solidFill>
                  <a:srgbClr val="333333"/>
                </a:solidFill>
              </a:rPr>
              <a:t> </a:t>
            </a:r>
            <a:r>
              <a:rPr lang="en-US" sz="2400" dirty="0" err="1">
                <a:solidFill>
                  <a:srgbClr val="333333"/>
                </a:solidFill>
              </a:rPr>
              <a:t>berpikir</a:t>
            </a:r>
            <a:r>
              <a:rPr lang="en-US" sz="2400" dirty="0">
                <a:solidFill>
                  <a:srgbClr val="333333"/>
                </a:solidFill>
              </a:rPr>
              <a:t> </a:t>
            </a:r>
            <a:r>
              <a:rPr lang="en-US" sz="2400" dirty="0" err="1">
                <a:solidFill>
                  <a:srgbClr val="333333"/>
                </a:solidFill>
              </a:rPr>
              <a:t>untuk</a:t>
            </a:r>
            <a:r>
              <a:rPr lang="en-US" sz="2400" dirty="0">
                <a:solidFill>
                  <a:srgbClr val="333333"/>
                </a:solidFill>
              </a:rPr>
              <a:t> </a:t>
            </a:r>
            <a:r>
              <a:rPr lang="en-US" sz="2400" dirty="0" err="1">
                <a:solidFill>
                  <a:srgbClr val="333333"/>
                </a:solidFill>
              </a:rPr>
              <a:t>fokus</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penyelesaian</a:t>
            </a:r>
            <a:r>
              <a:rPr lang="en-US" sz="2400" dirty="0">
                <a:solidFill>
                  <a:srgbClr val="333333"/>
                </a:solidFill>
              </a:rPr>
              <a:t> </a:t>
            </a:r>
            <a:r>
              <a:rPr lang="en-US" sz="2400" dirty="0" err="1">
                <a:solidFill>
                  <a:srgbClr val="333333"/>
                </a:solidFill>
              </a:rPr>
              <a:t>masalah</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latin typeface="+mn-lt"/>
              </a:rPr>
              <a:pPr>
                <a:defRPr/>
              </a:pPr>
              <a:t>32</a:t>
            </a:fld>
            <a:endParaRPr lang="de-DE">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Apa yang seharusnya dilakukan?</a:t>
            </a:r>
            <a:endParaRPr lang="de-DE" sz="3600" dirty="0">
              <a:latin typeface="+mn-lt"/>
              <a:ea typeface="+mn-ea"/>
              <a:cs typeface="+mn-cs"/>
            </a:endParaRPr>
          </a:p>
        </p:txBody>
      </p:sp>
      <p:sp>
        <p:nvSpPr>
          <p:cNvPr id="3" name="Content Placeholder 2"/>
          <p:cNvSpPr>
            <a:spLocks noGrp="1"/>
          </p:cNvSpPr>
          <p:nvPr>
            <p:ph idx="1"/>
          </p:nvPr>
        </p:nvSpPr>
        <p:spPr/>
        <p:txBody>
          <a:bodyPr/>
          <a:lstStyle/>
          <a:p>
            <a:pPr lvl="0" defTabSz="914400">
              <a:defRPr/>
            </a:pPr>
            <a:r>
              <a:rPr lang="de-DE" sz="2400" dirty="0">
                <a:solidFill>
                  <a:srgbClr val="333333"/>
                </a:solidFill>
              </a:rPr>
              <a:t>Langkah awal dan terpenting adalah mengetahui bahwa berulang kali memikirkan kejadian yang tidak menyenangkan dimasa lalu hanya membawa masalah, bukan strategi yang membantu untuk menyelesaikan masalah.</a:t>
            </a:r>
          </a:p>
          <a:p>
            <a:pPr marL="342900" lvl="0" indent="-342900" defTabSz="914400">
              <a:buClr>
                <a:srgbClr val="000000"/>
              </a:buClr>
              <a:buFont typeface="WingDings"/>
              <a:buChar char=""/>
              <a:defRPr/>
            </a:pPr>
            <a:r>
              <a:rPr lang="de-DE" sz="2400" dirty="0">
                <a:solidFill>
                  <a:srgbClr val="004992"/>
                </a:solidFill>
              </a:rPr>
              <a:t>Berpikir berulang ulang tentang kejadian masa lalu yang tidak menyenangkan hanyalah sebuah pikiran saja!... </a:t>
            </a:r>
            <a:r>
              <a:rPr lang="de-DE" sz="2400" dirty="0">
                <a:solidFill>
                  <a:srgbClr val="333333"/>
                </a:solidFill>
              </a:rPr>
              <a:t>Pikiran tersebut tidak nyata!</a:t>
            </a:r>
          </a:p>
          <a:p>
            <a:pPr marL="342900" lvl="0" indent="-342900" defTabSz="914400">
              <a:buClr>
                <a:srgbClr val="333333"/>
              </a:buClr>
              <a:buFont typeface="WingDings"/>
              <a:buChar char=""/>
              <a:defRPr/>
            </a:pPr>
            <a:r>
              <a:rPr lang="de-DE" sz="2400" dirty="0">
                <a:solidFill>
                  <a:srgbClr val="333333"/>
                </a:solidFill>
              </a:rPr>
              <a:t>Cobalah untuk mencatatnya saja, tetapi jangan memikirkannya secara berlebihan.</a:t>
            </a:r>
            <a:endParaRPr lang="en-US" sz="2400" dirty="0"/>
          </a:p>
        </p:txBody>
      </p:sp>
      <p:sp>
        <p:nvSpPr>
          <p:cNvPr id="6" name="Footer Placeholder 5"/>
          <p:cNvSpPr>
            <a:spLocks noGrp="1"/>
          </p:cNvSpPr>
          <p:nvPr>
            <p:ph type="ftr" sz="quarter" idx="11"/>
          </p:nvPr>
        </p:nvSpPr>
        <p:spPr/>
        <p:txBody>
          <a:bodyPr/>
          <a:lstStyle/>
          <a:p>
            <a:pPr>
              <a:defRPr/>
            </a:pPr>
            <a:r>
              <a:rPr lang="de-DE">
                <a:latin typeface="+mn-lt"/>
              </a:rPr>
              <a:t>Pelatihan Terapi Metakognitif 9 – Harga Diri</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latin typeface="+mn-lt"/>
              </a:rPr>
              <a:pPr>
                <a:defRPr/>
              </a:pPr>
              <a:t>33</a:t>
            </a:fld>
            <a:endParaRPr lang="de-DE">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solidFill>
                  <a:srgbClr val="004992"/>
                </a:solidFill>
                <a:latin typeface="+mn-lt"/>
                <a:ea typeface="+mn-ea"/>
                <a:cs typeface="+mn-cs"/>
              </a:rPr>
              <a:t>Latihan 1 Mencegah pemikiran masa lalu secara berulang ulang: Carilah perbedaan secara mendalam...</a:t>
            </a:r>
            <a:endParaRPr lang="de-DE" sz="3600" dirty="0">
              <a:solidFill>
                <a:srgbClr val="004992"/>
              </a:solidFill>
              <a:latin typeface="+mn-lt"/>
              <a:ea typeface="+mn-ea"/>
              <a:cs typeface="+mn-cs"/>
            </a:endParaRPr>
          </a:p>
        </p:txBody>
      </p:sp>
      <p:sp>
        <p:nvSpPr>
          <p:cNvPr id="4" name="Content Placeholder 3"/>
          <p:cNvSpPr>
            <a:spLocks noGrp="1"/>
          </p:cNvSpPr>
          <p:nvPr>
            <p:ph idx="1"/>
          </p:nvPr>
        </p:nvSpPr>
        <p:spPr>
          <a:xfrm>
            <a:off x="408955" y="2204864"/>
            <a:ext cx="5663072" cy="4248000"/>
          </a:xfrm>
        </p:spPr>
        <p:txBody>
          <a:bodyPr/>
          <a:lstStyle/>
          <a:p>
            <a:pPr marL="285750" lvl="0" indent="-285750" defTabSz="914400">
              <a:lnSpc>
                <a:spcPct val="100000"/>
              </a:lnSpc>
              <a:spcBef>
                <a:spcPts val="1200"/>
              </a:spcBef>
              <a:buClr>
                <a:srgbClr val="333333"/>
              </a:buClr>
              <a:buFont typeface="WingDings"/>
              <a:buChar char=""/>
              <a:defRPr/>
            </a:pPr>
            <a:r>
              <a:rPr lang="de-DE" sz="2000" dirty="0">
                <a:solidFill>
                  <a:srgbClr val="333333"/>
                </a:solidFill>
              </a:rPr>
              <a:t>Pertimbangkan apa yang terjadi didalam diri anda tanpa menimbulkan keresahan atau menurunkan nilai </a:t>
            </a:r>
            <a:r>
              <a:rPr lang="de-DE" sz="2000">
                <a:solidFill>
                  <a:srgbClr val="333333"/>
                </a:solidFill>
              </a:rPr>
              <a:t>pribadi (</a:t>
            </a:r>
            <a:r>
              <a:rPr lang="en-US" sz="2000">
                <a:solidFill>
                  <a:srgbClr val="333333"/>
                </a:solidFill>
              </a:rPr>
              <a:t>“</a:t>
            </a:r>
            <a:r>
              <a:rPr lang="de-DE" sz="2000">
                <a:solidFill>
                  <a:srgbClr val="333333"/>
                </a:solidFill>
              </a:rPr>
              <a:t>saya </a:t>
            </a:r>
            <a:r>
              <a:rPr lang="de-DE" sz="2000" dirty="0">
                <a:solidFill>
                  <a:srgbClr val="333333"/>
                </a:solidFill>
              </a:rPr>
              <a:t>bodoh, saya tidak bisa berhenti </a:t>
            </a:r>
            <a:r>
              <a:rPr lang="de-DE" sz="2000">
                <a:solidFill>
                  <a:srgbClr val="333333"/>
                </a:solidFill>
              </a:rPr>
              <a:t>memikirkannya!</a:t>
            </a:r>
            <a:r>
              <a:rPr lang="en-US" sz="2000">
                <a:solidFill>
                  <a:srgbClr val="333333"/>
                </a:solidFill>
              </a:rPr>
              <a:t>”</a:t>
            </a:r>
            <a:r>
              <a:rPr lang="de-DE" sz="2000">
                <a:solidFill>
                  <a:srgbClr val="333333"/>
                </a:solidFill>
              </a:rPr>
              <a:t>; </a:t>
            </a:r>
            <a:r>
              <a:rPr lang="en-US" sz="2000">
                <a:solidFill>
                  <a:srgbClr val="333333"/>
                </a:solidFill>
              </a:rPr>
              <a:t>“</a:t>
            </a:r>
            <a:r>
              <a:rPr lang="de-DE" sz="2000">
                <a:solidFill>
                  <a:srgbClr val="333333"/>
                </a:solidFill>
              </a:rPr>
              <a:t>mengapa </a:t>
            </a:r>
            <a:r>
              <a:rPr lang="de-DE" sz="2000" dirty="0">
                <a:solidFill>
                  <a:srgbClr val="333333"/>
                </a:solidFill>
              </a:rPr>
              <a:t>saya yang selalu </a:t>
            </a:r>
            <a:r>
              <a:rPr lang="de-DE" sz="2000">
                <a:solidFill>
                  <a:srgbClr val="333333"/>
                </a:solidFill>
              </a:rPr>
              <a:t>bermasalah?</a:t>
            </a:r>
            <a:r>
              <a:rPr lang="en-US" sz="2000">
                <a:solidFill>
                  <a:srgbClr val="333333"/>
                </a:solidFill>
              </a:rPr>
              <a:t>”</a:t>
            </a:r>
            <a:r>
              <a:rPr lang="de-DE" sz="2000">
                <a:solidFill>
                  <a:srgbClr val="333333"/>
                </a:solidFill>
              </a:rPr>
              <a:t>)</a:t>
            </a:r>
            <a:endParaRPr lang="de-DE" sz="2000" dirty="0">
              <a:solidFill>
                <a:srgbClr val="333333"/>
              </a:solidFill>
            </a:endParaRPr>
          </a:p>
          <a:p>
            <a:pPr marL="285750" lvl="0" indent="-285750" defTabSz="914400">
              <a:lnSpc>
                <a:spcPct val="100000"/>
              </a:lnSpc>
              <a:spcBef>
                <a:spcPts val="1200"/>
              </a:spcBef>
              <a:buClr>
                <a:srgbClr val="333333"/>
              </a:buClr>
              <a:buFont typeface="WingDings"/>
              <a:buChar char=""/>
              <a:defRPr/>
            </a:pPr>
            <a:r>
              <a:rPr lang="de-DE" sz="2000" dirty="0">
                <a:solidFill>
                  <a:srgbClr val="333333"/>
                </a:solidFill>
              </a:rPr>
              <a:t>Amatilah pikiran tersebut seperti gerbong kereta api yang terpisah, bergeraknya awan diatas langit atau daun yang jatuh berguguran.</a:t>
            </a:r>
          </a:p>
          <a:p>
            <a:pPr lvl="0" defTabSz="914400" eaLnBrk="0" fontAlgn="base" hangingPunct="0">
              <a:lnSpc>
                <a:spcPct val="100000"/>
              </a:lnSpc>
              <a:spcBef>
                <a:spcPts val="1200"/>
              </a:spcBef>
              <a:buClr>
                <a:srgbClr val="006699"/>
              </a:buClr>
              <a:tabLst>
                <a:tab pos="84137" algn="l"/>
              </a:tabLst>
              <a:defRPr/>
            </a:pPr>
            <a:r>
              <a:rPr lang="de-DE" sz="2000" kern="0" dirty="0">
                <a:solidFill>
                  <a:srgbClr val="004992"/>
                </a:solidFill>
              </a:rPr>
              <a:t>Pikiran yang berulang ulang ini sebenarnya tidak menetap, tetapi karena mungkin menurut anda hal tersebut nyata dan membuat anda merasa khawatir, maka hal tersebut membuat pikiran tersebut muncul berulang kali.</a:t>
            </a:r>
            <a:endParaRPr lang="en-US" sz="2000" dirty="0"/>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3" name="Slide Number Placeholder 2"/>
          <p:cNvSpPr>
            <a:spLocks noGrp="1"/>
          </p:cNvSpPr>
          <p:nvPr>
            <p:ph type="sldNum" sz="quarter" idx="12"/>
          </p:nvPr>
        </p:nvSpPr>
        <p:spPr/>
        <p:txBody>
          <a:bodyPr/>
          <a:lstStyle/>
          <a:p>
            <a:pPr>
              <a:defRPr/>
            </a:pPr>
            <a:fld id="{FA6740D3-3AD7-4A67-BA83-33BECCF281CD}" type="slidenum">
              <a:rPr lang="de-DE" smtClean="0">
                <a:latin typeface="+mn-lt"/>
              </a:rPr>
              <a:pPr>
                <a:defRPr/>
              </a:pPr>
              <a:t>34</a:t>
            </a:fld>
            <a:endParaRPr lang="de-DE">
              <a:latin typeface="+mn-lt"/>
            </a:endParaRPr>
          </a:p>
        </p:txBody>
      </p:sp>
      <p:pic>
        <p:nvPicPr>
          <p:cNvPr id="10"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extLst>
      <p:ext uri="{BB962C8B-B14F-4D97-AF65-F5344CB8AC3E}">
        <p14:creationId xmlns:p14="http://schemas.microsoft.com/office/powerpoint/2010/main" val="148525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solidFill>
                  <a:srgbClr val="004992"/>
                </a:solidFill>
                <a:latin typeface="+mn-lt"/>
                <a:ea typeface="+mn-ea"/>
                <a:cs typeface="+mn-cs"/>
              </a:rPr>
              <a:t>Latihan 1 Mencegah pemikiran masa lalu secara berulang ulang: Carilah perbedaan secara mendalam...</a:t>
            </a:r>
          </a:p>
        </p:txBody>
      </p:sp>
      <p:sp>
        <p:nvSpPr>
          <p:cNvPr id="3" name="Inhaltsplatzhalter 2"/>
          <p:cNvSpPr>
            <a:spLocks noGrp="1"/>
          </p:cNvSpPr>
          <p:nvPr>
            <p:ph idx="1"/>
          </p:nvPr>
        </p:nvSpPr>
        <p:spPr/>
        <p:txBody>
          <a:bodyPr>
            <a:noAutofit/>
          </a:bodyPr>
          <a:lstStyle/>
          <a:p>
            <a:pPr>
              <a:lnSpc>
                <a:spcPct val="100000"/>
              </a:lnSpc>
              <a:spcBef>
                <a:spcPts val="1200"/>
              </a:spcBef>
              <a:defRPr/>
            </a:pPr>
            <a:r>
              <a:rPr lang="de-DE" sz="2400" dirty="0" err="1">
                <a:solidFill>
                  <a:srgbClr val="004992"/>
                </a:solidFill>
              </a:rPr>
              <a:t>Latihan</a:t>
            </a:r>
            <a:r>
              <a:rPr lang="de-DE" sz="2400" dirty="0">
                <a:solidFill>
                  <a:srgbClr val="004992"/>
                </a:solidFill>
              </a:rPr>
              <a:t> </a:t>
            </a:r>
            <a:r>
              <a:rPr lang="de-DE" sz="2400" dirty="0" err="1">
                <a:solidFill>
                  <a:srgbClr val="004992"/>
                </a:solidFill>
              </a:rPr>
              <a:t>fisik</a:t>
            </a:r>
            <a:endParaRPr lang="de-DE" sz="2400" dirty="0">
              <a:solidFill>
                <a:srgbClr val="004992"/>
              </a:solidFill>
            </a:endParaRPr>
          </a:p>
          <a:p>
            <a:pPr marL="457200" indent="-457200">
              <a:lnSpc>
                <a:spcPct val="100000"/>
              </a:lnSpc>
              <a:spcBef>
                <a:spcPts val="1200"/>
              </a:spcBef>
              <a:buFont typeface="+mj-lt"/>
              <a:buAutoNum type="arabicPeriod"/>
              <a:defRPr/>
            </a:pPr>
            <a:r>
              <a:rPr lang="de-DE" sz="2400" dirty="0" err="1">
                <a:solidFill>
                  <a:srgbClr val="333333"/>
                </a:solidFill>
              </a:rPr>
              <a:t>Berdirilah</a:t>
            </a:r>
            <a:r>
              <a:rPr lang="de-DE" sz="2400" dirty="0">
                <a:solidFill>
                  <a:srgbClr val="333333"/>
                </a:solidFill>
              </a:rPr>
              <a:t>!</a:t>
            </a:r>
          </a:p>
          <a:p>
            <a:pPr marL="457200" indent="-457200">
              <a:lnSpc>
                <a:spcPct val="100000"/>
              </a:lnSpc>
              <a:spcBef>
                <a:spcPts val="1200"/>
              </a:spcBef>
              <a:buFont typeface="+mj-lt"/>
              <a:buAutoNum type="arabicPeriod"/>
              <a:defRPr/>
            </a:pPr>
            <a:r>
              <a:rPr lang="de-DE" sz="2400" dirty="0" err="1">
                <a:solidFill>
                  <a:srgbClr val="333333"/>
                </a:solidFill>
              </a:rPr>
              <a:t>Letakkan</a:t>
            </a:r>
            <a:r>
              <a:rPr lang="de-DE" sz="2400" dirty="0">
                <a:solidFill>
                  <a:srgbClr val="333333"/>
                </a:solidFill>
              </a:rPr>
              <a:t> </a:t>
            </a:r>
            <a:r>
              <a:rPr lang="de-DE" sz="2400" dirty="0" err="1">
                <a:solidFill>
                  <a:srgbClr val="333333"/>
                </a:solidFill>
              </a:rPr>
              <a:t>tangan</a:t>
            </a:r>
            <a:r>
              <a:rPr lang="de-DE" sz="2400" dirty="0">
                <a:solidFill>
                  <a:srgbClr val="333333"/>
                </a:solidFill>
              </a:rPr>
              <a:t> </a:t>
            </a:r>
            <a:r>
              <a:rPr lang="de-DE" sz="2400" dirty="0" err="1">
                <a:solidFill>
                  <a:srgbClr val="333333"/>
                </a:solidFill>
              </a:rPr>
              <a:t>kiri</a:t>
            </a:r>
            <a:r>
              <a:rPr lang="de-DE" sz="2400" dirty="0">
                <a:solidFill>
                  <a:srgbClr val="333333"/>
                </a:solidFill>
              </a:rPr>
              <a:t> </a:t>
            </a:r>
            <a:r>
              <a:rPr lang="de-DE" sz="2400" dirty="0" err="1">
                <a:solidFill>
                  <a:srgbClr val="333333"/>
                </a:solidFill>
              </a:rPr>
              <a:t>pada</a:t>
            </a:r>
            <a:r>
              <a:rPr lang="de-DE" sz="2400" dirty="0">
                <a:solidFill>
                  <a:srgbClr val="333333"/>
                </a:solidFill>
              </a:rPr>
              <a:t> </a:t>
            </a:r>
            <a:r>
              <a:rPr lang="de-DE" sz="2400" dirty="0" err="1">
                <a:solidFill>
                  <a:srgbClr val="333333"/>
                </a:solidFill>
              </a:rPr>
              <a:t>bahu</a:t>
            </a:r>
            <a:r>
              <a:rPr lang="de-DE" sz="2400" dirty="0">
                <a:solidFill>
                  <a:srgbClr val="333333"/>
                </a:solidFill>
              </a:rPr>
              <a:t> </a:t>
            </a:r>
            <a:r>
              <a:rPr lang="de-DE" sz="2400" dirty="0" err="1">
                <a:solidFill>
                  <a:srgbClr val="333333"/>
                </a:solidFill>
              </a:rPr>
              <a:t>kanan</a:t>
            </a:r>
            <a:endParaRPr lang="de-DE" sz="2400" dirty="0">
              <a:solidFill>
                <a:srgbClr val="333333"/>
              </a:solidFill>
            </a:endParaRPr>
          </a:p>
          <a:p>
            <a:pPr marL="457200" indent="-457200">
              <a:lnSpc>
                <a:spcPct val="100000"/>
              </a:lnSpc>
              <a:spcBef>
                <a:spcPts val="1200"/>
              </a:spcBef>
              <a:buFont typeface="+mj-lt"/>
              <a:buAutoNum type="arabicPeriod"/>
              <a:defRPr/>
            </a:pPr>
            <a:r>
              <a:rPr lang="de-DE" sz="2400" dirty="0">
                <a:solidFill>
                  <a:srgbClr val="333333"/>
                </a:solidFill>
              </a:rPr>
              <a:t>Letakkan tangan kanan pada bahu kiri</a:t>
            </a:r>
          </a:p>
          <a:p>
            <a:pPr marL="457200" indent="-457200">
              <a:lnSpc>
                <a:spcPct val="100000"/>
              </a:lnSpc>
              <a:spcBef>
                <a:spcPts val="1200"/>
              </a:spcBef>
              <a:buFont typeface="+mj-lt"/>
              <a:buAutoNum type="arabicPeriod"/>
              <a:defRPr/>
            </a:pPr>
            <a:r>
              <a:rPr lang="de-DE" sz="2400" dirty="0" err="1">
                <a:solidFill>
                  <a:srgbClr val="333333"/>
                </a:solidFill>
              </a:rPr>
              <a:t>Angkat</a:t>
            </a:r>
            <a:r>
              <a:rPr lang="de-DE" sz="2400" dirty="0">
                <a:solidFill>
                  <a:srgbClr val="333333"/>
                </a:solidFill>
              </a:rPr>
              <a:t> </a:t>
            </a:r>
            <a:r>
              <a:rPr lang="de-DE" sz="2400" dirty="0" err="1">
                <a:solidFill>
                  <a:srgbClr val="333333"/>
                </a:solidFill>
              </a:rPr>
              <a:t>salah</a:t>
            </a:r>
            <a:r>
              <a:rPr lang="de-DE" sz="2400" dirty="0">
                <a:solidFill>
                  <a:srgbClr val="333333"/>
                </a:solidFill>
              </a:rPr>
              <a:t> </a:t>
            </a:r>
            <a:r>
              <a:rPr lang="de-DE" sz="2400" dirty="0" err="1">
                <a:solidFill>
                  <a:srgbClr val="333333"/>
                </a:solidFill>
              </a:rPr>
              <a:t>satu</a:t>
            </a:r>
            <a:r>
              <a:rPr lang="de-DE" sz="2400" dirty="0">
                <a:solidFill>
                  <a:srgbClr val="333333"/>
                </a:solidFill>
              </a:rPr>
              <a:t> </a:t>
            </a:r>
            <a:r>
              <a:rPr lang="de-DE" sz="2400" dirty="0" err="1">
                <a:solidFill>
                  <a:srgbClr val="333333"/>
                </a:solidFill>
              </a:rPr>
              <a:t>kaki</a:t>
            </a:r>
            <a:r>
              <a:rPr lang="de-DE" sz="2400" dirty="0">
                <a:solidFill>
                  <a:srgbClr val="333333"/>
                </a:solidFill>
              </a:rPr>
              <a:t>…</a:t>
            </a:r>
          </a:p>
          <a:p>
            <a:pPr marL="457200" indent="-457200">
              <a:lnSpc>
                <a:spcPct val="100000"/>
              </a:lnSpc>
              <a:spcBef>
                <a:spcPts val="1200"/>
              </a:spcBef>
              <a:buFont typeface="+mj-lt"/>
              <a:buAutoNum type="arabicPeriod"/>
              <a:defRPr/>
            </a:pPr>
            <a:r>
              <a:rPr lang="de-DE" sz="2400" dirty="0">
                <a:solidFill>
                  <a:srgbClr val="333333"/>
                </a:solidFill>
              </a:rPr>
              <a:t>... dan gerakkan kaki memutar</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35</a:t>
            </a:fld>
            <a:endParaRPr lang="de-DE">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solidFill>
                  <a:srgbClr val="004992"/>
                </a:solidFill>
                <a:latin typeface="+mn-lt"/>
                <a:ea typeface="+mn-ea"/>
                <a:cs typeface="+mn-cs"/>
              </a:rPr>
              <a:t>Latihan 1 Mencegah pemikiran masa lalu secara berulang ulang: Carilah perbedaan secara mendalam...</a:t>
            </a:r>
          </a:p>
        </p:txBody>
      </p:sp>
      <p:sp>
        <p:nvSpPr>
          <p:cNvPr id="3" name="Inhaltsplatzhalter 2"/>
          <p:cNvSpPr>
            <a:spLocks noGrp="1"/>
          </p:cNvSpPr>
          <p:nvPr>
            <p:ph idx="1"/>
          </p:nvPr>
        </p:nvSpPr>
        <p:spPr/>
        <p:txBody>
          <a:bodyPr>
            <a:noAutofit/>
          </a:bodyPr>
          <a:lstStyle/>
          <a:p>
            <a:pPr>
              <a:lnSpc>
                <a:spcPct val="100000"/>
              </a:lnSpc>
              <a:spcBef>
                <a:spcPts val="1200"/>
              </a:spcBef>
              <a:defRPr/>
            </a:pPr>
            <a:r>
              <a:rPr lang="de-DE" sz="2400" dirty="0">
                <a:solidFill>
                  <a:srgbClr val="004992"/>
                </a:solidFill>
              </a:rPr>
              <a:t>Latihan fisik</a:t>
            </a:r>
          </a:p>
          <a:p>
            <a:pPr marL="457200" indent="-457200">
              <a:lnSpc>
                <a:spcPct val="100000"/>
              </a:lnSpc>
              <a:spcBef>
                <a:spcPts val="1200"/>
              </a:spcBef>
              <a:buFont typeface="+mj-lt"/>
              <a:buAutoNum type="arabicPeriod"/>
              <a:defRPr/>
            </a:pPr>
            <a:r>
              <a:rPr lang="de-DE" sz="2400" dirty="0">
                <a:solidFill>
                  <a:srgbClr val="333333"/>
                </a:solidFill>
              </a:rPr>
              <a:t>Berdirilah!</a:t>
            </a:r>
          </a:p>
          <a:p>
            <a:pPr marL="457200" indent="-457200">
              <a:lnSpc>
                <a:spcPct val="100000"/>
              </a:lnSpc>
              <a:spcBef>
                <a:spcPts val="1200"/>
              </a:spcBef>
              <a:buFont typeface="+mj-lt"/>
              <a:buAutoNum type="arabicPeriod"/>
              <a:defRPr/>
            </a:pPr>
            <a:r>
              <a:rPr lang="de-DE" sz="2400" dirty="0">
                <a:solidFill>
                  <a:srgbClr val="333333"/>
                </a:solidFill>
              </a:rPr>
              <a:t>Letakkan tangan kiri pada bahu kanan</a:t>
            </a:r>
          </a:p>
          <a:p>
            <a:pPr marL="457200" indent="-457200">
              <a:lnSpc>
                <a:spcPct val="100000"/>
              </a:lnSpc>
              <a:spcBef>
                <a:spcPts val="1200"/>
              </a:spcBef>
              <a:buFont typeface="+mj-lt"/>
              <a:buAutoNum type="arabicPeriod"/>
              <a:defRPr/>
            </a:pPr>
            <a:r>
              <a:rPr lang="de-DE" sz="2400" dirty="0">
                <a:solidFill>
                  <a:srgbClr val="333333"/>
                </a:solidFill>
              </a:rPr>
              <a:t>Letakkan tangan kanan pada bahu kiri</a:t>
            </a:r>
          </a:p>
          <a:p>
            <a:pPr marL="457200" indent="-457200">
              <a:lnSpc>
                <a:spcPct val="100000"/>
              </a:lnSpc>
              <a:spcBef>
                <a:spcPts val="1200"/>
              </a:spcBef>
              <a:buFont typeface="+mj-lt"/>
              <a:buAutoNum type="arabicPeriod"/>
              <a:defRPr/>
            </a:pPr>
            <a:r>
              <a:rPr lang="de-DE" sz="2400" dirty="0">
                <a:solidFill>
                  <a:srgbClr val="333333"/>
                </a:solidFill>
              </a:rPr>
              <a:t>Angkat salah satu kaki…</a:t>
            </a:r>
          </a:p>
          <a:p>
            <a:pPr marL="457200" indent="-457200">
              <a:lnSpc>
                <a:spcPct val="100000"/>
              </a:lnSpc>
              <a:spcBef>
                <a:spcPts val="1200"/>
              </a:spcBef>
              <a:buFont typeface="+mj-lt"/>
              <a:buAutoNum type="arabicPeriod"/>
              <a:defRPr/>
            </a:pPr>
            <a:r>
              <a:rPr lang="de-DE" sz="2400" dirty="0">
                <a:solidFill>
                  <a:srgbClr val="333333"/>
                </a:solidFill>
              </a:rPr>
              <a:t>... dan gerakkan kaki memutar</a:t>
            </a:r>
          </a:p>
          <a:p>
            <a:pPr>
              <a:lnSpc>
                <a:spcPct val="100000"/>
              </a:lnSpc>
              <a:spcBef>
                <a:spcPts val="1200"/>
              </a:spcBef>
              <a:defRPr/>
            </a:pPr>
            <a:r>
              <a:rPr lang="de-DE" sz="2400" dirty="0">
                <a:solidFill>
                  <a:srgbClr val="004992"/>
                </a:solidFill>
              </a:rPr>
              <a:t>Apa yang saudara pikirkan?</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36</a:t>
            </a:fld>
            <a:endParaRPr lang="de-DE">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mn-lt"/>
                <a:ea typeface="+mn-ea"/>
                <a:cs typeface="+mn-cs"/>
              </a:rPr>
              <a:t>Latihan 1 Mencegah pemikiran masa lalu secara berulang ulang: Carilah perbedaan secara mendalam...</a:t>
            </a:r>
          </a:p>
        </p:txBody>
      </p:sp>
      <p:sp>
        <p:nvSpPr>
          <p:cNvPr id="3" name="Inhaltsplatzhalter 2"/>
          <p:cNvSpPr>
            <a:spLocks noGrp="1"/>
          </p:cNvSpPr>
          <p:nvPr>
            <p:ph idx="1"/>
          </p:nvPr>
        </p:nvSpPr>
        <p:spPr/>
        <p:txBody>
          <a:bodyPr>
            <a:noAutofit/>
          </a:bodyPr>
          <a:lstStyle/>
          <a:p>
            <a:pPr>
              <a:lnSpc>
                <a:spcPct val="100000"/>
              </a:lnSpc>
              <a:spcBef>
                <a:spcPts val="1200"/>
              </a:spcBef>
              <a:defRPr/>
            </a:pPr>
            <a:r>
              <a:rPr lang="de-DE" sz="2400" dirty="0">
                <a:solidFill>
                  <a:srgbClr val="004992"/>
                </a:solidFill>
              </a:rPr>
              <a:t>Latihan fisik</a:t>
            </a:r>
          </a:p>
          <a:p>
            <a:pPr marL="457200" indent="-457200">
              <a:lnSpc>
                <a:spcPct val="100000"/>
              </a:lnSpc>
              <a:spcBef>
                <a:spcPts val="1200"/>
              </a:spcBef>
              <a:buFont typeface="+mj-lt"/>
              <a:buAutoNum type="arabicPeriod"/>
              <a:defRPr/>
            </a:pPr>
            <a:r>
              <a:rPr lang="de-DE" sz="2400" dirty="0">
                <a:solidFill>
                  <a:srgbClr val="333333"/>
                </a:solidFill>
              </a:rPr>
              <a:t>Berdirilah!</a:t>
            </a:r>
          </a:p>
          <a:p>
            <a:pPr marL="457200" indent="-457200">
              <a:lnSpc>
                <a:spcPct val="100000"/>
              </a:lnSpc>
              <a:spcBef>
                <a:spcPts val="1200"/>
              </a:spcBef>
              <a:buFont typeface="+mj-lt"/>
              <a:buAutoNum type="arabicPeriod"/>
              <a:defRPr/>
            </a:pPr>
            <a:r>
              <a:rPr lang="de-DE" sz="2400" dirty="0">
                <a:solidFill>
                  <a:srgbClr val="333333"/>
                </a:solidFill>
              </a:rPr>
              <a:t>Letakkan tangan kiri pada bahu kanan</a:t>
            </a:r>
          </a:p>
          <a:p>
            <a:pPr marL="457200" indent="-457200">
              <a:lnSpc>
                <a:spcPct val="100000"/>
              </a:lnSpc>
              <a:spcBef>
                <a:spcPts val="1200"/>
              </a:spcBef>
              <a:buFont typeface="+mj-lt"/>
              <a:buAutoNum type="arabicPeriod"/>
              <a:defRPr/>
            </a:pPr>
            <a:r>
              <a:rPr lang="de-DE" sz="2400" dirty="0">
                <a:solidFill>
                  <a:srgbClr val="333333"/>
                </a:solidFill>
              </a:rPr>
              <a:t>Letakkan tangan kanan pada bahu kiri</a:t>
            </a:r>
          </a:p>
          <a:p>
            <a:pPr marL="457200" indent="-457200">
              <a:lnSpc>
                <a:spcPct val="100000"/>
              </a:lnSpc>
              <a:spcBef>
                <a:spcPts val="1200"/>
              </a:spcBef>
              <a:buFont typeface="+mj-lt"/>
              <a:buAutoNum type="arabicPeriod"/>
              <a:defRPr/>
            </a:pPr>
            <a:r>
              <a:rPr lang="de-DE" sz="2400" dirty="0">
                <a:solidFill>
                  <a:srgbClr val="333333"/>
                </a:solidFill>
              </a:rPr>
              <a:t>Angkat salah satu kaki…</a:t>
            </a:r>
          </a:p>
          <a:p>
            <a:pPr marL="457200" indent="-457200">
              <a:lnSpc>
                <a:spcPct val="100000"/>
              </a:lnSpc>
              <a:spcBef>
                <a:spcPts val="1200"/>
              </a:spcBef>
              <a:buFont typeface="+mj-lt"/>
              <a:buAutoNum type="arabicPeriod"/>
              <a:defRPr/>
            </a:pPr>
            <a:r>
              <a:rPr lang="de-DE" sz="2400" dirty="0">
                <a:solidFill>
                  <a:srgbClr val="333333"/>
                </a:solidFill>
              </a:rPr>
              <a:t>... dan gerakkan kaki memutar</a:t>
            </a:r>
          </a:p>
          <a:p>
            <a:pPr>
              <a:lnSpc>
                <a:spcPct val="100000"/>
              </a:lnSpc>
              <a:spcBef>
                <a:spcPts val="1200"/>
              </a:spcBef>
              <a:defRPr/>
            </a:pPr>
            <a:r>
              <a:rPr lang="de-DE" sz="2400" dirty="0">
                <a:solidFill>
                  <a:srgbClr val="004992"/>
                </a:solidFill>
              </a:rPr>
              <a:t>Karena saudara perlu berkonsentrasi untuk melakukan latihan ini, maka hal tersebut membantu memutuskan rantai pikiran masa lalu yang berulang ulang tanpa akhir.</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37</a:t>
            </a:fld>
            <a:endParaRPr lang="de-DE">
              <a:latin typeface="+mn-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Tip untuk membantu meningkatkan harga diri</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Mengungkapkan</a:t>
            </a:r>
            <a:r>
              <a:rPr lang="de-DE" sz="2400" dirty="0">
                <a:solidFill>
                  <a:srgbClr val="333333"/>
                </a:solidFill>
              </a:rPr>
              <a:t> </a:t>
            </a:r>
            <a:r>
              <a:rPr lang="de-DE" sz="2400" dirty="0" err="1">
                <a:solidFill>
                  <a:srgbClr val="333333"/>
                </a:solidFill>
              </a:rPr>
              <a:t>harapan</a:t>
            </a:r>
            <a:r>
              <a:rPr lang="de-DE" sz="2400" dirty="0">
                <a:solidFill>
                  <a:srgbClr val="333333"/>
                </a:solidFill>
              </a:rPr>
              <a:t> </a:t>
            </a:r>
            <a:r>
              <a:rPr lang="de-DE" sz="2400" dirty="0" err="1">
                <a:solidFill>
                  <a:srgbClr val="333333"/>
                </a:solidFill>
              </a:rPr>
              <a:t>saudara</a:t>
            </a:r>
            <a:r>
              <a:rPr lang="de-DE" sz="2400" dirty="0">
                <a:solidFill>
                  <a:srgbClr val="333333"/>
                </a:solidFill>
              </a:rPr>
              <a:t> </a:t>
            </a:r>
            <a:r>
              <a:rPr lang="de-DE" sz="2400" dirty="0" err="1">
                <a:solidFill>
                  <a:srgbClr val="333333"/>
                </a:solidFill>
              </a:rPr>
              <a:t>kepada</a:t>
            </a:r>
            <a:r>
              <a:rPr lang="de-DE" sz="2400" dirty="0">
                <a:solidFill>
                  <a:srgbClr val="333333"/>
                </a:solidFill>
              </a:rPr>
              <a:t> </a:t>
            </a:r>
            <a:r>
              <a:rPr lang="de-DE" sz="2400" dirty="0" err="1">
                <a:solidFill>
                  <a:srgbClr val="333333"/>
                </a:solidFill>
              </a:rPr>
              <a:t>orang</a:t>
            </a:r>
            <a:r>
              <a:rPr lang="de-DE" sz="2400" dirty="0">
                <a:solidFill>
                  <a:srgbClr val="333333"/>
                </a:solidFill>
              </a:rPr>
              <a:t> </a:t>
            </a:r>
            <a:r>
              <a:rPr lang="de-DE" sz="2400" err="1">
                <a:solidFill>
                  <a:srgbClr val="333333"/>
                </a:solidFill>
              </a:rPr>
              <a:t>lain</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Pelatihan Terapi Metakognitif 9 – Harga Diri</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38</a:t>
            </a:fld>
            <a:endParaRPr lang="de-DE">
              <a:latin typeface="+mn-lt"/>
            </a:endParaRPr>
          </a:p>
        </p:txBody>
      </p:sp>
    </p:spTree>
    <p:extLst>
      <p:ext uri="{BB962C8B-B14F-4D97-AF65-F5344CB8AC3E}">
        <p14:creationId xmlns:p14="http://schemas.microsoft.com/office/powerpoint/2010/main" val="3623475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Tip untuk membantu meningkatkan harga diri</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Mengungkapkan</a:t>
            </a:r>
            <a:r>
              <a:rPr lang="de-DE" sz="2400" dirty="0">
                <a:solidFill>
                  <a:srgbClr val="333333"/>
                </a:solidFill>
              </a:rPr>
              <a:t> </a:t>
            </a:r>
            <a:r>
              <a:rPr lang="de-DE" sz="2400" dirty="0" err="1">
                <a:solidFill>
                  <a:srgbClr val="333333"/>
                </a:solidFill>
              </a:rPr>
              <a:t>harapan</a:t>
            </a:r>
            <a:r>
              <a:rPr lang="de-DE" sz="2400" dirty="0">
                <a:solidFill>
                  <a:srgbClr val="333333"/>
                </a:solidFill>
              </a:rPr>
              <a:t> </a:t>
            </a:r>
            <a:r>
              <a:rPr lang="de-DE" sz="2400" dirty="0" err="1">
                <a:solidFill>
                  <a:srgbClr val="333333"/>
                </a:solidFill>
              </a:rPr>
              <a:t>saudara</a:t>
            </a:r>
            <a:r>
              <a:rPr lang="de-DE" sz="2400" dirty="0">
                <a:solidFill>
                  <a:srgbClr val="333333"/>
                </a:solidFill>
              </a:rPr>
              <a:t> </a:t>
            </a:r>
            <a:r>
              <a:rPr lang="de-DE" sz="2400" dirty="0" err="1">
                <a:solidFill>
                  <a:srgbClr val="333333"/>
                </a:solidFill>
              </a:rPr>
              <a:t>kepada</a:t>
            </a:r>
            <a:r>
              <a:rPr lang="de-DE" sz="2400" dirty="0">
                <a:solidFill>
                  <a:srgbClr val="333333"/>
                </a:solidFill>
              </a:rPr>
              <a:t> </a:t>
            </a:r>
            <a:r>
              <a:rPr lang="de-DE" sz="2400" dirty="0" err="1">
                <a:solidFill>
                  <a:srgbClr val="333333"/>
                </a:solidFill>
              </a:rPr>
              <a:t>orang</a:t>
            </a:r>
            <a:r>
              <a:rPr lang="de-DE" sz="2400" dirty="0">
                <a:solidFill>
                  <a:srgbClr val="333333"/>
                </a:solidFill>
              </a:rPr>
              <a:t> </a:t>
            </a:r>
            <a:r>
              <a:rPr lang="de-DE" sz="2400" dirty="0" err="1">
                <a:solidFill>
                  <a:srgbClr val="333333"/>
                </a:solidFill>
              </a:rPr>
              <a:t>lain</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Mencoba</a:t>
            </a:r>
            <a:r>
              <a:rPr lang="de-DE" sz="2400" dirty="0">
                <a:solidFill>
                  <a:srgbClr val="333333"/>
                </a:solidFill>
              </a:rPr>
              <a:t> </a:t>
            </a:r>
            <a:r>
              <a:rPr lang="de-DE" sz="2400" dirty="0" err="1">
                <a:solidFill>
                  <a:srgbClr val="333333"/>
                </a:solidFill>
              </a:rPr>
              <a:t>untuk</a:t>
            </a:r>
            <a:r>
              <a:rPr lang="de-DE" sz="2400" dirty="0">
                <a:solidFill>
                  <a:srgbClr val="333333"/>
                </a:solidFill>
              </a:rPr>
              <a:t> </a:t>
            </a:r>
            <a:r>
              <a:rPr lang="de-DE" sz="2400" dirty="0" err="1">
                <a:solidFill>
                  <a:srgbClr val="333333"/>
                </a:solidFill>
              </a:rPr>
              <a:t>berbicara</a:t>
            </a:r>
            <a:r>
              <a:rPr lang="de-DE" sz="2400" dirty="0">
                <a:solidFill>
                  <a:srgbClr val="333333"/>
                </a:solidFill>
              </a:rPr>
              <a:t> </a:t>
            </a:r>
            <a:r>
              <a:rPr lang="de-DE" sz="2400" dirty="0" err="1">
                <a:solidFill>
                  <a:srgbClr val="333333"/>
                </a:solidFill>
              </a:rPr>
              <a:t>dengan</a:t>
            </a:r>
            <a:r>
              <a:rPr lang="de-DE" sz="2400" dirty="0">
                <a:solidFill>
                  <a:srgbClr val="333333"/>
                </a:solidFill>
              </a:rPr>
              <a:t> </a:t>
            </a:r>
            <a:r>
              <a:rPr lang="de-DE" sz="2400" dirty="0" err="1">
                <a:solidFill>
                  <a:srgbClr val="333333"/>
                </a:solidFill>
              </a:rPr>
              <a:t>volume</a:t>
            </a:r>
            <a:r>
              <a:rPr lang="de-DE" sz="2400" dirty="0">
                <a:solidFill>
                  <a:srgbClr val="333333"/>
                </a:solidFill>
              </a:rPr>
              <a:t> </a:t>
            </a:r>
            <a:r>
              <a:rPr lang="de-DE" sz="2400" dirty="0" err="1">
                <a:solidFill>
                  <a:srgbClr val="333333"/>
                </a:solidFill>
              </a:rPr>
              <a:t>suara</a:t>
            </a:r>
            <a:r>
              <a:rPr lang="de-DE" sz="2400" dirty="0">
                <a:solidFill>
                  <a:srgbClr val="333333"/>
                </a:solidFill>
              </a:rPr>
              <a:t> </a:t>
            </a:r>
            <a:r>
              <a:rPr lang="de-DE" sz="2400" dirty="0" err="1">
                <a:solidFill>
                  <a:srgbClr val="333333"/>
                </a:solidFill>
              </a:rPr>
              <a:t>lebih</a:t>
            </a:r>
            <a:r>
              <a:rPr lang="de-DE" sz="2400" dirty="0">
                <a:solidFill>
                  <a:srgbClr val="333333"/>
                </a:solidFill>
              </a:rPr>
              <a:t> </a:t>
            </a:r>
            <a:r>
              <a:rPr lang="de-DE" sz="2400" dirty="0" err="1">
                <a:solidFill>
                  <a:srgbClr val="333333"/>
                </a:solidFill>
              </a:rPr>
              <a:t>keras</a:t>
            </a:r>
            <a:r>
              <a:rPr lang="de-DE" sz="2400" dirty="0">
                <a:solidFill>
                  <a:srgbClr val="333333"/>
                </a:solidFill>
              </a:rPr>
              <a:t> </a:t>
            </a:r>
            <a:r>
              <a:rPr lang="de-DE" sz="2400" dirty="0" err="1">
                <a:solidFill>
                  <a:srgbClr val="333333"/>
                </a:solidFill>
              </a:rPr>
              <a:t>dan</a:t>
            </a:r>
            <a:r>
              <a:rPr lang="de-DE" sz="2400" dirty="0">
                <a:solidFill>
                  <a:srgbClr val="333333"/>
                </a:solidFill>
              </a:rPr>
              <a:t> </a:t>
            </a:r>
            <a:r>
              <a:rPr lang="de-DE" sz="2400" err="1">
                <a:solidFill>
                  <a:srgbClr val="333333"/>
                </a:solidFill>
              </a:rPr>
              <a:t>jelas</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Pelatihan Terapi Metakognitif 9 – Harga Diri</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39</a:t>
            </a:fld>
            <a:endParaRPr lang="de-DE">
              <a:latin typeface="+mn-lt"/>
            </a:endParaRPr>
          </a:p>
        </p:txBody>
      </p:sp>
    </p:spTree>
    <p:extLst>
      <p:ext uri="{BB962C8B-B14F-4D97-AF65-F5344CB8AC3E}">
        <p14:creationId xmlns:p14="http://schemas.microsoft.com/office/powerpoint/2010/main" val="7460157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Tip untuk membantu meningkatkan harga diri</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Mengungkapkan</a:t>
            </a:r>
            <a:r>
              <a:rPr lang="de-DE" sz="2400" dirty="0">
                <a:solidFill>
                  <a:srgbClr val="333333"/>
                </a:solidFill>
              </a:rPr>
              <a:t> </a:t>
            </a:r>
            <a:r>
              <a:rPr lang="de-DE" sz="2400" dirty="0" err="1">
                <a:solidFill>
                  <a:srgbClr val="333333"/>
                </a:solidFill>
              </a:rPr>
              <a:t>harapan</a:t>
            </a:r>
            <a:r>
              <a:rPr lang="de-DE" sz="2400" dirty="0">
                <a:solidFill>
                  <a:srgbClr val="333333"/>
                </a:solidFill>
              </a:rPr>
              <a:t> </a:t>
            </a:r>
            <a:r>
              <a:rPr lang="de-DE" sz="2400" dirty="0" err="1">
                <a:solidFill>
                  <a:srgbClr val="333333"/>
                </a:solidFill>
              </a:rPr>
              <a:t>saudara</a:t>
            </a:r>
            <a:r>
              <a:rPr lang="de-DE" sz="2400" dirty="0">
                <a:solidFill>
                  <a:srgbClr val="333333"/>
                </a:solidFill>
              </a:rPr>
              <a:t> </a:t>
            </a:r>
            <a:r>
              <a:rPr lang="de-DE" sz="2400" dirty="0" err="1">
                <a:solidFill>
                  <a:srgbClr val="333333"/>
                </a:solidFill>
              </a:rPr>
              <a:t>kepada</a:t>
            </a:r>
            <a:r>
              <a:rPr lang="de-DE" sz="2400" dirty="0">
                <a:solidFill>
                  <a:srgbClr val="333333"/>
                </a:solidFill>
              </a:rPr>
              <a:t> </a:t>
            </a:r>
            <a:r>
              <a:rPr lang="de-DE" sz="2400" dirty="0" err="1">
                <a:solidFill>
                  <a:srgbClr val="333333"/>
                </a:solidFill>
              </a:rPr>
              <a:t>orang</a:t>
            </a:r>
            <a:r>
              <a:rPr lang="de-DE" sz="2400" dirty="0">
                <a:solidFill>
                  <a:srgbClr val="333333"/>
                </a:solidFill>
              </a:rPr>
              <a:t> </a:t>
            </a:r>
            <a:r>
              <a:rPr lang="de-DE" sz="2400" dirty="0" err="1">
                <a:solidFill>
                  <a:srgbClr val="333333"/>
                </a:solidFill>
              </a:rPr>
              <a:t>lain</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Mencoba</a:t>
            </a:r>
            <a:r>
              <a:rPr lang="de-DE" sz="2400" dirty="0">
                <a:solidFill>
                  <a:srgbClr val="333333"/>
                </a:solidFill>
              </a:rPr>
              <a:t> </a:t>
            </a:r>
            <a:r>
              <a:rPr lang="de-DE" sz="2400" dirty="0" err="1">
                <a:solidFill>
                  <a:srgbClr val="333333"/>
                </a:solidFill>
              </a:rPr>
              <a:t>untuk</a:t>
            </a:r>
            <a:r>
              <a:rPr lang="de-DE" sz="2400" dirty="0">
                <a:solidFill>
                  <a:srgbClr val="333333"/>
                </a:solidFill>
              </a:rPr>
              <a:t> </a:t>
            </a:r>
            <a:r>
              <a:rPr lang="de-DE" sz="2400" dirty="0" err="1">
                <a:solidFill>
                  <a:srgbClr val="333333"/>
                </a:solidFill>
              </a:rPr>
              <a:t>berbicara</a:t>
            </a:r>
            <a:r>
              <a:rPr lang="de-DE" sz="2400" dirty="0">
                <a:solidFill>
                  <a:srgbClr val="333333"/>
                </a:solidFill>
              </a:rPr>
              <a:t> </a:t>
            </a:r>
            <a:r>
              <a:rPr lang="de-DE" sz="2400" dirty="0" err="1">
                <a:solidFill>
                  <a:srgbClr val="333333"/>
                </a:solidFill>
              </a:rPr>
              <a:t>dengan</a:t>
            </a:r>
            <a:r>
              <a:rPr lang="de-DE" sz="2400" dirty="0">
                <a:solidFill>
                  <a:srgbClr val="333333"/>
                </a:solidFill>
              </a:rPr>
              <a:t> </a:t>
            </a:r>
            <a:r>
              <a:rPr lang="de-DE" sz="2400" dirty="0" err="1">
                <a:solidFill>
                  <a:srgbClr val="333333"/>
                </a:solidFill>
              </a:rPr>
              <a:t>volume</a:t>
            </a:r>
            <a:r>
              <a:rPr lang="de-DE" sz="2400" dirty="0">
                <a:solidFill>
                  <a:srgbClr val="333333"/>
                </a:solidFill>
              </a:rPr>
              <a:t> </a:t>
            </a:r>
            <a:r>
              <a:rPr lang="de-DE" sz="2400" dirty="0" err="1">
                <a:solidFill>
                  <a:srgbClr val="333333"/>
                </a:solidFill>
              </a:rPr>
              <a:t>suara</a:t>
            </a:r>
            <a:r>
              <a:rPr lang="de-DE" sz="2400" dirty="0">
                <a:solidFill>
                  <a:srgbClr val="333333"/>
                </a:solidFill>
              </a:rPr>
              <a:t> </a:t>
            </a:r>
            <a:r>
              <a:rPr lang="de-DE" sz="2400" dirty="0" err="1">
                <a:solidFill>
                  <a:srgbClr val="333333"/>
                </a:solidFill>
              </a:rPr>
              <a:t>lebih</a:t>
            </a:r>
            <a:r>
              <a:rPr lang="de-DE" sz="2400" dirty="0">
                <a:solidFill>
                  <a:srgbClr val="333333"/>
                </a:solidFill>
              </a:rPr>
              <a:t> </a:t>
            </a:r>
            <a:r>
              <a:rPr lang="de-DE" sz="2400" dirty="0" err="1">
                <a:solidFill>
                  <a:srgbClr val="333333"/>
                </a:solidFill>
              </a:rPr>
              <a:t>keras</a:t>
            </a:r>
            <a:r>
              <a:rPr lang="de-DE" sz="2400" dirty="0">
                <a:solidFill>
                  <a:srgbClr val="333333"/>
                </a:solidFill>
              </a:rPr>
              <a:t> </a:t>
            </a:r>
            <a:r>
              <a:rPr lang="de-DE" sz="2400" dirty="0" err="1">
                <a:solidFill>
                  <a:srgbClr val="333333"/>
                </a:solidFill>
              </a:rPr>
              <a:t>dan</a:t>
            </a:r>
            <a:r>
              <a:rPr lang="de-DE" sz="2400" dirty="0">
                <a:solidFill>
                  <a:srgbClr val="333333"/>
                </a:solidFill>
              </a:rPr>
              <a:t> </a:t>
            </a:r>
            <a:r>
              <a:rPr lang="de-DE" sz="2400" dirty="0" err="1">
                <a:solidFill>
                  <a:srgbClr val="333333"/>
                </a:solidFill>
              </a:rPr>
              <a:t>jelas</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Pertahankan</a:t>
            </a:r>
            <a:r>
              <a:rPr lang="de-DE" sz="2400" dirty="0">
                <a:solidFill>
                  <a:srgbClr val="333333"/>
                </a:solidFill>
              </a:rPr>
              <a:t> </a:t>
            </a:r>
            <a:r>
              <a:rPr lang="de-DE" sz="2400" dirty="0" err="1">
                <a:solidFill>
                  <a:srgbClr val="333333"/>
                </a:solidFill>
              </a:rPr>
              <a:t>kontak</a:t>
            </a:r>
            <a:r>
              <a:rPr lang="de-DE" sz="2400" dirty="0">
                <a:solidFill>
                  <a:srgbClr val="333333"/>
                </a:solidFill>
              </a:rPr>
              <a:t> </a:t>
            </a:r>
            <a:r>
              <a:rPr lang="de-DE" sz="2400" dirty="0" err="1">
                <a:solidFill>
                  <a:srgbClr val="333333"/>
                </a:solidFill>
              </a:rPr>
              <a:t>mata</a:t>
            </a:r>
            <a:r>
              <a:rPr lang="de-DE" sz="2400" dirty="0">
                <a:solidFill>
                  <a:srgbClr val="333333"/>
                </a:solidFill>
              </a:rPr>
              <a:t> (</a:t>
            </a:r>
            <a:r>
              <a:rPr lang="de-DE" sz="2400" dirty="0" err="1">
                <a:solidFill>
                  <a:srgbClr val="333333"/>
                </a:solidFill>
              </a:rPr>
              <a:t>mulai</a:t>
            </a:r>
            <a:r>
              <a:rPr lang="de-DE" sz="2400" dirty="0">
                <a:solidFill>
                  <a:srgbClr val="333333"/>
                </a:solidFill>
              </a:rPr>
              <a:t> </a:t>
            </a:r>
            <a:r>
              <a:rPr lang="de-DE" sz="2400" dirty="0" err="1">
                <a:solidFill>
                  <a:srgbClr val="333333"/>
                </a:solidFill>
              </a:rPr>
              <a:t>mencoba</a:t>
            </a:r>
            <a:r>
              <a:rPr lang="de-DE" sz="2400" dirty="0">
                <a:solidFill>
                  <a:srgbClr val="333333"/>
                </a:solidFill>
              </a:rPr>
              <a:t> </a:t>
            </a:r>
            <a:r>
              <a:rPr lang="de-DE" sz="2400" dirty="0" err="1">
                <a:solidFill>
                  <a:srgbClr val="333333"/>
                </a:solidFill>
              </a:rPr>
              <a:t>dengan</a:t>
            </a:r>
            <a:r>
              <a:rPr lang="de-DE" sz="2400" dirty="0">
                <a:solidFill>
                  <a:srgbClr val="333333"/>
                </a:solidFill>
              </a:rPr>
              <a:t> </a:t>
            </a:r>
            <a:r>
              <a:rPr lang="de-DE" sz="2400" dirty="0" err="1">
                <a:solidFill>
                  <a:srgbClr val="333333"/>
                </a:solidFill>
              </a:rPr>
              <a:t>orang</a:t>
            </a:r>
            <a:r>
              <a:rPr lang="de-DE" sz="2400" dirty="0">
                <a:solidFill>
                  <a:srgbClr val="333333"/>
                </a:solidFill>
              </a:rPr>
              <a:t> </a:t>
            </a:r>
            <a:r>
              <a:rPr lang="de-DE" sz="2400" dirty="0" err="1">
                <a:solidFill>
                  <a:srgbClr val="333333"/>
                </a:solidFill>
              </a:rPr>
              <a:t>yang</a:t>
            </a:r>
            <a:r>
              <a:rPr lang="de-DE" sz="2400" dirty="0">
                <a:solidFill>
                  <a:srgbClr val="333333"/>
                </a:solidFill>
              </a:rPr>
              <a:t> </a:t>
            </a:r>
            <a:r>
              <a:rPr lang="de-DE" sz="2400" dirty="0" err="1">
                <a:solidFill>
                  <a:srgbClr val="333333"/>
                </a:solidFill>
              </a:rPr>
              <a:t>saudara</a:t>
            </a:r>
            <a:r>
              <a:rPr lang="de-DE" sz="2400" dirty="0">
                <a:solidFill>
                  <a:srgbClr val="333333"/>
                </a:solidFill>
              </a:rPr>
              <a:t> </a:t>
            </a:r>
            <a:r>
              <a:rPr lang="de-DE" sz="2400" dirty="0" err="1">
                <a:solidFill>
                  <a:srgbClr val="333333"/>
                </a:solidFill>
              </a:rPr>
              <a:t>kenal</a:t>
            </a:r>
            <a:r>
              <a:rPr lang="de-DE" sz="2400" dirty="0">
                <a:solidFill>
                  <a:srgbClr val="333333"/>
                </a:solidFill>
              </a:rPr>
              <a:t>, </a:t>
            </a:r>
            <a:r>
              <a:rPr lang="de-DE" sz="2400" dirty="0" err="1">
                <a:solidFill>
                  <a:srgbClr val="333333"/>
                </a:solidFill>
              </a:rPr>
              <a:t>kemudian</a:t>
            </a:r>
            <a:r>
              <a:rPr lang="de-DE" sz="2400" dirty="0">
                <a:solidFill>
                  <a:srgbClr val="333333"/>
                </a:solidFill>
              </a:rPr>
              <a:t> </a:t>
            </a:r>
            <a:r>
              <a:rPr lang="de-DE" sz="2400" dirty="0" err="1">
                <a:solidFill>
                  <a:srgbClr val="333333"/>
                </a:solidFill>
              </a:rPr>
              <a:t>berlanjut</a:t>
            </a:r>
            <a:r>
              <a:rPr lang="de-DE" sz="2400" dirty="0">
                <a:solidFill>
                  <a:srgbClr val="333333"/>
                </a:solidFill>
              </a:rPr>
              <a:t> </a:t>
            </a:r>
            <a:r>
              <a:rPr lang="de-DE" sz="2400" dirty="0" err="1">
                <a:solidFill>
                  <a:srgbClr val="333333"/>
                </a:solidFill>
              </a:rPr>
              <a:t>ke</a:t>
            </a:r>
            <a:r>
              <a:rPr lang="de-DE" sz="2400" dirty="0">
                <a:solidFill>
                  <a:srgbClr val="333333"/>
                </a:solidFill>
              </a:rPr>
              <a:t> </a:t>
            </a:r>
            <a:r>
              <a:rPr lang="de-DE" sz="2400" dirty="0" err="1">
                <a:solidFill>
                  <a:srgbClr val="333333"/>
                </a:solidFill>
              </a:rPr>
              <a:t>orang</a:t>
            </a:r>
            <a:r>
              <a:rPr lang="de-DE" sz="2400" dirty="0">
                <a:solidFill>
                  <a:srgbClr val="333333"/>
                </a:solidFill>
              </a:rPr>
              <a:t> </a:t>
            </a:r>
            <a:r>
              <a:rPr lang="de-DE" sz="2400" err="1">
                <a:solidFill>
                  <a:srgbClr val="333333"/>
                </a:solidFill>
              </a:rPr>
              <a:t>lain</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Pelatihan Terapi Metakognitif 9 – Harga Diri</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40</a:t>
            </a:fld>
            <a:endParaRPr lang="de-DE">
              <a:latin typeface="+mn-lt"/>
            </a:endParaRPr>
          </a:p>
        </p:txBody>
      </p:sp>
    </p:spTree>
    <p:extLst>
      <p:ext uri="{BB962C8B-B14F-4D97-AF65-F5344CB8AC3E}">
        <p14:creationId xmlns:p14="http://schemas.microsoft.com/office/powerpoint/2010/main" val="40123312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Tip untuk membantu meningkatkan harga diri</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rPr>
              <a:t>Mengungkapkan</a:t>
            </a:r>
            <a:r>
              <a:rPr lang="de-DE" sz="2400" dirty="0">
                <a:solidFill>
                  <a:srgbClr val="333333"/>
                </a:solidFill>
              </a:rPr>
              <a:t> </a:t>
            </a:r>
            <a:r>
              <a:rPr lang="de-DE" sz="2400" dirty="0" err="1">
                <a:solidFill>
                  <a:srgbClr val="333333"/>
                </a:solidFill>
              </a:rPr>
              <a:t>harapan</a:t>
            </a:r>
            <a:r>
              <a:rPr lang="de-DE" sz="2400" dirty="0">
                <a:solidFill>
                  <a:srgbClr val="333333"/>
                </a:solidFill>
              </a:rPr>
              <a:t> </a:t>
            </a:r>
            <a:r>
              <a:rPr lang="de-DE" sz="2400" dirty="0" err="1">
                <a:solidFill>
                  <a:srgbClr val="333333"/>
                </a:solidFill>
              </a:rPr>
              <a:t>saudara</a:t>
            </a:r>
            <a:r>
              <a:rPr lang="de-DE" sz="2400" dirty="0">
                <a:solidFill>
                  <a:srgbClr val="333333"/>
                </a:solidFill>
              </a:rPr>
              <a:t> </a:t>
            </a:r>
            <a:r>
              <a:rPr lang="de-DE" sz="2400" dirty="0" err="1">
                <a:solidFill>
                  <a:srgbClr val="333333"/>
                </a:solidFill>
              </a:rPr>
              <a:t>kepada</a:t>
            </a:r>
            <a:r>
              <a:rPr lang="de-DE" sz="2400" dirty="0">
                <a:solidFill>
                  <a:srgbClr val="333333"/>
                </a:solidFill>
              </a:rPr>
              <a:t> </a:t>
            </a:r>
            <a:r>
              <a:rPr lang="de-DE" sz="2400" dirty="0" err="1">
                <a:solidFill>
                  <a:srgbClr val="333333"/>
                </a:solidFill>
              </a:rPr>
              <a:t>orang</a:t>
            </a:r>
            <a:r>
              <a:rPr lang="de-DE" sz="2400" dirty="0">
                <a:solidFill>
                  <a:srgbClr val="333333"/>
                </a:solidFill>
              </a:rPr>
              <a:t> </a:t>
            </a:r>
            <a:r>
              <a:rPr lang="de-DE" sz="2400" dirty="0" err="1">
                <a:solidFill>
                  <a:srgbClr val="333333"/>
                </a:solidFill>
              </a:rPr>
              <a:t>lain</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Mencoba</a:t>
            </a:r>
            <a:r>
              <a:rPr lang="de-DE" sz="2400" dirty="0">
                <a:solidFill>
                  <a:srgbClr val="333333"/>
                </a:solidFill>
              </a:rPr>
              <a:t> </a:t>
            </a:r>
            <a:r>
              <a:rPr lang="de-DE" sz="2400" dirty="0" err="1">
                <a:solidFill>
                  <a:srgbClr val="333333"/>
                </a:solidFill>
              </a:rPr>
              <a:t>untuk</a:t>
            </a:r>
            <a:r>
              <a:rPr lang="de-DE" sz="2400" dirty="0">
                <a:solidFill>
                  <a:srgbClr val="333333"/>
                </a:solidFill>
              </a:rPr>
              <a:t> </a:t>
            </a:r>
            <a:r>
              <a:rPr lang="de-DE" sz="2400" dirty="0" err="1">
                <a:solidFill>
                  <a:srgbClr val="333333"/>
                </a:solidFill>
              </a:rPr>
              <a:t>berbicara</a:t>
            </a:r>
            <a:r>
              <a:rPr lang="de-DE" sz="2400" dirty="0">
                <a:solidFill>
                  <a:srgbClr val="333333"/>
                </a:solidFill>
              </a:rPr>
              <a:t> </a:t>
            </a:r>
            <a:r>
              <a:rPr lang="de-DE" sz="2400" dirty="0" err="1">
                <a:solidFill>
                  <a:srgbClr val="333333"/>
                </a:solidFill>
              </a:rPr>
              <a:t>dengan</a:t>
            </a:r>
            <a:r>
              <a:rPr lang="de-DE" sz="2400" dirty="0">
                <a:solidFill>
                  <a:srgbClr val="333333"/>
                </a:solidFill>
              </a:rPr>
              <a:t> </a:t>
            </a:r>
            <a:r>
              <a:rPr lang="de-DE" sz="2400" dirty="0" err="1">
                <a:solidFill>
                  <a:srgbClr val="333333"/>
                </a:solidFill>
              </a:rPr>
              <a:t>volume</a:t>
            </a:r>
            <a:r>
              <a:rPr lang="de-DE" sz="2400" dirty="0">
                <a:solidFill>
                  <a:srgbClr val="333333"/>
                </a:solidFill>
              </a:rPr>
              <a:t> </a:t>
            </a:r>
            <a:r>
              <a:rPr lang="de-DE" sz="2400" dirty="0" err="1">
                <a:solidFill>
                  <a:srgbClr val="333333"/>
                </a:solidFill>
              </a:rPr>
              <a:t>suara</a:t>
            </a:r>
            <a:r>
              <a:rPr lang="de-DE" sz="2400" dirty="0">
                <a:solidFill>
                  <a:srgbClr val="333333"/>
                </a:solidFill>
              </a:rPr>
              <a:t> </a:t>
            </a:r>
            <a:r>
              <a:rPr lang="de-DE" sz="2400" dirty="0" err="1">
                <a:solidFill>
                  <a:srgbClr val="333333"/>
                </a:solidFill>
              </a:rPr>
              <a:t>lebih</a:t>
            </a:r>
            <a:r>
              <a:rPr lang="de-DE" sz="2400" dirty="0">
                <a:solidFill>
                  <a:srgbClr val="333333"/>
                </a:solidFill>
              </a:rPr>
              <a:t> </a:t>
            </a:r>
            <a:r>
              <a:rPr lang="de-DE" sz="2400" dirty="0" err="1">
                <a:solidFill>
                  <a:srgbClr val="333333"/>
                </a:solidFill>
              </a:rPr>
              <a:t>keras</a:t>
            </a:r>
            <a:r>
              <a:rPr lang="de-DE" sz="2400" dirty="0">
                <a:solidFill>
                  <a:srgbClr val="333333"/>
                </a:solidFill>
              </a:rPr>
              <a:t> </a:t>
            </a:r>
            <a:r>
              <a:rPr lang="de-DE" sz="2400" dirty="0" err="1">
                <a:solidFill>
                  <a:srgbClr val="333333"/>
                </a:solidFill>
              </a:rPr>
              <a:t>dan</a:t>
            </a:r>
            <a:r>
              <a:rPr lang="de-DE" sz="2400" dirty="0">
                <a:solidFill>
                  <a:srgbClr val="333333"/>
                </a:solidFill>
              </a:rPr>
              <a:t> </a:t>
            </a:r>
            <a:r>
              <a:rPr lang="de-DE" sz="2400" dirty="0" err="1">
                <a:solidFill>
                  <a:srgbClr val="333333"/>
                </a:solidFill>
              </a:rPr>
              <a:t>jelas</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Pertahankan</a:t>
            </a:r>
            <a:r>
              <a:rPr lang="de-DE" sz="2400" dirty="0">
                <a:solidFill>
                  <a:srgbClr val="333333"/>
                </a:solidFill>
              </a:rPr>
              <a:t> </a:t>
            </a:r>
            <a:r>
              <a:rPr lang="de-DE" sz="2400" dirty="0" err="1">
                <a:solidFill>
                  <a:srgbClr val="333333"/>
                </a:solidFill>
              </a:rPr>
              <a:t>kontak</a:t>
            </a:r>
            <a:r>
              <a:rPr lang="de-DE" sz="2400" dirty="0">
                <a:solidFill>
                  <a:srgbClr val="333333"/>
                </a:solidFill>
              </a:rPr>
              <a:t> </a:t>
            </a:r>
            <a:r>
              <a:rPr lang="de-DE" sz="2400" dirty="0" err="1">
                <a:solidFill>
                  <a:srgbClr val="333333"/>
                </a:solidFill>
              </a:rPr>
              <a:t>mata</a:t>
            </a:r>
            <a:r>
              <a:rPr lang="de-DE" sz="2400" dirty="0">
                <a:solidFill>
                  <a:srgbClr val="333333"/>
                </a:solidFill>
              </a:rPr>
              <a:t> (</a:t>
            </a:r>
            <a:r>
              <a:rPr lang="de-DE" sz="2400" dirty="0" err="1">
                <a:solidFill>
                  <a:srgbClr val="333333"/>
                </a:solidFill>
              </a:rPr>
              <a:t>mulai</a:t>
            </a:r>
            <a:r>
              <a:rPr lang="de-DE" sz="2400" dirty="0">
                <a:solidFill>
                  <a:srgbClr val="333333"/>
                </a:solidFill>
              </a:rPr>
              <a:t> </a:t>
            </a:r>
            <a:r>
              <a:rPr lang="de-DE" sz="2400" dirty="0" err="1">
                <a:solidFill>
                  <a:srgbClr val="333333"/>
                </a:solidFill>
              </a:rPr>
              <a:t>mencoba</a:t>
            </a:r>
            <a:r>
              <a:rPr lang="de-DE" sz="2400" dirty="0">
                <a:solidFill>
                  <a:srgbClr val="333333"/>
                </a:solidFill>
              </a:rPr>
              <a:t> </a:t>
            </a:r>
            <a:r>
              <a:rPr lang="de-DE" sz="2400" dirty="0" err="1">
                <a:solidFill>
                  <a:srgbClr val="333333"/>
                </a:solidFill>
              </a:rPr>
              <a:t>dengan</a:t>
            </a:r>
            <a:r>
              <a:rPr lang="de-DE" sz="2400" dirty="0">
                <a:solidFill>
                  <a:srgbClr val="333333"/>
                </a:solidFill>
              </a:rPr>
              <a:t> </a:t>
            </a:r>
            <a:r>
              <a:rPr lang="de-DE" sz="2400" dirty="0" err="1">
                <a:solidFill>
                  <a:srgbClr val="333333"/>
                </a:solidFill>
              </a:rPr>
              <a:t>orang</a:t>
            </a:r>
            <a:r>
              <a:rPr lang="de-DE" sz="2400" dirty="0">
                <a:solidFill>
                  <a:srgbClr val="333333"/>
                </a:solidFill>
              </a:rPr>
              <a:t> </a:t>
            </a:r>
            <a:r>
              <a:rPr lang="de-DE" sz="2400" dirty="0" err="1">
                <a:solidFill>
                  <a:srgbClr val="333333"/>
                </a:solidFill>
              </a:rPr>
              <a:t>yang</a:t>
            </a:r>
            <a:r>
              <a:rPr lang="de-DE" sz="2400" dirty="0">
                <a:solidFill>
                  <a:srgbClr val="333333"/>
                </a:solidFill>
              </a:rPr>
              <a:t> </a:t>
            </a:r>
            <a:r>
              <a:rPr lang="de-DE" sz="2400" dirty="0" err="1">
                <a:solidFill>
                  <a:srgbClr val="333333"/>
                </a:solidFill>
              </a:rPr>
              <a:t>saudara</a:t>
            </a:r>
            <a:r>
              <a:rPr lang="de-DE" sz="2400" dirty="0">
                <a:solidFill>
                  <a:srgbClr val="333333"/>
                </a:solidFill>
              </a:rPr>
              <a:t> </a:t>
            </a:r>
            <a:r>
              <a:rPr lang="de-DE" sz="2400" dirty="0" err="1">
                <a:solidFill>
                  <a:srgbClr val="333333"/>
                </a:solidFill>
              </a:rPr>
              <a:t>kenal</a:t>
            </a:r>
            <a:r>
              <a:rPr lang="de-DE" sz="2400" dirty="0">
                <a:solidFill>
                  <a:srgbClr val="333333"/>
                </a:solidFill>
              </a:rPr>
              <a:t>, </a:t>
            </a:r>
            <a:r>
              <a:rPr lang="de-DE" sz="2400" dirty="0" err="1">
                <a:solidFill>
                  <a:srgbClr val="333333"/>
                </a:solidFill>
              </a:rPr>
              <a:t>kemudian</a:t>
            </a:r>
            <a:r>
              <a:rPr lang="de-DE" sz="2400" dirty="0">
                <a:solidFill>
                  <a:srgbClr val="333333"/>
                </a:solidFill>
              </a:rPr>
              <a:t> </a:t>
            </a:r>
            <a:r>
              <a:rPr lang="de-DE" sz="2400" dirty="0" err="1">
                <a:solidFill>
                  <a:srgbClr val="333333"/>
                </a:solidFill>
              </a:rPr>
              <a:t>berlanjut</a:t>
            </a:r>
            <a:r>
              <a:rPr lang="de-DE" sz="2400" dirty="0">
                <a:solidFill>
                  <a:srgbClr val="333333"/>
                </a:solidFill>
              </a:rPr>
              <a:t> </a:t>
            </a:r>
            <a:r>
              <a:rPr lang="de-DE" sz="2400" dirty="0" err="1">
                <a:solidFill>
                  <a:srgbClr val="333333"/>
                </a:solidFill>
              </a:rPr>
              <a:t>ke</a:t>
            </a:r>
            <a:r>
              <a:rPr lang="de-DE" sz="2400" dirty="0">
                <a:solidFill>
                  <a:srgbClr val="333333"/>
                </a:solidFill>
              </a:rPr>
              <a:t> </a:t>
            </a:r>
            <a:r>
              <a:rPr lang="de-DE" sz="2400" dirty="0" err="1">
                <a:solidFill>
                  <a:srgbClr val="333333"/>
                </a:solidFill>
              </a:rPr>
              <a:t>orang</a:t>
            </a:r>
            <a:r>
              <a:rPr lang="de-DE" sz="2400" dirty="0">
                <a:solidFill>
                  <a:srgbClr val="333333"/>
                </a:solidFill>
              </a:rPr>
              <a:t> </a:t>
            </a:r>
            <a:r>
              <a:rPr lang="de-DE" sz="2400" dirty="0" err="1">
                <a:solidFill>
                  <a:srgbClr val="333333"/>
                </a:solidFill>
              </a:rPr>
              <a:t>lain</a:t>
            </a:r>
            <a:r>
              <a:rPr lang="de-DE" sz="2400" dirty="0">
                <a:solidFill>
                  <a:srgbClr val="333333"/>
                </a:solidFill>
              </a:rPr>
              <a:t>).</a:t>
            </a:r>
          </a:p>
          <a:p>
            <a:pPr marL="342900" indent="-342900">
              <a:buClr>
                <a:srgbClr val="333333"/>
              </a:buClr>
              <a:buFont typeface="WingDings"/>
              <a:buChar char=""/>
            </a:pPr>
            <a:r>
              <a:rPr lang="de-DE" sz="2400" dirty="0" err="1">
                <a:solidFill>
                  <a:srgbClr val="333333"/>
                </a:solidFill>
              </a:rPr>
              <a:t>Berdiri</a:t>
            </a:r>
            <a:r>
              <a:rPr lang="de-DE" sz="2400" dirty="0">
                <a:solidFill>
                  <a:srgbClr val="333333"/>
                </a:solidFill>
              </a:rPr>
              <a:t> </a:t>
            </a:r>
            <a:r>
              <a:rPr lang="de-DE" sz="2400" dirty="0" err="1">
                <a:solidFill>
                  <a:srgbClr val="333333"/>
                </a:solidFill>
              </a:rPr>
              <a:t>tegak</a:t>
            </a:r>
            <a:r>
              <a:rPr lang="de-DE" sz="2400" dirty="0">
                <a:solidFill>
                  <a:srgbClr val="333333"/>
                </a:solidFill>
              </a:rPr>
              <a:t>: </a:t>
            </a:r>
            <a:r>
              <a:rPr lang="de-DE" sz="2400" dirty="0" err="1">
                <a:solidFill>
                  <a:srgbClr val="333333"/>
                </a:solidFill>
              </a:rPr>
              <a:t>Ingatlah</a:t>
            </a:r>
            <a:r>
              <a:rPr lang="de-DE" sz="2400" dirty="0">
                <a:solidFill>
                  <a:srgbClr val="333333"/>
                </a:solidFill>
              </a:rPr>
              <a:t> </a:t>
            </a:r>
            <a:r>
              <a:rPr lang="de-DE" sz="2400" dirty="0" err="1">
                <a:solidFill>
                  <a:srgbClr val="333333"/>
                </a:solidFill>
              </a:rPr>
              <a:t>bahwa</a:t>
            </a:r>
            <a:r>
              <a:rPr lang="de-DE" sz="2400" dirty="0">
                <a:solidFill>
                  <a:srgbClr val="333333"/>
                </a:solidFill>
              </a:rPr>
              <a:t> </a:t>
            </a:r>
            <a:r>
              <a:rPr lang="de-DE" sz="2400" dirty="0" err="1">
                <a:solidFill>
                  <a:srgbClr val="333333"/>
                </a:solidFill>
              </a:rPr>
              <a:t>posisi</a:t>
            </a:r>
            <a:r>
              <a:rPr lang="de-DE" sz="2400" dirty="0">
                <a:solidFill>
                  <a:srgbClr val="333333"/>
                </a:solidFill>
              </a:rPr>
              <a:t> </a:t>
            </a:r>
            <a:r>
              <a:rPr lang="de-DE" sz="2400" dirty="0" err="1">
                <a:solidFill>
                  <a:srgbClr val="333333"/>
                </a:solidFill>
              </a:rPr>
              <a:t>tegak</a:t>
            </a:r>
            <a:r>
              <a:rPr lang="de-DE" sz="2400" dirty="0">
                <a:solidFill>
                  <a:srgbClr val="333333"/>
                </a:solidFill>
              </a:rPr>
              <a:t> </a:t>
            </a:r>
            <a:r>
              <a:rPr lang="de-DE" sz="2400" dirty="0" err="1">
                <a:solidFill>
                  <a:srgbClr val="333333"/>
                </a:solidFill>
              </a:rPr>
              <a:t>akan</a:t>
            </a:r>
            <a:r>
              <a:rPr lang="de-DE" sz="2400" dirty="0">
                <a:solidFill>
                  <a:srgbClr val="333333"/>
                </a:solidFill>
              </a:rPr>
              <a:t> </a:t>
            </a:r>
            <a:r>
              <a:rPr lang="de-DE" sz="2400" dirty="0" err="1">
                <a:solidFill>
                  <a:srgbClr val="333333"/>
                </a:solidFill>
              </a:rPr>
              <a:t>mempengaruhi</a:t>
            </a:r>
            <a:r>
              <a:rPr lang="de-DE" sz="2400" dirty="0">
                <a:solidFill>
                  <a:srgbClr val="333333"/>
                </a:solidFill>
              </a:rPr>
              <a:t> </a:t>
            </a:r>
            <a:r>
              <a:rPr lang="de-DE" sz="2400" dirty="0" err="1">
                <a:solidFill>
                  <a:srgbClr val="333333"/>
                </a:solidFill>
              </a:rPr>
              <a:t>harga</a:t>
            </a:r>
            <a:r>
              <a:rPr lang="de-DE" sz="2400" dirty="0">
                <a:solidFill>
                  <a:srgbClr val="333333"/>
                </a:solidFill>
              </a:rPr>
              <a:t> </a:t>
            </a:r>
            <a:r>
              <a:rPr lang="de-DE" sz="2400" dirty="0" err="1">
                <a:solidFill>
                  <a:srgbClr val="333333"/>
                </a:solidFill>
              </a:rPr>
              <a:t>diri</a:t>
            </a:r>
            <a:r>
              <a:rPr lang="de-DE" sz="2400" dirty="0">
                <a:solidFill>
                  <a:srgbClr val="333333"/>
                </a:solidFill>
              </a:rPr>
              <a:t> </a:t>
            </a:r>
            <a:r>
              <a:rPr lang="de-DE" sz="2400" dirty="0" err="1">
                <a:solidFill>
                  <a:srgbClr val="333333"/>
                </a:solidFill>
              </a:rPr>
              <a:t>dan</a:t>
            </a:r>
            <a:r>
              <a:rPr lang="de-DE" sz="2400" dirty="0">
                <a:solidFill>
                  <a:srgbClr val="333333"/>
                </a:solidFill>
              </a:rPr>
              <a:t> </a:t>
            </a:r>
            <a:r>
              <a:rPr lang="de-DE" sz="2400" dirty="0" err="1">
                <a:solidFill>
                  <a:srgbClr val="333333"/>
                </a:solidFill>
              </a:rPr>
              <a:t>orang</a:t>
            </a:r>
            <a:r>
              <a:rPr lang="de-DE" sz="2400" dirty="0">
                <a:solidFill>
                  <a:srgbClr val="333333"/>
                </a:solidFill>
              </a:rPr>
              <a:t> </a:t>
            </a:r>
            <a:r>
              <a:rPr lang="de-DE" sz="2400" dirty="0" err="1">
                <a:solidFill>
                  <a:srgbClr val="333333"/>
                </a:solidFill>
              </a:rPr>
              <a:t>orang</a:t>
            </a:r>
            <a:r>
              <a:rPr lang="de-DE" sz="2400" dirty="0">
                <a:solidFill>
                  <a:srgbClr val="333333"/>
                </a:solidFill>
              </a:rPr>
              <a:t> </a:t>
            </a:r>
            <a:r>
              <a:rPr lang="de-DE" sz="2400" err="1">
                <a:solidFill>
                  <a:srgbClr val="333333"/>
                </a:solidFill>
              </a:rPr>
              <a:t>disekitarmu</a:t>
            </a:r>
            <a:r>
              <a:rPr lang="de-DE" sz="240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latin typeface="+mn-lt"/>
              </a:rPr>
              <a:t>Pelatihan Terapi Metakognitif 9 – Harga Diri</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41</a:t>
            </a:fld>
            <a:endParaRPr lang="de-DE">
              <a:latin typeface="+mn-lt"/>
            </a:endParaRPr>
          </a:p>
        </p:txBody>
      </p:sp>
    </p:spTree>
    <p:extLst>
      <p:ext uri="{BB962C8B-B14F-4D97-AF65-F5344CB8AC3E}">
        <p14:creationId xmlns:p14="http://schemas.microsoft.com/office/powerpoint/2010/main" val="38961860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Pekerjaan rumah</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buClr>
                <a:srgbClr val="333333"/>
              </a:buClr>
              <a:defRPr/>
            </a:pPr>
            <a:r>
              <a:rPr lang="de-DE" sz="2000" dirty="0" err="1">
                <a:solidFill>
                  <a:srgbClr val="004992"/>
                </a:solidFill>
              </a:rPr>
              <a:t>Tip</a:t>
            </a:r>
            <a:r>
              <a:rPr lang="de-DE" sz="2000" dirty="0">
                <a:solidFill>
                  <a:srgbClr val="004992"/>
                </a:solidFill>
              </a:rPr>
              <a:t> </a:t>
            </a:r>
            <a:r>
              <a:rPr lang="de-DE" sz="2000" dirty="0" err="1">
                <a:solidFill>
                  <a:srgbClr val="004992"/>
                </a:solidFill>
              </a:rPr>
              <a:t>bagaimana</a:t>
            </a:r>
            <a:r>
              <a:rPr lang="de-DE" sz="2000" dirty="0">
                <a:solidFill>
                  <a:srgbClr val="004992"/>
                </a:solidFill>
              </a:rPr>
              <a:t> </a:t>
            </a:r>
            <a:r>
              <a:rPr lang="de-DE" sz="2000" dirty="0" err="1">
                <a:solidFill>
                  <a:srgbClr val="004992"/>
                </a:solidFill>
              </a:rPr>
              <a:t>untuk</a:t>
            </a:r>
            <a:r>
              <a:rPr lang="de-DE" sz="2000" dirty="0">
                <a:solidFill>
                  <a:srgbClr val="004992"/>
                </a:solidFill>
              </a:rPr>
              <a:t> </a:t>
            </a:r>
            <a:r>
              <a:rPr lang="de-DE" sz="2000" dirty="0" err="1">
                <a:solidFill>
                  <a:srgbClr val="004992"/>
                </a:solidFill>
              </a:rPr>
              <a:t>menghargai</a:t>
            </a:r>
            <a:r>
              <a:rPr lang="de-DE" sz="2000" dirty="0">
                <a:solidFill>
                  <a:srgbClr val="004992"/>
                </a:solidFill>
              </a:rPr>
              <a:t> </a:t>
            </a:r>
            <a:r>
              <a:rPr lang="de-DE" sz="2000" dirty="0" err="1">
                <a:solidFill>
                  <a:srgbClr val="004992"/>
                </a:solidFill>
              </a:rPr>
              <a:t>hal</a:t>
            </a:r>
            <a:r>
              <a:rPr lang="de-DE" sz="2000" dirty="0">
                <a:solidFill>
                  <a:srgbClr val="004992"/>
                </a:solidFill>
              </a:rPr>
              <a:t> </a:t>
            </a:r>
            <a:r>
              <a:rPr lang="de-DE" sz="2000" dirty="0" err="1">
                <a:solidFill>
                  <a:srgbClr val="004992"/>
                </a:solidFill>
              </a:rPr>
              <a:t>hal</a:t>
            </a:r>
            <a:r>
              <a:rPr lang="de-DE" sz="2000" dirty="0">
                <a:solidFill>
                  <a:srgbClr val="004992"/>
                </a:solidFill>
              </a:rPr>
              <a:t> </a:t>
            </a:r>
            <a:r>
              <a:rPr lang="de-DE" sz="2000" dirty="0" err="1">
                <a:solidFill>
                  <a:srgbClr val="004992"/>
                </a:solidFill>
              </a:rPr>
              <a:t>positif</a:t>
            </a:r>
            <a:r>
              <a:rPr lang="de-DE" sz="2000" dirty="0">
                <a:solidFill>
                  <a:srgbClr val="004992"/>
                </a:solidFill>
              </a:rPr>
              <a:t> </a:t>
            </a:r>
            <a:r>
              <a:rPr lang="de-DE" sz="2000" dirty="0" err="1">
                <a:solidFill>
                  <a:srgbClr val="004992"/>
                </a:solidFill>
              </a:rPr>
              <a:t>yang</a:t>
            </a:r>
            <a:r>
              <a:rPr lang="de-DE" sz="2000" dirty="0">
                <a:solidFill>
                  <a:srgbClr val="004992"/>
                </a:solidFill>
              </a:rPr>
              <a:t> </a:t>
            </a:r>
            <a:r>
              <a:rPr lang="de-DE" sz="2000" dirty="0" err="1">
                <a:solidFill>
                  <a:srgbClr val="004992"/>
                </a:solidFill>
              </a:rPr>
              <a:t>terjadi</a:t>
            </a:r>
            <a:r>
              <a:rPr lang="de-DE" sz="2000" dirty="0">
                <a:solidFill>
                  <a:srgbClr val="004992"/>
                </a:solidFill>
              </a:rPr>
              <a:t> </a:t>
            </a:r>
            <a:r>
              <a:rPr lang="de-DE" sz="2000" dirty="0" err="1">
                <a:solidFill>
                  <a:srgbClr val="004992"/>
                </a:solidFill>
              </a:rPr>
              <a:t>dalam</a:t>
            </a:r>
            <a:r>
              <a:rPr lang="de-DE" sz="2000" dirty="0">
                <a:solidFill>
                  <a:srgbClr val="004992"/>
                </a:solidFill>
              </a:rPr>
              <a:t> </a:t>
            </a:r>
            <a:r>
              <a:rPr lang="de-DE" sz="2000" dirty="0" err="1">
                <a:solidFill>
                  <a:srgbClr val="004992"/>
                </a:solidFill>
              </a:rPr>
              <a:t>keseharianmu</a:t>
            </a:r>
            <a:r>
              <a:rPr lang="de-DE" sz="2000" dirty="0">
                <a:solidFill>
                  <a:srgbClr val="004992"/>
                </a:solidFill>
              </a:rPr>
              <a:t>:</a:t>
            </a:r>
          </a:p>
          <a:p>
            <a:pPr marL="342900" indent="-342900">
              <a:buClr>
                <a:srgbClr val="333333"/>
              </a:buClr>
              <a:buFont typeface="WingDings"/>
              <a:buChar char=""/>
              <a:defRPr/>
            </a:pPr>
            <a:r>
              <a:rPr lang="de-DE" sz="2000" dirty="0" err="1">
                <a:solidFill>
                  <a:srgbClr val="333333"/>
                </a:solidFill>
              </a:rPr>
              <a:t>Ketika</a:t>
            </a:r>
            <a:r>
              <a:rPr lang="de-DE" sz="2000" dirty="0">
                <a:solidFill>
                  <a:srgbClr val="333333"/>
                </a:solidFill>
              </a:rPr>
              <a:t> </a:t>
            </a:r>
            <a:r>
              <a:rPr lang="de-DE" sz="2000" dirty="0" err="1">
                <a:solidFill>
                  <a:srgbClr val="333333"/>
                </a:solidFill>
              </a:rPr>
              <a:t>meninggalkan</a:t>
            </a:r>
            <a:r>
              <a:rPr lang="de-DE" sz="2000" dirty="0">
                <a:solidFill>
                  <a:srgbClr val="333333"/>
                </a:solidFill>
              </a:rPr>
              <a:t> </a:t>
            </a:r>
            <a:r>
              <a:rPr lang="de-DE" sz="2000" dirty="0" err="1">
                <a:solidFill>
                  <a:srgbClr val="333333"/>
                </a:solidFill>
              </a:rPr>
              <a:t>rumah</a:t>
            </a:r>
            <a:r>
              <a:rPr lang="de-DE" sz="2000" dirty="0">
                <a:solidFill>
                  <a:srgbClr val="333333"/>
                </a:solidFill>
              </a:rPr>
              <a:t>, </a:t>
            </a:r>
            <a:r>
              <a:rPr lang="de-DE" sz="2000" dirty="0" err="1">
                <a:solidFill>
                  <a:srgbClr val="333333"/>
                </a:solidFill>
              </a:rPr>
              <a:t>ambillah</a:t>
            </a:r>
            <a:r>
              <a:rPr lang="de-DE" sz="2000" dirty="0">
                <a:solidFill>
                  <a:srgbClr val="333333"/>
                </a:solidFill>
              </a:rPr>
              <a:t> </a:t>
            </a:r>
            <a:r>
              <a:rPr lang="de-DE" sz="2000" dirty="0" err="1">
                <a:solidFill>
                  <a:srgbClr val="333333"/>
                </a:solidFill>
              </a:rPr>
              <a:t>permen</a:t>
            </a:r>
            <a:r>
              <a:rPr lang="de-DE" sz="2000" dirty="0">
                <a:solidFill>
                  <a:srgbClr val="333333"/>
                </a:solidFill>
              </a:rPr>
              <a:t>/</a:t>
            </a:r>
            <a:r>
              <a:rPr lang="de-DE" sz="2000" dirty="0" err="1">
                <a:solidFill>
                  <a:srgbClr val="333333"/>
                </a:solidFill>
              </a:rPr>
              <a:t>kelereng</a:t>
            </a:r>
            <a:r>
              <a:rPr lang="de-DE" sz="2000" dirty="0">
                <a:solidFill>
                  <a:srgbClr val="333333"/>
                </a:solidFill>
              </a:rPr>
              <a:t> </a:t>
            </a:r>
            <a:r>
              <a:rPr lang="de-DE" sz="2000" dirty="0" err="1">
                <a:solidFill>
                  <a:srgbClr val="333333"/>
                </a:solidFill>
              </a:rPr>
              <a:t>dan</a:t>
            </a:r>
            <a:r>
              <a:rPr lang="de-DE" sz="2000" dirty="0">
                <a:solidFill>
                  <a:srgbClr val="333333"/>
                </a:solidFill>
              </a:rPr>
              <a:t> </a:t>
            </a:r>
            <a:r>
              <a:rPr lang="de-DE" sz="2000" dirty="0" err="1">
                <a:solidFill>
                  <a:srgbClr val="333333"/>
                </a:solidFill>
              </a:rPr>
              <a:t>letakkan</a:t>
            </a:r>
            <a:r>
              <a:rPr lang="de-DE" sz="2000" dirty="0">
                <a:solidFill>
                  <a:srgbClr val="333333"/>
                </a:solidFill>
              </a:rPr>
              <a:t> </a:t>
            </a:r>
            <a:r>
              <a:rPr lang="de-DE" sz="2000" dirty="0" err="1">
                <a:solidFill>
                  <a:srgbClr val="333333"/>
                </a:solidFill>
              </a:rPr>
              <a:t>pada</a:t>
            </a:r>
            <a:r>
              <a:rPr lang="de-DE" sz="2000" dirty="0">
                <a:solidFill>
                  <a:srgbClr val="333333"/>
                </a:solidFill>
              </a:rPr>
              <a:t> </a:t>
            </a:r>
            <a:r>
              <a:rPr lang="de-DE" sz="2000" dirty="0" err="1">
                <a:solidFill>
                  <a:srgbClr val="333333"/>
                </a:solidFill>
              </a:rPr>
              <a:t>saku</a:t>
            </a:r>
            <a:r>
              <a:rPr lang="de-DE" sz="2000" dirty="0">
                <a:solidFill>
                  <a:srgbClr val="333333"/>
                </a:solidFill>
              </a:rPr>
              <a:t> </a:t>
            </a:r>
            <a:r>
              <a:rPr lang="de-DE" sz="2000" dirty="0" err="1">
                <a:solidFill>
                  <a:srgbClr val="333333"/>
                </a:solidFill>
              </a:rPr>
              <a:t>kananmu</a:t>
            </a:r>
            <a:r>
              <a:rPr lang="de-DE" sz="2000" dirty="0">
                <a:solidFill>
                  <a:srgbClr val="333333"/>
                </a:solidFill>
              </a:rPr>
              <a:t>.</a:t>
            </a:r>
          </a:p>
          <a:p>
            <a:pPr marL="342900" indent="-342900">
              <a:buClr>
                <a:srgbClr val="333333"/>
              </a:buClr>
              <a:buFont typeface="WingDings"/>
              <a:buChar char=""/>
              <a:defRPr/>
            </a:pPr>
            <a:r>
              <a:rPr lang="de-DE" sz="2000" dirty="0" err="1">
                <a:solidFill>
                  <a:srgbClr val="333333"/>
                </a:solidFill>
              </a:rPr>
              <a:t>Sewaktu</a:t>
            </a:r>
            <a:r>
              <a:rPr lang="de-DE" sz="2000" dirty="0">
                <a:solidFill>
                  <a:srgbClr val="333333"/>
                </a:solidFill>
              </a:rPr>
              <a:t> </a:t>
            </a:r>
            <a:r>
              <a:rPr lang="de-DE" sz="2000" dirty="0" err="1">
                <a:solidFill>
                  <a:srgbClr val="333333"/>
                </a:solidFill>
              </a:rPr>
              <a:t>waktu</a:t>
            </a:r>
            <a:r>
              <a:rPr lang="de-DE" sz="2000" dirty="0">
                <a:solidFill>
                  <a:srgbClr val="333333"/>
                </a:solidFill>
              </a:rPr>
              <a:t> </a:t>
            </a:r>
            <a:r>
              <a:rPr lang="de-DE" sz="2000" dirty="0" err="1">
                <a:solidFill>
                  <a:srgbClr val="333333"/>
                </a:solidFill>
              </a:rPr>
              <a:t>hal</a:t>
            </a:r>
            <a:r>
              <a:rPr lang="de-DE" sz="2000" dirty="0">
                <a:solidFill>
                  <a:srgbClr val="333333"/>
                </a:solidFill>
              </a:rPr>
              <a:t> </a:t>
            </a:r>
            <a:r>
              <a:rPr lang="de-DE" sz="2000" dirty="0" err="1">
                <a:solidFill>
                  <a:srgbClr val="333333"/>
                </a:solidFill>
              </a:rPr>
              <a:t>positif</a:t>
            </a:r>
            <a:r>
              <a:rPr lang="de-DE" sz="2000" dirty="0">
                <a:solidFill>
                  <a:srgbClr val="333333"/>
                </a:solidFill>
              </a:rPr>
              <a:t> </a:t>
            </a:r>
            <a:r>
              <a:rPr lang="de-DE" sz="2000" dirty="0" err="1">
                <a:solidFill>
                  <a:srgbClr val="333333"/>
                </a:solidFill>
              </a:rPr>
              <a:t>terjadi</a:t>
            </a:r>
            <a:r>
              <a:rPr lang="de-DE" sz="2000" dirty="0">
                <a:solidFill>
                  <a:srgbClr val="333333"/>
                </a:solidFill>
              </a:rPr>
              <a:t> (</a:t>
            </a:r>
            <a:r>
              <a:rPr lang="de-DE" sz="2000" dirty="0" err="1">
                <a:solidFill>
                  <a:srgbClr val="333333"/>
                </a:solidFill>
              </a:rPr>
              <a:t>misalnya</a:t>
            </a:r>
            <a:r>
              <a:rPr lang="de-DE" sz="2000" dirty="0">
                <a:solidFill>
                  <a:srgbClr val="333333"/>
                </a:solidFill>
              </a:rPr>
              <a:t> </a:t>
            </a:r>
            <a:r>
              <a:rPr lang="de-DE" sz="2000" dirty="0" err="1">
                <a:solidFill>
                  <a:srgbClr val="333333"/>
                </a:solidFill>
              </a:rPr>
              <a:t>teman</a:t>
            </a:r>
            <a:r>
              <a:rPr lang="de-DE" sz="2000" dirty="0">
                <a:solidFill>
                  <a:srgbClr val="333333"/>
                </a:solidFill>
              </a:rPr>
              <a:t> </a:t>
            </a:r>
            <a:r>
              <a:rPr lang="de-DE" sz="2000" dirty="0" err="1">
                <a:solidFill>
                  <a:srgbClr val="333333"/>
                </a:solidFill>
              </a:rPr>
              <a:t>kita</a:t>
            </a:r>
            <a:r>
              <a:rPr lang="de-DE" sz="2000" dirty="0">
                <a:solidFill>
                  <a:srgbClr val="333333"/>
                </a:solidFill>
              </a:rPr>
              <a:t> </a:t>
            </a:r>
            <a:r>
              <a:rPr lang="de-DE" sz="2000" dirty="0" err="1">
                <a:solidFill>
                  <a:srgbClr val="333333"/>
                </a:solidFill>
              </a:rPr>
              <a:t>tersenyum</a:t>
            </a:r>
            <a:r>
              <a:rPr lang="de-DE" sz="2000" dirty="0">
                <a:solidFill>
                  <a:srgbClr val="333333"/>
                </a:solidFill>
              </a:rPr>
              <a:t>, </a:t>
            </a:r>
            <a:r>
              <a:rPr lang="de-DE" sz="2000" dirty="0" err="1">
                <a:solidFill>
                  <a:srgbClr val="333333"/>
                </a:solidFill>
              </a:rPr>
              <a:t>dapat</a:t>
            </a:r>
            <a:r>
              <a:rPr lang="de-DE" sz="2000" dirty="0">
                <a:solidFill>
                  <a:srgbClr val="333333"/>
                </a:solidFill>
              </a:rPr>
              <a:t> </a:t>
            </a:r>
            <a:r>
              <a:rPr lang="de-DE" sz="2000" dirty="0" err="1">
                <a:solidFill>
                  <a:srgbClr val="333333"/>
                </a:solidFill>
              </a:rPr>
              <a:t>mengobrol</a:t>
            </a:r>
            <a:r>
              <a:rPr lang="de-DE" sz="2000" dirty="0">
                <a:solidFill>
                  <a:srgbClr val="333333"/>
                </a:solidFill>
              </a:rPr>
              <a:t> </a:t>
            </a:r>
            <a:r>
              <a:rPr lang="de-DE" sz="2000" dirty="0" err="1">
                <a:solidFill>
                  <a:srgbClr val="333333"/>
                </a:solidFill>
              </a:rPr>
              <a:t>dengan</a:t>
            </a:r>
            <a:r>
              <a:rPr lang="de-DE" sz="2000" dirty="0">
                <a:solidFill>
                  <a:srgbClr val="333333"/>
                </a:solidFill>
              </a:rPr>
              <a:t> </a:t>
            </a:r>
            <a:r>
              <a:rPr lang="de-DE" sz="2000" dirty="0" err="1">
                <a:solidFill>
                  <a:srgbClr val="333333"/>
                </a:solidFill>
              </a:rPr>
              <a:t>baik</a:t>
            </a:r>
            <a:r>
              <a:rPr lang="de-DE" sz="2000" dirty="0">
                <a:solidFill>
                  <a:srgbClr val="333333"/>
                </a:solidFill>
              </a:rPr>
              <a:t>, </a:t>
            </a:r>
            <a:r>
              <a:rPr lang="de-DE" sz="2000" dirty="0" err="1">
                <a:solidFill>
                  <a:srgbClr val="333333"/>
                </a:solidFill>
              </a:rPr>
              <a:t>memiliki</a:t>
            </a:r>
            <a:r>
              <a:rPr lang="de-DE" sz="2000" dirty="0">
                <a:solidFill>
                  <a:srgbClr val="333333"/>
                </a:solidFill>
              </a:rPr>
              <a:t> </a:t>
            </a:r>
            <a:r>
              <a:rPr lang="de-DE" sz="2000" dirty="0" err="1">
                <a:solidFill>
                  <a:srgbClr val="333333"/>
                </a:solidFill>
              </a:rPr>
              <a:t>makan</a:t>
            </a:r>
            <a:r>
              <a:rPr lang="de-DE" sz="2000" dirty="0">
                <a:solidFill>
                  <a:srgbClr val="333333"/>
                </a:solidFill>
              </a:rPr>
              <a:t> </a:t>
            </a:r>
            <a:r>
              <a:rPr lang="de-DE" sz="2000" dirty="0" err="1">
                <a:solidFill>
                  <a:srgbClr val="333333"/>
                </a:solidFill>
              </a:rPr>
              <a:t>siang</a:t>
            </a:r>
            <a:r>
              <a:rPr lang="de-DE" sz="2000" dirty="0">
                <a:solidFill>
                  <a:srgbClr val="333333"/>
                </a:solidFill>
              </a:rPr>
              <a:t> </a:t>
            </a:r>
            <a:r>
              <a:rPr lang="de-DE" sz="2000" dirty="0" err="1">
                <a:solidFill>
                  <a:srgbClr val="333333"/>
                </a:solidFill>
              </a:rPr>
              <a:t>yang</a:t>
            </a:r>
            <a:r>
              <a:rPr lang="de-DE" sz="2000" dirty="0">
                <a:solidFill>
                  <a:srgbClr val="333333"/>
                </a:solidFill>
              </a:rPr>
              <a:t> </a:t>
            </a:r>
            <a:r>
              <a:rPr lang="de-DE" sz="2000" dirty="0" err="1">
                <a:solidFill>
                  <a:srgbClr val="333333"/>
                </a:solidFill>
              </a:rPr>
              <a:t>enak</a:t>
            </a:r>
            <a:r>
              <a:rPr lang="de-DE" sz="2000" dirty="0">
                <a:solidFill>
                  <a:srgbClr val="333333"/>
                </a:solidFill>
              </a:rPr>
              <a:t>...), </a:t>
            </a:r>
            <a:r>
              <a:rPr lang="de-DE" sz="2000" dirty="0" err="1">
                <a:solidFill>
                  <a:srgbClr val="333333"/>
                </a:solidFill>
              </a:rPr>
              <a:t>pindahkanlah</a:t>
            </a:r>
            <a:r>
              <a:rPr lang="de-DE" sz="2000" dirty="0">
                <a:solidFill>
                  <a:srgbClr val="333333"/>
                </a:solidFill>
              </a:rPr>
              <a:t> </a:t>
            </a:r>
            <a:r>
              <a:rPr lang="de-DE" sz="2000" dirty="0" err="1">
                <a:solidFill>
                  <a:srgbClr val="333333"/>
                </a:solidFill>
              </a:rPr>
              <a:t>permen</a:t>
            </a:r>
            <a:r>
              <a:rPr lang="de-DE" sz="2000" dirty="0">
                <a:solidFill>
                  <a:srgbClr val="333333"/>
                </a:solidFill>
              </a:rPr>
              <a:t>/</a:t>
            </a:r>
            <a:r>
              <a:rPr lang="de-DE" sz="2000" dirty="0" err="1">
                <a:solidFill>
                  <a:srgbClr val="333333"/>
                </a:solidFill>
              </a:rPr>
              <a:t>kelereng</a:t>
            </a:r>
            <a:r>
              <a:rPr lang="de-DE" sz="2000" dirty="0">
                <a:solidFill>
                  <a:srgbClr val="333333"/>
                </a:solidFill>
              </a:rPr>
              <a:t> </a:t>
            </a:r>
            <a:r>
              <a:rPr lang="de-DE" sz="2000" dirty="0" err="1">
                <a:solidFill>
                  <a:srgbClr val="333333"/>
                </a:solidFill>
              </a:rPr>
              <a:t>dari</a:t>
            </a:r>
            <a:r>
              <a:rPr lang="de-DE" sz="2000" dirty="0">
                <a:solidFill>
                  <a:srgbClr val="333333"/>
                </a:solidFill>
              </a:rPr>
              <a:t> </a:t>
            </a:r>
            <a:r>
              <a:rPr lang="de-DE" sz="2000" dirty="0" err="1">
                <a:solidFill>
                  <a:srgbClr val="333333"/>
                </a:solidFill>
              </a:rPr>
              <a:t>saku</a:t>
            </a:r>
            <a:r>
              <a:rPr lang="de-DE" sz="2000" dirty="0">
                <a:solidFill>
                  <a:srgbClr val="333333"/>
                </a:solidFill>
              </a:rPr>
              <a:t> </a:t>
            </a:r>
            <a:r>
              <a:rPr lang="de-DE" sz="2000" dirty="0" err="1">
                <a:solidFill>
                  <a:srgbClr val="333333"/>
                </a:solidFill>
              </a:rPr>
              <a:t>kanan</a:t>
            </a:r>
            <a:r>
              <a:rPr lang="de-DE" sz="2000" dirty="0">
                <a:solidFill>
                  <a:srgbClr val="333333"/>
                </a:solidFill>
              </a:rPr>
              <a:t> </a:t>
            </a:r>
            <a:r>
              <a:rPr lang="de-DE" sz="2000" dirty="0" err="1">
                <a:solidFill>
                  <a:srgbClr val="333333"/>
                </a:solidFill>
              </a:rPr>
              <a:t>ke</a:t>
            </a:r>
            <a:r>
              <a:rPr lang="de-DE" sz="2000" dirty="0">
                <a:solidFill>
                  <a:srgbClr val="333333"/>
                </a:solidFill>
              </a:rPr>
              <a:t> </a:t>
            </a:r>
            <a:r>
              <a:rPr lang="de-DE" sz="2000" dirty="0" err="1">
                <a:solidFill>
                  <a:srgbClr val="333333"/>
                </a:solidFill>
              </a:rPr>
              <a:t>kiri</a:t>
            </a:r>
            <a:r>
              <a:rPr lang="de-DE" sz="2000" dirty="0">
                <a:solidFill>
                  <a:srgbClr val="333333"/>
                </a:solidFill>
              </a:rPr>
              <a:t>.</a:t>
            </a:r>
          </a:p>
          <a:p>
            <a:pPr marL="342900" indent="-342900">
              <a:buClr>
                <a:srgbClr val="333333"/>
              </a:buClr>
              <a:buFont typeface="WingDings"/>
              <a:buChar char=""/>
              <a:defRPr/>
            </a:pPr>
            <a:r>
              <a:rPr lang="de-DE" sz="2000" dirty="0" err="1">
                <a:solidFill>
                  <a:srgbClr val="333333"/>
                </a:solidFill>
              </a:rPr>
              <a:t>Ketika</a:t>
            </a:r>
            <a:r>
              <a:rPr lang="de-DE" sz="2000" dirty="0">
                <a:solidFill>
                  <a:srgbClr val="333333"/>
                </a:solidFill>
              </a:rPr>
              <a:t> </a:t>
            </a:r>
            <a:r>
              <a:rPr lang="de-DE" sz="2000" dirty="0" err="1">
                <a:solidFill>
                  <a:srgbClr val="333333"/>
                </a:solidFill>
              </a:rPr>
              <a:t>sampai</a:t>
            </a:r>
            <a:r>
              <a:rPr lang="de-DE" sz="2000" dirty="0">
                <a:solidFill>
                  <a:srgbClr val="333333"/>
                </a:solidFill>
              </a:rPr>
              <a:t> di </a:t>
            </a:r>
            <a:r>
              <a:rPr lang="de-DE" sz="2000" dirty="0" err="1">
                <a:solidFill>
                  <a:srgbClr val="333333"/>
                </a:solidFill>
              </a:rPr>
              <a:t>rumah</a:t>
            </a:r>
            <a:r>
              <a:rPr lang="de-DE" sz="2000" dirty="0">
                <a:solidFill>
                  <a:srgbClr val="333333"/>
                </a:solidFill>
              </a:rPr>
              <a:t>, </a:t>
            </a:r>
            <a:r>
              <a:rPr lang="de-DE" sz="2000" dirty="0" err="1">
                <a:solidFill>
                  <a:srgbClr val="333333"/>
                </a:solidFill>
              </a:rPr>
              <a:t>ambillah</a:t>
            </a:r>
            <a:r>
              <a:rPr lang="de-DE" sz="2000" dirty="0">
                <a:solidFill>
                  <a:srgbClr val="333333"/>
                </a:solidFill>
              </a:rPr>
              <a:t> </a:t>
            </a:r>
            <a:r>
              <a:rPr lang="de-DE" sz="2000" dirty="0" err="1">
                <a:solidFill>
                  <a:srgbClr val="333333"/>
                </a:solidFill>
              </a:rPr>
              <a:t>permen</a:t>
            </a:r>
            <a:r>
              <a:rPr lang="de-DE" sz="2000" dirty="0">
                <a:solidFill>
                  <a:srgbClr val="333333"/>
                </a:solidFill>
              </a:rPr>
              <a:t>/</a:t>
            </a:r>
            <a:r>
              <a:rPr lang="de-DE" sz="2000" dirty="0" err="1">
                <a:solidFill>
                  <a:srgbClr val="333333"/>
                </a:solidFill>
              </a:rPr>
              <a:t>kelereng</a:t>
            </a:r>
            <a:r>
              <a:rPr lang="de-DE" sz="2000" dirty="0">
                <a:solidFill>
                  <a:srgbClr val="333333"/>
                </a:solidFill>
              </a:rPr>
              <a:t> </a:t>
            </a:r>
            <a:r>
              <a:rPr lang="de-DE" sz="2000" dirty="0" err="1">
                <a:solidFill>
                  <a:srgbClr val="333333"/>
                </a:solidFill>
              </a:rPr>
              <a:t>dari</a:t>
            </a:r>
            <a:r>
              <a:rPr lang="de-DE" sz="2000" dirty="0">
                <a:solidFill>
                  <a:srgbClr val="333333"/>
                </a:solidFill>
              </a:rPr>
              <a:t> </a:t>
            </a:r>
            <a:r>
              <a:rPr lang="de-DE" sz="2000" dirty="0" err="1">
                <a:solidFill>
                  <a:srgbClr val="333333"/>
                </a:solidFill>
              </a:rPr>
              <a:t>saku</a:t>
            </a:r>
            <a:r>
              <a:rPr lang="de-DE" sz="2000" dirty="0">
                <a:solidFill>
                  <a:srgbClr val="333333"/>
                </a:solidFill>
              </a:rPr>
              <a:t> </a:t>
            </a:r>
            <a:r>
              <a:rPr lang="de-DE" sz="2000" dirty="0" err="1">
                <a:solidFill>
                  <a:srgbClr val="333333"/>
                </a:solidFill>
              </a:rPr>
              <a:t>kiri</a:t>
            </a:r>
            <a:r>
              <a:rPr lang="de-DE" sz="2000" dirty="0">
                <a:solidFill>
                  <a:srgbClr val="333333"/>
                </a:solidFill>
              </a:rPr>
              <a:t> </a:t>
            </a:r>
            <a:r>
              <a:rPr lang="de-DE" sz="2000" dirty="0" err="1">
                <a:solidFill>
                  <a:srgbClr val="333333"/>
                </a:solidFill>
              </a:rPr>
              <a:t>dan</a:t>
            </a:r>
            <a:r>
              <a:rPr lang="de-DE" sz="2000" dirty="0">
                <a:solidFill>
                  <a:srgbClr val="333333"/>
                </a:solidFill>
              </a:rPr>
              <a:t> </a:t>
            </a:r>
            <a:r>
              <a:rPr lang="de-DE" sz="2000" dirty="0" err="1">
                <a:solidFill>
                  <a:srgbClr val="333333"/>
                </a:solidFill>
              </a:rPr>
              <a:t>ingatlah</a:t>
            </a:r>
            <a:r>
              <a:rPr lang="de-DE" sz="2000" dirty="0">
                <a:solidFill>
                  <a:srgbClr val="333333"/>
                </a:solidFill>
              </a:rPr>
              <a:t> </a:t>
            </a:r>
            <a:r>
              <a:rPr lang="de-DE" sz="2000" dirty="0" err="1">
                <a:solidFill>
                  <a:srgbClr val="333333"/>
                </a:solidFill>
              </a:rPr>
              <a:t>peristiwa</a:t>
            </a:r>
            <a:r>
              <a:rPr lang="de-DE" sz="2000" dirty="0">
                <a:solidFill>
                  <a:srgbClr val="333333"/>
                </a:solidFill>
              </a:rPr>
              <a:t> </a:t>
            </a:r>
            <a:r>
              <a:rPr lang="de-DE" sz="2000" dirty="0" err="1">
                <a:solidFill>
                  <a:srgbClr val="333333"/>
                </a:solidFill>
              </a:rPr>
              <a:t>yang</a:t>
            </a:r>
            <a:r>
              <a:rPr lang="de-DE" sz="2000" dirty="0">
                <a:solidFill>
                  <a:srgbClr val="333333"/>
                </a:solidFill>
              </a:rPr>
              <a:t> </a:t>
            </a:r>
            <a:r>
              <a:rPr lang="de-DE" sz="2000" dirty="0" err="1">
                <a:solidFill>
                  <a:srgbClr val="333333"/>
                </a:solidFill>
              </a:rPr>
              <a:t>menyenangkan</a:t>
            </a:r>
            <a:r>
              <a:rPr lang="de-DE" sz="2000" dirty="0">
                <a:solidFill>
                  <a:srgbClr val="333333"/>
                </a:solidFill>
              </a:rPr>
              <a:t> </a:t>
            </a:r>
            <a:r>
              <a:rPr lang="de-DE" sz="2000" dirty="0" err="1">
                <a:solidFill>
                  <a:srgbClr val="333333"/>
                </a:solidFill>
              </a:rPr>
              <a:t>yang</a:t>
            </a:r>
            <a:r>
              <a:rPr lang="de-DE" sz="2000" dirty="0">
                <a:solidFill>
                  <a:srgbClr val="333333"/>
                </a:solidFill>
              </a:rPr>
              <a:t> </a:t>
            </a:r>
            <a:r>
              <a:rPr lang="de-DE" sz="2000" dirty="0" err="1">
                <a:solidFill>
                  <a:srgbClr val="333333"/>
                </a:solidFill>
              </a:rPr>
              <a:t>dialami</a:t>
            </a:r>
            <a:r>
              <a:rPr lang="de-DE" sz="2000" dirty="0">
                <a:solidFill>
                  <a:srgbClr val="333333"/>
                </a:solidFill>
              </a:rPr>
              <a:t> </a:t>
            </a:r>
            <a:r>
              <a:rPr lang="de-DE" sz="2000" dirty="0" err="1">
                <a:solidFill>
                  <a:srgbClr val="333333"/>
                </a:solidFill>
              </a:rPr>
              <a:t>selama</a:t>
            </a:r>
            <a:r>
              <a:rPr lang="de-DE" sz="2000" dirty="0">
                <a:solidFill>
                  <a:srgbClr val="333333"/>
                </a:solidFill>
              </a:rPr>
              <a:t> </a:t>
            </a:r>
            <a:r>
              <a:rPr lang="de-DE" sz="2000" dirty="0" err="1">
                <a:solidFill>
                  <a:srgbClr val="333333"/>
                </a:solidFill>
              </a:rPr>
              <a:t>seharian</a:t>
            </a:r>
            <a:r>
              <a:rPr lang="de-DE" sz="2000" dirty="0">
                <a:solidFill>
                  <a:srgbClr val="333333"/>
                </a:solidFill>
              </a:rPr>
              <a:t>.</a:t>
            </a:r>
          </a:p>
          <a:p>
            <a:pPr marL="342900" indent="-342900">
              <a:buClr>
                <a:srgbClr val="333333"/>
              </a:buClr>
              <a:buFont typeface="WingDings"/>
              <a:buChar char=""/>
              <a:defRPr/>
            </a:pPr>
            <a:r>
              <a:rPr lang="de-DE" sz="2000" dirty="0" err="1">
                <a:solidFill>
                  <a:srgbClr val="333333"/>
                </a:solidFill>
              </a:rPr>
              <a:t>Dengan</a:t>
            </a:r>
            <a:r>
              <a:rPr lang="de-DE" sz="2000" dirty="0">
                <a:solidFill>
                  <a:srgbClr val="333333"/>
                </a:solidFill>
              </a:rPr>
              <a:t> </a:t>
            </a:r>
            <a:r>
              <a:rPr lang="de-DE" sz="2000" dirty="0" err="1">
                <a:solidFill>
                  <a:srgbClr val="333333"/>
                </a:solidFill>
              </a:rPr>
              <a:t>melakukan</a:t>
            </a:r>
            <a:r>
              <a:rPr lang="de-DE" sz="2000" dirty="0">
                <a:solidFill>
                  <a:srgbClr val="333333"/>
                </a:solidFill>
              </a:rPr>
              <a:t> </a:t>
            </a:r>
            <a:r>
              <a:rPr lang="de-DE" sz="2000" dirty="0" err="1">
                <a:solidFill>
                  <a:srgbClr val="333333"/>
                </a:solidFill>
              </a:rPr>
              <a:t>hal</a:t>
            </a:r>
            <a:r>
              <a:rPr lang="de-DE" sz="2000" dirty="0">
                <a:solidFill>
                  <a:srgbClr val="333333"/>
                </a:solidFill>
              </a:rPr>
              <a:t> </a:t>
            </a:r>
            <a:r>
              <a:rPr lang="de-DE" sz="2000" dirty="0" err="1">
                <a:solidFill>
                  <a:srgbClr val="333333"/>
                </a:solidFill>
              </a:rPr>
              <a:t>tersebut</a:t>
            </a:r>
            <a:r>
              <a:rPr lang="de-DE" sz="2000" dirty="0">
                <a:solidFill>
                  <a:srgbClr val="333333"/>
                </a:solidFill>
              </a:rPr>
              <a:t>, </a:t>
            </a:r>
            <a:r>
              <a:rPr lang="de-DE" sz="2000" dirty="0" err="1">
                <a:solidFill>
                  <a:srgbClr val="333333"/>
                </a:solidFill>
              </a:rPr>
              <a:t>tetaplah</a:t>
            </a:r>
            <a:r>
              <a:rPr lang="de-DE" sz="2000" dirty="0">
                <a:solidFill>
                  <a:srgbClr val="333333"/>
                </a:solidFill>
              </a:rPr>
              <a:t> </a:t>
            </a:r>
            <a:r>
              <a:rPr lang="de-DE" sz="2000" dirty="0" err="1">
                <a:solidFill>
                  <a:srgbClr val="333333"/>
                </a:solidFill>
              </a:rPr>
              <a:t>positif</a:t>
            </a:r>
            <a:r>
              <a:rPr lang="de-DE" sz="2000" dirty="0">
                <a:solidFill>
                  <a:srgbClr val="333333"/>
                </a:solidFill>
              </a:rPr>
              <a:t>, </a:t>
            </a:r>
            <a:r>
              <a:rPr lang="de-DE" sz="2000" dirty="0" err="1">
                <a:solidFill>
                  <a:srgbClr val="333333"/>
                </a:solidFill>
              </a:rPr>
              <a:t>kenangan</a:t>
            </a:r>
            <a:r>
              <a:rPr lang="de-DE" sz="2000" dirty="0">
                <a:solidFill>
                  <a:srgbClr val="333333"/>
                </a:solidFill>
              </a:rPr>
              <a:t> </a:t>
            </a:r>
            <a:r>
              <a:rPr lang="de-DE" sz="2000" dirty="0" err="1">
                <a:solidFill>
                  <a:srgbClr val="333333"/>
                </a:solidFill>
              </a:rPr>
              <a:t>yang</a:t>
            </a:r>
            <a:r>
              <a:rPr lang="de-DE" sz="2000" dirty="0">
                <a:solidFill>
                  <a:srgbClr val="333333"/>
                </a:solidFill>
              </a:rPr>
              <a:t> </a:t>
            </a:r>
            <a:r>
              <a:rPr lang="de-DE" sz="2000" dirty="0" err="1">
                <a:solidFill>
                  <a:srgbClr val="333333"/>
                </a:solidFill>
              </a:rPr>
              <a:t>indah</a:t>
            </a:r>
            <a:r>
              <a:rPr lang="de-DE" sz="2000" dirty="0">
                <a:solidFill>
                  <a:srgbClr val="333333"/>
                </a:solidFill>
              </a:rPr>
              <a:t> </a:t>
            </a:r>
            <a:r>
              <a:rPr lang="de-DE" sz="2000" dirty="0" err="1">
                <a:solidFill>
                  <a:srgbClr val="333333"/>
                </a:solidFill>
              </a:rPr>
              <a:t>dan</a:t>
            </a:r>
            <a:r>
              <a:rPr lang="de-DE" sz="2000" dirty="0">
                <a:solidFill>
                  <a:srgbClr val="333333"/>
                </a:solidFill>
              </a:rPr>
              <a:t> </a:t>
            </a:r>
            <a:r>
              <a:rPr lang="de-DE" sz="2000" dirty="0" err="1">
                <a:solidFill>
                  <a:srgbClr val="333333"/>
                </a:solidFill>
              </a:rPr>
              <a:t>nikmatilah</a:t>
            </a:r>
            <a:r>
              <a:rPr lang="de-DE" sz="2000" dirty="0">
                <a:solidFill>
                  <a:srgbClr val="333333"/>
                </a:solidFill>
              </a:rPr>
              <a:t>. Sayangnya, ketika saudara tidak mengingatnya maka pengalaman itu akan berlalu begitu saja.</a:t>
            </a:r>
          </a:p>
        </p:txBody>
      </p:sp>
      <p:sp>
        <p:nvSpPr>
          <p:cNvPr id="4" name="Footer Placeholder 3"/>
          <p:cNvSpPr>
            <a:spLocks noGrp="1"/>
          </p:cNvSpPr>
          <p:nvPr>
            <p:ph type="ftr" sz="quarter" idx="11"/>
          </p:nvPr>
        </p:nvSpPr>
        <p:spPr/>
        <p:txBody>
          <a:bodyPr/>
          <a:lstStyle/>
          <a:p>
            <a:pPr>
              <a:defRPr/>
            </a:pPr>
            <a:r>
              <a:rPr lang="de-DE">
                <a:latin typeface="+mn-lt"/>
              </a:rPr>
              <a:t>Pelatihan Terapi Metakognitif 9 – Harga Diri</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42</a:t>
            </a:fld>
            <a:endParaRPr lang="de-DE">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Pekerjaan rumah</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buClr>
                <a:srgbClr val="333333"/>
              </a:buClr>
              <a:defRPr/>
            </a:pPr>
            <a:r>
              <a:rPr lang="de-DE" sz="2000" dirty="0" err="1">
                <a:solidFill>
                  <a:srgbClr val="004992"/>
                </a:solidFill>
              </a:rPr>
              <a:t>Tip</a:t>
            </a:r>
            <a:r>
              <a:rPr lang="de-DE" sz="2000" dirty="0">
                <a:solidFill>
                  <a:srgbClr val="004992"/>
                </a:solidFill>
              </a:rPr>
              <a:t> </a:t>
            </a:r>
            <a:r>
              <a:rPr lang="de-DE" sz="2000" dirty="0" err="1">
                <a:solidFill>
                  <a:srgbClr val="004992"/>
                </a:solidFill>
              </a:rPr>
              <a:t>bagaimana</a:t>
            </a:r>
            <a:r>
              <a:rPr lang="de-DE" sz="2000" dirty="0">
                <a:solidFill>
                  <a:srgbClr val="004992"/>
                </a:solidFill>
              </a:rPr>
              <a:t> </a:t>
            </a:r>
            <a:r>
              <a:rPr lang="de-DE" sz="2000" dirty="0" err="1">
                <a:solidFill>
                  <a:srgbClr val="004992"/>
                </a:solidFill>
              </a:rPr>
              <a:t>untuk</a:t>
            </a:r>
            <a:r>
              <a:rPr lang="de-DE" sz="2000" dirty="0">
                <a:solidFill>
                  <a:srgbClr val="004992"/>
                </a:solidFill>
              </a:rPr>
              <a:t> </a:t>
            </a:r>
            <a:r>
              <a:rPr lang="de-DE" sz="2000" dirty="0" err="1">
                <a:solidFill>
                  <a:srgbClr val="004992"/>
                </a:solidFill>
              </a:rPr>
              <a:t>menghargai</a:t>
            </a:r>
            <a:r>
              <a:rPr lang="de-DE" sz="2000" dirty="0">
                <a:solidFill>
                  <a:srgbClr val="004992"/>
                </a:solidFill>
              </a:rPr>
              <a:t> </a:t>
            </a:r>
            <a:r>
              <a:rPr lang="de-DE" sz="2000" dirty="0" err="1">
                <a:solidFill>
                  <a:srgbClr val="004992"/>
                </a:solidFill>
              </a:rPr>
              <a:t>hal</a:t>
            </a:r>
            <a:r>
              <a:rPr lang="de-DE" sz="2000" dirty="0">
                <a:solidFill>
                  <a:srgbClr val="004992"/>
                </a:solidFill>
              </a:rPr>
              <a:t> </a:t>
            </a:r>
            <a:r>
              <a:rPr lang="de-DE" sz="2000" dirty="0" err="1">
                <a:solidFill>
                  <a:srgbClr val="004992"/>
                </a:solidFill>
              </a:rPr>
              <a:t>hal</a:t>
            </a:r>
            <a:r>
              <a:rPr lang="de-DE" sz="2000" dirty="0">
                <a:solidFill>
                  <a:srgbClr val="004992"/>
                </a:solidFill>
              </a:rPr>
              <a:t> </a:t>
            </a:r>
            <a:r>
              <a:rPr lang="de-DE" sz="2000" dirty="0" err="1">
                <a:solidFill>
                  <a:srgbClr val="004992"/>
                </a:solidFill>
              </a:rPr>
              <a:t>positif</a:t>
            </a:r>
            <a:r>
              <a:rPr lang="de-DE" sz="2000" dirty="0">
                <a:solidFill>
                  <a:srgbClr val="004992"/>
                </a:solidFill>
              </a:rPr>
              <a:t> </a:t>
            </a:r>
            <a:r>
              <a:rPr lang="de-DE" sz="2000" dirty="0" err="1">
                <a:solidFill>
                  <a:srgbClr val="004992"/>
                </a:solidFill>
              </a:rPr>
              <a:t>yang</a:t>
            </a:r>
            <a:r>
              <a:rPr lang="de-DE" sz="2000" dirty="0">
                <a:solidFill>
                  <a:srgbClr val="004992"/>
                </a:solidFill>
              </a:rPr>
              <a:t> </a:t>
            </a:r>
            <a:r>
              <a:rPr lang="de-DE" sz="2000" dirty="0" err="1">
                <a:solidFill>
                  <a:srgbClr val="004992"/>
                </a:solidFill>
              </a:rPr>
              <a:t>terjadi</a:t>
            </a:r>
            <a:r>
              <a:rPr lang="de-DE" sz="2000" dirty="0">
                <a:solidFill>
                  <a:srgbClr val="004992"/>
                </a:solidFill>
              </a:rPr>
              <a:t> </a:t>
            </a:r>
            <a:r>
              <a:rPr lang="de-DE" sz="2000" dirty="0" err="1">
                <a:solidFill>
                  <a:srgbClr val="004992"/>
                </a:solidFill>
              </a:rPr>
              <a:t>dalam</a:t>
            </a:r>
            <a:r>
              <a:rPr lang="de-DE" sz="2000" dirty="0">
                <a:solidFill>
                  <a:srgbClr val="004992"/>
                </a:solidFill>
              </a:rPr>
              <a:t> </a:t>
            </a:r>
            <a:r>
              <a:rPr lang="de-DE" sz="2000" dirty="0" err="1">
                <a:solidFill>
                  <a:srgbClr val="004992"/>
                </a:solidFill>
              </a:rPr>
              <a:t>keseharianmu</a:t>
            </a:r>
            <a:r>
              <a:rPr lang="de-DE" sz="2000" dirty="0">
                <a:solidFill>
                  <a:srgbClr val="004992"/>
                </a:solidFill>
              </a:rPr>
              <a:t>:</a:t>
            </a:r>
          </a:p>
          <a:p>
            <a:pPr marL="342900" indent="-342900">
              <a:buClr>
                <a:srgbClr val="333333"/>
              </a:buClr>
              <a:buFont typeface="WingDings"/>
              <a:buChar char=""/>
              <a:defRPr/>
            </a:pPr>
            <a:r>
              <a:rPr lang="de-DE" sz="2000" dirty="0" err="1">
                <a:solidFill>
                  <a:srgbClr val="333333"/>
                </a:solidFill>
              </a:rPr>
              <a:t>Ketika</a:t>
            </a:r>
            <a:r>
              <a:rPr lang="de-DE" sz="2000" dirty="0">
                <a:solidFill>
                  <a:srgbClr val="333333"/>
                </a:solidFill>
              </a:rPr>
              <a:t> </a:t>
            </a:r>
            <a:r>
              <a:rPr lang="de-DE" sz="2000" dirty="0" err="1">
                <a:solidFill>
                  <a:srgbClr val="333333"/>
                </a:solidFill>
              </a:rPr>
              <a:t>meninggalkan</a:t>
            </a:r>
            <a:r>
              <a:rPr lang="de-DE" sz="2000" dirty="0">
                <a:solidFill>
                  <a:srgbClr val="333333"/>
                </a:solidFill>
              </a:rPr>
              <a:t> </a:t>
            </a:r>
            <a:r>
              <a:rPr lang="de-DE" sz="2000" dirty="0" err="1">
                <a:solidFill>
                  <a:srgbClr val="333333"/>
                </a:solidFill>
              </a:rPr>
              <a:t>rumah</a:t>
            </a:r>
            <a:r>
              <a:rPr lang="de-DE" sz="2000" dirty="0">
                <a:solidFill>
                  <a:srgbClr val="333333"/>
                </a:solidFill>
              </a:rPr>
              <a:t>, </a:t>
            </a:r>
            <a:r>
              <a:rPr lang="de-DE" sz="2000" dirty="0" err="1">
                <a:solidFill>
                  <a:srgbClr val="333333"/>
                </a:solidFill>
              </a:rPr>
              <a:t>ambillah</a:t>
            </a:r>
            <a:r>
              <a:rPr lang="de-DE" sz="2000" dirty="0">
                <a:solidFill>
                  <a:srgbClr val="333333"/>
                </a:solidFill>
              </a:rPr>
              <a:t> </a:t>
            </a:r>
            <a:r>
              <a:rPr lang="de-DE" sz="2000" dirty="0" err="1">
                <a:solidFill>
                  <a:srgbClr val="333333"/>
                </a:solidFill>
              </a:rPr>
              <a:t>permen</a:t>
            </a:r>
            <a:r>
              <a:rPr lang="de-DE" sz="2000" dirty="0">
                <a:solidFill>
                  <a:srgbClr val="333333"/>
                </a:solidFill>
              </a:rPr>
              <a:t>/</a:t>
            </a:r>
            <a:r>
              <a:rPr lang="de-DE" sz="2000" dirty="0" err="1">
                <a:solidFill>
                  <a:srgbClr val="333333"/>
                </a:solidFill>
              </a:rPr>
              <a:t>kelereng</a:t>
            </a:r>
            <a:r>
              <a:rPr lang="de-DE" sz="2000" dirty="0">
                <a:solidFill>
                  <a:srgbClr val="333333"/>
                </a:solidFill>
              </a:rPr>
              <a:t> </a:t>
            </a:r>
            <a:r>
              <a:rPr lang="de-DE" sz="2000" dirty="0" err="1">
                <a:solidFill>
                  <a:srgbClr val="333333"/>
                </a:solidFill>
              </a:rPr>
              <a:t>dan</a:t>
            </a:r>
            <a:r>
              <a:rPr lang="de-DE" sz="2000" dirty="0">
                <a:solidFill>
                  <a:srgbClr val="333333"/>
                </a:solidFill>
              </a:rPr>
              <a:t> </a:t>
            </a:r>
            <a:r>
              <a:rPr lang="de-DE" sz="2000" dirty="0" err="1">
                <a:solidFill>
                  <a:srgbClr val="333333"/>
                </a:solidFill>
              </a:rPr>
              <a:t>letakkan</a:t>
            </a:r>
            <a:r>
              <a:rPr lang="de-DE" sz="2000" dirty="0">
                <a:solidFill>
                  <a:srgbClr val="333333"/>
                </a:solidFill>
              </a:rPr>
              <a:t> </a:t>
            </a:r>
            <a:r>
              <a:rPr lang="de-DE" sz="2000" dirty="0" err="1">
                <a:solidFill>
                  <a:srgbClr val="333333"/>
                </a:solidFill>
              </a:rPr>
              <a:t>pada</a:t>
            </a:r>
            <a:r>
              <a:rPr lang="de-DE" sz="2000" dirty="0">
                <a:solidFill>
                  <a:srgbClr val="333333"/>
                </a:solidFill>
              </a:rPr>
              <a:t> </a:t>
            </a:r>
            <a:r>
              <a:rPr lang="de-DE" sz="2000" dirty="0" err="1">
                <a:solidFill>
                  <a:srgbClr val="333333"/>
                </a:solidFill>
              </a:rPr>
              <a:t>saku</a:t>
            </a:r>
            <a:r>
              <a:rPr lang="de-DE" sz="2000" dirty="0">
                <a:solidFill>
                  <a:srgbClr val="333333"/>
                </a:solidFill>
              </a:rPr>
              <a:t> </a:t>
            </a:r>
            <a:r>
              <a:rPr lang="de-DE" sz="2000" dirty="0" err="1">
                <a:solidFill>
                  <a:srgbClr val="333333"/>
                </a:solidFill>
              </a:rPr>
              <a:t>kananmu</a:t>
            </a:r>
            <a:r>
              <a:rPr lang="de-DE" sz="2000" dirty="0">
                <a:solidFill>
                  <a:srgbClr val="333333"/>
                </a:solidFill>
              </a:rPr>
              <a:t>.</a:t>
            </a:r>
          </a:p>
          <a:p>
            <a:pPr marL="342900" indent="-342900">
              <a:buClr>
                <a:srgbClr val="333333"/>
              </a:buClr>
              <a:buFont typeface="WingDings"/>
              <a:buChar char=""/>
              <a:defRPr/>
            </a:pPr>
            <a:r>
              <a:rPr lang="de-DE" sz="2000" dirty="0" err="1">
                <a:solidFill>
                  <a:srgbClr val="333333"/>
                </a:solidFill>
              </a:rPr>
              <a:t>Sewaktu</a:t>
            </a:r>
            <a:r>
              <a:rPr lang="de-DE" sz="2000" dirty="0">
                <a:solidFill>
                  <a:srgbClr val="333333"/>
                </a:solidFill>
              </a:rPr>
              <a:t> </a:t>
            </a:r>
            <a:r>
              <a:rPr lang="de-DE" sz="2000" dirty="0" err="1">
                <a:solidFill>
                  <a:srgbClr val="333333"/>
                </a:solidFill>
              </a:rPr>
              <a:t>waktu</a:t>
            </a:r>
            <a:r>
              <a:rPr lang="de-DE" sz="2000" dirty="0">
                <a:solidFill>
                  <a:srgbClr val="333333"/>
                </a:solidFill>
              </a:rPr>
              <a:t> </a:t>
            </a:r>
            <a:r>
              <a:rPr lang="de-DE" sz="2000" dirty="0" err="1">
                <a:solidFill>
                  <a:srgbClr val="333333"/>
                </a:solidFill>
              </a:rPr>
              <a:t>hal</a:t>
            </a:r>
            <a:r>
              <a:rPr lang="de-DE" sz="2000" dirty="0">
                <a:solidFill>
                  <a:srgbClr val="333333"/>
                </a:solidFill>
              </a:rPr>
              <a:t> </a:t>
            </a:r>
            <a:r>
              <a:rPr lang="de-DE" sz="2000" dirty="0" err="1">
                <a:solidFill>
                  <a:srgbClr val="333333"/>
                </a:solidFill>
              </a:rPr>
              <a:t>positif</a:t>
            </a:r>
            <a:r>
              <a:rPr lang="de-DE" sz="2000" dirty="0">
                <a:solidFill>
                  <a:srgbClr val="333333"/>
                </a:solidFill>
              </a:rPr>
              <a:t> </a:t>
            </a:r>
            <a:r>
              <a:rPr lang="de-DE" sz="2000" dirty="0" err="1">
                <a:solidFill>
                  <a:srgbClr val="333333"/>
                </a:solidFill>
              </a:rPr>
              <a:t>terjadi</a:t>
            </a:r>
            <a:r>
              <a:rPr lang="de-DE" sz="2000" dirty="0">
                <a:solidFill>
                  <a:srgbClr val="333333"/>
                </a:solidFill>
              </a:rPr>
              <a:t> (</a:t>
            </a:r>
            <a:r>
              <a:rPr lang="de-DE" sz="2000" dirty="0" err="1">
                <a:solidFill>
                  <a:srgbClr val="333333"/>
                </a:solidFill>
              </a:rPr>
              <a:t>misalnya</a:t>
            </a:r>
            <a:r>
              <a:rPr lang="de-DE" sz="2000" dirty="0">
                <a:solidFill>
                  <a:srgbClr val="333333"/>
                </a:solidFill>
              </a:rPr>
              <a:t> </a:t>
            </a:r>
            <a:r>
              <a:rPr lang="de-DE" sz="2000" dirty="0" err="1">
                <a:solidFill>
                  <a:srgbClr val="333333"/>
                </a:solidFill>
              </a:rPr>
              <a:t>teman</a:t>
            </a:r>
            <a:r>
              <a:rPr lang="de-DE" sz="2000" dirty="0">
                <a:solidFill>
                  <a:srgbClr val="333333"/>
                </a:solidFill>
              </a:rPr>
              <a:t> </a:t>
            </a:r>
            <a:r>
              <a:rPr lang="de-DE" sz="2000" dirty="0" err="1">
                <a:solidFill>
                  <a:srgbClr val="333333"/>
                </a:solidFill>
              </a:rPr>
              <a:t>kita</a:t>
            </a:r>
            <a:r>
              <a:rPr lang="de-DE" sz="2000" dirty="0">
                <a:solidFill>
                  <a:srgbClr val="333333"/>
                </a:solidFill>
              </a:rPr>
              <a:t> </a:t>
            </a:r>
            <a:r>
              <a:rPr lang="de-DE" sz="2000" dirty="0" err="1">
                <a:solidFill>
                  <a:srgbClr val="333333"/>
                </a:solidFill>
              </a:rPr>
              <a:t>tersenyum</a:t>
            </a:r>
            <a:r>
              <a:rPr lang="de-DE" sz="2000" dirty="0">
                <a:solidFill>
                  <a:srgbClr val="333333"/>
                </a:solidFill>
              </a:rPr>
              <a:t>, </a:t>
            </a:r>
            <a:r>
              <a:rPr lang="de-DE" sz="2000" dirty="0" err="1">
                <a:solidFill>
                  <a:srgbClr val="333333"/>
                </a:solidFill>
              </a:rPr>
              <a:t>dapat</a:t>
            </a:r>
            <a:r>
              <a:rPr lang="de-DE" sz="2000" dirty="0">
                <a:solidFill>
                  <a:srgbClr val="333333"/>
                </a:solidFill>
              </a:rPr>
              <a:t> </a:t>
            </a:r>
            <a:r>
              <a:rPr lang="de-DE" sz="2000" dirty="0" err="1">
                <a:solidFill>
                  <a:srgbClr val="333333"/>
                </a:solidFill>
              </a:rPr>
              <a:t>mengobrol</a:t>
            </a:r>
            <a:r>
              <a:rPr lang="de-DE" sz="2000" dirty="0">
                <a:solidFill>
                  <a:srgbClr val="333333"/>
                </a:solidFill>
              </a:rPr>
              <a:t> </a:t>
            </a:r>
            <a:r>
              <a:rPr lang="de-DE" sz="2000" dirty="0" err="1">
                <a:solidFill>
                  <a:srgbClr val="333333"/>
                </a:solidFill>
              </a:rPr>
              <a:t>dengan</a:t>
            </a:r>
            <a:r>
              <a:rPr lang="de-DE" sz="2000" dirty="0">
                <a:solidFill>
                  <a:srgbClr val="333333"/>
                </a:solidFill>
              </a:rPr>
              <a:t> </a:t>
            </a:r>
            <a:r>
              <a:rPr lang="de-DE" sz="2000" dirty="0" err="1">
                <a:solidFill>
                  <a:srgbClr val="333333"/>
                </a:solidFill>
              </a:rPr>
              <a:t>baik</a:t>
            </a:r>
            <a:r>
              <a:rPr lang="de-DE" sz="2000" dirty="0">
                <a:solidFill>
                  <a:srgbClr val="333333"/>
                </a:solidFill>
              </a:rPr>
              <a:t>, </a:t>
            </a:r>
            <a:r>
              <a:rPr lang="de-DE" sz="2000" dirty="0" err="1">
                <a:solidFill>
                  <a:srgbClr val="333333"/>
                </a:solidFill>
              </a:rPr>
              <a:t>memiliki</a:t>
            </a:r>
            <a:r>
              <a:rPr lang="de-DE" sz="2000" dirty="0">
                <a:solidFill>
                  <a:srgbClr val="333333"/>
                </a:solidFill>
              </a:rPr>
              <a:t> </a:t>
            </a:r>
            <a:r>
              <a:rPr lang="de-DE" sz="2000" dirty="0" err="1">
                <a:solidFill>
                  <a:srgbClr val="333333"/>
                </a:solidFill>
              </a:rPr>
              <a:t>makan</a:t>
            </a:r>
            <a:r>
              <a:rPr lang="de-DE" sz="2000" dirty="0">
                <a:solidFill>
                  <a:srgbClr val="333333"/>
                </a:solidFill>
              </a:rPr>
              <a:t> </a:t>
            </a:r>
            <a:r>
              <a:rPr lang="de-DE" sz="2000" dirty="0" err="1">
                <a:solidFill>
                  <a:srgbClr val="333333"/>
                </a:solidFill>
              </a:rPr>
              <a:t>siang</a:t>
            </a:r>
            <a:r>
              <a:rPr lang="de-DE" sz="2000" dirty="0">
                <a:solidFill>
                  <a:srgbClr val="333333"/>
                </a:solidFill>
              </a:rPr>
              <a:t> </a:t>
            </a:r>
            <a:r>
              <a:rPr lang="de-DE" sz="2000" dirty="0" err="1">
                <a:solidFill>
                  <a:srgbClr val="333333"/>
                </a:solidFill>
              </a:rPr>
              <a:t>yang</a:t>
            </a:r>
            <a:r>
              <a:rPr lang="de-DE" sz="2000" dirty="0">
                <a:solidFill>
                  <a:srgbClr val="333333"/>
                </a:solidFill>
              </a:rPr>
              <a:t> </a:t>
            </a:r>
            <a:r>
              <a:rPr lang="de-DE" sz="2000" dirty="0" err="1">
                <a:solidFill>
                  <a:srgbClr val="333333"/>
                </a:solidFill>
              </a:rPr>
              <a:t>enak</a:t>
            </a:r>
            <a:r>
              <a:rPr lang="de-DE" sz="2000" dirty="0">
                <a:solidFill>
                  <a:srgbClr val="333333"/>
                </a:solidFill>
              </a:rPr>
              <a:t>...), </a:t>
            </a:r>
            <a:r>
              <a:rPr lang="de-DE" sz="2000" dirty="0" err="1">
                <a:solidFill>
                  <a:srgbClr val="333333"/>
                </a:solidFill>
              </a:rPr>
              <a:t>pindahkanlah</a:t>
            </a:r>
            <a:r>
              <a:rPr lang="de-DE" sz="2000" dirty="0">
                <a:solidFill>
                  <a:srgbClr val="333333"/>
                </a:solidFill>
              </a:rPr>
              <a:t> </a:t>
            </a:r>
            <a:r>
              <a:rPr lang="de-DE" sz="2000" dirty="0" err="1">
                <a:solidFill>
                  <a:srgbClr val="333333"/>
                </a:solidFill>
              </a:rPr>
              <a:t>permen</a:t>
            </a:r>
            <a:r>
              <a:rPr lang="de-DE" sz="2000" dirty="0">
                <a:solidFill>
                  <a:srgbClr val="333333"/>
                </a:solidFill>
              </a:rPr>
              <a:t>/</a:t>
            </a:r>
            <a:r>
              <a:rPr lang="de-DE" sz="2000" dirty="0" err="1">
                <a:solidFill>
                  <a:srgbClr val="333333"/>
                </a:solidFill>
              </a:rPr>
              <a:t>kelereng</a:t>
            </a:r>
            <a:r>
              <a:rPr lang="de-DE" sz="2000" dirty="0">
                <a:solidFill>
                  <a:srgbClr val="333333"/>
                </a:solidFill>
              </a:rPr>
              <a:t> </a:t>
            </a:r>
            <a:r>
              <a:rPr lang="de-DE" sz="2000" dirty="0" err="1">
                <a:solidFill>
                  <a:srgbClr val="333333"/>
                </a:solidFill>
              </a:rPr>
              <a:t>dari</a:t>
            </a:r>
            <a:r>
              <a:rPr lang="de-DE" sz="2000" dirty="0">
                <a:solidFill>
                  <a:srgbClr val="333333"/>
                </a:solidFill>
              </a:rPr>
              <a:t> </a:t>
            </a:r>
            <a:r>
              <a:rPr lang="de-DE" sz="2000" dirty="0" err="1">
                <a:solidFill>
                  <a:srgbClr val="333333"/>
                </a:solidFill>
              </a:rPr>
              <a:t>saku</a:t>
            </a:r>
            <a:r>
              <a:rPr lang="de-DE" sz="2000" dirty="0">
                <a:solidFill>
                  <a:srgbClr val="333333"/>
                </a:solidFill>
              </a:rPr>
              <a:t> </a:t>
            </a:r>
            <a:r>
              <a:rPr lang="de-DE" sz="2000" dirty="0" err="1">
                <a:solidFill>
                  <a:srgbClr val="333333"/>
                </a:solidFill>
              </a:rPr>
              <a:t>kanan</a:t>
            </a:r>
            <a:r>
              <a:rPr lang="de-DE" sz="2000" dirty="0">
                <a:solidFill>
                  <a:srgbClr val="333333"/>
                </a:solidFill>
              </a:rPr>
              <a:t> </a:t>
            </a:r>
            <a:r>
              <a:rPr lang="de-DE" sz="2000" dirty="0" err="1">
                <a:solidFill>
                  <a:srgbClr val="333333"/>
                </a:solidFill>
              </a:rPr>
              <a:t>ke</a:t>
            </a:r>
            <a:r>
              <a:rPr lang="de-DE" sz="2000" dirty="0">
                <a:solidFill>
                  <a:srgbClr val="333333"/>
                </a:solidFill>
              </a:rPr>
              <a:t> </a:t>
            </a:r>
            <a:r>
              <a:rPr lang="de-DE" sz="2000" dirty="0" err="1">
                <a:solidFill>
                  <a:srgbClr val="333333"/>
                </a:solidFill>
              </a:rPr>
              <a:t>kiri</a:t>
            </a:r>
            <a:r>
              <a:rPr lang="de-DE" sz="2000" dirty="0">
                <a:solidFill>
                  <a:srgbClr val="333333"/>
                </a:solidFill>
              </a:rPr>
              <a:t>.</a:t>
            </a:r>
          </a:p>
          <a:p>
            <a:pPr marL="342900" indent="-342900">
              <a:buClr>
                <a:srgbClr val="333333"/>
              </a:buClr>
              <a:buFont typeface="WingDings"/>
              <a:buChar char=""/>
              <a:defRPr/>
            </a:pPr>
            <a:r>
              <a:rPr lang="de-DE" sz="2000" dirty="0" err="1">
                <a:solidFill>
                  <a:srgbClr val="333333"/>
                </a:solidFill>
              </a:rPr>
              <a:t>Ketika</a:t>
            </a:r>
            <a:r>
              <a:rPr lang="de-DE" sz="2000" dirty="0">
                <a:solidFill>
                  <a:srgbClr val="333333"/>
                </a:solidFill>
              </a:rPr>
              <a:t> </a:t>
            </a:r>
            <a:r>
              <a:rPr lang="de-DE" sz="2000" dirty="0" err="1">
                <a:solidFill>
                  <a:srgbClr val="333333"/>
                </a:solidFill>
              </a:rPr>
              <a:t>sampai</a:t>
            </a:r>
            <a:r>
              <a:rPr lang="de-DE" sz="2000" dirty="0">
                <a:solidFill>
                  <a:srgbClr val="333333"/>
                </a:solidFill>
              </a:rPr>
              <a:t> di </a:t>
            </a:r>
            <a:r>
              <a:rPr lang="de-DE" sz="2000" dirty="0" err="1">
                <a:solidFill>
                  <a:srgbClr val="333333"/>
                </a:solidFill>
              </a:rPr>
              <a:t>rumah</a:t>
            </a:r>
            <a:r>
              <a:rPr lang="de-DE" sz="2000" dirty="0">
                <a:solidFill>
                  <a:srgbClr val="333333"/>
                </a:solidFill>
              </a:rPr>
              <a:t>, </a:t>
            </a:r>
            <a:r>
              <a:rPr lang="de-DE" sz="2000" dirty="0" err="1">
                <a:solidFill>
                  <a:srgbClr val="333333"/>
                </a:solidFill>
              </a:rPr>
              <a:t>ambillah</a:t>
            </a:r>
            <a:r>
              <a:rPr lang="de-DE" sz="2000" dirty="0">
                <a:solidFill>
                  <a:srgbClr val="333333"/>
                </a:solidFill>
              </a:rPr>
              <a:t> </a:t>
            </a:r>
            <a:r>
              <a:rPr lang="de-DE" sz="2000" dirty="0" err="1">
                <a:solidFill>
                  <a:srgbClr val="333333"/>
                </a:solidFill>
              </a:rPr>
              <a:t>permen</a:t>
            </a:r>
            <a:r>
              <a:rPr lang="de-DE" sz="2000" dirty="0">
                <a:solidFill>
                  <a:srgbClr val="333333"/>
                </a:solidFill>
              </a:rPr>
              <a:t>/</a:t>
            </a:r>
            <a:r>
              <a:rPr lang="de-DE" sz="2000" dirty="0" err="1">
                <a:solidFill>
                  <a:srgbClr val="333333"/>
                </a:solidFill>
              </a:rPr>
              <a:t>kelereng</a:t>
            </a:r>
            <a:r>
              <a:rPr lang="de-DE" sz="2000" dirty="0">
                <a:solidFill>
                  <a:srgbClr val="333333"/>
                </a:solidFill>
              </a:rPr>
              <a:t> </a:t>
            </a:r>
            <a:r>
              <a:rPr lang="de-DE" sz="2000" dirty="0" err="1">
                <a:solidFill>
                  <a:srgbClr val="333333"/>
                </a:solidFill>
              </a:rPr>
              <a:t>dari</a:t>
            </a:r>
            <a:r>
              <a:rPr lang="de-DE" sz="2000" dirty="0">
                <a:solidFill>
                  <a:srgbClr val="333333"/>
                </a:solidFill>
              </a:rPr>
              <a:t> </a:t>
            </a:r>
            <a:r>
              <a:rPr lang="de-DE" sz="2000" dirty="0" err="1">
                <a:solidFill>
                  <a:srgbClr val="333333"/>
                </a:solidFill>
              </a:rPr>
              <a:t>saku</a:t>
            </a:r>
            <a:r>
              <a:rPr lang="de-DE" sz="2000" dirty="0">
                <a:solidFill>
                  <a:srgbClr val="333333"/>
                </a:solidFill>
              </a:rPr>
              <a:t> </a:t>
            </a:r>
            <a:r>
              <a:rPr lang="de-DE" sz="2000" dirty="0" err="1">
                <a:solidFill>
                  <a:srgbClr val="333333"/>
                </a:solidFill>
              </a:rPr>
              <a:t>kiri</a:t>
            </a:r>
            <a:r>
              <a:rPr lang="de-DE" sz="2000" dirty="0">
                <a:solidFill>
                  <a:srgbClr val="333333"/>
                </a:solidFill>
              </a:rPr>
              <a:t> </a:t>
            </a:r>
            <a:r>
              <a:rPr lang="de-DE" sz="2000" dirty="0" err="1">
                <a:solidFill>
                  <a:srgbClr val="333333"/>
                </a:solidFill>
              </a:rPr>
              <a:t>dan</a:t>
            </a:r>
            <a:r>
              <a:rPr lang="de-DE" sz="2000" dirty="0">
                <a:solidFill>
                  <a:srgbClr val="333333"/>
                </a:solidFill>
              </a:rPr>
              <a:t> </a:t>
            </a:r>
            <a:r>
              <a:rPr lang="de-DE" sz="2000" dirty="0" err="1">
                <a:solidFill>
                  <a:srgbClr val="333333"/>
                </a:solidFill>
              </a:rPr>
              <a:t>ingatlah</a:t>
            </a:r>
            <a:r>
              <a:rPr lang="de-DE" sz="2000" dirty="0">
                <a:solidFill>
                  <a:srgbClr val="333333"/>
                </a:solidFill>
              </a:rPr>
              <a:t> </a:t>
            </a:r>
            <a:r>
              <a:rPr lang="de-DE" sz="2000" dirty="0" err="1">
                <a:solidFill>
                  <a:srgbClr val="333333"/>
                </a:solidFill>
              </a:rPr>
              <a:t>peristiwa</a:t>
            </a:r>
            <a:r>
              <a:rPr lang="de-DE" sz="2000" dirty="0">
                <a:solidFill>
                  <a:srgbClr val="333333"/>
                </a:solidFill>
              </a:rPr>
              <a:t> </a:t>
            </a:r>
            <a:r>
              <a:rPr lang="de-DE" sz="2000" dirty="0" err="1">
                <a:solidFill>
                  <a:srgbClr val="333333"/>
                </a:solidFill>
              </a:rPr>
              <a:t>yang</a:t>
            </a:r>
            <a:r>
              <a:rPr lang="de-DE" sz="2000" dirty="0">
                <a:solidFill>
                  <a:srgbClr val="333333"/>
                </a:solidFill>
              </a:rPr>
              <a:t> </a:t>
            </a:r>
            <a:r>
              <a:rPr lang="de-DE" sz="2000" dirty="0" err="1">
                <a:solidFill>
                  <a:srgbClr val="333333"/>
                </a:solidFill>
              </a:rPr>
              <a:t>menyenangkan</a:t>
            </a:r>
            <a:r>
              <a:rPr lang="de-DE" sz="2000" dirty="0">
                <a:solidFill>
                  <a:srgbClr val="333333"/>
                </a:solidFill>
              </a:rPr>
              <a:t> </a:t>
            </a:r>
            <a:r>
              <a:rPr lang="de-DE" sz="2000" dirty="0" err="1">
                <a:solidFill>
                  <a:srgbClr val="333333"/>
                </a:solidFill>
              </a:rPr>
              <a:t>yang</a:t>
            </a:r>
            <a:r>
              <a:rPr lang="de-DE" sz="2000" dirty="0">
                <a:solidFill>
                  <a:srgbClr val="333333"/>
                </a:solidFill>
              </a:rPr>
              <a:t> </a:t>
            </a:r>
            <a:r>
              <a:rPr lang="de-DE" sz="2000" dirty="0" err="1">
                <a:solidFill>
                  <a:srgbClr val="333333"/>
                </a:solidFill>
              </a:rPr>
              <a:t>dialami</a:t>
            </a:r>
            <a:r>
              <a:rPr lang="de-DE" sz="2000" dirty="0">
                <a:solidFill>
                  <a:srgbClr val="333333"/>
                </a:solidFill>
              </a:rPr>
              <a:t> </a:t>
            </a:r>
            <a:r>
              <a:rPr lang="de-DE" sz="2000" dirty="0" err="1">
                <a:solidFill>
                  <a:srgbClr val="333333"/>
                </a:solidFill>
              </a:rPr>
              <a:t>selama</a:t>
            </a:r>
            <a:r>
              <a:rPr lang="de-DE" sz="2000" dirty="0">
                <a:solidFill>
                  <a:srgbClr val="333333"/>
                </a:solidFill>
              </a:rPr>
              <a:t> </a:t>
            </a:r>
            <a:r>
              <a:rPr lang="de-DE" sz="2000" dirty="0" err="1">
                <a:solidFill>
                  <a:srgbClr val="333333"/>
                </a:solidFill>
              </a:rPr>
              <a:t>seharian</a:t>
            </a:r>
            <a:r>
              <a:rPr lang="de-DE" sz="2000" dirty="0">
                <a:solidFill>
                  <a:srgbClr val="333333"/>
                </a:solidFill>
              </a:rPr>
              <a:t>.</a:t>
            </a:r>
          </a:p>
          <a:p>
            <a:pPr marL="342900" indent="-342900">
              <a:buClr>
                <a:srgbClr val="333333"/>
              </a:buClr>
              <a:buFont typeface="WingDings"/>
              <a:buChar char=""/>
              <a:defRPr/>
            </a:pPr>
            <a:r>
              <a:rPr lang="de-DE" sz="2000" dirty="0" err="1">
                <a:solidFill>
                  <a:srgbClr val="333333"/>
                </a:solidFill>
              </a:rPr>
              <a:t>Dengan</a:t>
            </a:r>
            <a:r>
              <a:rPr lang="de-DE" sz="2000" dirty="0">
                <a:solidFill>
                  <a:srgbClr val="333333"/>
                </a:solidFill>
              </a:rPr>
              <a:t> </a:t>
            </a:r>
            <a:r>
              <a:rPr lang="de-DE" sz="2000" dirty="0" err="1">
                <a:solidFill>
                  <a:srgbClr val="333333"/>
                </a:solidFill>
              </a:rPr>
              <a:t>melakukan</a:t>
            </a:r>
            <a:r>
              <a:rPr lang="de-DE" sz="2000" dirty="0">
                <a:solidFill>
                  <a:srgbClr val="333333"/>
                </a:solidFill>
              </a:rPr>
              <a:t> </a:t>
            </a:r>
            <a:r>
              <a:rPr lang="de-DE" sz="2000" dirty="0" err="1">
                <a:solidFill>
                  <a:srgbClr val="333333"/>
                </a:solidFill>
              </a:rPr>
              <a:t>hal</a:t>
            </a:r>
            <a:r>
              <a:rPr lang="de-DE" sz="2000" dirty="0">
                <a:solidFill>
                  <a:srgbClr val="333333"/>
                </a:solidFill>
              </a:rPr>
              <a:t> </a:t>
            </a:r>
            <a:r>
              <a:rPr lang="de-DE" sz="2000" dirty="0" err="1">
                <a:solidFill>
                  <a:srgbClr val="333333"/>
                </a:solidFill>
              </a:rPr>
              <a:t>tersebut</a:t>
            </a:r>
            <a:r>
              <a:rPr lang="de-DE" sz="2000" dirty="0">
                <a:solidFill>
                  <a:srgbClr val="333333"/>
                </a:solidFill>
              </a:rPr>
              <a:t>, </a:t>
            </a:r>
            <a:r>
              <a:rPr lang="de-DE" sz="2000" dirty="0" err="1">
                <a:solidFill>
                  <a:srgbClr val="333333"/>
                </a:solidFill>
              </a:rPr>
              <a:t>tetaplah</a:t>
            </a:r>
            <a:r>
              <a:rPr lang="de-DE" sz="2000" dirty="0">
                <a:solidFill>
                  <a:srgbClr val="333333"/>
                </a:solidFill>
              </a:rPr>
              <a:t> </a:t>
            </a:r>
            <a:r>
              <a:rPr lang="de-DE" sz="2000" dirty="0" err="1">
                <a:solidFill>
                  <a:srgbClr val="333333"/>
                </a:solidFill>
              </a:rPr>
              <a:t>positif</a:t>
            </a:r>
            <a:r>
              <a:rPr lang="de-DE" sz="2000" dirty="0">
                <a:solidFill>
                  <a:srgbClr val="333333"/>
                </a:solidFill>
              </a:rPr>
              <a:t>, </a:t>
            </a:r>
            <a:r>
              <a:rPr lang="de-DE" sz="2000" dirty="0" err="1">
                <a:solidFill>
                  <a:srgbClr val="333333"/>
                </a:solidFill>
              </a:rPr>
              <a:t>kenangan</a:t>
            </a:r>
            <a:r>
              <a:rPr lang="de-DE" sz="2000" dirty="0">
                <a:solidFill>
                  <a:srgbClr val="333333"/>
                </a:solidFill>
              </a:rPr>
              <a:t> </a:t>
            </a:r>
            <a:r>
              <a:rPr lang="de-DE" sz="2000" dirty="0" err="1">
                <a:solidFill>
                  <a:srgbClr val="333333"/>
                </a:solidFill>
              </a:rPr>
              <a:t>yang</a:t>
            </a:r>
            <a:r>
              <a:rPr lang="de-DE" sz="2000" dirty="0">
                <a:solidFill>
                  <a:srgbClr val="333333"/>
                </a:solidFill>
              </a:rPr>
              <a:t> </a:t>
            </a:r>
            <a:r>
              <a:rPr lang="de-DE" sz="2000" dirty="0" err="1">
                <a:solidFill>
                  <a:srgbClr val="333333"/>
                </a:solidFill>
              </a:rPr>
              <a:t>indah</a:t>
            </a:r>
            <a:r>
              <a:rPr lang="de-DE" sz="2000" dirty="0">
                <a:solidFill>
                  <a:srgbClr val="333333"/>
                </a:solidFill>
              </a:rPr>
              <a:t> </a:t>
            </a:r>
            <a:r>
              <a:rPr lang="de-DE" sz="2000" dirty="0" err="1">
                <a:solidFill>
                  <a:srgbClr val="333333"/>
                </a:solidFill>
              </a:rPr>
              <a:t>dan</a:t>
            </a:r>
            <a:r>
              <a:rPr lang="de-DE" sz="2000" dirty="0">
                <a:solidFill>
                  <a:srgbClr val="333333"/>
                </a:solidFill>
              </a:rPr>
              <a:t> </a:t>
            </a:r>
            <a:r>
              <a:rPr lang="de-DE" sz="2000" dirty="0" err="1">
                <a:solidFill>
                  <a:srgbClr val="333333"/>
                </a:solidFill>
              </a:rPr>
              <a:t>nikmatilah</a:t>
            </a:r>
            <a:r>
              <a:rPr lang="de-DE" sz="2000" dirty="0">
                <a:solidFill>
                  <a:srgbClr val="333333"/>
                </a:solidFill>
              </a:rPr>
              <a:t>. </a:t>
            </a:r>
            <a:r>
              <a:rPr lang="de-DE" sz="2000" dirty="0" err="1">
                <a:solidFill>
                  <a:srgbClr val="333333"/>
                </a:solidFill>
              </a:rPr>
              <a:t>Sayangnya</a:t>
            </a:r>
            <a:r>
              <a:rPr lang="de-DE" sz="2000" dirty="0">
                <a:solidFill>
                  <a:srgbClr val="333333"/>
                </a:solidFill>
              </a:rPr>
              <a:t>, </a:t>
            </a:r>
            <a:r>
              <a:rPr lang="de-DE" sz="2000" dirty="0" err="1">
                <a:solidFill>
                  <a:srgbClr val="333333"/>
                </a:solidFill>
              </a:rPr>
              <a:t>ketika</a:t>
            </a:r>
            <a:r>
              <a:rPr lang="de-DE" sz="2000" dirty="0">
                <a:solidFill>
                  <a:srgbClr val="333333"/>
                </a:solidFill>
              </a:rPr>
              <a:t> </a:t>
            </a:r>
            <a:r>
              <a:rPr lang="de-DE" sz="2000" dirty="0" err="1">
                <a:solidFill>
                  <a:srgbClr val="333333"/>
                </a:solidFill>
              </a:rPr>
              <a:t>saudara</a:t>
            </a:r>
            <a:r>
              <a:rPr lang="de-DE" sz="2000" dirty="0">
                <a:solidFill>
                  <a:srgbClr val="333333"/>
                </a:solidFill>
              </a:rPr>
              <a:t> </a:t>
            </a:r>
            <a:r>
              <a:rPr lang="de-DE" sz="2000" dirty="0" err="1">
                <a:solidFill>
                  <a:srgbClr val="333333"/>
                </a:solidFill>
              </a:rPr>
              <a:t>tidak</a:t>
            </a:r>
            <a:r>
              <a:rPr lang="de-DE" sz="2000" dirty="0">
                <a:solidFill>
                  <a:srgbClr val="333333"/>
                </a:solidFill>
              </a:rPr>
              <a:t> </a:t>
            </a:r>
            <a:r>
              <a:rPr lang="de-DE" sz="2000" dirty="0" err="1">
                <a:solidFill>
                  <a:srgbClr val="333333"/>
                </a:solidFill>
              </a:rPr>
              <a:t>mengingatnya</a:t>
            </a:r>
            <a:r>
              <a:rPr lang="de-DE" sz="2000" dirty="0">
                <a:solidFill>
                  <a:srgbClr val="333333"/>
                </a:solidFill>
              </a:rPr>
              <a:t> </a:t>
            </a:r>
            <a:r>
              <a:rPr lang="de-DE" sz="2000" dirty="0" err="1">
                <a:solidFill>
                  <a:srgbClr val="333333"/>
                </a:solidFill>
              </a:rPr>
              <a:t>maka</a:t>
            </a:r>
            <a:r>
              <a:rPr lang="de-DE" sz="2000" dirty="0">
                <a:solidFill>
                  <a:srgbClr val="333333"/>
                </a:solidFill>
              </a:rPr>
              <a:t> </a:t>
            </a:r>
            <a:r>
              <a:rPr lang="de-DE" sz="2000" dirty="0" err="1">
                <a:solidFill>
                  <a:srgbClr val="333333"/>
                </a:solidFill>
              </a:rPr>
              <a:t>pengalaman</a:t>
            </a:r>
            <a:r>
              <a:rPr lang="de-DE" sz="2000" dirty="0">
                <a:solidFill>
                  <a:srgbClr val="333333"/>
                </a:solidFill>
              </a:rPr>
              <a:t> </a:t>
            </a:r>
            <a:r>
              <a:rPr lang="de-DE" sz="2000" dirty="0" err="1">
                <a:solidFill>
                  <a:srgbClr val="333333"/>
                </a:solidFill>
              </a:rPr>
              <a:t>itu</a:t>
            </a:r>
            <a:r>
              <a:rPr lang="de-DE" sz="2000" dirty="0">
                <a:solidFill>
                  <a:srgbClr val="333333"/>
                </a:solidFill>
              </a:rPr>
              <a:t> </a:t>
            </a:r>
            <a:r>
              <a:rPr lang="de-DE" sz="2000" dirty="0" err="1">
                <a:solidFill>
                  <a:srgbClr val="333333"/>
                </a:solidFill>
              </a:rPr>
              <a:t>akan</a:t>
            </a:r>
            <a:r>
              <a:rPr lang="de-DE" sz="2000" dirty="0">
                <a:solidFill>
                  <a:srgbClr val="333333"/>
                </a:solidFill>
              </a:rPr>
              <a:t> </a:t>
            </a:r>
            <a:r>
              <a:rPr lang="de-DE" sz="2000" dirty="0" err="1">
                <a:solidFill>
                  <a:srgbClr val="333333"/>
                </a:solidFill>
              </a:rPr>
              <a:t>berlalu</a:t>
            </a:r>
            <a:r>
              <a:rPr lang="de-DE" sz="2000" dirty="0">
                <a:solidFill>
                  <a:srgbClr val="333333"/>
                </a:solidFill>
              </a:rPr>
              <a:t> </a:t>
            </a:r>
            <a:r>
              <a:rPr lang="de-DE" sz="2000" dirty="0" err="1">
                <a:solidFill>
                  <a:srgbClr val="333333"/>
                </a:solidFill>
              </a:rPr>
              <a:t>begitu</a:t>
            </a:r>
            <a:r>
              <a:rPr lang="de-DE" sz="2000" dirty="0">
                <a:solidFill>
                  <a:srgbClr val="333333"/>
                </a:solidFill>
              </a:rPr>
              <a:t> </a:t>
            </a:r>
            <a:r>
              <a:rPr lang="de-DE" sz="2000" dirty="0" err="1">
                <a:solidFill>
                  <a:srgbClr val="333333"/>
                </a:solidFill>
              </a:rPr>
              <a:t>saja</a:t>
            </a:r>
            <a:r>
              <a:rPr lang="de-DE" sz="2000" dirty="0">
                <a:solidFill>
                  <a:srgbClr val="333333"/>
                </a:solidFill>
              </a:rPr>
              <a:t>.</a:t>
            </a:r>
          </a:p>
          <a:p>
            <a:pPr>
              <a:buClr>
                <a:srgbClr val="333333"/>
              </a:buClr>
              <a:defRPr/>
            </a:pPr>
            <a:r>
              <a:rPr lang="de-DE" sz="2000" dirty="0">
                <a:solidFill>
                  <a:srgbClr val="004992"/>
                </a:solidFill>
              </a:rPr>
              <a:t>Apakah saudara memiliki cara lain untuk menikmati dan mengingat hal yang menyenangkan selama seharian?</a:t>
            </a:r>
            <a:endParaRPr lang="en-US" sz="2000" dirty="0">
              <a:solidFill>
                <a:srgbClr val="004992"/>
              </a:solidFill>
            </a:endParaRPr>
          </a:p>
        </p:txBody>
      </p:sp>
      <p:sp>
        <p:nvSpPr>
          <p:cNvPr id="4" name="Footer Placeholder 3"/>
          <p:cNvSpPr>
            <a:spLocks noGrp="1"/>
          </p:cNvSpPr>
          <p:nvPr>
            <p:ph type="ftr" sz="quarter" idx="11"/>
          </p:nvPr>
        </p:nvSpPr>
        <p:spPr/>
        <p:txBody>
          <a:bodyPr/>
          <a:lstStyle/>
          <a:p>
            <a:pPr>
              <a:defRPr/>
            </a:pPr>
            <a:r>
              <a:rPr lang="de-DE">
                <a:latin typeface="+mn-lt"/>
              </a:rPr>
              <a:t>Pelatihan Terapi Metakognitif 9 – Harga Diri</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latin typeface="+mn-lt"/>
              </a:rPr>
              <a:pPr>
                <a:defRPr/>
              </a:pPr>
              <a:t>43</a:t>
            </a:fld>
            <a:endParaRPr lang="de-DE">
              <a:latin typeface="+mn-lt"/>
            </a:endParaRPr>
          </a:p>
        </p:txBody>
      </p:sp>
    </p:spTree>
    <p:extLst>
      <p:ext uri="{BB962C8B-B14F-4D97-AF65-F5344CB8AC3E}">
        <p14:creationId xmlns:p14="http://schemas.microsoft.com/office/powerpoint/2010/main" val="4190066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mn-lt"/>
                <a:ea typeface="+mn-ea"/>
                <a:cs typeface="+mn-cs"/>
              </a:rPr>
              <a:t>Praktek dalam kehidupan sehari-hari</a:t>
            </a:r>
          </a:p>
        </p:txBody>
      </p:sp>
      <p:sp>
        <p:nvSpPr>
          <p:cNvPr id="3" name="Inhaltsplatzhalter 2"/>
          <p:cNvSpPr>
            <a:spLocks noGrp="1"/>
          </p:cNvSpPr>
          <p:nvPr>
            <p:ph idx="1"/>
          </p:nvPr>
        </p:nvSpPr>
        <p:spPr/>
        <p:txBody>
          <a:bodyPr>
            <a:noAutofit/>
          </a:bodyPr>
          <a:lstStyle/>
          <a:p>
            <a:pPr>
              <a:lnSpc>
                <a:spcPct val="100000"/>
              </a:lnSpc>
              <a:spcBef>
                <a:spcPts val="1200"/>
              </a:spcBef>
              <a:defRPr/>
            </a:pPr>
            <a:r>
              <a:rPr lang="de-DE" sz="2400" b="1" dirty="0">
                <a:solidFill>
                  <a:srgbClr val="333333"/>
                </a:solidFill>
              </a:rPr>
              <a:t>Tujuan pembelajaran:</a:t>
            </a:r>
          </a:p>
          <a:p>
            <a:pPr marL="342900" indent="-342900">
              <a:lnSpc>
                <a:spcPct val="100000"/>
              </a:lnSpc>
              <a:spcBef>
                <a:spcPts val="1200"/>
              </a:spcBef>
              <a:buClr>
                <a:srgbClr val="333333"/>
              </a:buClr>
              <a:buFont typeface="WingDings"/>
              <a:buChar char=""/>
              <a:defRPr/>
            </a:pPr>
            <a:r>
              <a:rPr lang="de-DE" sz="2400" dirty="0">
                <a:solidFill>
                  <a:srgbClr val="333333"/>
                </a:solidFill>
              </a:rPr>
              <a:t>Harga diri adalah menempatkan penghargaan pada dirinya sendiri.</a:t>
            </a:r>
          </a:p>
          <a:p>
            <a:pPr marL="342900" indent="-342900">
              <a:lnSpc>
                <a:spcPct val="100000"/>
              </a:lnSpc>
              <a:spcBef>
                <a:spcPts val="1200"/>
              </a:spcBef>
              <a:buClr>
                <a:srgbClr val="333333"/>
              </a:buClr>
              <a:buFont typeface="WingDings"/>
              <a:buChar char=""/>
              <a:defRPr/>
            </a:pPr>
            <a:r>
              <a:rPr lang="de-DE" sz="2400" dirty="0">
                <a:solidFill>
                  <a:srgbClr val="333333"/>
                </a:solidFill>
              </a:rPr>
              <a:t>Menyadari aspek positif dan kemampuan positif yang dimiliki dalam aspek yang berbeda dalam kehidupan dan mencoba meningkatkan harga diri menggunakan cara yang telah didiskusikan.</a:t>
            </a:r>
          </a:p>
          <a:p>
            <a:pPr marL="342900" indent="-342900">
              <a:lnSpc>
                <a:spcPct val="100000"/>
              </a:lnSpc>
              <a:spcBef>
                <a:spcPts val="1200"/>
              </a:spcBef>
              <a:buClr>
                <a:srgbClr val="333333"/>
              </a:buClr>
              <a:buFont typeface="WingDings"/>
              <a:buChar char=""/>
              <a:defRPr/>
            </a:pPr>
            <a:r>
              <a:rPr lang="en-US" sz="2400" dirty="0" err="1">
                <a:solidFill>
                  <a:srgbClr val="333333"/>
                </a:solidFill>
              </a:rPr>
              <a:t>Carilah</a:t>
            </a:r>
            <a:r>
              <a:rPr lang="en-US" sz="2400" dirty="0">
                <a:solidFill>
                  <a:srgbClr val="333333"/>
                </a:solidFill>
              </a:rPr>
              <a:t> </a:t>
            </a:r>
            <a:r>
              <a:rPr lang="en-US" sz="2400" dirty="0" err="1">
                <a:solidFill>
                  <a:srgbClr val="333333"/>
                </a:solidFill>
              </a:rPr>
              <a:t>aspek</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kemampuan</a:t>
            </a:r>
            <a:r>
              <a:rPr lang="en-US" sz="2400" dirty="0">
                <a:solidFill>
                  <a:srgbClr val="333333"/>
                </a:solidFill>
              </a:rPr>
              <a:t> </a:t>
            </a:r>
            <a:r>
              <a:rPr lang="en-US" sz="2400" dirty="0" err="1">
                <a:solidFill>
                  <a:srgbClr val="333333"/>
                </a:solidFill>
              </a:rPr>
              <a:t>positif</a:t>
            </a:r>
            <a:r>
              <a:rPr lang="en-US" sz="2400" dirty="0">
                <a:solidFill>
                  <a:srgbClr val="333333"/>
                </a:solidFill>
              </a:rPr>
              <a:t> yang </a:t>
            </a:r>
            <a:r>
              <a:rPr lang="en-US" sz="2400" dirty="0" err="1">
                <a:solidFill>
                  <a:srgbClr val="333333"/>
                </a:solidFill>
              </a:rPr>
              <a:t>sempat</a:t>
            </a:r>
            <a:r>
              <a:rPr lang="en-US" sz="2400" dirty="0">
                <a:solidFill>
                  <a:srgbClr val="333333"/>
                </a:solidFill>
              </a:rPr>
              <a:t> </a:t>
            </a:r>
            <a:r>
              <a:rPr lang="en-US" sz="2400" err="1">
                <a:solidFill>
                  <a:srgbClr val="333333"/>
                </a:solidFill>
              </a:rPr>
              <a:t>terlupakan</a:t>
            </a:r>
            <a:r>
              <a:rPr lang="en-US" sz="2400">
                <a:solidFill>
                  <a:srgbClr val="333333"/>
                </a:solidFill>
              </a:rPr>
              <a:t> (“</a:t>
            </a:r>
            <a:r>
              <a:rPr lang="en-US" sz="2400" kern="1200">
                <a:solidFill>
                  <a:srgbClr val="333333"/>
                </a:solidFill>
              </a:rPr>
              <a:t>harta </a:t>
            </a:r>
            <a:r>
              <a:rPr lang="en-US" sz="2400" kern="1200" dirty="0" err="1">
                <a:solidFill>
                  <a:srgbClr val="333333"/>
                </a:solidFill>
              </a:rPr>
              <a:t>karun</a:t>
            </a:r>
            <a:r>
              <a:rPr lang="en-US" sz="2400" kern="1200" dirty="0">
                <a:solidFill>
                  <a:srgbClr val="333333"/>
                </a:solidFill>
              </a:rPr>
              <a:t> </a:t>
            </a:r>
            <a:r>
              <a:rPr lang="en-US" sz="2400" kern="1200">
                <a:solidFill>
                  <a:srgbClr val="333333"/>
                </a:solidFill>
              </a:rPr>
              <a:t>yang hilang”</a:t>
            </a:r>
            <a:r>
              <a:rPr lang="en-US" sz="240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menanyakan</a:t>
            </a:r>
            <a:r>
              <a:rPr lang="en-US" sz="2400" dirty="0">
                <a:solidFill>
                  <a:srgbClr val="333333"/>
                </a:solidFill>
              </a:rPr>
              <a:t> </a:t>
            </a:r>
            <a:r>
              <a:rPr lang="en-US" sz="2400" dirty="0" err="1">
                <a:solidFill>
                  <a:srgbClr val="333333"/>
                </a:solidFill>
              </a:rPr>
              <a:t>ke</a:t>
            </a:r>
            <a:r>
              <a:rPr lang="en-US" sz="2400" dirty="0">
                <a:solidFill>
                  <a:srgbClr val="333333"/>
                </a:solidFill>
              </a:rPr>
              <a:t> </a:t>
            </a:r>
            <a:r>
              <a:rPr lang="en-US" sz="2400" dirty="0" err="1">
                <a:solidFill>
                  <a:srgbClr val="333333"/>
                </a:solidFill>
              </a:rPr>
              <a:t>teman</a:t>
            </a:r>
            <a:r>
              <a:rPr lang="en-US" sz="2400" dirty="0">
                <a:solidFill>
                  <a:srgbClr val="333333"/>
                </a:solidFill>
              </a:rPr>
              <a:t> </a:t>
            </a:r>
            <a:r>
              <a:rPr lang="en-US" sz="2400" dirty="0" err="1">
                <a:solidFill>
                  <a:srgbClr val="333333"/>
                </a:solidFill>
              </a:rPr>
              <a:t>atau</a:t>
            </a:r>
            <a:r>
              <a:rPr lang="en-US" sz="2400" dirty="0">
                <a:solidFill>
                  <a:srgbClr val="333333"/>
                </a:solidFill>
              </a:rPr>
              <a:t> </a:t>
            </a:r>
            <a:r>
              <a:rPr lang="en-US" sz="2400" dirty="0" err="1">
                <a:solidFill>
                  <a:srgbClr val="333333"/>
                </a:solidFill>
              </a:rPr>
              <a:t>menulisnya</a:t>
            </a:r>
            <a:r>
              <a:rPr lang="en-US" sz="2400" dirty="0">
                <a:solidFill>
                  <a:srgbClr val="333333"/>
                </a:solidFill>
              </a:rPr>
              <a:t> </a:t>
            </a:r>
            <a:r>
              <a:rPr lang="en-US" sz="2400" err="1">
                <a:solidFill>
                  <a:srgbClr val="333333"/>
                </a:solidFill>
              </a:rPr>
              <a:t>dalam</a:t>
            </a:r>
            <a:r>
              <a:rPr lang="en-US" sz="2400">
                <a:solidFill>
                  <a:srgbClr val="333333"/>
                </a:solidFill>
              </a:rPr>
              <a:t> “buku </a:t>
            </a:r>
            <a:r>
              <a:rPr lang="en-US" sz="2400" dirty="0" err="1">
                <a:solidFill>
                  <a:srgbClr val="333333"/>
                </a:solidFill>
              </a:rPr>
              <a:t>diari</a:t>
            </a:r>
            <a:r>
              <a:rPr lang="en-US" sz="2400" dirty="0">
                <a:solidFill>
                  <a:srgbClr val="333333"/>
                </a:solidFill>
              </a:rPr>
              <a:t> </a:t>
            </a:r>
            <a:r>
              <a:rPr lang="en-US" sz="2400">
                <a:solidFill>
                  <a:srgbClr val="333333"/>
                </a:solidFill>
              </a:rPr>
              <a:t>yang menyenangkan”.</a:t>
            </a:r>
            <a:endParaRPr lang="en-US" sz="2400" dirty="0">
              <a:solidFill>
                <a:srgbClr val="333333"/>
              </a:solidFill>
            </a:endParaRPr>
          </a:p>
          <a:p>
            <a:pPr marL="342900" indent="-342900">
              <a:lnSpc>
                <a:spcPct val="100000"/>
              </a:lnSpc>
              <a:spcBef>
                <a:spcPts val="1200"/>
              </a:spcBef>
              <a:buClr>
                <a:srgbClr val="333333"/>
              </a:buClr>
              <a:buFont typeface="WingDings"/>
              <a:buChar char=""/>
              <a:defRPr/>
            </a:pPr>
            <a:r>
              <a:rPr lang="de-DE" sz="2400" dirty="0">
                <a:solidFill>
                  <a:srgbClr val="333333"/>
                </a:solidFill>
              </a:rPr>
              <a:t>Berlatihlah untuk mengarahkan pikiran kita untuk lebih fokus pada peristiwa saat ini yang terjadi dalam keseharianmu!</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44</a:t>
            </a:fld>
            <a:endParaRPr lang="de-DE">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mn-lt"/>
                <a:ea typeface="+mn-ea"/>
                <a:cs typeface="+mn-cs"/>
              </a:rPr>
              <a:t>Apa hubungannya dengan psikosis?</a:t>
            </a:r>
          </a:p>
        </p:txBody>
      </p:sp>
      <p:sp>
        <p:nvSpPr>
          <p:cNvPr id="3" name="Inhaltsplatzhalter 2"/>
          <p:cNvSpPr>
            <a:spLocks noGrp="1"/>
          </p:cNvSpPr>
          <p:nvPr>
            <p:ph idx="1"/>
          </p:nvPr>
        </p:nvSpPr>
        <p:spPr/>
        <p:txBody>
          <a:bodyPr>
            <a:noAutofit/>
          </a:bodyPr>
          <a:lstStyle/>
          <a:p>
            <a:pPr>
              <a:lnSpc>
                <a:spcPct val="100000"/>
              </a:lnSpc>
              <a:spcBef>
                <a:spcPts val="1200"/>
              </a:spcBef>
            </a:pPr>
            <a:r>
              <a:rPr lang="de-DE" sz="2000" dirty="0">
                <a:solidFill>
                  <a:srgbClr val="333333"/>
                </a:solidFill>
              </a:rPr>
              <a:t>Banyak orang dengan psikosis (tetapi tidak semua!) memiliki harga diri yang rendah dan memiliki pola pikir negatif (misalnya, terlalu sering mengkritik diri sendiri), yang selanjutnya dapat mengurangi harga diri mereka.</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45</a:t>
            </a:fld>
            <a:endParaRPr lang="de-DE">
              <a:latin typeface="+mn-lt"/>
            </a:endParaRPr>
          </a:p>
        </p:txBody>
      </p:sp>
    </p:spTree>
    <p:extLst>
      <p:ext uri="{BB962C8B-B14F-4D97-AF65-F5344CB8AC3E}">
        <p14:creationId xmlns:p14="http://schemas.microsoft.com/office/powerpoint/2010/main" val="25972849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mn-lt"/>
                <a:ea typeface="+mn-ea"/>
                <a:cs typeface="+mn-cs"/>
              </a:rPr>
              <a:t>Apa hubungannya dengan psikosis?</a:t>
            </a:r>
          </a:p>
        </p:txBody>
      </p:sp>
      <p:sp>
        <p:nvSpPr>
          <p:cNvPr id="3" name="Inhaltsplatzhalter 2"/>
          <p:cNvSpPr>
            <a:spLocks noGrp="1"/>
          </p:cNvSpPr>
          <p:nvPr>
            <p:ph idx="1"/>
          </p:nvPr>
        </p:nvSpPr>
        <p:spPr/>
        <p:txBody>
          <a:bodyPr>
            <a:noAutofit/>
          </a:bodyPr>
          <a:lstStyle/>
          <a:p>
            <a:pPr>
              <a:lnSpc>
                <a:spcPct val="100000"/>
              </a:lnSpc>
              <a:spcBef>
                <a:spcPts val="1200"/>
              </a:spcBef>
            </a:pPr>
            <a:r>
              <a:rPr lang="de-DE" sz="2000" dirty="0" err="1">
                <a:solidFill>
                  <a:srgbClr val="333333"/>
                </a:solidFill>
              </a:rPr>
              <a:t>Banyak</a:t>
            </a:r>
            <a:r>
              <a:rPr lang="de-DE" sz="2000" dirty="0">
                <a:solidFill>
                  <a:srgbClr val="333333"/>
                </a:solidFill>
              </a:rPr>
              <a:t> </a:t>
            </a:r>
            <a:r>
              <a:rPr lang="de-DE" sz="2000" dirty="0" err="1">
                <a:solidFill>
                  <a:srgbClr val="333333"/>
                </a:solidFill>
              </a:rPr>
              <a:t>orang</a:t>
            </a:r>
            <a:r>
              <a:rPr lang="de-DE" sz="2000" dirty="0">
                <a:solidFill>
                  <a:srgbClr val="333333"/>
                </a:solidFill>
              </a:rPr>
              <a:t> </a:t>
            </a:r>
            <a:r>
              <a:rPr lang="de-DE" sz="2000" dirty="0" err="1">
                <a:solidFill>
                  <a:srgbClr val="333333"/>
                </a:solidFill>
              </a:rPr>
              <a:t>dengan</a:t>
            </a:r>
            <a:r>
              <a:rPr lang="de-DE" sz="2000" dirty="0">
                <a:solidFill>
                  <a:srgbClr val="333333"/>
                </a:solidFill>
              </a:rPr>
              <a:t> </a:t>
            </a:r>
            <a:r>
              <a:rPr lang="de-DE" sz="2000" dirty="0" err="1">
                <a:solidFill>
                  <a:srgbClr val="333333"/>
                </a:solidFill>
              </a:rPr>
              <a:t>psikosis</a:t>
            </a:r>
            <a:r>
              <a:rPr lang="de-DE" sz="2000" dirty="0">
                <a:solidFill>
                  <a:srgbClr val="333333"/>
                </a:solidFill>
              </a:rPr>
              <a:t> (</a:t>
            </a:r>
            <a:r>
              <a:rPr lang="de-DE" sz="2000" dirty="0" err="1">
                <a:solidFill>
                  <a:srgbClr val="333333"/>
                </a:solidFill>
              </a:rPr>
              <a:t>tetapi</a:t>
            </a:r>
            <a:r>
              <a:rPr lang="de-DE" sz="2000" dirty="0">
                <a:solidFill>
                  <a:srgbClr val="333333"/>
                </a:solidFill>
              </a:rPr>
              <a:t> </a:t>
            </a:r>
            <a:r>
              <a:rPr lang="de-DE" sz="2000" dirty="0" err="1">
                <a:solidFill>
                  <a:srgbClr val="333333"/>
                </a:solidFill>
              </a:rPr>
              <a:t>tidak</a:t>
            </a:r>
            <a:r>
              <a:rPr lang="de-DE" sz="2000" dirty="0">
                <a:solidFill>
                  <a:srgbClr val="333333"/>
                </a:solidFill>
              </a:rPr>
              <a:t> </a:t>
            </a:r>
            <a:r>
              <a:rPr lang="de-DE" sz="2000" dirty="0" err="1">
                <a:solidFill>
                  <a:srgbClr val="333333"/>
                </a:solidFill>
              </a:rPr>
              <a:t>semua</a:t>
            </a:r>
            <a:r>
              <a:rPr lang="de-DE" sz="2000" dirty="0">
                <a:solidFill>
                  <a:srgbClr val="333333"/>
                </a:solidFill>
              </a:rPr>
              <a:t>!) </a:t>
            </a:r>
            <a:r>
              <a:rPr lang="de-DE" sz="2000" dirty="0" err="1">
                <a:solidFill>
                  <a:srgbClr val="333333"/>
                </a:solidFill>
              </a:rPr>
              <a:t>memiliki</a:t>
            </a:r>
            <a:r>
              <a:rPr lang="de-DE" sz="2000" dirty="0">
                <a:solidFill>
                  <a:srgbClr val="333333"/>
                </a:solidFill>
              </a:rPr>
              <a:t> </a:t>
            </a:r>
            <a:r>
              <a:rPr lang="de-DE" sz="2000" dirty="0" err="1">
                <a:solidFill>
                  <a:srgbClr val="333333"/>
                </a:solidFill>
              </a:rPr>
              <a:t>harga</a:t>
            </a:r>
            <a:r>
              <a:rPr lang="de-DE" sz="2000" dirty="0">
                <a:solidFill>
                  <a:srgbClr val="333333"/>
                </a:solidFill>
              </a:rPr>
              <a:t> </a:t>
            </a:r>
            <a:r>
              <a:rPr lang="de-DE" sz="2000" dirty="0" err="1">
                <a:solidFill>
                  <a:srgbClr val="333333"/>
                </a:solidFill>
              </a:rPr>
              <a:t>diri</a:t>
            </a:r>
            <a:r>
              <a:rPr lang="de-DE" sz="2000" dirty="0">
                <a:solidFill>
                  <a:srgbClr val="333333"/>
                </a:solidFill>
              </a:rPr>
              <a:t> </a:t>
            </a:r>
            <a:r>
              <a:rPr lang="de-DE" sz="2000" dirty="0" err="1">
                <a:solidFill>
                  <a:srgbClr val="333333"/>
                </a:solidFill>
              </a:rPr>
              <a:t>yang</a:t>
            </a:r>
            <a:r>
              <a:rPr lang="de-DE" sz="2000" dirty="0">
                <a:solidFill>
                  <a:srgbClr val="333333"/>
                </a:solidFill>
              </a:rPr>
              <a:t> </a:t>
            </a:r>
            <a:r>
              <a:rPr lang="de-DE" sz="2000" dirty="0" err="1">
                <a:solidFill>
                  <a:srgbClr val="333333"/>
                </a:solidFill>
              </a:rPr>
              <a:t>rendah</a:t>
            </a:r>
            <a:r>
              <a:rPr lang="de-DE" sz="2000" dirty="0">
                <a:solidFill>
                  <a:srgbClr val="333333"/>
                </a:solidFill>
              </a:rPr>
              <a:t> </a:t>
            </a:r>
            <a:r>
              <a:rPr lang="de-DE" sz="2000" dirty="0" err="1">
                <a:solidFill>
                  <a:srgbClr val="333333"/>
                </a:solidFill>
              </a:rPr>
              <a:t>dan</a:t>
            </a:r>
            <a:r>
              <a:rPr lang="de-DE" sz="2000" dirty="0">
                <a:solidFill>
                  <a:srgbClr val="333333"/>
                </a:solidFill>
              </a:rPr>
              <a:t> </a:t>
            </a:r>
            <a:r>
              <a:rPr lang="de-DE" sz="2000" dirty="0" err="1">
                <a:solidFill>
                  <a:srgbClr val="333333"/>
                </a:solidFill>
              </a:rPr>
              <a:t>memiliki</a:t>
            </a:r>
            <a:r>
              <a:rPr lang="de-DE" sz="2000" dirty="0">
                <a:solidFill>
                  <a:srgbClr val="333333"/>
                </a:solidFill>
              </a:rPr>
              <a:t> </a:t>
            </a:r>
            <a:r>
              <a:rPr lang="de-DE" sz="2000" dirty="0" err="1">
                <a:solidFill>
                  <a:srgbClr val="333333"/>
                </a:solidFill>
              </a:rPr>
              <a:t>pola</a:t>
            </a:r>
            <a:r>
              <a:rPr lang="de-DE" sz="2000" dirty="0">
                <a:solidFill>
                  <a:srgbClr val="333333"/>
                </a:solidFill>
              </a:rPr>
              <a:t> </a:t>
            </a:r>
            <a:r>
              <a:rPr lang="de-DE" sz="2000" dirty="0" err="1">
                <a:solidFill>
                  <a:srgbClr val="333333"/>
                </a:solidFill>
              </a:rPr>
              <a:t>pikir</a:t>
            </a:r>
            <a:r>
              <a:rPr lang="de-DE" sz="2000" dirty="0">
                <a:solidFill>
                  <a:srgbClr val="333333"/>
                </a:solidFill>
              </a:rPr>
              <a:t> </a:t>
            </a:r>
            <a:r>
              <a:rPr lang="de-DE" sz="2000" dirty="0" err="1">
                <a:solidFill>
                  <a:srgbClr val="333333"/>
                </a:solidFill>
              </a:rPr>
              <a:t>negatif</a:t>
            </a:r>
            <a:r>
              <a:rPr lang="de-DE" sz="2000" dirty="0">
                <a:solidFill>
                  <a:srgbClr val="333333"/>
                </a:solidFill>
              </a:rPr>
              <a:t> (</a:t>
            </a:r>
            <a:r>
              <a:rPr lang="de-DE" sz="2000" dirty="0" err="1">
                <a:solidFill>
                  <a:srgbClr val="333333"/>
                </a:solidFill>
              </a:rPr>
              <a:t>misalnya</a:t>
            </a:r>
            <a:r>
              <a:rPr lang="de-DE" sz="2000" dirty="0">
                <a:solidFill>
                  <a:srgbClr val="333333"/>
                </a:solidFill>
              </a:rPr>
              <a:t>, </a:t>
            </a:r>
            <a:r>
              <a:rPr lang="de-DE" sz="2000" dirty="0" err="1">
                <a:solidFill>
                  <a:srgbClr val="333333"/>
                </a:solidFill>
              </a:rPr>
              <a:t>terlalu</a:t>
            </a:r>
            <a:r>
              <a:rPr lang="de-DE" sz="2000" dirty="0">
                <a:solidFill>
                  <a:srgbClr val="333333"/>
                </a:solidFill>
              </a:rPr>
              <a:t> </a:t>
            </a:r>
            <a:r>
              <a:rPr lang="de-DE" sz="2000" dirty="0" err="1">
                <a:solidFill>
                  <a:srgbClr val="333333"/>
                </a:solidFill>
              </a:rPr>
              <a:t>sering</a:t>
            </a:r>
            <a:r>
              <a:rPr lang="de-DE" sz="2000" dirty="0">
                <a:solidFill>
                  <a:srgbClr val="333333"/>
                </a:solidFill>
              </a:rPr>
              <a:t> </a:t>
            </a:r>
            <a:r>
              <a:rPr lang="de-DE" sz="2000" dirty="0" err="1">
                <a:solidFill>
                  <a:srgbClr val="333333"/>
                </a:solidFill>
              </a:rPr>
              <a:t>mengkritik</a:t>
            </a:r>
            <a:r>
              <a:rPr lang="de-DE" sz="2000" dirty="0">
                <a:solidFill>
                  <a:srgbClr val="333333"/>
                </a:solidFill>
              </a:rPr>
              <a:t> </a:t>
            </a:r>
            <a:r>
              <a:rPr lang="de-DE" sz="2000" dirty="0" err="1">
                <a:solidFill>
                  <a:srgbClr val="333333"/>
                </a:solidFill>
              </a:rPr>
              <a:t>diri</a:t>
            </a:r>
            <a:r>
              <a:rPr lang="de-DE" sz="2000" dirty="0">
                <a:solidFill>
                  <a:srgbClr val="333333"/>
                </a:solidFill>
              </a:rPr>
              <a:t> </a:t>
            </a:r>
            <a:r>
              <a:rPr lang="de-DE" sz="2000" dirty="0" err="1">
                <a:solidFill>
                  <a:srgbClr val="333333"/>
                </a:solidFill>
              </a:rPr>
              <a:t>sendiri</a:t>
            </a:r>
            <a:r>
              <a:rPr lang="de-DE" sz="2000" dirty="0">
                <a:solidFill>
                  <a:srgbClr val="333333"/>
                </a:solidFill>
              </a:rPr>
              <a:t>), </a:t>
            </a:r>
            <a:r>
              <a:rPr lang="de-DE" sz="2000" dirty="0" err="1">
                <a:solidFill>
                  <a:srgbClr val="333333"/>
                </a:solidFill>
              </a:rPr>
              <a:t>yang</a:t>
            </a:r>
            <a:r>
              <a:rPr lang="de-DE" sz="2000" dirty="0">
                <a:solidFill>
                  <a:srgbClr val="333333"/>
                </a:solidFill>
              </a:rPr>
              <a:t> </a:t>
            </a:r>
            <a:r>
              <a:rPr lang="de-DE" sz="2000" dirty="0" err="1">
                <a:solidFill>
                  <a:srgbClr val="333333"/>
                </a:solidFill>
              </a:rPr>
              <a:t>selanjutnya</a:t>
            </a:r>
            <a:r>
              <a:rPr lang="de-DE" sz="2000" dirty="0">
                <a:solidFill>
                  <a:srgbClr val="333333"/>
                </a:solidFill>
              </a:rPr>
              <a:t> </a:t>
            </a:r>
            <a:r>
              <a:rPr lang="de-DE" sz="2000" dirty="0" err="1">
                <a:solidFill>
                  <a:srgbClr val="333333"/>
                </a:solidFill>
              </a:rPr>
              <a:t>dapat</a:t>
            </a:r>
            <a:r>
              <a:rPr lang="de-DE" sz="2000" dirty="0">
                <a:solidFill>
                  <a:srgbClr val="333333"/>
                </a:solidFill>
              </a:rPr>
              <a:t> </a:t>
            </a:r>
            <a:r>
              <a:rPr lang="de-DE" sz="2000" dirty="0" err="1">
                <a:solidFill>
                  <a:srgbClr val="333333"/>
                </a:solidFill>
              </a:rPr>
              <a:t>mengurangi</a:t>
            </a:r>
            <a:r>
              <a:rPr lang="de-DE" sz="2000" dirty="0">
                <a:solidFill>
                  <a:srgbClr val="333333"/>
                </a:solidFill>
              </a:rPr>
              <a:t> </a:t>
            </a:r>
            <a:r>
              <a:rPr lang="de-DE" sz="2000" dirty="0" err="1">
                <a:solidFill>
                  <a:srgbClr val="333333"/>
                </a:solidFill>
              </a:rPr>
              <a:t>harga</a:t>
            </a:r>
            <a:r>
              <a:rPr lang="de-DE" sz="2000" dirty="0">
                <a:solidFill>
                  <a:srgbClr val="333333"/>
                </a:solidFill>
              </a:rPr>
              <a:t> </a:t>
            </a:r>
            <a:r>
              <a:rPr lang="de-DE" sz="2000" dirty="0" err="1">
                <a:solidFill>
                  <a:srgbClr val="333333"/>
                </a:solidFill>
              </a:rPr>
              <a:t>diri</a:t>
            </a:r>
            <a:r>
              <a:rPr lang="de-DE" sz="2000" dirty="0">
                <a:solidFill>
                  <a:srgbClr val="333333"/>
                </a:solidFill>
              </a:rPr>
              <a:t> </a:t>
            </a:r>
            <a:r>
              <a:rPr lang="de-DE" sz="2000" dirty="0" err="1">
                <a:solidFill>
                  <a:srgbClr val="333333"/>
                </a:solidFill>
              </a:rPr>
              <a:t>mereka</a:t>
            </a:r>
            <a:r>
              <a:rPr lang="de-DE" sz="2000" dirty="0">
                <a:solidFill>
                  <a:srgbClr val="333333"/>
                </a:solidFill>
              </a:rPr>
              <a:t>.</a:t>
            </a:r>
          </a:p>
          <a:p>
            <a:r>
              <a:rPr lang="de-DE" sz="2000" dirty="0" err="1">
                <a:solidFill>
                  <a:srgbClr val="004992"/>
                </a:solidFill>
              </a:rPr>
              <a:t>Contoh</a:t>
            </a:r>
            <a:r>
              <a:rPr lang="de-DE" sz="2000" dirty="0">
                <a:solidFill>
                  <a:srgbClr val="004992"/>
                </a:solidFill>
              </a:rPr>
              <a:t>: </a:t>
            </a:r>
            <a:r>
              <a:rPr lang="de-DE" sz="2000" dirty="0" err="1">
                <a:solidFill>
                  <a:srgbClr val="333333"/>
                </a:solidFill>
              </a:rPr>
              <a:t>Joko</a:t>
            </a:r>
            <a:r>
              <a:rPr lang="de-DE" sz="2000" dirty="0">
                <a:solidFill>
                  <a:srgbClr val="333333"/>
                </a:solidFill>
              </a:rPr>
              <a:t> </a:t>
            </a:r>
            <a:r>
              <a:rPr lang="de-DE" sz="2000" dirty="0" err="1">
                <a:solidFill>
                  <a:srgbClr val="333333"/>
                </a:solidFill>
              </a:rPr>
              <a:t>medapat</a:t>
            </a:r>
            <a:r>
              <a:rPr lang="de-DE" sz="2000" dirty="0">
                <a:solidFill>
                  <a:srgbClr val="333333"/>
                </a:solidFill>
              </a:rPr>
              <a:t> </a:t>
            </a:r>
            <a:r>
              <a:rPr lang="de-DE" sz="2000" dirty="0" err="1">
                <a:solidFill>
                  <a:srgbClr val="333333"/>
                </a:solidFill>
              </a:rPr>
              <a:t>penilaian</a:t>
            </a:r>
            <a:r>
              <a:rPr lang="de-DE" sz="2000" dirty="0">
                <a:solidFill>
                  <a:srgbClr val="333333"/>
                </a:solidFill>
              </a:rPr>
              <a:t> </a:t>
            </a:r>
            <a:r>
              <a:rPr lang="de-DE" sz="2000" dirty="0" err="1">
                <a:solidFill>
                  <a:srgbClr val="333333"/>
                </a:solidFill>
              </a:rPr>
              <a:t>buruk</a:t>
            </a:r>
            <a:r>
              <a:rPr lang="de-DE" sz="2000" dirty="0">
                <a:solidFill>
                  <a:srgbClr val="333333"/>
                </a:solidFill>
              </a:rPr>
              <a:t> </a:t>
            </a:r>
            <a:r>
              <a:rPr lang="de-DE" sz="2000" dirty="0" err="1">
                <a:solidFill>
                  <a:srgbClr val="333333"/>
                </a:solidFill>
              </a:rPr>
              <a:t>dalam</a:t>
            </a:r>
            <a:r>
              <a:rPr lang="de-DE" sz="2000" dirty="0">
                <a:solidFill>
                  <a:srgbClr val="333333"/>
                </a:solidFill>
              </a:rPr>
              <a:t> </a:t>
            </a:r>
            <a:r>
              <a:rPr lang="de-DE" sz="2000" dirty="0" err="1">
                <a:solidFill>
                  <a:srgbClr val="333333"/>
                </a:solidFill>
              </a:rPr>
              <a:t>ujian</a:t>
            </a:r>
            <a:r>
              <a:rPr lang="de-DE" sz="2000" dirty="0">
                <a:solidFill>
                  <a:srgbClr val="333333"/>
                </a:solidFill>
              </a:rPr>
              <a:t> </a:t>
            </a:r>
            <a:r>
              <a:rPr lang="de-DE" sz="2000" dirty="0" err="1">
                <a:solidFill>
                  <a:srgbClr val="333333"/>
                </a:solidFill>
              </a:rPr>
              <a:t>akhir</a:t>
            </a:r>
            <a:r>
              <a:rPr lang="de-DE" sz="2000" dirty="0">
                <a:solidFill>
                  <a:srgbClr val="333333"/>
                </a:solidFill>
              </a:rPr>
              <a:t> di </a:t>
            </a:r>
            <a:r>
              <a:rPr lang="de-DE" sz="2000" dirty="0" err="1">
                <a:solidFill>
                  <a:srgbClr val="333333"/>
                </a:solidFill>
              </a:rPr>
              <a:t>akhir</a:t>
            </a:r>
            <a:r>
              <a:rPr lang="de-DE" sz="2000" dirty="0">
                <a:solidFill>
                  <a:srgbClr val="333333"/>
                </a:solidFill>
              </a:rPr>
              <a:t> </a:t>
            </a:r>
            <a:r>
              <a:rPr lang="de-DE" sz="2000" dirty="0" err="1">
                <a:solidFill>
                  <a:srgbClr val="333333"/>
                </a:solidFill>
              </a:rPr>
              <a:t>pelatihannya</a:t>
            </a:r>
            <a:r>
              <a:rPr lang="de-DE" sz="2000" dirty="0">
                <a:solidFill>
                  <a:srgbClr val="333333"/>
                </a:solidFill>
              </a:rPr>
              <a:t>.</a:t>
            </a:r>
          </a:p>
          <a:p>
            <a:pPr>
              <a:lnSpc>
                <a:spcPct val="100000"/>
              </a:lnSpc>
              <a:spcBef>
                <a:spcPts val="1200"/>
              </a:spcBef>
            </a:pPr>
            <a:r>
              <a:rPr lang="de-DE" sz="2000" dirty="0" err="1">
                <a:solidFill>
                  <a:srgbClr val="004992"/>
                </a:solidFill>
              </a:rPr>
              <a:t>Evaluasi</a:t>
            </a:r>
            <a:r>
              <a:rPr lang="de-DE" sz="2000" dirty="0">
                <a:solidFill>
                  <a:srgbClr val="004992"/>
                </a:solidFill>
              </a:rPr>
              <a:t>: </a:t>
            </a:r>
            <a:r>
              <a:rPr lang="de-DE" sz="2000" dirty="0" err="1">
                <a:solidFill>
                  <a:srgbClr val="333333"/>
                </a:solidFill>
              </a:rPr>
              <a:t>Awalnya</a:t>
            </a:r>
            <a:r>
              <a:rPr lang="de-DE" sz="2000" dirty="0">
                <a:solidFill>
                  <a:srgbClr val="333333"/>
                </a:solidFill>
              </a:rPr>
              <a:t>, </a:t>
            </a:r>
            <a:r>
              <a:rPr lang="de-DE" sz="2000" dirty="0" err="1">
                <a:solidFill>
                  <a:srgbClr val="333333"/>
                </a:solidFill>
              </a:rPr>
              <a:t>ia</a:t>
            </a:r>
            <a:r>
              <a:rPr lang="de-DE" sz="2000" dirty="0">
                <a:solidFill>
                  <a:srgbClr val="333333"/>
                </a:solidFill>
              </a:rPr>
              <a:t> </a:t>
            </a:r>
            <a:r>
              <a:rPr lang="de-DE" sz="2000" dirty="0" err="1">
                <a:solidFill>
                  <a:srgbClr val="333333"/>
                </a:solidFill>
              </a:rPr>
              <a:t>mempertanyakan</a:t>
            </a:r>
            <a:r>
              <a:rPr lang="de-DE" sz="2000" dirty="0">
                <a:solidFill>
                  <a:srgbClr val="333333"/>
                </a:solidFill>
              </a:rPr>
              <a:t> </a:t>
            </a:r>
            <a:r>
              <a:rPr lang="de-DE" sz="2000" dirty="0" err="1">
                <a:solidFill>
                  <a:srgbClr val="333333"/>
                </a:solidFill>
              </a:rPr>
              <a:t>dirinya</a:t>
            </a:r>
            <a:r>
              <a:rPr lang="de-DE" sz="2000" dirty="0">
                <a:solidFill>
                  <a:srgbClr val="333333"/>
                </a:solidFill>
              </a:rPr>
              <a:t> </a:t>
            </a:r>
            <a:r>
              <a:rPr lang="de-DE" sz="2000" dirty="0" err="1">
                <a:solidFill>
                  <a:srgbClr val="333333"/>
                </a:solidFill>
              </a:rPr>
              <a:t>sendiri</a:t>
            </a:r>
            <a:r>
              <a:rPr lang="de-DE" sz="2000" dirty="0">
                <a:solidFill>
                  <a:srgbClr val="333333"/>
                </a:solidFill>
              </a:rPr>
              <a:t> </a:t>
            </a:r>
            <a:r>
              <a:rPr lang="de-DE" sz="2000" dirty="0" err="1">
                <a:solidFill>
                  <a:srgbClr val="333333"/>
                </a:solidFill>
              </a:rPr>
              <a:t>sebagai</a:t>
            </a:r>
            <a:r>
              <a:rPr lang="de-DE" sz="2000" dirty="0">
                <a:solidFill>
                  <a:srgbClr val="333333"/>
                </a:solidFill>
              </a:rPr>
              <a:t> </a:t>
            </a:r>
            <a:r>
              <a:rPr lang="de-DE" sz="2000" dirty="0" err="1">
                <a:solidFill>
                  <a:srgbClr val="333333"/>
                </a:solidFill>
              </a:rPr>
              <a:t>karyawan</a:t>
            </a:r>
            <a:r>
              <a:rPr lang="de-DE" sz="2000" dirty="0">
                <a:solidFill>
                  <a:srgbClr val="333333"/>
                </a:solidFill>
              </a:rPr>
              <a:t>, </a:t>
            </a:r>
            <a:r>
              <a:rPr lang="de-DE" sz="2000" dirty="0" err="1">
                <a:solidFill>
                  <a:srgbClr val="333333"/>
                </a:solidFill>
              </a:rPr>
              <a:t>tetapi</a:t>
            </a:r>
            <a:r>
              <a:rPr lang="de-DE" sz="2000" dirty="0">
                <a:solidFill>
                  <a:srgbClr val="333333"/>
                </a:solidFill>
              </a:rPr>
              <a:t> </a:t>
            </a:r>
            <a:r>
              <a:rPr lang="de-DE" sz="2000" dirty="0" err="1">
                <a:solidFill>
                  <a:srgbClr val="333333"/>
                </a:solidFill>
              </a:rPr>
              <a:t>semakin</a:t>
            </a:r>
            <a:r>
              <a:rPr lang="de-DE" sz="2000" dirty="0">
                <a:solidFill>
                  <a:srgbClr val="333333"/>
                </a:solidFill>
              </a:rPr>
              <a:t> </a:t>
            </a:r>
            <a:r>
              <a:rPr lang="de-DE" sz="2000" dirty="0" err="1">
                <a:solidFill>
                  <a:srgbClr val="333333"/>
                </a:solidFill>
              </a:rPr>
              <a:t>ia</a:t>
            </a:r>
            <a:r>
              <a:rPr lang="de-DE" sz="2000" dirty="0">
                <a:solidFill>
                  <a:srgbClr val="333333"/>
                </a:solidFill>
              </a:rPr>
              <a:t> </a:t>
            </a:r>
            <a:r>
              <a:rPr lang="de-DE" sz="2000" dirty="0" err="1">
                <a:solidFill>
                  <a:srgbClr val="333333"/>
                </a:solidFill>
              </a:rPr>
              <a:t>memikirkan</a:t>
            </a:r>
            <a:r>
              <a:rPr lang="de-DE" sz="2000" dirty="0">
                <a:solidFill>
                  <a:srgbClr val="333333"/>
                </a:solidFill>
              </a:rPr>
              <a:t> </a:t>
            </a:r>
            <a:r>
              <a:rPr lang="de-DE" sz="2000" dirty="0" err="1">
                <a:solidFill>
                  <a:srgbClr val="333333"/>
                </a:solidFill>
              </a:rPr>
              <a:t>semakin</a:t>
            </a:r>
            <a:r>
              <a:rPr lang="de-DE" sz="2000" dirty="0">
                <a:solidFill>
                  <a:srgbClr val="333333"/>
                </a:solidFill>
              </a:rPr>
              <a:t> </a:t>
            </a:r>
            <a:r>
              <a:rPr lang="de-DE" sz="2000" dirty="0" err="1">
                <a:solidFill>
                  <a:srgbClr val="333333"/>
                </a:solidFill>
              </a:rPr>
              <a:t>kurang</a:t>
            </a:r>
            <a:r>
              <a:rPr lang="de-DE" sz="2000" dirty="0">
                <a:solidFill>
                  <a:srgbClr val="333333"/>
                </a:solidFill>
              </a:rPr>
              <a:t> </a:t>
            </a:r>
            <a:r>
              <a:rPr lang="de-DE" sz="2000" dirty="0" err="1">
                <a:solidFill>
                  <a:srgbClr val="333333"/>
                </a:solidFill>
              </a:rPr>
              <a:t>percaya</a:t>
            </a:r>
            <a:r>
              <a:rPr lang="de-DE" sz="2000" dirty="0">
                <a:solidFill>
                  <a:srgbClr val="333333"/>
                </a:solidFill>
              </a:rPr>
              <a:t> </a:t>
            </a:r>
            <a:r>
              <a:rPr lang="de-DE" sz="2000" dirty="0" err="1">
                <a:solidFill>
                  <a:srgbClr val="333333"/>
                </a:solidFill>
              </a:rPr>
              <a:t>diri</a:t>
            </a:r>
            <a:r>
              <a:rPr lang="de-DE" sz="2000" dirty="0">
                <a:solidFill>
                  <a:srgbClr val="333333"/>
                </a:solidFill>
              </a:rPr>
              <a:t>. Dia </a:t>
            </a:r>
            <a:r>
              <a:rPr lang="de-DE" sz="2000" dirty="0" err="1">
                <a:solidFill>
                  <a:srgbClr val="333333"/>
                </a:solidFill>
              </a:rPr>
              <a:t>merasa</a:t>
            </a:r>
            <a:r>
              <a:rPr lang="de-DE" sz="2000" dirty="0">
                <a:solidFill>
                  <a:srgbClr val="333333"/>
                </a:solidFill>
              </a:rPr>
              <a:t> </a:t>
            </a:r>
            <a:r>
              <a:rPr lang="de-DE" sz="2000" dirty="0" err="1">
                <a:solidFill>
                  <a:srgbClr val="333333"/>
                </a:solidFill>
              </a:rPr>
              <a:t>tertekan</a:t>
            </a:r>
            <a:r>
              <a:rPr lang="de-DE" sz="2000" dirty="0">
                <a:solidFill>
                  <a:srgbClr val="333333"/>
                </a:solidFill>
              </a:rPr>
              <a:t> </a:t>
            </a:r>
            <a:r>
              <a:rPr lang="de-DE" sz="2000" dirty="0" err="1">
                <a:solidFill>
                  <a:srgbClr val="333333"/>
                </a:solidFill>
              </a:rPr>
              <a:t>dan</a:t>
            </a:r>
            <a:r>
              <a:rPr lang="de-DE" sz="2000" dirty="0">
                <a:solidFill>
                  <a:srgbClr val="333333"/>
                </a:solidFill>
              </a:rPr>
              <a:t> </a:t>
            </a:r>
            <a:r>
              <a:rPr lang="de-DE" sz="2000" dirty="0" err="1">
                <a:solidFill>
                  <a:srgbClr val="333333"/>
                </a:solidFill>
              </a:rPr>
              <a:t>meragukan</a:t>
            </a:r>
            <a:r>
              <a:rPr lang="de-DE" sz="2000" dirty="0">
                <a:solidFill>
                  <a:srgbClr val="333333"/>
                </a:solidFill>
              </a:rPr>
              <a:t> </a:t>
            </a:r>
            <a:r>
              <a:rPr lang="de-DE" sz="2000" dirty="0" err="1">
                <a:solidFill>
                  <a:srgbClr val="333333"/>
                </a:solidFill>
              </a:rPr>
              <a:t>dirinya</a:t>
            </a:r>
            <a:r>
              <a:rPr lang="de-DE" sz="2000" dirty="0">
                <a:solidFill>
                  <a:srgbClr val="333333"/>
                </a:solidFill>
              </a:rPr>
              <a:t> </a:t>
            </a:r>
            <a:r>
              <a:rPr lang="de-DE" sz="2000" dirty="0" err="1">
                <a:solidFill>
                  <a:srgbClr val="333333"/>
                </a:solidFill>
              </a:rPr>
              <a:t>sendiri</a:t>
            </a:r>
            <a:r>
              <a:rPr lang="de-DE" sz="2000" dirty="0">
                <a:solidFill>
                  <a:srgbClr val="333333"/>
                </a:solidFill>
              </a:rPr>
              <a:t>.</a:t>
            </a:r>
          </a:p>
          <a:p>
            <a:pPr>
              <a:lnSpc>
                <a:spcPct val="100000"/>
              </a:lnSpc>
              <a:spcBef>
                <a:spcPts val="1200"/>
              </a:spcBef>
            </a:pPr>
            <a:r>
              <a:rPr lang="de-DE" sz="2000" dirty="0" err="1">
                <a:solidFill>
                  <a:srgbClr val="004992"/>
                </a:solidFill>
              </a:rPr>
              <a:t>Tetapi</a:t>
            </a:r>
            <a:r>
              <a:rPr lang="de-DE" sz="2000" dirty="0">
                <a:solidFill>
                  <a:srgbClr val="004992"/>
                </a:solidFill>
              </a:rPr>
              <a:t>: </a:t>
            </a:r>
            <a:r>
              <a:rPr lang="de-DE" sz="2000" dirty="0" err="1">
                <a:solidFill>
                  <a:srgbClr val="333333"/>
                </a:solidFill>
              </a:rPr>
              <a:t>Teman-teman</a:t>
            </a:r>
            <a:r>
              <a:rPr lang="de-DE" sz="2000" dirty="0">
                <a:solidFill>
                  <a:srgbClr val="333333"/>
                </a:solidFill>
              </a:rPr>
              <a:t> </a:t>
            </a:r>
            <a:r>
              <a:rPr lang="de-DE" sz="2000" dirty="0" err="1">
                <a:solidFill>
                  <a:srgbClr val="333333"/>
                </a:solidFill>
              </a:rPr>
              <a:t>membantu</a:t>
            </a:r>
            <a:r>
              <a:rPr lang="de-DE" sz="2000" dirty="0">
                <a:solidFill>
                  <a:srgbClr val="333333"/>
                </a:solidFill>
              </a:rPr>
              <a:t> </a:t>
            </a:r>
            <a:r>
              <a:rPr lang="de-DE" sz="2000" dirty="0" err="1">
                <a:solidFill>
                  <a:srgbClr val="333333"/>
                </a:solidFill>
              </a:rPr>
              <a:t>Joko</a:t>
            </a:r>
            <a:r>
              <a:rPr lang="de-DE" sz="2000" dirty="0">
                <a:solidFill>
                  <a:srgbClr val="333333"/>
                </a:solidFill>
              </a:rPr>
              <a:t> di </a:t>
            </a:r>
            <a:r>
              <a:rPr lang="de-DE" sz="2000" dirty="0" err="1">
                <a:solidFill>
                  <a:srgbClr val="333333"/>
                </a:solidFill>
              </a:rPr>
              <a:t>hari-hari</a:t>
            </a:r>
            <a:r>
              <a:rPr lang="de-DE" sz="2000" dirty="0">
                <a:solidFill>
                  <a:srgbClr val="333333"/>
                </a:solidFill>
              </a:rPr>
              <a:t> </a:t>
            </a:r>
            <a:r>
              <a:rPr lang="de-DE" sz="2000" dirty="0" err="1">
                <a:solidFill>
                  <a:srgbClr val="333333"/>
                </a:solidFill>
              </a:rPr>
              <a:t>berikutnya</a:t>
            </a:r>
            <a:r>
              <a:rPr lang="de-DE" sz="2000" dirty="0">
                <a:solidFill>
                  <a:srgbClr val="333333"/>
                </a:solidFill>
              </a:rPr>
              <a:t> </a:t>
            </a:r>
            <a:r>
              <a:rPr lang="de-DE" sz="2000" dirty="0" err="1">
                <a:solidFill>
                  <a:srgbClr val="333333"/>
                </a:solidFill>
              </a:rPr>
              <a:t>dengan</a:t>
            </a:r>
            <a:r>
              <a:rPr lang="de-DE" sz="2000" dirty="0">
                <a:solidFill>
                  <a:srgbClr val="333333"/>
                </a:solidFill>
              </a:rPr>
              <a:t> </a:t>
            </a:r>
            <a:r>
              <a:rPr lang="de-DE" sz="2000" dirty="0" err="1">
                <a:solidFill>
                  <a:srgbClr val="333333"/>
                </a:solidFill>
              </a:rPr>
              <a:t>menjelaskan</a:t>
            </a:r>
            <a:r>
              <a:rPr lang="de-DE" sz="2000" dirty="0">
                <a:solidFill>
                  <a:srgbClr val="333333"/>
                </a:solidFill>
              </a:rPr>
              <a:t> </a:t>
            </a:r>
            <a:r>
              <a:rPr lang="de-DE" sz="2000" dirty="0" err="1">
                <a:solidFill>
                  <a:srgbClr val="333333"/>
                </a:solidFill>
              </a:rPr>
              <a:t>kepadanya</a:t>
            </a:r>
            <a:r>
              <a:rPr lang="de-DE" sz="2000" dirty="0">
                <a:solidFill>
                  <a:srgbClr val="333333"/>
                </a:solidFill>
              </a:rPr>
              <a:t> </a:t>
            </a:r>
            <a:r>
              <a:rPr lang="de-DE" sz="2000" dirty="0" err="1">
                <a:solidFill>
                  <a:srgbClr val="333333"/>
                </a:solidFill>
              </a:rPr>
              <a:t>bahwa</a:t>
            </a:r>
            <a:r>
              <a:rPr lang="de-DE" sz="2000" dirty="0">
                <a:solidFill>
                  <a:srgbClr val="333333"/>
                </a:solidFill>
              </a:rPr>
              <a:t> </a:t>
            </a:r>
            <a:r>
              <a:rPr lang="de-DE" sz="2000" dirty="0" err="1">
                <a:solidFill>
                  <a:srgbClr val="333333"/>
                </a:solidFill>
              </a:rPr>
              <a:t>tes</a:t>
            </a:r>
            <a:r>
              <a:rPr lang="de-DE" sz="2000" dirty="0">
                <a:solidFill>
                  <a:srgbClr val="333333"/>
                </a:solidFill>
              </a:rPr>
              <a:t> </a:t>
            </a:r>
            <a:r>
              <a:rPr lang="de-DE" sz="2000" dirty="0" err="1">
                <a:solidFill>
                  <a:srgbClr val="333333"/>
                </a:solidFill>
              </a:rPr>
              <a:t>tersebut</a:t>
            </a:r>
            <a:r>
              <a:rPr lang="de-DE" sz="2000" dirty="0">
                <a:solidFill>
                  <a:srgbClr val="333333"/>
                </a:solidFill>
              </a:rPr>
              <a:t> </a:t>
            </a:r>
            <a:r>
              <a:rPr lang="de-DE" sz="2000" dirty="0" err="1">
                <a:solidFill>
                  <a:srgbClr val="333333"/>
                </a:solidFill>
              </a:rPr>
              <a:t>tidak</a:t>
            </a:r>
            <a:r>
              <a:rPr lang="de-DE" sz="2000" dirty="0">
                <a:solidFill>
                  <a:srgbClr val="333333"/>
                </a:solidFill>
              </a:rPr>
              <a:t> </a:t>
            </a:r>
            <a:r>
              <a:rPr lang="de-DE" sz="2000" dirty="0" err="1">
                <a:solidFill>
                  <a:srgbClr val="333333"/>
                </a:solidFill>
              </a:rPr>
              <a:t>menilai</a:t>
            </a:r>
            <a:r>
              <a:rPr lang="de-DE" sz="2000" dirty="0">
                <a:solidFill>
                  <a:srgbClr val="333333"/>
                </a:solidFill>
              </a:rPr>
              <a:t> </a:t>
            </a:r>
            <a:r>
              <a:rPr lang="de-DE" sz="2000" dirty="0" err="1">
                <a:solidFill>
                  <a:srgbClr val="333333"/>
                </a:solidFill>
              </a:rPr>
              <a:t>dirinya</a:t>
            </a:r>
            <a:r>
              <a:rPr lang="de-DE" sz="2000" dirty="0">
                <a:solidFill>
                  <a:srgbClr val="333333"/>
                </a:solidFill>
              </a:rPr>
              <a:t> </a:t>
            </a:r>
            <a:r>
              <a:rPr lang="de-DE" sz="2000" dirty="0" err="1">
                <a:solidFill>
                  <a:srgbClr val="333333"/>
                </a:solidFill>
              </a:rPr>
              <a:t>secara</a:t>
            </a:r>
            <a:r>
              <a:rPr lang="de-DE" sz="2000" dirty="0">
                <a:solidFill>
                  <a:srgbClr val="333333"/>
                </a:solidFill>
              </a:rPr>
              <a:t> </a:t>
            </a:r>
            <a:r>
              <a:rPr lang="de-DE" sz="2000" dirty="0" err="1">
                <a:solidFill>
                  <a:srgbClr val="333333"/>
                </a:solidFill>
              </a:rPr>
              <a:t>keseluruhan</a:t>
            </a:r>
            <a:r>
              <a:rPr lang="de-DE" sz="2000" dirty="0">
                <a:solidFill>
                  <a:srgbClr val="333333"/>
                </a:solidFill>
              </a:rPr>
              <a:t> </a:t>
            </a:r>
            <a:r>
              <a:rPr lang="de-DE" sz="2000" dirty="0" err="1">
                <a:solidFill>
                  <a:srgbClr val="333333"/>
                </a:solidFill>
              </a:rPr>
              <a:t>tetapi</a:t>
            </a:r>
            <a:r>
              <a:rPr lang="de-DE" sz="2000" dirty="0">
                <a:solidFill>
                  <a:srgbClr val="333333"/>
                </a:solidFill>
              </a:rPr>
              <a:t> </a:t>
            </a:r>
            <a:r>
              <a:rPr lang="de-DE" sz="2000" dirty="0" err="1">
                <a:solidFill>
                  <a:srgbClr val="333333"/>
                </a:solidFill>
              </a:rPr>
              <a:t>merupakan</a:t>
            </a:r>
            <a:r>
              <a:rPr lang="de-DE" sz="2000" dirty="0">
                <a:solidFill>
                  <a:srgbClr val="333333"/>
                </a:solidFill>
              </a:rPr>
              <a:t> </a:t>
            </a:r>
            <a:r>
              <a:rPr lang="de-DE" sz="2000" dirty="0" err="1">
                <a:solidFill>
                  <a:srgbClr val="333333"/>
                </a:solidFill>
              </a:rPr>
              <a:t>gambaran</a:t>
            </a:r>
            <a:r>
              <a:rPr lang="de-DE" sz="2000" dirty="0">
                <a:solidFill>
                  <a:srgbClr val="333333"/>
                </a:solidFill>
              </a:rPr>
              <a:t> </a:t>
            </a:r>
            <a:r>
              <a:rPr lang="de-DE" sz="2000" dirty="0" err="1">
                <a:solidFill>
                  <a:srgbClr val="333333"/>
                </a:solidFill>
              </a:rPr>
              <a:t>kecil</a:t>
            </a:r>
            <a:r>
              <a:rPr lang="de-DE" sz="2000" dirty="0">
                <a:solidFill>
                  <a:srgbClr val="333333"/>
                </a:solidFill>
              </a:rPr>
              <a:t> </a:t>
            </a:r>
            <a:r>
              <a:rPr lang="de-DE" sz="2000" dirty="0" err="1">
                <a:solidFill>
                  <a:srgbClr val="333333"/>
                </a:solidFill>
              </a:rPr>
              <a:t>dari</a:t>
            </a:r>
            <a:r>
              <a:rPr lang="de-DE" sz="2000" dirty="0">
                <a:solidFill>
                  <a:srgbClr val="333333"/>
                </a:solidFill>
              </a:rPr>
              <a:t> </a:t>
            </a:r>
            <a:r>
              <a:rPr lang="de-DE" sz="2000" dirty="0" err="1">
                <a:solidFill>
                  <a:srgbClr val="333333"/>
                </a:solidFill>
              </a:rPr>
              <a:t>penampilannya</a:t>
            </a:r>
            <a:r>
              <a:rPr lang="de-DE" sz="2000" dirty="0">
                <a:solidFill>
                  <a:srgbClr val="333333"/>
                </a:solidFill>
              </a:rPr>
              <a:t> di </a:t>
            </a:r>
            <a:r>
              <a:rPr lang="de-DE" sz="2000" dirty="0" err="1">
                <a:solidFill>
                  <a:srgbClr val="333333"/>
                </a:solidFill>
              </a:rPr>
              <a:t>salah</a:t>
            </a:r>
            <a:r>
              <a:rPr lang="de-DE" sz="2000" dirty="0">
                <a:solidFill>
                  <a:srgbClr val="333333"/>
                </a:solidFill>
              </a:rPr>
              <a:t> </a:t>
            </a:r>
            <a:r>
              <a:rPr lang="de-DE" sz="2000" dirty="0" err="1">
                <a:solidFill>
                  <a:srgbClr val="333333"/>
                </a:solidFill>
              </a:rPr>
              <a:t>satu</a:t>
            </a:r>
            <a:r>
              <a:rPr lang="de-DE" sz="2000" dirty="0">
                <a:solidFill>
                  <a:srgbClr val="333333"/>
                </a:solidFill>
              </a:rPr>
              <a:t> </a:t>
            </a:r>
            <a:r>
              <a:rPr lang="de-DE" sz="2000" dirty="0" err="1">
                <a:solidFill>
                  <a:srgbClr val="333333"/>
                </a:solidFill>
              </a:rPr>
              <a:t>bidang</a:t>
            </a:r>
            <a:r>
              <a:rPr lang="de-DE" sz="2000" dirty="0">
                <a:solidFill>
                  <a:srgbClr val="333333"/>
                </a:solidFill>
              </a:rPr>
              <a:t> </a:t>
            </a:r>
            <a:r>
              <a:rPr lang="de-DE" sz="2000" dirty="0" err="1">
                <a:solidFill>
                  <a:srgbClr val="333333"/>
                </a:solidFill>
              </a:rPr>
              <a:t>saja</a:t>
            </a:r>
            <a:r>
              <a:rPr lang="de-DE" sz="2000" dirty="0">
                <a:solidFill>
                  <a:srgbClr val="333333"/>
                </a:solidFill>
              </a:rPr>
              <a:t>. Dia </a:t>
            </a:r>
            <a:r>
              <a:rPr lang="de-DE" sz="2000" dirty="0" err="1">
                <a:solidFill>
                  <a:srgbClr val="333333"/>
                </a:solidFill>
              </a:rPr>
              <a:t>tidak</a:t>
            </a:r>
            <a:r>
              <a:rPr lang="de-DE" sz="2000" dirty="0">
                <a:solidFill>
                  <a:srgbClr val="333333"/>
                </a:solidFill>
              </a:rPr>
              <a:t> </a:t>
            </a:r>
            <a:r>
              <a:rPr lang="de-DE" sz="2000" dirty="0" err="1">
                <a:solidFill>
                  <a:srgbClr val="333333"/>
                </a:solidFill>
              </a:rPr>
              <a:t>boleh</a:t>
            </a:r>
            <a:r>
              <a:rPr lang="de-DE" sz="2000" dirty="0">
                <a:solidFill>
                  <a:srgbClr val="333333"/>
                </a:solidFill>
              </a:rPr>
              <a:t> </a:t>
            </a:r>
            <a:r>
              <a:rPr lang="de-DE" sz="2000" dirty="0" err="1">
                <a:solidFill>
                  <a:srgbClr val="333333"/>
                </a:solidFill>
              </a:rPr>
              <a:t>menganggap</a:t>
            </a:r>
            <a:r>
              <a:rPr lang="de-DE" sz="2000" dirty="0">
                <a:solidFill>
                  <a:srgbClr val="333333"/>
                </a:solidFill>
              </a:rPr>
              <a:t> </a:t>
            </a:r>
            <a:r>
              <a:rPr lang="de-DE" sz="2000" dirty="0" err="1">
                <a:solidFill>
                  <a:srgbClr val="333333"/>
                </a:solidFill>
              </a:rPr>
              <a:t>enteng</a:t>
            </a:r>
            <a:r>
              <a:rPr lang="de-DE" sz="2000" dirty="0">
                <a:solidFill>
                  <a:srgbClr val="333333"/>
                </a:solidFill>
              </a:rPr>
              <a:t> </a:t>
            </a:r>
            <a:r>
              <a:rPr lang="de-DE" sz="2000" dirty="0" err="1">
                <a:solidFill>
                  <a:srgbClr val="333333"/>
                </a:solidFill>
              </a:rPr>
              <a:t>hasilnya</a:t>
            </a:r>
            <a:r>
              <a:rPr lang="de-DE" sz="2000" dirty="0">
                <a:solidFill>
                  <a:srgbClr val="333333"/>
                </a:solidFill>
              </a:rPr>
              <a:t>, </a:t>
            </a:r>
            <a:r>
              <a:rPr lang="de-DE" sz="2000" dirty="0" err="1">
                <a:solidFill>
                  <a:srgbClr val="333333"/>
                </a:solidFill>
              </a:rPr>
              <a:t>tetapi</a:t>
            </a:r>
            <a:r>
              <a:rPr lang="de-DE" sz="2000" dirty="0">
                <a:solidFill>
                  <a:srgbClr val="333333"/>
                </a:solidFill>
              </a:rPr>
              <a:t> </a:t>
            </a:r>
            <a:r>
              <a:rPr lang="de-DE" sz="2000" dirty="0" err="1">
                <a:solidFill>
                  <a:srgbClr val="333333"/>
                </a:solidFill>
              </a:rPr>
              <a:t>penting</a:t>
            </a:r>
            <a:r>
              <a:rPr lang="de-DE" sz="2000" dirty="0">
                <a:solidFill>
                  <a:srgbClr val="333333"/>
                </a:solidFill>
              </a:rPr>
              <a:t> </a:t>
            </a:r>
            <a:r>
              <a:rPr lang="de-DE" sz="2000" dirty="0" err="1">
                <a:solidFill>
                  <a:srgbClr val="333333"/>
                </a:solidFill>
              </a:rPr>
              <a:t>juga</a:t>
            </a:r>
            <a:r>
              <a:rPr lang="de-DE" sz="2000" dirty="0">
                <a:solidFill>
                  <a:srgbClr val="333333"/>
                </a:solidFill>
              </a:rPr>
              <a:t> </a:t>
            </a:r>
            <a:r>
              <a:rPr lang="de-DE" sz="2000" dirty="0" err="1">
                <a:solidFill>
                  <a:srgbClr val="333333"/>
                </a:solidFill>
              </a:rPr>
              <a:t>dia</a:t>
            </a:r>
            <a:r>
              <a:rPr lang="de-DE" sz="2000" dirty="0">
                <a:solidFill>
                  <a:srgbClr val="333333"/>
                </a:solidFill>
              </a:rPr>
              <a:t> </a:t>
            </a:r>
            <a:r>
              <a:rPr lang="de-DE" sz="2000" dirty="0" err="1">
                <a:solidFill>
                  <a:srgbClr val="333333"/>
                </a:solidFill>
              </a:rPr>
              <a:t>mengingat</a:t>
            </a:r>
            <a:r>
              <a:rPr lang="de-DE" sz="2000" dirty="0">
                <a:solidFill>
                  <a:srgbClr val="333333"/>
                </a:solidFill>
              </a:rPr>
              <a:t> </a:t>
            </a:r>
            <a:r>
              <a:rPr lang="de-DE" sz="2000" dirty="0" err="1">
                <a:solidFill>
                  <a:srgbClr val="333333"/>
                </a:solidFill>
              </a:rPr>
              <a:t>bahwa</a:t>
            </a:r>
            <a:r>
              <a:rPr lang="de-DE" sz="2000" dirty="0">
                <a:solidFill>
                  <a:srgbClr val="333333"/>
                </a:solidFill>
              </a:rPr>
              <a:t> </a:t>
            </a:r>
            <a:r>
              <a:rPr lang="de-DE" sz="2000" dirty="0" err="1">
                <a:solidFill>
                  <a:srgbClr val="333333"/>
                </a:solidFill>
              </a:rPr>
              <a:t>dia</a:t>
            </a:r>
            <a:r>
              <a:rPr lang="de-DE" sz="2000" dirty="0">
                <a:solidFill>
                  <a:srgbClr val="333333"/>
                </a:solidFill>
              </a:rPr>
              <a:t> </a:t>
            </a:r>
            <a:r>
              <a:rPr lang="de-DE" sz="2000" dirty="0" err="1">
                <a:solidFill>
                  <a:srgbClr val="333333"/>
                </a:solidFill>
              </a:rPr>
              <a:t>punya</a:t>
            </a:r>
            <a:r>
              <a:rPr lang="de-DE" sz="2000" dirty="0">
                <a:solidFill>
                  <a:srgbClr val="333333"/>
                </a:solidFill>
              </a:rPr>
              <a:t> </a:t>
            </a:r>
            <a:r>
              <a:rPr lang="de-DE" sz="2000" dirty="0" err="1">
                <a:solidFill>
                  <a:srgbClr val="333333"/>
                </a:solidFill>
              </a:rPr>
              <a:t>kelebihan</a:t>
            </a:r>
            <a:r>
              <a:rPr lang="de-DE" sz="2000" dirty="0">
                <a:solidFill>
                  <a:srgbClr val="333333"/>
                </a:solidFill>
              </a:rPr>
              <a:t> </a:t>
            </a:r>
            <a:r>
              <a:rPr lang="de-DE" sz="2000" dirty="0" err="1">
                <a:solidFill>
                  <a:srgbClr val="333333"/>
                </a:solidFill>
              </a:rPr>
              <a:t>lain</a:t>
            </a:r>
            <a:r>
              <a:rPr lang="de-DE" sz="2000" dirty="0">
                <a:solidFill>
                  <a:srgbClr val="333333"/>
                </a:solidFill>
              </a:rPr>
              <a:t> (di </a:t>
            </a:r>
            <a:r>
              <a:rPr lang="de-DE" sz="2000" dirty="0" err="1">
                <a:solidFill>
                  <a:srgbClr val="333333"/>
                </a:solidFill>
              </a:rPr>
              <a:t>tempat</a:t>
            </a:r>
            <a:r>
              <a:rPr lang="de-DE" sz="2000" dirty="0">
                <a:solidFill>
                  <a:srgbClr val="333333"/>
                </a:solidFill>
              </a:rPr>
              <a:t> </a:t>
            </a:r>
            <a:r>
              <a:rPr lang="de-DE" sz="2000" dirty="0" err="1">
                <a:solidFill>
                  <a:srgbClr val="333333"/>
                </a:solidFill>
              </a:rPr>
              <a:t>kerja</a:t>
            </a:r>
            <a:r>
              <a:rPr lang="de-DE" sz="2000" dirty="0">
                <a:solidFill>
                  <a:srgbClr val="333333"/>
                </a:solidFill>
              </a:rPr>
              <a:t> </a:t>
            </a:r>
            <a:r>
              <a:rPr lang="de-DE" sz="2000" dirty="0" err="1">
                <a:solidFill>
                  <a:srgbClr val="333333"/>
                </a:solidFill>
              </a:rPr>
              <a:t>maupun</a:t>
            </a:r>
            <a:r>
              <a:rPr lang="de-DE" sz="2000" dirty="0">
                <a:solidFill>
                  <a:srgbClr val="333333"/>
                </a:solidFill>
              </a:rPr>
              <a:t> di </a:t>
            </a:r>
            <a:r>
              <a:rPr lang="de-DE" sz="2000" dirty="0" err="1">
                <a:solidFill>
                  <a:srgbClr val="333333"/>
                </a:solidFill>
              </a:rPr>
              <a:t>bidang</a:t>
            </a:r>
            <a:r>
              <a:rPr lang="de-DE" sz="2000" dirty="0">
                <a:solidFill>
                  <a:srgbClr val="333333"/>
                </a:solidFill>
              </a:rPr>
              <a:t> </a:t>
            </a:r>
            <a:r>
              <a:rPr lang="de-DE" sz="2000" dirty="0" err="1">
                <a:solidFill>
                  <a:srgbClr val="333333"/>
                </a:solidFill>
              </a:rPr>
              <a:t>lain</a:t>
            </a:r>
            <a:r>
              <a:rPr lang="de-DE" sz="2000" dirty="0">
                <a:solidFill>
                  <a:srgbClr val="333333"/>
                </a:solidFill>
              </a:rPr>
              <a:t>) </a:t>
            </a:r>
            <a:r>
              <a:rPr lang="de-DE" sz="2000" dirty="0" err="1">
                <a:solidFill>
                  <a:srgbClr val="333333"/>
                </a:solidFill>
              </a:rPr>
              <a:t>dan</a:t>
            </a:r>
            <a:r>
              <a:rPr lang="de-DE" sz="2000" dirty="0">
                <a:solidFill>
                  <a:srgbClr val="333333"/>
                </a:solidFill>
              </a:rPr>
              <a:t> </a:t>
            </a:r>
            <a:r>
              <a:rPr lang="de-DE" sz="2000" dirty="0" err="1">
                <a:solidFill>
                  <a:srgbClr val="333333"/>
                </a:solidFill>
              </a:rPr>
              <a:t>tidak</a:t>
            </a:r>
            <a:r>
              <a:rPr lang="de-DE" sz="2000" dirty="0">
                <a:solidFill>
                  <a:srgbClr val="333333"/>
                </a:solidFill>
              </a:rPr>
              <a:t> </a:t>
            </a:r>
            <a:r>
              <a:rPr lang="de-DE" sz="2000" dirty="0" err="1">
                <a:solidFill>
                  <a:srgbClr val="333333"/>
                </a:solidFill>
              </a:rPr>
              <a:t>terlalu</a:t>
            </a:r>
            <a:r>
              <a:rPr lang="de-DE" sz="2000" dirty="0">
                <a:solidFill>
                  <a:srgbClr val="333333"/>
                </a:solidFill>
              </a:rPr>
              <a:t> </a:t>
            </a:r>
            <a:r>
              <a:rPr lang="de-DE" sz="2000" dirty="0" err="1">
                <a:solidFill>
                  <a:srgbClr val="333333"/>
                </a:solidFill>
              </a:rPr>
              <a:t>keras</a:t>
            </a:r>
            <a:r>
              <a:rPr lang="de-DE" sz="2000" dirty="0">
                <a:solidFill>
                  <a:srgbClr val="333333"/>
                </a:solidFill>
              </a:rPr>
              <a:t> </a:t>
            </a:r>
            <a:r>
              <a:rPr lang="de-DE" sz="2000" dirty="0" err="1">
                <a:solidFill>
                  <a:srgbClr val="333333"/>
                </a:solidFill>
              </a:rPr>
              <a:t>pada</a:t>
            </a:r>
            <a:r>
              <a:rPr lang="de-DE" sz="2000" dirty="0">
                <a:solidFill>
                  <a:srgbClr val="333333"/>
                </a:solidFill>
              </a:rPr>
              <a:t> </a:t>
            </a:r>
            <a:r>
              <a:rPr lang="de-DE" sz="2000" dirty="0" err="1">
                <a:solidFill>
                  <a:srgbClr val="333333"/>
                </a:solidFill>
              </a:rPr>
              <a:t>dirinya</a:t>
            </a:r>
            <a:r>
              <a:rPr lang="de-DE" sz="2000" dirty="0">
                <a:solidFill>
                  <a:srgbClr val="333333"/>
                </a:solidFill>
              </a:rPr>
              <a:t> </a:t>
            </a:r>
            <a:r>
              <a:rPr lang="de-DE" sz="2000" dirty="0" err="1">
                <a:solidFill>
                  <a:srgbClr val="333333"/>
                </a:solidFill>
              </a:rPr>
              <a:t>sendiri</a:t>
            </a:r>
            <a:r>
              <a:rPr lang="de-DE" sz="2000" dirty="0">
                <a:solidFill>
                  <a:srgbClr val="333333"/>
                </a:solidFill>
              </a:rPr>
              <a:t>.</a:t>
            </a:r>
          </a:p>
          <a:p>
            <a:r>
              <a:rPr lang="de-DE" sz="2000" dirty="0">
                <a:solidFill>
                  <a:srgbClr val="004992"/>
                </a:solidFill>
              </a:rPr>
              <a:t>Penting: Sekalipun Anda mengalami kegagalan, Anda tidak boleh mengabaikan keberhasilan lain dalam hidup Anda.</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46</a:t>
            </a:fld>
            <a:endParaRPr lang="de-DE">
              <a:latin typeface="+mn-lt"/>
            </a:endParaRPr>
          </a:p>
        </p:txBody>
      </p:sp>
    </p:spTree>
    <p:extLst>
      <p:ext uri="{BB962C8B-B14F-4D97-AF65-F5344CB8AC3E}">
        <p14:creationId xmlns:p14="http://schemas.microsoft.com/office/powerpoint/2010/main" val="38733796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rPr>
              <a:t>Pelatihan Terapi Metakognitif 9 – Harga Diri</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latin typeface="+mn-lt"/>
              </a:rPr>
              <a:pPr>
                <a:defRPr/>
              </a:pPr>
              <a:t>47</a:t>
            </a:fld>
            <a:endParaRPr 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0866128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rPr>
              <a:t>Pelatihan Terapi Metakognitif 9 – Harga Diri</a:t>
            </a: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latin typeface="+mn-lt"/>
              </a:rPr>
              <a:pPr>
                <a:defRPr/>
              </a:pPr>
              <a:t>48</a:t>
            </a:fld>
            <a:endParaRPr 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746596340"/>
              </p:ext>
            </p:extLst>
          </p:nvPr>
        </p:nvGraphicFramePr>
        <p:xfrm>
          <a:off x="408954" y="2011680"/>
          <a:ext cx="11375999" cy="3865221"/>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7530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Calibri Light"/>
                          <a:ea typeface="Verdana" panose="020B0604030504040204" pitchFamily="34" charset="0"/>
                          <a:cs typeface="Verdana" panose="020B0604030504040204" pitchFamily="34" charset="0"/>
                        </a:rPr>
                        <a:t>Michael </a:t>
                      </a:r>
                      <a:r>
                        <a:rPr lang="en-US" sz="1000" b="0" i="0" u="none"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err="1">
                          <a:solidFill>
                            <a:srgbClr val="333333"/>
                          </a:solidFill>
                          <a:effectLst/>
                          <a:latin typeface="Calibri Light"/>
                          <a:ea typeface="Verdana" panose="020B0604030504040204" pitchFamily="34" charset="0"/>
                          <a:cs typeface="Verdana" panose="020B0604030504040204" pitchFamily="34" charset="0"/>
                        </a:rPr>
                        <a:t>Neues</a:t>
                      </a:r>
                      <a:r>
                        <a:rPr lang="en-US" sz="1000" b="0" i="0" u="none" dirty="0">
                          <a:solidFill>
                            <a:srgbClr val="333333"/>
                          </a:solidFill>
                          <a:effectLst/>
                          <a:latin typeface="Calibri Light"/>
                          <a:ea typeface="Verdana" panose="020B0604030504040204" pitchFamily="34" charset="0"/>
                          <a:cs typeface="Verdana" panose="020B0604030504040204" pitchFamily="34" charset="0"/>
                        </a:rPr>
                        <a:t>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bookshelf/</a:t>
                      </a:r>
                      <a:r>
                        <a:rPr kumimoji="0" lang="en-GB" sz="1000" b="0" i="0" u="none" strike="noStrike" cap="none" normalizeH="0" baseline="0" dirty="0" err="1">
                          <a:ln>
                            <a:noFill/>
                          </a:ln>
                          <a:solidFill>
                            <a:srgbClr val="333333"/>
                          </a:solidFill>
                          <a:effectLst/>
                          <a:latin typeface="Calibri Light"/>
                          <a:cs typeface="Times New Roman" pitchFamily="18" charset="0"/>
                        </a:rPr>
                        <a:t>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businesswoman/</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Steve Wilson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Smiling businessman</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portrait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smiling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a:solidFill>
                            <a:srgbClr val="333333"/>
                          </a:solidFill>
                          <a:effectLst/>
                          <a:latin typeface="Calibri Light"/>
                          <a:ea typeface="Verdana" panose="020B0604030504040204" pitchFamily="34" charset="0"/>
                          <a:cs typeface="Verdana" panose="020B0604030504040204" pitchFamily="34" charset="0"/>
                        </a:rPr>
                        <a:t>Old Jewelry Box</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box/Alter </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Beatrice Murch</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b="0" i="0" u="none" kern="1200" dirty="0">
                          <a:solidFill>
                            <a:srgbClr val="333333"/>
                          </a:solidFill>
                          <a:effectLst/>
                          <a:latin typeface="Calibri Light"/>
                          <a:ea typeface="Verdana" panose="020B0604030504040204" pitchFamily="34" charset="0"/>
                          <a:cs typeface="Verdana" panose="020B0604030504040204" pitchFamily="34" charset="0"/>
                        </a:rPr>
                        <a:t>El </a:t>
                      </a:r>
                      <a:r>
                        <a:rPr lang="de-DE" sz="1000" b="0" i="0" u="none" kern="1200" dirty="0" err="1">
                          <a:solidFill>
                            <a:srgbClr val="333333"/>
                          </a:solidFill>
                          <a:effectLst/>
                          <a:latin typeface="Calibri Light"/>
                          <a:ea typeface="Verdana" panose="020B0604030504040204" pitchFamily="34" charset="0"/>
                          <a:cs typeface="Verdana" panose="020B0604030504040204" pitchFamily="34" charset="0"/>
                        </a:rPr>
                        <a:t>pensador</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gianni</a:t>
                      </a: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 del buffalo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Ancona, Marche, </a:t>
                      </a:r>
                      <a:r>
                        <a:rPr lang="it-IT" sz="1000" b="0" i="0" u="none" kern="1200" dirty="0" err="1">
                          <a:solidFill>
                            <a:srgbClr val="333333"/>
                          </a:solidFill>
                          <a:effectLst/>
                          <a:latin typeface="Calibri Light"/>
                          <a:ea typeface="Verdana" panose="020B0604030504040204" pitchFamily="34" charset="0"/>
                          <a:cs typeface="Verdana" panose="020B0604030504040204" pitchFamily="34" charset="0"/>
                        </a:rPr>
                        <a:t>Italy</a:t>
                      </a: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 - Clouds 4</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ustom 1">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3329</Words>
  <Application>Microsoft Office PowerPoint</Application>
  <PresentationFormat>Benutzerdefiniert</PresentationFormat>
  <Paragraphs>428</Paragraphs>
  <Slides>48</Slides>
  <Notes>48</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48</vt:i4>
      </vt:variant>
    </vt:vector>
  </HeadingPairs>
  <TitlesOfParts>
    <vt:vector size="57" baseType="lpstr">
      <vt:lpstr>Symbol</vt:lpstr>
      <vt:lpstr>Wingdings</vt:lpstr>
      <vt:lpstr>Times New Roman</vt:lpstr>
      <vt:lpstr>Calibri Light</vt:lpstr>
      <vt:lpstr>Wingdings</vt:lpstr>
      <vt:lpstr>Arial</vt:lpstr>
      <vt:lpstr>Calibri</vt:lpstr>
      <vt:lpstr>UKE_PPT-Vorlage_16zu9</vt:lpstr>
      <vt:lpstr>1_UKE_PPT-Vorlage_16zu9</vt:lpstr>
      <vt:lpstr>MCT 9 I – Harga diri</vt:lpstr>
      <vt:lpstr>Apakah Harga Diri itu?</vt:lpstr>
      <vt:lpstr>Apakah Harga Diri itu?</vt:lpstr>
      <vt:lpstr>Apakah Harga Diri itu?</vt:lpstr>
      <vt:lpstr>Apakah Harga Diri itu?</vt:lpstr>
      <vt:lpstr>Harga diri rendah dapat mempengaruhi kesehatan mental</vt:lpstr>
      <vt:lpstr>Perbedaan antara membesar-besarkan harga diri dan harga diri yang sehat</vt:lpstr>
      <vt:lpstr>Tetapi…</vt:lpstr>
      <vt:lpstr>Mengapa kita mempelajarinya?</vt:lpstr>
      <vt:lpstr>Sumber Harga Diri</vt:lpstr>
      <vt:lpstr>Sumber Harga Diri</vt:lpstr>
      <vt:lpstr>dengan harga diri rendah…</vt:lpstr>
      <vt:lpstr>dengan harga diri rendah…</vt:lpstr>
      <vt:lpstr>dengan harga diri rendah…</vt:lpstr>
      <vt:lpstr>Jangan Lupa…</vt:lpstr>
      <vt:lpstr>Jangan Lupa…</vt:lpstr>
      <vt:lpstr>Bagaimana ciri ciri orang dengan harga diri yang tinggi?</vt:lpstr>
      <vt:lpstr>Bagaimana ciri ciri orang dengan harga diri yang tinggi?</vt:lpstr>
      <vt:lpstr>Ciri orang dengan harga diri tinggi yang secara tidak langsung dapat diamati</vt:lpstr>
      <vt:lpstr>Ciri orang dengan harga diri tinggi yang secara tidak langsung dapat diamati</vt:lpstr>
      <vt:lpstr>Mempraktekkan aspek positif dan kemampuan positif yang dimiliki</vt:lpstr>
      <vt:lpstr>Mempraktekkan aspek positif dan kemampuan positif yang dimiliki</vt:lpstr>
      <vt:lpstr>Latihan 1</vt:lpstr>
      <vt:lpstr>Latihan 2</vt:lpstr>
      <vt:lpstr>Latihan 2</vt:lpstr>
      <vt:lpstr>Latihan 2</vt:lpstr>
      <vt:lpstr>Latihan 2</vt:lpstr>
      <vt:lpstr>Latihan 2</vt:lpstr>
      <vt:lpstr>Latihan 2</vt:lpstr>
      <vt:lpstr>Latihan 2</vt:lpstr>
      <vt:lpstr>Ruminating: terjebak dalam lingkaran masa lalu, tetapi tidak melangkah kedepan</vt:lpstr>
      <vt:lpstr>Masalah</vt:lpstr>
      <vt:lpstr>Apa yang seharusnya dilakukan?</vt:lpstr>
      <vt:lpstr>Latihan 1 Mencegah pemikiran masa lalu secara berulang ulang: Carilah perbedaan secara mendalam...</vt:lpstr>
      <vt:lpstr>Latihan 1 Mencegah pemikiran masa lalu secara berulang ulang: Carilah perbedaan secara mendalam...</vt:lpstr>
      <vt:lpstr>Latihan 1 Mencegah pemikiran masa lalu secara berulang ulang: Carilah perbedaan secara mendalam...</vt:lpstr>
      <vt:lpstr>Latihan 1 Mencegah pemikiran masa lalu secara berulang ulang: Carilah perbedaan secara mendalam...</vt:lpstr>
      <vt:lpstr>Tip untuk membantu meningkatkan harga diri</vt:lpstr>
      <vt:lpstr>Tip untuk membantu meningkatkan harga diri</vt:lpstr>
      <vt:lpstr>Tip untuk membantu meningkatkan harga diri</vt:lpstr>
      <vt:lpstr>Tip untuk membantu meningkatkan harga diri</vt:lpstr>
      <vt:lpstr>Pekerjaan rumah</vt:lpstr>
      <vt:lpstr>Pekerjaan rumah</vt:lpstr>
      <vt:lpstr>Praktek dalam kehidupan sehari-hari</vt:lpstr>
      <vt:lpstr>Apa hubungannya dengan psikosis?</vt:lpstr>
      <vt:lpstr>Apa hubungannya dengan psikosis?</vt:lpstr>
      <vt:lpstr>Terimakasih atas perhatiannya!</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309</cp:revision>
  <dcterms:created xsi:type="dcterms:W3CDTF">2015-06-01T16:15:11Z</dcterms:created>
  <dcterms:modified xsi:type="dcterms:W3CDTF">2022-01-16T13:58:25Z</dcterms:modified>
</cp:coreProperties>
</file>