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5" r:id="rId1"/>
    <p:sldMasterId id="2147483758" r:id="rId2"/>
  </p:sldMasterIdLst>
  <p:notesMasterIdLst>
    <p:notesMasterId r:id="rId125"/>
  </p:notesMasterIdLst>
  <p:handoutMasterIdLst>
    <p:handoutMasterId r:id="rId126"/>
  </p:handoutMasterIdLst>
  <p:sldIdLst>
    <p:sldId id="778" r:id="rId3"/>
    <p:sldId id="376" r:id="rId4"/>
    <p:sldId id="377" r:id="rId5"/>
    <p:sldId id="535" r:id="rId6"/>
    <p:sldId id="536" r:id="rId7"/>
    <p:sldId id="763" r:id="rId8"/>
    <p:sldId id="781" r:id="rId9"/>
    <p:sldId id="780" r:id="rId10"/>
    <p:sldId id="779" r:id="rId11"/>
    <p:sldId id="749" r:id="rId12"/>
    <p:sldId id="766" r:id="rId13"/>
    <p:sldId id="576" r:id="rId14"/>
    <p:sldId id="383" r:id="rId15"/>
    <p:sldId id="384" r:id="rId16"/>
    <p:sldId id="385" r:id="rId17"/>
    <p:sldId id="542" r:id="rId18"/>
    <p:sldId id="543" r:id="rId19"/>
    <p:sldId id="562" r:id="rId20"/>
    <p:sldId id="563" r:id="rId21"/>
    <p:sldId id="546" r:id="rId22"/>
    <p:sldId id="547" r:id="rId23"/>
    <p:sldId id="750" r:id="rId24"/>
    <p:sldId id="769" r:id="rId25"/>
    <p:sldId id="768" r:id="rId26"/>
    <p:sldId id="767" r:id="rId27"/>
    <p:sldId id="395" r:id="rId28"/>
    <p:sldId id="396" r:id="rId29"/>
    <p:sldId id="397" r:id="rId30"/>
    <p:sldId id="716" r:id="rId31"/>
    <p:sldId id="717" r:id="rId32"/>
    <p:sldId id="718" r:id="rId33"/>
    <p:sldId id="719" r:id="rId34"/>
    <p:sldId id="402" r:id="rId35"/>
    <p:sldId id="403" r:id="rId36"/>
    <p:sldId id="404" r:id="rId37"/>
    <p:sldId id="405" r:id="rId38"/>
    <p:sldId id="761"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753" r:id="rId52"/>
    <p:sldId id="771" r:id="rId53"/>
    <p:sldId id="770"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756" r:id="rId96"/>
    <p:sldId id="773" r:id="rId97"/>
    <p:sldId id="772"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726" r:id="rId115"/>
    <p:sldId id="776" r:id="rId116"/>
    <p:sldId id="775" r:id="rId117"/>
    <p:sldId id="774" r:id="rId118"/>
    <p:sldId id="561" r:id="rId119"/>
    <p:sldId id="777" r:id="rId120"/>
    <p:sldId id="762" r:id="rId121"/>
    <p:sldId id="743" r:id="rId122"/>
    <p:sldId id="744" r:id="rId123"/>
    <p:sldId id="745"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65">
          <p15:clr>
            <a:srgbClr val="A4A3A4"/>
          </p15:clr>
        </p15:guide>
        <p15:guide id="2" pos="612">
          <p15:clr>
            <a:srgbClr val="A4A3A4"/>
          </p15:clr>
        </p15:guide>
        <p15:guide id="3"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66CCFF"/>
    <a:srgbClr val="33CCFF"/>
    <a:srgbClr val="FFFF00"/>
    <a:srgbClr val="DDDDDD"/>
    <a:srgbClr val="C0C0C0"/>
    <a:srgbClr val="33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00" autoAdjust="0"/>
    <p:restoredTop sz="94660"/>
  </p:normalViewPr>
  <p:slideViewPr>
    <p:cSldViewPr>
      <p:cViewPr varScale="1">
        <p:scale>
          <a:sx n="63" d="100"/>
          <a:sy n="63" d="100"/>
        </p:scale>
        <p:origin x="888" y="76"/>
      </p:cViewPr>
      <p:guideLst>
        <p:guide orient="horz" pos="4065"/>
        <p:guide pos="612"/>
        <p:guide pos="816"/>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05170DE8-F211-4963-ABB0-A7FBBE6749C1}" type="slidenum">
              <a:rPr lang="en-GB" altLang="de-DE"/>
              <a:pPr/>
              <a:t>‹Nr.›</a:t>
            </a:fld>
            <a:endParaRPr lang="en-GB" altLang="de-DE"/>
          </a:p>
        </p:txBody>
      </p:sp>
    </p:spTree>
    <p:extLst>
      <p:ext uri="{BB962C8B-B14F-4D97-AF65-F5344CB8AC3E}">
        <p14:creationId xmlns:p14="http://schemas.microsoft.com/office/powerpoint/2010/main" val="472102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4131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402B985-1FA6-4AAB-925D-EFFB564612B7}" type="slidenum">
              <a:rPr lang="en-US" altLang="de-DE"/>
              <a:pPr/>
              <a:t>‹Nr.›</a:t>
            </a:fld>
            <a:endParaRPr lang="en-US" altLang="de-DE"/>
          </a:p>
        </p:txBody>
      </p:sp>
    </p:spTree>
    <p:extLst>
      <p:ext uri="{BB962C8B-B14F-4D97-AF65-F5344CB8AC3E}">
        <p14:creationId xmlns:p14="http://schemas.microsoft.com/office/powerpoint/2010/main" val="2765685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3422729-9AF3-4D97-BEEB-51F54DD3FD25}"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7690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1C28E1-2C0C-48C5-AEB4-67E4A2811BF7}"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44387" name="Rectangle 1026"/>
          <p:cNvSpPr>
            <a:spLocks noGrp="1" noRot="1" noChangeAspect="1" noChangeArrowheads="1" noTextEdit="1"/>
          </p:cNvSpPr>
          <p:nvPr>
            <p:ph type="sldImg"/>
          </p:nvPr>
        </p:nvSpPr>
        <p:spPr>
          <a:xfrm>
            <a:off x="138113" y="768350"/>
            <a:ext cx="6823075" cy="3836988"/>
          </a:xfrm>
          <a:ln/>
        </p:spPr>
      </p:sp>
      <p:sp>
        <p:nvSpPr>
          <p:cNvPr id="1443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0914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485A46A-0CBF-4075-9763-C61CB9F92D0B}"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45411" name="Rectangle 1026"/>
          <p:cNvSpPr>
            <a:spLocks noGrp="1" noRot="1" noChangeAspect="1" noChangeArrowheads="1" noTextEdit="1"/>
          </p:cNvSpPr>
          <p:nvPr>
            <p:ph type="sldImg"/>
          </p:nvPr>
        </p:nvSpPr>
        <p:spPr>
          <a:xfrm>
            <a:off x="138113" y="768350"/>
            <a:ext cx="6823075" cy="3836988"/>
          </a:xfrm>
          <a:ln/>
        </p:spPr>
      </p:sp>
      <p:sp>
        <p:nvSpPr>
          <p:cNvPr id="14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1781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6672E4-CA14-4773-A10D-772F592055D5}"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775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C1A3D0F-A670-4FAA-AE5F-F761CBF177EB}"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3412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50A9FC-E321-48EF-B29C-705644B62AC7}"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081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50A9FC-E321-48EF-B29C-705644B62AC7}"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2081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63D84D-FDEE-4D1C-8301-B100011779BD}"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53603" name="Rectangle 2"/>
          <p:cNvSpPr>
            <a:spLocks noGrp="1" noRot="1" noChangeAspect="1" noChangeArrowheads="1" noTextEdit="1"/>
          </p:cNvSpPr>
          <p:nvPr>
            <p:ph type="sldImg"/>
          </p:nvPr>
        </p:nvSpPr>
        <p:spPr>
          <a:xfrm>
            <a:off x="139700" y="768350"/>
            <a:ext cx="6821488"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13117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14F9DF-7D9D-4829-BC1E-0AC77749863E}"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26879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4E098E5-0E36-4F3B-86B1-8849AAA77711}"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1892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997F73-0C34-43F0-9594-B10EC98C1C98}"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2261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34EE8-C73A-4B81-A380-9C0E4B7E6D1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574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8AF563-31B2-4620-9CA6-0F2BEF3F6E2E}"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417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30E4D4-D515-4B2E-B2EC-813C1614A014}"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7854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F313ADE-D162-4FD0-A768-BB7A58FD6749}"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8409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6513A57-79F9-48AA-93EF-FBF6BFD03F86}" type="slidenum">
              <a:rPr lang="en-US" altLang="de-DE" sz="1300">
                <a:cs typeface="Times New Roman" panose="02020603050405020304" pitchFamily="18" charset="0"/>
              </a:rPr>
              <a:pPr eaLnBrk="1" hangingPunct="1">
                <a:spcBef>
                  <a:spcPct val="0"/>
                </a:spcBef>
              </a:pPr>
              <a:t>20</a:t>
            </a:fld>
            <a:endParaRPr lang="en-US" altLang="de-DE" sz="1300">
              <a:cs typeface="Times New Roman" panose="02020603050405020304" pitchFamily="18" charset="0"/>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324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238082-5828-477D-AE0A-224C055AA8B4}" type="slidenum">
              <a:rPr lang="en-US" altLang="de-DE" sz="1300">
                <a:cs typeface="Times New Roman" panose="02020603050405020304" pitchFamily="18" charset="0"/>
              </a:rPr>
              <a:pPr eaLnBrk="1" hangingPunct="1">
                <a:spcBef>
                  <a:spcPct val="0"/>
                </a:spcBef>
              </a:pPr>
              <a:t>21</a:t>
            </a:fld>
            <a:endParaRPr lang="en-US" altLang="de-DE" sz="1300">
              <a:cs typeface="Times New Roman" panose="02020603050405020304" pitchFamily="18" charset="0"/>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30322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7FD2159-4725-47E0-B73E-E329BDBBFE78}"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79634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C34C7A7-266D-4166-9C6E-65F494E3476A}"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3303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C7BBD6F-3C5A-427F-A231-52A81F312B27}"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3421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432A62-4C9E-4000-9939-466724801B26}"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10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E5872E-076B-4F82-BD77-E1C03B8C6FF3}"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1305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3A2483-63EF-4329-B322-2A003A369FCE}"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68947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2F8FC6-2AD0-4347-9785-77C083AC6F1B}"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305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BC90ECD-6F4F-4EC7-8B82-E283096F157F}" type="slidenum">
              <a:rPr lang="en-US" altLang="de-DE" sz="1300">
                <a:cs typeface="Times New Roman" panose="02020603050405020304" pitchFamily="18" charset="0"/>
              </a:rPr>
              <a:pPr algn="r" eaLnBrk="1" hangingPunct="1">
                <a:spcBef>
                  <a:spcPct val="0"/>
                </a:spcBef>
              </a:pPr>
              <a:t>31</a:t>
            </a:fld>
            <a:endParaRPr lang="en-US" altLang="de-DE" sz="1300">
              <a:cs typeface="Times New Roman" panose="02020603050405020304" pitchFamily="18" charset="0"/>
            </a:endParaRPr>
          </a:p>
        </p:txBody>
      </p:sp>
      <p:sp>
        <p:nvSpPr>
          <p:cNvPr id="173060" name="Rectangle 2"/>
          <p:cNvSpPr>
            <a:spLocks noGrp="1" noRot="1" noChangeAspect="1" noChangeArrowheads="1" noTextEdit="1"/>
          </p:cNvSpPr>
          <p:nvPr>
            <p:ph type="sldImg"/>
          </p:nvPr>
        </p:nvSpPr>
        <p:spPr>
          <a:xfrm>
            <a:off x="139700" y="768350"/>
            <a:ext cx="6821488" cy="3836988"/>
          </a:xfrm>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347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2156E5-DD61-46BB-B410-294703804867}"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7408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0F0C7565-F163-4F3E-A381-A2F21FB74940}" type="slidenum">
              <a:rPr lang="en-US" altLang="de-DE" sz="1300">
                <a:cs typeface="Times New Roman" panose="02020603050405020304" pitchFamily="18" charset="0"/>
              </a:rPr>
              <a:pPr algn="r" eaLnBrk="1" hangingPunct="1">
                <a:spcBef>
                  <a:spcPct val="0"/>
                </a:spcBef>
              </a:pPr>
              <a:t>32</a:t>
            </a:fld>
            <a:endParaRPr lang="en-US" altLang="de-DE" sz="1300">
              <a:cs typeface="Times New Roman" panose="02020603050405020304" pitchFamily="18" charset="0"/>
            </a:endParaRPr>
          </a:p>
        </p:txBody>
      </p:sp>
      <p:sp>
        <p:nvSpPr>
          <p:cNvPr id="174084" name="Rectangle 2"/>
          <p:cNvSpPr>
            <a:spLocks noGrp="1" noRot="1" noChangeAspect="1" noChangeArrowheads="1" noTextEdit="1"/>
          </p:cNvSpPr>
          <p:nvPr>
            <p:ph type="sldImg"/>
          </p:nvPr>
        </p:nvSpPr>
        <p:spPr>
          <a:xfrm>
            <a:off x="139700" y="768350"/>
            <a:ext cx="6821488" cy="3836988"/>
          </a:xfrm>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36562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CD2A9B-037C-4175-AA93-00033A44C993}"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41558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483FBED-6B2E-4C3E-8C16-7D72587F11D3}"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76131" name="Rectangle 2"/>
          <p:cNvSpPr>
            <a:spLocks noGrp="1" noRot="1" noChangeAspect="1" noChangeArrowheads="1" noTextEdit="1"/>
          </p:cNvSpPr>
          <p:nvPr>
            <p:ph type="sldImg"/>
          </p:nvPr>
        </p:nvSpPr>
        <p:spPr>
          <a:xfrm>
            <a:off x="138113" y="768350"/>
            <a:ext cx="6823075"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386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6303651-C32A-43DB-9404-0DCBEA1B1DF4}"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4918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73F784-37D0-4C83-B74F-2CC9C5736A25}"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0032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EC0398-C54E-4E3C-853D-75EE3021A7F9}"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03150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DD78D0A-C0A5-4F3F-8619-AE720E40DC77}"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35340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203DDAC-BD7D-4D36-9F21-2710385032DB}"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1251" name="Rectangle 1026"/>
          <p:cNvSpPr>
            <a:spLocks noGrp="1" noRot="1" noChangeAspect="1" noChangeArrowheads="1" noTextEdit="1"/>
          </p:cNvSpPr>
          <p:nvPr>
            <p:ph type="sldImg"/>
          </p:nvPr>
        </p:nvSpPr>
        <p:spPr>
          <a:xfrm>
            <a:off x="138113" y="768350"/>
            <a:ext cx="6823075" cy="3836988"/>
          </a:xfrm>
          <a:ln/>
        </p:spPr>
      </p:sp>
      <p:sp>
        <p:nvSpPr>
          <p:cNvPr id="1812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235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2CD29E-C199-4D59-A2F9-78CCE2A16C05}"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8594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06671C-DD3A-4203-82CC-E38B46A44533}"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83299" name="Rectangle 1026"/>
          <p:cNvSpPr>
            <a:spLocks noGrp="1" noRot="1" noChangeAspect="1" noChangeArrowheads="1" noTextEdit="1"/>
          </p:cNvSpPr>
          <p:nvPr>
            <p:ph type="sldImg"/>
          </p:nvPr>
        </p:nvSpPr>
        <p:spPr>
          <a:xfrm>
            <a:off x="138113" y="768350"/>
            <a:ext cx="6823075" cy="3836988"/>
          </a:xfrm>
          <a:ln/>
        </p:spPr>
      </p:sp>
      <p:sp>
        <p:nvSpPr>
          <p:cNvPr id="183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6355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9C59A80-E301-4553-BC8A-C368F40BDD71}" type="slidenum">
              <a:rPr lang="en-US" altLang="de-DE" sz="1300">
                <a:cs typeface="Times New Roman" panose="02020603050405020304" pitchFamily="18" charset="0"/>
              </a:rPr>
              <a:pPr eaLnBrk="1" hangingPunct="1">
                <a:spcBef>
                  <a:spcPct val="0"/>
                </a:spcBef>
              </a:pPr>
              <a:t>43</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904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915C00-D930-4B41-BE9A-AFCCF7F56540}"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85347" name="Rectangle 1026"/>
          <p:cNvSpPr>
            <a:spLocks noGrp="1" noRot="1" noChangeAspect="1" noChangeArrowheads="1" noTextEdit="1"/>
          </p:cNvSpPr>
          <p:nvPr>
            <p:ph type="sldImg"/>
          </p:nvPr>
        </p:nvSpPr>
        <p:spPr>
          <a:xfrm>
            <a:off x="138113" y="768350"/>
            <a:ext cx="6823075" cy="3836988"/>
          </a:xfrm>
          <a:ln/>
        </p:spPr>
      </p:sp>
      <p:sp>
        <p:nvSpPr>
          <p:cNvPr id="1853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9998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904BC0E-4264-4F51-9E6C-673823A3BDDB}"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56935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C96B419-D750-4BBF-9A22-61ACD428AF0E}"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104730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1BDBBF-6ECE-4684-983B-4C3370AA1B66}"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97348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ACFE1B-209E-45A2-8F2A-5AC710C1A1BE}"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9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9770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873BED-BF18-4092-B89B-71984A773958}"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90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16724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A5C760-6579-437E-9789-D53A2378C664}"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0236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543E97-3314-4DCF-9E3B-826075320EDB}"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421203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8CED1A-AD2B-4257-A365-BD74FF6ADEEA}"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48800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32CFCE4-143C-4C22-95F2-433B8DA73F6C}"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21814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EDB23B-280D-4750-801D-87B8D3F98D9B}"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6767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18837C-650D-46F9-952D-53F75A631003}"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85443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819F931-2F06-4BF1-89B5-145A11D52F5E}"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74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0AEEA09-255F-41AD-A9D2-C83512223859}"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646446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B0728F7-C2D1-4C0F-917E-062D6126EF33}"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10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E805043-98E7-48E8-9F2F-E80FF932F0B9}"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73874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63D2FA-3808-4793-BF3B-F21761E2DE30}"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54159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D17A-C3AB-4588-B768-C3C07C83F93F}"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234023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BC8CA7-C8D7-4766-B94B-F7E1CBB86772}"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48607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1EFCF1-2557-4117-879E-51122BCADB47}"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232480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B17467-42ED-4340-876E-CEE2B64AAFEE}"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31868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6403DD-C0EE-4D22-9D65-0F2B71939619}"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20069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3B1B99-8C30-4846-8DEC-AB28012FA172}"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84856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0E4CEFE-2679-4D18-AA4C-2F11D000EC0C}"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53691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3C297CA-1B19-443C-B870-ACF6CA836FDA}"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73861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B8AB940-833D-4876-857B-FE249A690F3C}"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6112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EF0E249-35B0-4795-941B-C811BF565087}"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744014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A9710A5-EDB4-4E4C-8299-C414106C7250}"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08378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59D38A0-F8F4-4707-B059-4CD4DE5CDFBD}"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67124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F3351DA-43F4-4746-92D4-9B8E259F8415}"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3359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592195-25D6-42BE-9C91-3DFCCF3F542C}"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013915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FAEAF02-4D9C-43D8-AB6F-A0294E1B82DF}"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55952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4D63C2-657F-43AA-8823-7D542667719A}"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97262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09DF12E-E06A-4D10-BE8B-45D0B4FD6537}"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5232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817082E-B4C5-4B26-9BDC-D0337939B1B6}"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6721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6D1EBD4-E7B8-4F7E-B908-055C4B78C7E9}"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03767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D7D0BD-A1EB-410C-B4D4-49B6A341B4AE}"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28869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F4CD1E-B1D3-495C-830C-F6260DF0EE06}"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47158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AD32C61-14F0-46E3-BA0C-ACBC1FDED83D}"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9712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14C5B3-B78D-4DBF-975B-D4095EACB2DA}"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11536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B500E54-D14D-4079-AC71-9E4B98CAF55B}"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60482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3C71027-9B2D-4D04-A9BD-54131F159F48}"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98220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9693B3-8C31-4A9F-9FCE-DE6C5DD25E0A}"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6369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3DFA6CB-E74A-4E4E-8B0C-AFB04DAF69FD}"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31840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FBD7D6-B58A-4DDF-8B2E-A208280E0646}"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49398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8D4A614-752A-4553-A00B-BCE67FCBDED6}"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119192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5162484-66E1-4E67-987B-E05F7CF65E19}"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72560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E9A6AE-70F4-40ED-8FAD-E10583D23CEF}"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55071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187C296-12BE-4B99-BB49-295001DC6789}"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2251773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48D7F05-2935-4C91-AC09-0B96684A1D71}"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45967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CAB099-2E85-4A9B-BEB3-8740B035C864}"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42773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AE22EB-1864-4B1E-91EE-651ED9CA2841}"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13215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A556A79-3583-447C-BA6D-5854396172CB}"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95248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FBDF766-B331-411E-81AE-D7C4CBEBA38C}"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8350985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007445F-9471-4844-86D3-E988D56640D3}"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11838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53CBFB-4228-4811-B5AB-D680D6F127C2}"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95054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2EA169-735A-4F25-8421-B76EA197FCA7}"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45621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F7E65FD-19B3-4F71-8EEA-CFA52A60CCEA}"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01732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CCFEBA9-B793-42F7-8804-9D8338D237B7}"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48835" name="Rectangle 2"/>
          <p:cNvSpPr>
            <a:spLocks noGrp="1" noRot="1" noChangeAspect="1" noChangeArrowheads="1" noTextEdit="1"/>
          </p:cNvSpPr>
          <p:nvPr>
            <p:ph type="sldImg"/>
          </p:nvPr>
        </p:nvSpPr>
        <p:spPr>
          <a:xfrm>
            <a:off x="138113" y="768350"/>
            <a:ext cx="6823075"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53805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D15FEA-45CF-4010-ACE9-0244EB9EA825}"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978205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D58CA71-8FD7-4E60-8755-732A2795089D}"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83829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A5937CF-1144-4C2E-A105-BCFF584D4531}"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870406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7A7D091-1646-4752-8C99-6827C3C332DB}"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51433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D41916-EDB7-4DBC-BBAA-C1B939146A92}"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3487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38E3EC2-DE20-4B4E-A5FB-9D0F825E156C}"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03410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DBD85-7899-468C-8F3A-D250921B1F1B}"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168390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E7EF44-7641-43AC-B87A-E7F47287E5BB}"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3277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E7EF44-7641-43AC-B87A-E7F47287E5BB}"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28327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C064B52-772B-441A-9B96-BBD9408E79B1}"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54780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3D136EB-7BF9-440C-8993-3757B48C5558}"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172700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347E28F-D598-4462-9F07-2B0C0122956C}"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3583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4 – Untuk Bersikap Empati...I</a:t>
            </a:r>
          </a:p>
        </p:txBody>
      </p:sp>
      <p:sp>
        <p:nvSpPr>
          <p:cNvPr id="6" name="Slide Number Placeholder 5"/>
          <p:cNvSpPr>
            <a:spLocks noGrp="1"/>
          </p:cNvSpPr>
          <p:nvPr>
            <p:ph type="sldNum" sz="quarter" idx="12"/>
          </p:nvPr>
        </p:nvSpPr>
        <p:spPr bwMode="gray"/>
        <p:txBody>
          <a:bodyPr>
            <a:noAutofit/>
          </a:bodyPr>
          <a:lstStyle>
            <a:lvl1pPr>
              <a:defRPr b="0"/>
            </a:lvl1pPr>
          </a:lstStyle>
          <a:p>
            <a:fld id="{48490CD0-F73F-4C29-9E70-088E2DD60B0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FC94147B-BE46-4940-B248-68E286AA941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7" name="Slide Number Placeholder 6"/>
          <p:cNvSpPr>
            <a:spLocks noGrp="1"/>
          </p:cNvSpPr>
          <p:nvPr>
            <p:ph type="sldNum" sz="quarter" idx="12"/>
          </p:nvPr>
        </p:nvSpPr>
        <p:spPr bwMode="gray"/>
        <p:txBody>
          <a:bodyPr/>
          <a:lstStyle>
            <a:lvl1pPr>
              <a:defRPr b="0"/>
            </a:lvl1pPr>
          </a:lstStyle>
          <a:p>
            <a:fld id="{D4DDC6AF-E239-4174-AEC6-3F07F0C73697}"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5" name="Slide Number Placeholder 4"/>
          <p:cNvSpPr>
            <a:spLocks noGrp="1"/>
          </p:cNvSpPr>
          <p:nvPr>
            <p:ph type="sldNum" sz="quarter" idx="12"/>
          </p:nvPr>
        </p:nvSpPr>
        <p:spPr bwMode="gray"/>
        <p:txBody>
          <a:bodyPr/>
          <a:lstStyle>
            <a:lvl1pPr>
              <a:defRPr b="0"/>
            </a:lvl1pPr>
          </a:lstStyle>
          <a:p>
            <a:fld id="{EB74BE30-FA80-433F-BF15-2D79A4E48937}"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4 – Untuk Bersikap Empati...I</a:t>
            </a:r>
          </a:p>
        </p:txBody>
      </p:sp>
      <p:sp>
        <p:nvSpPr>
          <p:cNvPr id="4" name="Slide Number Placeholder 3"/>
          <p:cNvSpPr>
            <a:spLocks noGrp="1"/>
          </p:cNvSpPr>
          <p:nvPr>
            <p:ph type="sldNum" sz="quarter" idx="12"/>
          </p:nvPr>
        </p:nvSpPr>
        <p:spPr bwMode="gray"/>
        <p:txBody>
          <a:bodyPr/>
          <a:lstStyle>
            <a:lvl1pPr>
              <a:defRPr b="0"/>
            </a:lvl1pPr>
          </a:lstStyle>
          <a:p>
            <a:fld id="{EAC6A24E-355E-4E31-BF0D-6EE31EAF2179}"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859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486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497713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553224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75560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2558211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9946561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36542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972567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786616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60258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7915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4 – Untuk Bersikap Empati...I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D4DDC6AF-E239-4174-AEC6-3F07F0C73697}"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27440642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9380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r>
              <a:rPr lang="de-DE" altLang="de-DE" sz="2400" i="1" dirty="0">
                <a:solidFill>
                  <a:srgbClr val="333333"/>
                </a:solidFill>
              </a:rPr>
              <a:t> </a:t>
            </a:r>
            <a:r>
              <a:rPr lang="de-DE" altLang="de-DE" sz="2400" dirty="0">
                <a:solidFill>
                  <a:srgbClr val="333333"/>
                </a:solidFill>
              </a:rPr>
              <a:t>Sikap tidak acuh, konsentrasi, keletihan, sakit kepala?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rPr>
              <a:t>Contoh: Seseorang menyentuh keningnya.</a:t>
            </a:r>
          </a:p>
          <a:p>
            <a:pPr lvl="0" defTabSz="914400" fontAlgn="base">
              <a:lnSpc>
                <a:spcPct val="100000"/>
              </a:lnSpc>
              <a:spcBef>
                <a:spcPts val="1200"/>
              </a:spcBef>
            </a:pPr>
            <a:r>
              <a:rPr lang="de-DE" altLang="de-DE" sz="2400" i="1" dirty="0">
                <a:solidFill>
                  <a:srgbClr val="004992"/>
                </a:solidFill>
              </a:rPr>
              <a:t>Mengapa?</a:t>
            </a:r>
            <a:r>
              <a:rPr lang="de-DE" altLang="de-DE" sz="2400" i="1" dirty="0">
                <a:solidFill>
                  <a:srgbClr val="333333"/>
                </a:solidFill>
              </a:rPr>
              <a:t> </a:t>
            </a:r>
            <a:r>
              <a:rPr lang="de-DE" altLang="de-DE" sz="2400" dirty="0">
                <a:solidFill>
                  <a:srgbClr val="333333"/>
                </a:solidFill>
              </a:rPr>
              <a:t>Sikap tidak acuh, konsentrasi, keletihan, sakit kepala?</a:t>
            </a:r>
          </a:p>
          <a:p>
            <a:pPr lvl="0" defTabSz="914400" fontAlgn="base">
              <a:lnSpc>
                <a:spcPct val="100000"/>
              </a:lnSpc>
              <a:spcBef>
                <a:spcPts val="1200"/>
              </a:spcBef>
            </a:pPr>
            <a:r>
              <a:rPr lang="de-DE" altLang="de-DE" sz="2400" b="1" dirty="0">
                <a:solidFill>
                  <a:srgbClr val="333333"/>
                </a:solidFill>
              </a:rPr>
              <a:t>Apa saja yang bisa membantu menjawab pertanyaan ini?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a:t>
            </a:fld>
            <a:endParaRPr lang="de-DE" altLang="de-DE">
              <a:latin typeface="+mn-lt"/>
              <a:ea typeface="+mn-ea"/>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25996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43713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pengamatan</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diri</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a:t>
            </a:r>
            <a:r>
              <a:rPr lang="en-US" sz="2400" dirty="0" err="1">
                <a:solidFill>
                  <a:srgbClr val="333333"/>
                </a:solidFill>
              </a:rPr>
              <a:t>apa</a:t>
            </a:r>
            <a:r>
              <a:rPr lang="en-US" sz="2400" dirty="0">
                <a:solidFill>
                  <a:srgbClr val="333333"/>
                </a:solidFill>
              </a:rPr>
              <a:t> </a:t>
            </a:r>
            <a:r>
              <a:rPr lang="en-US" sz="2400" dirty="0" err="1">
                <a:solidFill>
                  <a:srgbClr val="333333"/>
                </a:solidFill>
              </a:rPr>
              <a:t>saya</a:t>
            </a:r>
            <a:r>
              <a:rPr lang="en-US" sz="2400" dirty="0">
                <a:solidFill>
                  <a:srgbClr val="333333"/>
                </a:solidFill>
              </a:rPr>
              <a:t> </a:t>
            </a:r>
            <a:r>
              <a:rPr lang="en-US" sz="2400" dirty="0" err="1">
                <a:solidFill>
                  <a:srgbClr val="333333"/>
                </a:solidFill>
              </a:rPr>
              <a:t>menyentuh</a:t>
            </a:r>
            <a:r>
              <a:rPr lang="en-US" sz="2400" dirty="0">
                <a:solidFill>
                  <a:srgbClr val="333333"/>
                </a:solidFill>
              </a:rPr>
              <a:t> </a:t>
            </a:r>
            <a:r>
              <a:rPr lang="en-US" sz="2400" dirty="0" err="1">
                <a:solidFill>
                  <a:srgbClr val="333333"/>
                </a:solidFill>
              </a:rPr>
              <a:t>kening</a:t>
            </a:r>
            <a:r>
              <a:rPr lang="en-US" sz="2400" dirty="0">
                <a:solidFill>
                  <a:srgbClr val="333333"/>
                </a:solidFill>
              </a:rPr>
              <a:t> </a:t>
            </a:r>
            <a:r>
              <a:rPr lang="en-US" sz="2400" dirty="0" err="1">
                <a:solidFill>
                  <a:srgbClr val="333333"/>
                </a:solidFill>
              </a:rPr>
              <a:t>saya</a:t>
            </a:r>
            <a:r>
              <a:rPr lang="de-DE" sz="2400" dirty="0">
                <a:solidFill>
                  <a:srgbClr val="333333"/>
                </a:solidFill>
              </a:rPr>
              <a:t>?</a:t>
            </a:r>
            <a:r>
              <a:rPr lang="en-US" sz="2400" dirty="0">
                <a:solidFill>
                  <a:srgbClr val="333333"/>
                </a:solidFill>
              </a:rPr>
              <a:t> (</a:t>
            </a:r>
            <a:r>
              <a:rPr lang="en-US" sz="2400" dirty="0" err="1">
                <a:solidFill>
                  <a:srgbClr val="004992"/>
                </a:solidFill>
              </a:rPr>
              <a:t>hati-hati</a:t>
            </a:r>
            <a:r>
              <a:rPr lang="en-US" sz="2400" dirty="0">
                <a:solidFill>
                  <a:srgbClr val="004992"/>
                </a:solidFill>
              </a:rPr>
              <a:t>!</a:t>
            </a:r>
            <a:r>
              <a:rPr lang="en-US" sz="2400" dirty="0">
                <a:solidFill>
                  <a:srgbClr val="333333"/>
                </a:solidFill>
              </a:rPr>
              <a:t> </a:t>
            </a:r>
            <a:r>
              <a:rPr lang="en-US" sz="2400" dirty="0" err="1">
                <a:solidFill>
                  <a:srgbClr val="333333"/>
                </a:solidFill>
              </a:rPr>
              <a:t>Jangan</a:t>
            </a:r>
            <a:r>
              <a:rPr lang="en-US" sz="2400" dirty="0">
                <a:solidFill>
                  <a:srgbClr val="333333"/>
                </a:solidFill>
              </a:rPr>
              <a:t> </a:t>
            </a:r>
            <a:r>
              <a:rPr lang="en-US" sz="2400" dirty="0" err="1">
                <a:solidFill>
                  <a:srgbClr val="333333"/>
                </a:solidFill>
              </a:rPr>
              <a:t>segera</a:t>
            </a:r>
            <a:r>
              <a:rPr lang="en-US" sz="2400" dirty="0">
                <a:solidFill>
                  <a:srgbClr val="333333"/>
                </a:solidFill>
              </a:rPr>
              <a:t> </a:t>
            </a:r>
            <a:r>
              <a:rPr lang="en-US" sz="2400" dirty="0" err="1">
                <a:solidFill>
                  <a:srgbClr val="333333"/>
                </a:solidFill>
              </a:rPr>
              <a:t>menempatkan</a:t>
            </a:r>
            <a:r>
              <a:rPr lang="en-US" sz="2400" dirty="0">
                <a:solidFill>
                  <a:srgbClr val="333333"/>
                </a:solidFill>
              </a:rPr>
              <a:t> orang lain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yang </a:t>
            </a:r>
            <a:r>
              <a:rPr lang="en-US" sz="2400" dirty="0" err="1">
                <a:solidFill>
                  <a:srgbClr val="333333"/>
                </a:solidFill>
              </a:rPr>
              <a:t>pernah</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de-DE" sz="2400" dirty="0">
                <a:solidFill>
                  <a:srgbClr val="333333"/>
                </a:solidFill>
              </a:rPr>
              <a:t>!</a:t>
            </a:r>
            <a:r>
              <a:rPr lang="en-US"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2632747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Bagaimana saya bisa bersikap empati dengan orang lain...?</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rPr>
              <a:t>Contoh: Seseorang menyentuh keningnya.</a:t>
            </a:r>
          </a:p>
          <a:p>
            <a:pPr lvl="0" defTabSz="914400" fontAlgn="base">
              <a:lnSpc>
                <a:spcPct val="100000"/>
              </a:lnSpc>
              <a:spcBef>
                <a:spcPts val="1200"/>
              </a:spcBef>
              <a:defRPr/>
            </a:pPr>
            <a:r>
              <a:rPr lang="de-DE" sz="2400" i="1" dirty="0">
                <a:solidFill>
                  <a:srgbClr val="004992"/>
                </a:solidFill>
              </a:rPr>
              <a:t>Mengapa?</a:t>
            </a:r>
            <a:r>
              <a:rPr lang="de-DE" sz="2400" i="1" dirty="0">
                <a:solidFill>
                  <a:srgbClr val="333333"/>
                </a:solidFill>
              </a:rPr>
              <a:t> </a:t>
            </a:r>
            <a:r>
              <a:rPr lang="de-DE" sz="2400" dirty="0">
                <a:solidFill>
                  <a:srgbClr val="333333"/>
                </a:solidFill>
              </a:rPr>
              <a:t>Sikap tidak acuh, konsentrasi, keletihan, sakit kepala?</a:t>
            </a:r>
          </a:p>
          <a:p>
            <a:pPr lvl="0" defTabSz="914400" fontAlgn="base">
              <a:lnSpc>
                <a:spcPct val="100000"/>
              </a:lnSpc>
              <a:spcBef>
                <a:spcPts val="1200"/>
              </a:spcBef>
              <a:defRPr/>
            </a:pPr>
            <a:r>
              <a:rPr lang="de-DE" sz="2400" b="1" dirty="0">
                <a:solidFill>
                  <a:srgbClr val="333333"/>
                </a:solidFill>
              </a:rPr>
              <a:t>Apa saja yang bisa membantu menjawab pertanyaan ini?</a:t>
            </a:r>
            <a:endParaRPr lang="en-US" sz="2400" b="1" dirty="0">
              <a:solidFill>
                <a:srgbClr val="333333"/>
              </a:solidFill>
            </a:endParaRPr>
          </a:p>
          <a:p>
            <a:pPr marL="342900" lvl="0" indent="-342900" defTabSz="914400" fontAlgn="base">
              <a:lnSpc>
                <a:spcPct val="100000"/>
              </a:lnSpc>
              <a:spcBef>
                <a:spcPts val="1200"/>
              </a:spcBef>
              <a:buClr>
                <a:srgbClr val="333333"/>
              </a:buClr>
              <a:buFont typeface="WingDings"/>
              <a:buChar char=""/>
              <a:defRPr/>
            </a:pPr>
            <a:r>
              <a:rPr lang="de-DE" sz="2400" dirty="0">
                <a:solidFill>
                  <a:srgbClr val="004992"/>
                </a:solidFill>
              </a:rPr>
              <a:t>Pengetahuan tentang seseorang </a:t>
            </a:r>
            <a:r>
              <a:rPr lang="de-DE" sz="2400" dirty="0">
                <a:solidFill>
                  <a:srgbClr val="333333"/>
                </a:solidFill>
                <a:latin typeface="Times New Roman"/>
                <a:sym typeface="Wingdings" pitchFamily="2" charset="2"/>
              </a:rPr>
              <a:t>→</a:t>
            </a:r>
            <a:r>
              <a:rPr lang="de-DE" sz="2400" dirty="0">
                <a:solidFill>
                  <a:srgbClr val="333333"/>
                </a:solidFill>
              </a:rPr>
              <a:t> Apakah dia sedang mengalami migren?</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Lingkungan</a:t>
            </a:r>
            <a:r>
              <a:rPr lang="en-US" sz="2400" dirty="0">
                <a:solidFill>
                  <a:srgbClr val="004992"/>
                </a:solidFill>
              </a:rPr>
              <a:t>/</a:t>
            </a:r>
            <a:r>
              <a:rPr lang="en-US" sz="2400" dirty="0" err="1">
                <a:solidFill>
                  <a:srgbClr val="004992"/>
                </a:solidFill>
              </a:rPr>
              <a:t>situasi</a:t>
            </a:r>
            <a:r>
              <a:rPr lang="en-US" sz="2400" dirty="0">
                <a:solidFill>
                  <a:srgbClr val="004992"/>
                </a:solidFill>
              </a:rPr>
              <a:t> </a:t>
            </a:r>
            <a:r>
              <a:rPr lang="de-DE" sz="2400" dirty="0">
                <a:solidFill>
                  <a:srgbClr val="333333"/>
                </a:solidFill>
                <a:latin typeface="Times New Roman"/>
                <a:sym typeface="Wingdings" pitchFamily="2" charset="2"/>
              </a:rPr>
              <a:t>→</a:t>
            </a:r>
            <a:r>
              <a:rPr lang="de-DE" sz="2400" dirty="0">
                <a:solidFill>
                  <a:srgbClr val="333333"/>
                </a:solidFill>
              </a:rPr>
              <a:t> Apakah dia habis begadang?</a:t>
            </a: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pengamatan</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diri</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a:t>
            </a:r>
            <a:r>
              <a:rPr lang="en-US" sz="2400" dirty="0" err="1">
                <a:solidFill>
                  <a:srgbClr val="333333"/>
                </a:solidFill>
              </a:rPr>
              <a:t>apa</a:t>
            </a:r>
            <a:r>
              <a:rPr lang="en-US" sz="2400" dirty="0">
                <a:solidFill>
                  <a:srgbClr val="333333"/>
                </a:solidFill>
              </a:rPr>
              <a:t> </a:t>
            </a:r>
            <a:r>
              <a:rPr lang="en-US" sz="2400" dirty="0" err="1">
                <a:solidFill>
                  <a:srgbClr val="333333"/>
                </a:solidFill>
              </a:rPr>
              <a:t>saya</a:t>
            </a:r>
            <a:r>
              <a:rPr lang="en-US" sz="2400" dirty="0">
                <a:solidFill>
                  <a:srgbClr val="333333"/>
                </a:solidFill>
              </a:rPr>
              <a:t> </a:t>
            </a:r>
            <a:r>
              <a:rPr lang="en-US" sz="2400" dirty="0" err="1">
                <a:solidFill>
                  <a:srgbClr val="333333"/>
                </a:solidFill>
              </a:rPr>
              <a:t>menyentuh</a:t>
            </a:r>
            <a:r>
              <a:rPr lang="en-US" sz="2400" dirty="0">
                <a:solidFill>
                  <a:srgbClr val="333333"/>
                </a:solidFill>
              </a:rPr>
              <a:t> </a:t>
            </a:r>
            <a:r>
              <a:rPr lang="en-US" sz="2400" dirty="0" err="1">
                <a:solidFill>
                  <a:srgbClr val="333333"/>
                </a:solidFill>
              </a:rPr>
              <a:t>kening</a:t>
            </a:r>
            <a:r>
              <a:rPr lang="en-US" sz="2400" dirty="0">
                <a:solidFill>
                  <a:srgbClr val="333333"/>
                </a:solidFill>
              </a:rPr>
              <a:t> </a:t>
            </a:r>
            <a:r>
              <a:rPr lang="en-US" sz="2400" dirty="0" err="1">
                <a:solidFill>
                  <a:srgbClr val="333333"/>
                </a:solidFill>
              </a:rPr>
              <a:t>saya</a:t>
            </a:r>
            <a:r>
              <a:rPr lang="de-DE" sz="2400" dirty="0">
                <a:solidFill>
                  <a:srgbClr val="333333"/>
                </a:solidFill>
              </a:rPr>
              <a:t>?</a:t>
            </a:r>
            <a:r>
              <a:rPr lang="en-US" sz="2400" dirty="0">
                <a:solidFill>
                  <a:srgbClr val="333333"/>
                </a:solidFill>
              </a:rPr>
              <a:t> (</a:t>
            </a:r>
            <a:r>
              <a:rPr lang="en-US" sz="2400" dirty="0" err="1">
                <a:solidFill>
                  <a:srgbClr val="004992"/>
                </a:solidFill>
              </a:rPr>
              <a:t>hati-hati</a:t>
            </a:r>
            <a:r>
              <a:rPr lang="en-US" sz="2400" dirty="0">
                <a:solidFill>
                  <a:srgbClr val="004992"/>
                </a:solidFill>
              </a:rPr>
              <a:t>!</a:t>
            </a:r>
            <a:r>
              <a:rPr lang="en-US" sz="2400" dirty="0">
                <a:solidFill>
                  <a:srgbClr val="333333"/>
                </a:solidFill>
              </a:rPr>
              <a:t> </a:t>
            </a:r>
            <a:r>
              <a:rPr lang="en-US" sz="2400" dirty="0" err="1">
                <a:solidFill>
                  <a:srgbClr val="333333"/>
                </a:solidFill>
              </a:rPr>
              <a:t>Jangan</a:t>
            </a:r>
            <a:r>
              <a:rPr lang="en-US" sz="2400" dirty="0">
                <a:solidFill>
                  <a:srgbClr val="333333"/>
                </a:solidFill>
              </a:rPr>
              <a:t> </a:t>
            </a:r>
            <a:r>
              <a:rPr lang="en-US" sz="2400" dirty="0" err="1">
                <a:solidFill>
                  <a:srgbClr val="333333"/>
                </a:solidFill>
              </a:rPr>
              <a:t>segera</a:t>
            </a:r>
            <a:r>
              <a:rPr lang="en-US" sz="2400" dirty="0">
                <a:solidFill>
                  <a:srgbClr val="333333"/>
                </a:solidFill>
              </a:rPr>
              <a:t> </a:t>
            </a:r>
            <a:r>
              <a:rPr lang="en-US" sz="2400" dirty="0" err="1">
                <a:solidFill>
                  <a:srgbClr val="333333"/>
                </a:solidFill>
              </a:rPr>
              <a:t>menempatkan</a:t>
            </a:r>
            <a:r>
              <a:rPr lang="en-US" sz="2400" dirty="0">
                <a:solidFill>
                  <a:srgbClr val="333333"/>
                </a:solidFill>
              </a:rPr>
              <a:t> orang lain </a:t>
            </a:r>
            <a:r>
              <a:rPr lang="en-US" sz="2400" dirty="0" err="1">
                <a:solidFill>
                  <a:srgbClr val="333333"/>
                </a:solidFill>
              </a:rPr>
              <a:t>dalam</a:t>
            </a:r>
            <a:r>
              <a:rPr lang="en-US" sz="2400" dirty="0">
                <a:solidFill>
                  <a:srgbClr val="333333"/>
                </a:solidFill>
              </a:rPr>
              <a:t> </a:t>
            </a:r>
            <a:r>
              <a:rPr lang="en-US" sz="2400" dirty="0" err="1">
                <a:solidFill>
                  <a:srgbClr val="333333"/>
                </a:solidFill>
              </a:rPr>
              <a:t>situasi</a:t>
            </a:r>
            <a:r>
              <a:rPr lang="en-US" sz="2400" dirty="0">
                <a:solidFill>
                  <a:srgbClr val="333333"/>
                </a:solidFill>
              </a:rPr>
              <a:t> yang </a:t>
            </a:r>
            <a:r>
              <a:rPr lang="en-US" sz="2400" dirty="0" err="1">
                <a:solidFill>
                  <a:srgbClr val="333333"/>
                </a:solidFill>
              </a:rPr>
              <a:t>pernah</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alami</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en-US" sz="2400" dirty="0" err="1">
                <a:solidFill>
                  <a:srgbClr val="333333"/>
                </a:solidFill>
              </a:rPr>
              <a:t>Apakah</a:t>
            </a:r>
            <a:r>
              <a:rPr lang="en-US" sz="2400" dirty="0">
                <a:solidFill>
                  <a:srgbClr val="333333"/>
                </a:solidFill>
              </a:rPr>
              <a:t> </a:t>
            </a:r>
            <a:r>
              <a:rPr lang="en-US" sz="2400" dirty="0" err="1">
                <a:solidFill>
                  <a:srgbClr val="333333"/>
                </a:solidFill>
              </a:rPr>
              <a:t>dia</a:t>
            </a:r>
            <a:r>
              <a:rPr lang="en-US" sz="2400" dirty="0">
                <a:solidFill>
                  <a:srgbClr val="333333"/>
                </a:solidFill>
              </a:rPr>
              <a:t> </a:t>
            </a:r>
            <a:r>
              <a:rPr lang="en-US" sz="2400" dirty="0" err="1">
                <a:solidFill>
                  <a:srgbClr val="333333"/>
                </a:solidFill>
              </a:rPr>
              <a:t>sedang</a:t>
            </a:r>
            <a:r>
              <a:rPr lang="en-US" sz="2400" dirty="0">
                <a:solidFill>
                  <a:srgbClr val="333333"/>
                </a:solidFill>
              </a:rPr>
              <a:t> </a:t>
            </a:r>
            <a:r>
              <a:rPr lang="en-US" sz="2400" dirty="0" err="1">
                <a:solidFill>
                  <a:srgbClr val="333333"/>
                </a:solidFill>
              </a:rPr>
              <a:t>capek</a:t>
            </a:r>
            <a:r>
              <a:rPr lang="de-DE" sz="2400" dirty="0">
                <a:solidFill>
                  <a:srgbClr val="333333"/>
                </a:solidFill>
              </a:rPr>
              <a:t>,konsentrasi, nyeri, atau yang lain</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83240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psikiatrik</a:t>
            </a:r>
            <a:r>
              <a:rPr lang="en-US" sz="2400" dirty="0">
                <a:solidFill>
                  <a:srgbClr val="333333"/>
                </a:solidFill>
              </a:rPr>
              <a:t>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 </a:t>
            </a:r>
            <a:r>
              <a:rPr lang="en-US" sz="2400" dirty="0" err="1">
                <a:solidFill>
                  <a:srgbClr val="333333"/>
                </a:solidFill>
              </a:rPr>
              <a:t>memiliki</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dibawah</a:t>
            </a:r>
            <a:r>
              <a:rPr lang="en-US" sz="2400" dirty="0">
                <a:solidFill>
                  <a:srgbClr val="333333"/>
                </a:solidFill>
              </a:rPr>
              <a:t> </a:t>
            </a:r>
            <a:r>
              <a:rPr lang="en-US" sz="2400" dirty="0" err="1">
                <a:solidFill>
                  <a:srgbClr val="333333"/>
                </a:solidFill>
              </a:rPr>
              <a:t>ini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dan</a:t>
            </a:r>
            <a:r>
              <a:rPr lang="en-US" sz="2400" dirty="0">
                <a:solidFill>
                  <a:srgbClr val="004992"/>
                </a:solidFill>
              </a:rPr>
              <a:t> </a:t>
            </a:r>
            <a:r>
              <a:rPr lang="en-US" sz="2400" dirty="0" err="1">
                <a:solidFill>
                  <a:srgbClr val="004992"/>
                </a:solidFill>
              </a:rPr>
              <a:t>mengevaluasi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en-US" sz="2400" dirty="0" err="1">
                <a:solidFill>
                  <a:srgbClr val="004992"/>
                </a:solidFill>
              </a:rPr>
              <a:t>misalnya</a:t>
            </a:r>
            <a:r>
              <a:rPr lang="en-US" sz="2400" dirty="0">
                <a:solidFill>
                  <a:srgbClr val="004992"/>
                </a:solidFill>
              </a:rPr>
              <a:t> </a:t>
            </a:r>
            <a:r>
              <a:rPr lang="en-US" sz="2400" dirty="0" err="1">
                <a:solidFill>
                  <a:srgbClr val="004992"/>
                </a:solidFill>
              </a:rPr>
              <a:t>kesedihan</a:t>
            </a:r>
            <a:r>
              <a:rPr lang="en-US" sz="2400" dirty="0">
                <a:solidFill>
                  <a:srgbClr val="004992"/>
                </a:solidFill>
              </a:rPr>
              <a:t>, </a:t>
            </a:r>
            <a:r>
              <a:rPr lang="en-US" sz="2400" dirty="0" err="1">
                <a:solidFill>
                  <a:srgbClr val="004992"/>
                </a:solidFill>
              </a:rPr>
              <a:t>kegembiraan</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tabLst>
                <a:tab pos="361950" algn="l"/>
              </a:tabLst>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psikiatrik</a:t>
            </a:r>
            <a:r>
              <a:rPr lang="en-US" sz="2400" dirty="0">
                <a:solidFill>
                  <a:srgbClr val="333333"/>
                </a:solidFill>
              </a:rPr>
              <a:t>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 </a:t>
            </a:r>
            <a:r>
              <a:rPr lang="en-US" sz="2400" dirty="0" err="1">
                <a:solidFill>
                  <a:srgbClr val="333333"/>
                </a:solidFill>
              </a:rPr>
              <a:t>memiliki</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dibawah</a:t>
            </a:r>
            <a:r>
              <a:rPr lang="en-US" sz="2400" dirty="0">
                <a:solidFill>
                  <a:srgbClr val="333333"/>
                </a:solidFill>
              </a:rPr>
              <a:t> </a:t>
            </a:r>
            <a:r>
              <a:rPr lang="en-US" sz="2400" dirty="0" err="1">
                <a:solidFill>
                  <a:srgbClr val="333333"/>
                </a:solidFill>
              </a:rPr>
              <a:t>ini</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dan</a:t>
            </a:r>
            <a:r>
              <a:rPr lang="en-US" sz="2400" dirty="0">
                <a:solidFill>
                  <a:srgbClr val="004992"/>
                </a:solidFill>
              </a:rPr>
              <a:t> </a:t>
            </a:r>
            <a:r>
              <a:rPr lang="en-US" sz="2400" dirty="0" err="1">
                <a:solidFill>
                  <a:srgbClr val="004992"/>
                </a:solidFill>
              </a:rPr>
              <a:t>mengevaluasi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en-US" sz="2400" dirty="0" err="1">
                <a:solidFill>
                  <a:srgbClr val="004992"/>
                </a:solidFill>
              </a:rPr>
              <a:t>misalnya</a:t>
            </a:r>
            <a:r>
              <a:rPr lang="en-US" sz="2400" dirty="0">
                <a:solidFill>
                  <a:srgbClr val="004992"/>
                </a:solidFill>
              </a:rPr>
              <a:t> </a:t>
            </a:r>
            <a:r>
              <a:rPr lang="en-US" sz="2400" dirty="0" err="1">
                <a:solidFill>
                  <a:srgbClr val="004992"/>
                </a:solidFill>
              </a:rPr>
              <a:t>kesedihan</a:t>
            </a:r>
            <a:r>
              <a:rPr lang="en-US" sz="2400" dirty="0">
                <a:solidFill>
                  <a:srgbClr val="004992"/>
                </a:solidFill>
              </a:rPr>
              <a:t>, </a:t>
            </a:r>
            <a:r>
              <a:rPr lang="en-US" sz="2400" dirty="0" err="1">
                <a:solidFill>
                  <a:srgbClr val="004992"/>
                </a:solidFill>
              </a:rPr>
              <a:t>kegembiraan</a:t>
            </a:r>
            <a:r>
              <a:rPr lang="en-US" sz="2400" dirty="0">
                <a:solidFill>
                  <a:srgbClr val="004992"/>
                </a:solidFill>
              </a:rPr>
              <a:t>).</a:t>
            </a:r>
          </a:p>
          <a:p>
            <a:pPr marL="342900" lvl="0" indent="-342900" defTabSz="914400" fontAlgn="base">
              <a:buClr>
                <a:srgbClr val="333333"/>
              </a:buClr>
              <a:buFont typeface="WingDings"/>
              <a:buChar char=""/>
              <a:tabLst>
                <a:tab pos="446088" algn="l"/>
              </a:tabLst>
              <a:defRPr/>
            </a:pPr>
            <a:r>
              <a:rPr lang="en-US" sz="2400" dirty="0" err="1">
                <a:solidFill>
                  <a:srgbClr val="004992"/>
                </a:solidFill>
              </a:rPr>
              <a:t>Kesulitan</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menentukan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sedang</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297363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Bagaimana masalah dalam mengenal emosi / perasaan dapat meningkatkan misinterpretasi selama psikosis-contoh</a:t>
            </a:r>
          </a:p>
        </p:txBody>
      </p:sp>
      <p:sp>
        <p:nvSpPr>
          <p:cNvPr id="6" name="Content Placeholder 5"/>
          <p:cNvSpPr>
            <a:spLocks noGrp="1"/>
          </p:cNvSpPr>
          <p:nvPr>
            <p:ph idx="1"/>
          </p:nvPr>
        </p:nvSpPr>
        <p:spPr/>
        <p:txBody>
          <a:bodyPr/>
          <a:lstStyle/>
          <a:p>
            <a:pPr lvl="0" defTabSz="914400" fontAlgn="base"/>
            <a:r>
              <a:rPr lang="en-US" altLang="de-DE" sz="2400" dirty="0" err="1">
                <a:solidFill>
                  <a:srgbClr val="333333"/>
                </a:solidFill>
              </a:rPr>
              <a:t>Perasaan</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dalam</a:t>
            </a:r>
            <a:r>
              <a:rPr lang="en-US" altLang="de-DE" sz="2400" dirty="0">
                <a:solidFill>
                  <a:srgbClr val="333333"/>
                </a:solidFill>
              </a:rPr>
              <a:t> </a:t>
            </a:r>
            <a:r>
              <a:rPr lang="en-US" altLang="de-DE" sz="2400" dirty="0" err="1">
                <a:solidFill>
                  <a:srgbClr val="333333"/>
                </a:solidFill>
              </a:rPr>
              <a:t>bahaya</a:t>
            </a:r>
            <a:r>
              <a:rPr lang="en-US" altLang="de-DE" sz="2400" dirty="0">
                <a:solidFill>
                  <a:srgbClr val="333333"/>
                </a:solidFill>
              </a:rPr>
              <a:t> yang </a:t>
            </a:r>
            <a:r>
              <a:rPr lang="en-US" altLang="de-DE" sz="2400" dirty="0" err="1">
                <a:solidFill>
                  <a:srgbClr val="333333"/>
                </a:solidFill>
              </a:rPr>
              <a:t>terus</a:t>
            </a:r>
            <a:r>
              <a:rPr lang="en-US" altLang="de-DE" sz="2400" dirty="0">
                <a:solidFill>
                  <a:srgbClr val="333333"/>
                </a:solidFill>
              </a:rPr>
              <a:t> </a:t>
            </a:r>
            <a:r>
              <a:rPr lang="en-US" altLang="de-DE" sz="2400" dirty="0" err="1">
                <a:solidFill>
                  <a:srgbClr val="333333"/>
                </a:solidFill>
              </a:rPr>
              <a:t>menerus</a:t>
            </a:r>
            <a:r>
              <a:rPr lang="en-US" altLang="de-DE" sz="2400" dirty="0">
                <a:solidFill>
                  <a:srgbClr val="333333"/>
                </a:solidFill>
              </a:rPr>
              <a:t> </a:t>
            </a:r>
            <a:r>
              <a:rPr lang="en-US" altLang="de-DE" sz="2400" dirty="0" err="1">
                <a:solidFill>
                  <a:srgbClr val="333333"/>
                </a:solidFill>
              </a:rPr>
              <a:t>menyebabkan</a:t>
            </a:r>
            <a:r>
              <a:rPr lang="en-US" altLang="de-DE" sz="2400" dirty="0">
                <a:solidFill>
                  <a:srgbClr val="333333"/>
                </a:solidFill>
              </a:rPr>
              <a:t> </a:t>
            </a:r>
            <a:r>
              <a:rPr lang="en-US" altLang="de-DE" sz="2400" dirty="0" err="1">
                <a:solidFill>
                  <a:srgbClr val="333333"/>
                </a:solidFill>
              </a:rPr>
              <a:t>persepsi</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 lain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menyimpang</a:t>
            </a:r>
            <a:r>
              <a:rPr lang="en-US" altLang="de-DE" sz="2400" dirty="0">
                <a:solidFill>
                  <a:srgbClr val="333333"/>
                </a:solidFill>
              </a:rPr>
              <a:t> / </a:t>
            </a:r>
            <a:r>
              <a:rPr lang="en-US" altLang="de-DE" sz="2400" dirty="0" err="1">
                <a:solidFill>
                  <a:srgbClr val="333333"/>
                </a:solidFill>
              </a:rPr>
              <a:t>terdistorsi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Dokter</a:t>
            </a:r>
            <a:r>
              <a:rPr lang="en-US" altLang="de-DE" sz="2400" dirty="0">
                <a:solidFill>
                  <a:srgbClr val="333333"/>
                </a:solidFill>
              </a:rPr>
              <a:t> yang </a:t>
            </a:r>
            <a:r>
              <a:rPr lang="en-US" altLang="de-DE" sz="2400" dirty="0" err="1">
                <a:solidFill>
                  <a:srgbClr val="333333"/>
                </a:solidFill>
              </a:rPr>
              <a:t>tersenyum</a:t>
            </a:r>
            <a:r>
              <a:rPr lang="en-US" altLang="de-DE" sz="2400" dirty="0">
                <a:solidFill>
                  <a:srgbClr val="333333"/>
                </a:solidFill>
              </a:rPr>
              <a:t> pada </a:t>
            </a:r>
            <a:r>
              <a:rPr lang="en-US" altLang="de-DE" sz="2400" dirty="0" err="1">
                <a:solidFill>
                  <a:srgbClr val="333333"/>
                </a:solidFill>
              </a:rPr>
              <a:t>pasien</a:t>
            </a:r>
            <a:r>
              <a:rPr lang="en-US" altLang="de-DE" sz="2400" dirty="0">
                <a:solidFill>
                  <a:srgbClr val="333333"/>
                </a:solidFill>
              </a:rPr>
              <a:t> </a:t>
            </a:r>
            <a:r>
              <a:rPr lang="en-US" altLang="de-DE" sz="2400" dirty="0" err="1">
                <a:solidFill>
                  <a:srgbClr val="333333"/>
                </a:solidFill>
              </a:rPr>
              <a:t>diartikan</a:t>
            </a:r>
            <a:r>
              <a:rPr lang="en-US" altLang="de-DE" sz="2400" dirty="0">
                <a:solidFill>
                  <a:srgbClr val="333333"/>
                </a:solidFill>
              </a:rPr>
              <a:t> oleh </a:t>
            </a:r>
            <a:r>
              <a:rPr lang="en-US" altLang="de-DE" sz="2400" dirty="0" err="1">
                <a:solidFill>
                  <a:srgbClr val="333333"/>
                </a:solidFill>
              </a:rPr>
              <a:t>pasien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dokter</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a:t>
            </a:r>
            <a:r>
              <a:rPr lang="en-US" altLang="de-DE" sz="2400" dirty="0" err="1">
                <a:solidFill>
                  <a:srgbClr val="333333"/>
                </a:solidFill>
              </a:rPr>
              <a:t>sedang</a:t>
            </a:r>
            <a:r>
              <a:rPr lang="en-US" altLang="de-DE" sz="2400" dirty="0">
                <a:solidFill>
                  <a:srgbClr val="333333"/>
                </a:solidFill>
              </a:rPr>
              <a:t> </a:t>
            </a:r>
            <a:r>
              <a:rPr lang="en-US" altLang="de-DE" sz="2400" dirty="0" err="1">
                <a:solidFill>
                  <a:srgbClr val="333333"/>
                </a:solidFill>
              </a:rPr>
              <a:t>menertawakannya</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Wajah</a:t>
            </a:r>
            <a:r>
              <a:rPr lang="en-US" altLang="de-DE" sz="2400" dirty="0">
                <a:solidFill>
                  <a:srgbClr val="333333"/>
                </a:solidFill>
              </a:rPr>
              <a:t> yang </a:t>
            </a:r>
            <a:r>
              <a:rPr lang="en-US" altLang="de-DE" sz="2400" dirty="0" err="1">
                <a:solidFill>
                  <a:srgbClr val="333333"/>
                </a:solidFill>
              </a:rPr>
              <a:t>terkejut</a:t>
            </a:r>
            <a:r>
              <a:rPr lang="en-US" altLang="de-DE" sz="2400" dirty="0">
                <a:solidFill>
                  <a:srgbClr val="333333"/>
                </a:solidFill>
              </a:rPr>
              <a:t> </a:t>
            </a:r>
            <a:r>
              <a:rPr lang="en-US" altLang="de-DE" sz="2400" dirty="0" err="1">
                <a:solidFill>
                  <a:srgbClr val="333333"/>
                </a:solidFill>
              </a:rPr>
              <a:t>diartikan</a:t>
            </a:r>
            <a:r>
              <a:rPr lang="en-US" altLang="de-DE" sz="2400" dirty="0">
                <a:solidFill>
                  <a:srgbClr val="333333"/>
                </a:solidFill>
              </a:rPr>
              <a:t> </a:t>
            </a:r>
            <a:r>
              <a:rPr lang="en-US" altLang="de-DE" sz="2400" dirty="0" err="1">
                <a:solidFill>
                  <a:srgbClr val="333333"/>
                </a:solidFill>
              </a:rPr>
              <a:t>dengan</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yang </a:t>
            </a:r>
            <a:r>
              <a:rPr lang="en-US" altLang="de-DE" sz="2400" dirty="0" err="1">
                <a:solidFill>
                  <a:srgbClr val="333333"/>
                </a:solidFill>
              </a:rPr>
              <a:t>penuh</a:t>
            </a:r>
            <a:r>
              <a:rPr lang="en-US" altLang="de-DE" sz="2400" dirty="0">
                <a:solidFill>
                  <a:srgbClr val="333333"/>
                </a:solidFill>
              </a:rPr>
              <a:t> </a:t>
            </a:r>
            <a:r>
              <a:rPr lang="en-US" altLang="de-DE" sz="2400" dirty="0" err="1">
                <a:solidFill>
                  <a:srgbClr val="333333"/>
                </a:solidFill>
              </a:rPr>
              <a:t>ketakutan</a:t>
            </a:r>
            <a:r>
              <a:rPr lang="en-US" altLang="de-DE" sz="2400" dirty="0">
                <a:solidFill>
                  <a:srgbClr val="333333"/>
                </a:solidFill>
              </a:rPr>
              <a:t>.</a:t>
            </a:r>
          </a:p>
          <a:p>
            <a:pPr marL="342900" lvl="0" indent="-342900" defTabSz="914400" fontAlgn="base">
              <a:buClr>
                <a:srgbClr val="333333"/>
              </a:buClr>
              <a:buFont typeface="WingDings"/>
              <a:buChar char=""/>
            </a:pPr>
            <a:r>
              <a:rPr lang="en-GB" altLang="de-DE" sz="2400" dirty="0" err="1">
                <a:solidFill>
                  <a:srgbClr val="333333"/>
                </a:solidFill>
              </a:rPr>
              <a:t>Konsentrasi</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perhatian</a:t>
            </a:r>
            <a:r>
              <a:rPr lang="en-GB" altLang="de-DE" sz="2400" dirty="0">
                <a:solidFill>
                  <a:srgbClr val="333333"/>
                </a:solidFill>
              </a:rPr>
              <a:t> </a:t>
            </a:r>
            <a:r>
              <a:rPr lang="en-GB" altLang="de-DE" sz="2400" dirty="0" err="1">
                <a:solidFill>
                  <a:srgbClr val="333333"/>
                </a:solidFill>
              </a:rPr>
              <a:t>penuh</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terapis</a:t>
            </a:r>
            <a:r>
              <a:rPr lang="en-GB" altLang="de-DE" sz="2400" dirty="0">
                <a:solidFill>
                  <a:srgbClr val="333333"/>
                </a:solidFill>
              </a:rPr>
              <a:t> </a:t>
            </a:r>
            <a:r>
              <a:rPr lang="en-GB" altLang="de-DE" sz="2400" dirty="0" err="1">
                <a:solidFill>
                  <a:srgbClr val="333333"/>
                </a:solidFill>
              </a:rPr>
              <a:t>disalahartikan</a:t>
            </a:r>
            <a:r>
              <a:rPr lang="en-GB" altLang="de-DE" sz="2400" dirty="0">
                <a:solidFill>
                  <a:srgbClr val="333333"/>
                </a:solidFill>
              </a:rPr>
              <a:t> </a:t>
            </a:r>
            <a:r>
              <a:rPr lang="en-GB" altLang="de-DE" sz="2400" dirty="0" err="1">
                <a:solidFill>
                  <a:srgbClr val="333333"/>
                </a:solidFill>
              </a:rPr>
              <a:t>sebagai</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bermusuhan</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a:t>
            </a:fld>
            <a:endParaRPr lang="de-DE" altLang="de-DE">
              <a:latin typeface="+mn-lt"/>
              <a:ea typeface="+mn-ea"/>
            </a:endParaRPr>
          </a:p>
        </p:txBody>
      </p:sp>
      <p:sp>
        <p:nvSpPr>
          <p:cNvPr id="5" name="Rechteck 1"/>
          <p:cNvSpPr>
            <a:spLocks noChangeArrowheads="1"/>
          </p:cNvSpPr>
          <p:nvPr/>
        </p:nvSpPr>
        <p:spPr bwMode="auto">
          <a:xfrm>
            <a:off x="408955" y="5517232"/>
            <a:ext cx="11376000" cy="457200"/>
          </a:xfrm>
          <a:prstGeom prst="rect">
            <a:avLst/>
          </a:prstGeom>
          <a:noFill/>
          <a:ln w="9525">
            <a:noFill/>
            <a:miter lim="800000"/>
            <a:headEnd/>
            <a:tailEnd/>
          </a:ln>
        </p:spPr>
        <p:txBody>
          <a:bodyPr>
            <a:noAutofit/>
          </a:bodyPr>
          <a:lstStyle/>
          <a:p>
            <a:pPr algn="ctr">
              <a:defRPr/>
            </a:pPr>
            <a:r>
              <a:rPr lang="en-US" altLang="de-DE" dirty="0" err="1">
                <a:solidFill>
                  <a:srgbClr val="004992"/>
                </a:solidFill>
                <a:latin typeface="+mn-lt"/>
                <a:ea typeface="+mn-ea"/>
              </a:rPr>
              <a:t>Adakah</a:t>
            </a:r>
            <a:r>
              <a:rPr lang="en-US" altLang="de-DE" dirty="0">
                <a:solidFill>
                  <a:srgbClr val="004992"/>
                </a:solidFill>
                <a:latin typeface="+mn-lt"/>
                <a:ea typeface="+mn-ea"/>
              </a:rPr>
              <a:t> yang </a:t>
            </a:r>
            <a:r>
              <a:rPr lang="en-US" altLang="de-DE" dirty="0" err="1">
                <a:solidFill>
                  <a:srgbClr val="004992"/>
                </a:solidFill>
                <a:latin typeface="+mn-lt"/>
                <a:ea typeface="+mn-ea"/>
              </a:rPr>
              <a:t>mau</a:t>
            </a:r>
            <a:r>
              <a:rPr lang="en-US" altLang="de-DE" dirty="0">
                <a:solidFill>
                  <a:srgbClr val="004992"/>
                </a:solidFill>
                <a:latin typeface="+mn-lt"/>
                <a:ea typeface="+mn-ea"/>
              </a:rPr>
              <a:t> </a:t>
            </a:r>
            <a:r>
              <a:rPr lang="en-US" altLang="de-DE" dirty="0" err="1">
                <a:solidFill>
                  <a:srgbClr val="004992"/>
                </a:solidFill>
                <a:latin typeface="+mn-lt"/>
                <a:ea typeface="+mn-ea"/>
              </a:rPr>
              <a:t>menceritakan</a:t>
            </a:r>
            <a:r>
              <a:rPr lang="en-US" altLang="de-DE" dirty="0">
                <a:solidFill>
                  <a:srgbClr val="004992"/>
                </a:solidFill>
                <a:latin typeface="+mn-lt"/>
                <a:ea typeface="+mn-ea"/>
              </a:rPr>
              <a:t> </a:t>
            </a:r>
            <a:r>
              <a:rPr lang="en-US" altLang="de-DE" dirty="0" err="1">
                <a:solidFill>
                  <a:srgbClr val="004992"/>
                </a:solidFill>
                <a:latin typeface="+mn-lt"/>
                <a:ea typeface="+mn-ea"/>
              </a:rPr>
              <a:t>pengalaman</a:t>
            </a:r>
            <a:r>
              <a:rPr lang="en-US" altLang="de-DE" dirty="0">
                <a:solidFill>
                  <a:srgbClr val="004992"/>
                </a:solidFill>
                <a:latin typeface="+mn-lt"/>
                <a:ea typeface="+mn-ea"/>
              </a:rPr>
              <a:t> </a:t>
            </a:r>
            <a:r>
              <a:rPr lang="en-US" altLang="de-DE" dirty="0" err="1">
                <a:solidFill>
                  <a:srgbClr val="004992"/>
                </a:solidFill>
                <a:latin typeface="+mn-lt"/>
                <a:ea typeface="+mn-ea"/>
              </a:rPr>
              <a:t>pribadi</a:t>
            </a:r>
            <a:r>
              <a:rPr lang="en-US" altLang="de-DE" dirty="0">
                <a:solidFill>
                  <a:srgbClr val="004992"/>
                </a:solidFill>
                <a:latin typeface="+mn-lt"/>
                <a:ea typeface="+mn-ea"/>
              </a:rPr>
              <a:t> </a:t>
            </a:r>
            <a:r>
              <a:rPr lang="en-US" altLang="de-DE" dirty="0" err="1">
                <a:solidFill>
                  <a:srgbClr val="004992"/>
                </a:solidFill>
                <a:latin typeface="+mn-lt"/>
                <a:ea typeface="+mn-ea"/>
              </a:rPr>
              <a:t>secara</a:t>
            </a:r>
            <a:r>
              <a:rPr lang="en-US" altLang="de-DE" dirty="0">
                <a:solidFill>
                  <a:srgbClr val="004992"/>
                </a:solidFill>
                <a:latin typeface="+mn-lt"/>
                <a:ea typeface="+mn-ea"/>
              </a:rPr>
              <a:t> </a:t>
            </a:r>
            <a:r>
              <a:rPr lang="en-US" altLang="de-DE" dirty="0" err="1">
                <a:solidFill>
                  <a:srgbClr val="004992"/>
                </a:solidFill>
                <a:latin typeface="+mn-lt"/>
                <a:ea typeface="+mn-ea"/>
              </a:rPr>
              <a:t>singkat</a:t>
            </a:r>
            <a:r>
              <a:rPr lang="en-US" altLang="de-DE" dirty="0">
                <a:solidFill>
                  <a:srgbClr val="004992"/>
                </a:solidFill>
                <a:latin typeface="+mn-lt"/>
                <a:ea typeface="+mn-ea"/>
              </a:rPr>
              <a:t>? </a:t>
            </a:r>
            <a:endParaRPr lang="de-DE" altLang="de-DE" dirty="0">
              <a:solidFill>
                <a:srgbClr val="004992"/>
              </a:solidFill>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1</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Silahkan menyebutkan beberapa emosi atau perasaan manusia</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Bahagia</a:t>
            </a:r>
          </a:p>
          <a:p>
            <a:pPr marL="342900" lvl="0" indent="-342900" defTabSz="914400" fontAlgn="base">
              <a:buClr>
                <a:srgbClr val="333333"/>
              </a:buClr>
              <a:buFont typeface="WingDings"/>
              <a:buChar char=""/>
            </a:pPr>
            <a:r>
              <a:rPr lang="de-DE" altLang="de-DE" sz="2400" dirty="0">
                <a:solidFill>
                  <a:srgbClr val="333333"/>
                </a:solidFill>
              </a:rPr>
              <a:t>Terkejut</a:t>
            </a:r>
          </a:p>
          <a:p>
            <a:pPr marL="342900" lvl="0" indent="-342900" defTabSz="914400" fontAlgn="base">
              <a:buClr>
                <a:srgbClr val="333333"/>
              </a:buClr>
              <a:buFont typeface="WingDings"/>
              <a:buChar char=""/>
            </a:pPr>
            <a:r>
              <a:rPr lang="de-DE" altLang="de-DE" sz="2400" dirty="0">
                <a:solidFill>
                  <a:srgbClr val="333333"/>
                </a:solidFill>
              </a:rPr>
              <a:t>Takut</a:t>
            </a:r>
          </a:p>
          <a:p>
            <a:pPr marL="342900" lvl="0" indent="-342900" defTabSz="914400" fontAlgn="base">
              <a:buClr>
                <a:srgbClr val="333333"/>
              </a:buClr>
              <a:buFont typeface="WingDings"/>
              <a:buChar char=""/>
            </a:pPr>
            <a:r>
              <a:rPr lang="de-DE" altLang="de-DE" sz="2400" dirty="0">
                <a:solidFill>
                  <a:srgbClr val="333333"/>
                </a:solidFill>
              </a:rPr>
              <a:t>Sedih</a:t>
            </a:r>
          </a:p>
          <a:p>
            <a:pPr marL="342900" lvl="0" indent="-342900" defTabSz="914400" fontAlgn="base">
              <a:buClr>
                <a:srgbClr val="333333"/>
              </a:buClr>
              <a:buFont typeface="WingDings"/>
              <a:buChar char=""/>
            </a:pPr>
            <a:r>
              <a:rPr lang="de-DE" altLang="de-DE" sz="2400" dirty="0">
                <a:solidFill>
                  <a:srgbClr val="333333"/>
                </a:solidFill>
              </a:rPr>
              <a:t>Marah</a:t>
            </a:r>
          </a:p>
          <a:p>
            <a:pPr marL="342900" lvl="0" indent="-342900" defTabSz="914400" fontAlgn="base">
              <a:buClr>
                <a:srgbClr val="333333"/>
              </a:buClr>
              <a:buFont typeface="WingDings"/>
              <a:buChar char=""/>
            </a:pPr>
            <a:r>
              <a:rPr lang="de-DE" altLang="de-DE" sz="2400" dirty="0">
                <a:solidFill>
                  <a:srgbClr val="333333"/>
                </a:solidFill>
              </a:rPr>
              <a:t>Jijik</a:t>
            </a:r>
          </a:p>
          <a:p>
            <a:pPr marL="342900" lvl="0" indent="-342900" defTabSz="914400" fontAlgn="base">
              <a:buClr>
                <a:srgbClr val="333333"/>
              </a:buClr>
              <a:buFont typeface="WingDings"/>
              <a:buChar char=""/>
            </a:pPr>
            <a:r>
              <a:rPr lang="en-GB" altLang="de-DE" sz="2400" dirty="0" err="1">
                <a:solidFill>
                  <a:srgbClr val="333333"/>
                </a:solidFill>
              </a:rPr>
              <a:t>Nyeri</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Emosi / Perasaan</a:t>
            </a:r>
            <a:br>
              <a:rPr lang="en-US" sz="3600">
                <a:solidFill>
                  <a:srgbClr val="004992"/>
                </a:solidFill>
                <a:latin typeface="+mn-lt"/>
                <a:ea typeface="+mn-ea"/>
                <a:cs typeface="+mn-cs"/>
              </a:rPr>
            </a:br>
            <a:r>
              <a:rPr lang="en-US">
                <a:solidFill>
                  <a:srgbClr val="004992"/>
                </a:solidFill>
                <a:latin typeface="+mn-lt"/>
                <a:ea typeface="+mn-ea"/>
                <a:cs typeface="+mn-cs"/>
              </a:rPr>
              <a:t>Terkadang lebih mudah untuk mengerti perasaan yang dirasakan orang lain ... khususnya kalau kita mengerti keadaannya...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16</a:t>
            </a:fld>
            <a:endParaRPr lang="de-DE" altLang="de-DE">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Emosi / Perasaan</a:t>
            </a:r>
            <a:br>
              <a:rPr lang="en-US" sz="3600">
                <a:solidFill>
                  <a:srgbClr val="004992"/>
                </a:solidFill>
                <a:latin typeface="+mn-lt"/>
                <a:ea typeface="+mn-ea"/>
                <a:cs typeface="+mn-cs"/>
              </a:rPr>
            </a:br>
            <a:r>
              <a:rPr lang="en-US">
                <a:solidFill>
                  <a:srgbClr val="004992"/>
                </a:solidFill>
                <a:latin typeface="+mn-lt"/>
                <a:ea typeface="+mn-ea"/>
                <a:cs typeface="+mn-cs"/>
              </a:rPr>
              <a:t>Terkadang lebih mudah untuk mengerti perasaan yang dirasakan orang lain ... khususnya kalau kita mengerti keadaannya...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17</a:t>
            </a:fld>
            <a:endParaRPr lang="de-DE" altLang="de-DE">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Kesedihan</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Kemarahan</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Kebahagiaan</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Jijik</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  </a:t>
            </a:r>
            <a:r>
              <a:rPr lang="de-DE" altLang="de-DE" sz="2000" dirty="0" err="1">
                <a:solidFill>
                  <a:srgbClr val="004992"/>
                </a:solidFill>
                <a:latin typeface="Calibri Light"/>
              </a:rPr>
              <a:t>Terkejut</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Nyeri</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cs typeface="+mn-cs"/>
              </a:rPr>
              <a:t>Akan lebih sulit saat anda tidak mengenal orang ini atau keadaan orang ini!</a:t>
            </a:r>
          </a:p>
          <a:p>
            <a:pPr eaLnBrk="1" hangingPunct="1">
              <a:spcBef>
                <a:spcPts val="1200"/>
              </a:spcBef>
              <a:spcAft>
                <a:spcPts val="0"/>
              </a:spcAft>
              <a:buClr>
                <a:srgbClr val="004992"/>
              </a:buClr>
              <a:buNone/>
            </a:pPr>
            <a:r>
              <a:rPr lang="de-DE" altLang="de-DE" sz="2400" dirty="0">
                <a:solidFill>
                  <a:srgbClr val="004992"/>
                </a:solidFill>
                <a:latin typeface="+mn-lt"/>
                <a:ea typeface="+mn-ea"/>
                <a:cs typeface="+mn-cs"/>
              </a:rPr>
              <a:t>Silahkan mencoba untuk mengidentifikasi emosi dari ekspresi wajah dari 1 sampai 5.</a:t>
            </a:r>
          </a:p>
          <a:p>
            <a:pPr eaLnBrk="1" hangingPunct="1">
              <a:spcBef>
                <a:spcPts val="1200"/>
              </a:spcBef>
              <a:spcAft>
                <a:spcPts val="0"/>
              </a:spcAft>
              <a:buClr>
                <a:srgbClr val="004992"/>
              </a:buClr>
              <a:buNone/>
            </a:pPr>
            <a:r>
              <a:rPr lang="en-GB" altLang="ko-KR" sz="2400" dirty="0" err="1">
                <a:solidFill>
                  <a:srgbClr val="004992"/>
                </a:solidFill>
                <a:latin typeface="+mn-lt"/>
                <a:ea typeface="+mn-ea"/>
                <a:cs typeface="+mn-cs"/>
              </a:rPr>
              <a:t>Seberapa</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anda</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yakin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akan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jawaban</a:t>
            </a:r>
            <a:r>
              <a:rPr lang="en-GB" altLang="ko-KR" sz="2400" dirty="0">
                <a:solidFill>
                  <a:srgbClr val="004992"/>
                </a:solidFill>
                <a:latin typeface="+mn-lt"/>
                <a:ea typeface="+mn-ea"/>
                <a:cs typeface="+mn-cs"/>
              </a:rPr>
              <a:t> </a:t>
            </a:r>
            <a:r>
              <a:rPr lang="en-GB" altLang="ko-KR" sz="2400" dirty="0" err="1">
                <a:solidFill>
                  <a:srgbClr val="004992"/>
                </a:solidFill>
                <a:latin typeface="+mn-lt"/>
                <a:ea typeface="+mn-ea"/>
                <a:cs typeface="+mn-cs"/>
              </a:rPr>
              <a:t>anda</a:t>
            </a:r>
            <a:r>
              <a:rPr lang="en-GB" altLang="ko-KR" sz="2400" dirty="0">
                <a:solidFill>
                  <a:srgbClr val="004992"/>
                </a:solidFill>
                <a:latin typeface="+mn-lt"/>
                <a:ea typeface="+mn-ea"/>
                <a:cs typeface="+mn-cs"/>
              </a:rPr>
              <a:t>?</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7" name="Text Box 8"/>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cs typeface="+mn-cs"/>
              </a:rPr>
              <a:t>Akan lebih sulit saat anda tidak mengenal orang ini atau keadaan orang </a:t>
            </a:r>
            <a:r>
              <a:rPr lang="de-DE" altLang="de-DE" sz="2400">
                <a:solidFill>
                  <a:srgbClr val="333333"/>
                </a:solidFill>
                <a:latin typeface="+mn-lt"/>
                <a:ea typeface="+mn-ea"/>
                <a:cs typeface="+mn-cs"/>
              </a:rPr>
              <a:t>ini!</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19</a:t>
            </a:fld>
            <a:endParaRPr lang="de-DE" altLang="de-DE">
              <a:latin typeface="+mn-lt"/>
              <a:ea typeface="+mn-ea"/>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Bahagia</a:t>
            </a:r>
            <a:endParaRPr lang="en-US"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Takut</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Terkejut</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a:latin typeface="+mj-lt"/>
                <a:ea typeface="+mn-ea"/>
                <a:cs typeface="+mn-cs"/>
              </a:rPr>
              <a:t>Marah</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j-lt"/>
                <a:ea typeface="+mn-ea"/>
                <a:cs typeface="+mn-cs"/>
              </a:rPr>
              <a:t>Kesedihan</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Dapatkah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kita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membuat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penilaian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kesimpulan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tentang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karakter</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atau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profesi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berdasarkan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penampilan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saja</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Siapa diantara keempat pria ini yang merupakan seorang aktor, olahragawan, </a:t>
            </a:r>
            <a:r>
              <a:rPr lang="de-DE" altLang="de-DE" sz="2400" dirty="0" err="1">
                <a:solidFill>
                  <a:srgbClr val="333333"/>
                </a:solidFill>
              </a:rPr>
              <a:t>psikoterapis</a:t>
            </a:r>
            <a:r>
              <a:rPr lang="de-DE" altLang="de-DE" sz="2400" dirty="0">
                <a:solidFill>
                  <a:srgbClr val="333333"/>
                </a:solidFill>
              </a:rPr>
              <a:t> atau pembunuh berantai?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yakinkah</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20</a:t>
            </a:fld>
            <a:endParaRPr lang="de-DE" altLang="de-DE">
              <a:latin typeface="+mn-lt"/>
              <a:ea typeface="+mn-ea"/>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p:txBody>
          <a:bodyPr/>
          <a:lstStyle/>
          <a:p>
            <a:pPr lvl="0" defTabSz="914400" fontAlgn="base"/>
            <a:r>
              <a:rPr lang="de-DE" altLang="de-DE" sz="2400" dirty="0">
                <a:solidFill>
                  <a:srgbClr val="333333"/>
                </a:solidFill>
              </a:rPr>
              <a:t>Selalu, Stereotip kita mendominasi kesan pertama. Misalnya, tidak semua aktor terlihat menarik dan tidak semua pembunuh terlihat brutal!</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Apakah anda tahu!?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21</a:t>
            </a:fld>
            <a:endParaRPr lang="de-DE" altLang="de-DE">
              <a:latin typeface="+mn-lt"/>
              <a:ea typeface="+mn-ea"/>
            </a:endParaRPr>
          </a:p>
        </p:txBody>
      </p:sp>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Calibri Light"/>
              </a:rPr>
              <a:t>Babe Ruth:</a:t>
            </a:r>
          </a:p>
          <a:p>
            <a:pPr algn="ctr" eaLnBrk="1" hangingPunct="1">
              <a:spcBef>
                <a:spcPts val="0"/>
              </a:spcBef>
              <a:spcAft>
                <a:spcPts val="0"/>
              </a:spcAft>
              <a:buClrTx/>
              <a:buNone/>
            </a:pPr>
            <a:r>
              <a:rPr lang="en-US" altLang="de-DE" sz="1800">
                <a:latin typeface="Calibri Light"/>
              </a:rPr>
              <a:t>Pahlawan baseball legendaris</a:t>
            </a:r>
            <a:endParaRPr lang="en-US" altLang="de-DE" sz="1800" dirty="0">
              <a:latin typeface="Calibri Light"/>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Khaled Saleh:</a:t>
            </a:r>
          </a:p>
          <a:p>
            <a:pPr algn="ctr" eaLnBrk="1" hangingPunct="1">
              <a:spcBef>
                <a:spcPts val="0"/>
              </a:spcBef>
              <a:spcAft>
                <a:spcPts val="0"/>
              </a:spcAft>
              <a:buClrTx/>
              <a:buNone/>
            </a:pPr>
            <a:r>
              <a:rPr lang="de-DE" altLang="de-DE" sz="1800">
                <a:latin typeface="Calibri Light"/>
              </a:rPr>
              <a:t>Aktor</a:t>
            </a:r>
            <a:endParaRPr lang="en-US" altLang="de-DE" sz="1800" dirty="0">
              <a:latin typeface="Calibri Light"/>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Light"/>
              </a:rPr>
              <a:t>Jeffrey </a:t>
            </a:r>
            <a:r>
              <a:rPr lang="fr-FR" altLang="de-DE" sz="1800" dirty="0" err="1">
                <a:latin typeface="Calibri Light"/>
              </a:rPr>
              <a:t>Dahmer</a:t>
            </a:r>
            <a:r>
              <a:rPr lang="fr-FR" altLang="de-DE" sz="1800" dirty="0">
                <a:latin typeface="Calibri Light"/>
              </a:rPr>
              <a:t>:</a:t>
            </a:r>
          </a:p>
          <a:p>
            <a:pPr algn="ctr" eaLnBrk="1" hangingPunct="1">
              <a:spcBef>
                <a:spcPts val="0"/>
              </a:spcBef>
              <a:spcAft>
                <a:spcPts val="0"/>
              </a:spcAft>
              <a:buClrTx/>
              <a:buNone/>
            </a:pPr>
            <a:r>
              <a:rPr lang="fr-FR" altLang="de-DE" sz="1800" dirty="0" err="1">
                <a:latin typeface="Calibri Light"/>
              </a:rPr>
              <a:t>Pembunuh</a:t>
            </a:r>
            <a:r>
              <a:rPr lang="fr-FR" altLang="de-DE" sz="1800" dirty="0">
                <a:latin typeface="Calibri Light"/>
              </a:rPr>
              <a:t> </a:t>
            </a:r>
            <a:r>
              <a:rPr lang="fr-FR" altLang="de-DE" sz="1800" dirty="0" err="1">
                <a:latin typeface="Calibri Light"/>
              </a:rPr>
              <a:t>berantai</a:t>
            </a:r>
            <a:endParaRPr lang="en-US" altLang="de-DE" sz="1800" dirty="0">
              <a:latin typeface="Calibri Light"/>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dirty="0" err="1">
                <a:latin typeface="Calibri Light"/>
              </a:rPr>
              <a:t>Psikoterapis</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581044676"/>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sv-SE"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dirty="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613235000"/>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162193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440541171"/>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Amerika </a:t>
                      </a:r>
                      <a:r>
                        <a:rPr kumimoji="0" lang="en-US" sz="1800" b="1" i="0" u="none" strike="noStrike" cap="none" normalizeH="0" baseline="0" dirty="0" err="1">
                          <a:ln>
                            <a:noFill/>
                          </a:ln>
                          <a:solidFill>
                            <a:srgbClr val="333333"/>
                          </a:solidFill>
                          <a:effectLst/>
                          <a:latin typeface="Calibri Light"/>
                          <a:cs typeface="Times New Roman" pitchFamily="18" charset="0"/>
                        </a:rPr>
                        <a:t>dan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“Bagus!”, “sukses”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“pergilah!”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banyak</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untuk</a:t>
                      </a:r>
                      <a:r>
                        <a:rPr kumimoji="0" lang="en-US" sz="1800" b="0" i="0" u="none" strike="noStrike" cap="none" normalizeH="0" baseline="0">
                          <a:ln>
                            <a:noFill/>
                          </a:ln>
                          <a:solidFill>
                            <a:srgbClr val="333333"/>
                          </a:solidFill>
                          <a:effectLst/>
                          <a:latin typeface="Calibri Light"/>
                          <a:cs typeface="Times New Roman" pitchFamily="18" charset="0"/>
                        </a:rPr>
                        <a:t> “silahkan”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negara</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disebutkan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diatas</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1" i="0" u="none" strike="noStrike" cap="none" normalizeH="0" baseline="0">
                          <a:ln>
                            <a:noFill/>
                          </a:ln>
                          <a:solidFill>
                            <a:srgbClr val="004992"/>
                          </a:solidFill>
                          <a:effectLst/>
                          <a:latin typeface="Calibri Light"/>
                          <a:cs typeface="Times New Roman" pitchFamily="18" charset="0"/>
                        </a:rPr>
                        <a:t>???</a:t>
                      </a:r>
                      <a:endParaRPr kumimoji="0" lang="pt-BR"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578748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Dimana bumi berpijak, disitu langit dijunjung!</a:t>
            </a:r>
            <a:br>
              <a:rPr lang="en-US" sz="3600">
                <a:solidFill>
                  <a:srgbClr val="004992"/>
                </a:solidFill>
                <a:latin typeface="+mn-lt"/>
                <a:ea typeface="+mn-ea"/>
                <a:cs typeface="+mn-cs"/>
              </a:rPr>
            </a:br>
            <a:r>
              <a:rPr lang="en-US">
                <a:solidFill>
                  <a:srgbClr val="004992"/>
                </a:solidFill>
                <a:latin typeface="+mn-lt"/>
                <a:ea typeface="+mn-ea"/>
                <a:cs typeface="+mn-cs"/>
              </a:rPr>
              <a:t>Penafsiran yang salah yang biasa terjadi pada sikap tubuh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068190593"/>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cs typeface="Times New Roman" pitchFamily="18" charset="0"/>
                        </a:rPr>
                        <a:t>Sikap tubuh/mimik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Bagaimana menafsirkan sikap tubuh disini vs. dimana saja?</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1" i="0" u="none" strike="noStrike" cap="none" normalizeH="0" baseline="0" dirty="0">
                          <a:ln>
                            <a:noFill/>
                          </a:ln>
                          <a:solidFill>
                            <a:srgbClr val="333333"/>
                          </a:solidFill>
                          <a:effectLst/>
                          <a:latin typeface="Calibri Light"/>
                          <a:cs typeface="Times New Roman" pitchFamily="18" charset="0"/>
                        </a:rPr>
                        <a:t>Eropa/Amerika Utara:</a:t>
                      </a:r>
                      <a:r>
                        <a:rPr kumimoji="0" lang="sv-SE" sz="1800" b="0" i="0" u="none" strike="noStrike" cap="none" normalizeH="0" baseline="0" dirty="0">
                          <a:ln>
                            <a:noFill/>
                          </a:ln>
                          <a:solidFill>
                            <a:srgbClr val="333333"/>
                          </a:solidFill>
                          <a:effectLst/>
                          <a:latin typeface="Calibri Light"/>
                          <a:cs typeface="Times New Roman" pitchFamily="18" charset="0"/>
                        </a:rPr>
                        <a:t> memberi kesan santai; mungkin sedikit ceroboh</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sv-SE" sz="1800" b="0" i="0" u="none" strike="noStrike" cap="none" normalizeH="0" baseline="0" dirty="0">
                          <a:ln>
                            <a:noFill/>
                          </a:ln>
                          <a:solidFill>
                            <a:srgbClr val="333333"/>
                          </a:solidFill>
                          <a:effectLst/>
                          <a:latin typeface="Calibri Light"/>
                          <a:cs typeface="Times New Roman" pitchFamily="18" charset="0"/>
                        </a:rPr>
                        <a:t>Di negara arab, dianggap menghina karena alas sepatu dianggap bagian yang paling kotor.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Amerika </a:t>
                      </a:r>
                      <a:r>
                        <a:rPr kumimoji="0" lang="en-US" sz="1800" b="1" i="0" u="none" strike="noStrike" cap="none" normalizeH="0" baseline="0" dirty="0" err="1">
                          <a:ln>
                            <a:noFill/>
                          </a:ln>
                          <a:solidFill>
                            <a:srgbClr val="333333"/>
                          </a:solidFill>
                          <a:effectLst/>
                          <a:latin typeface="Calibri Light"/>
                          <a:cs typeface="Times New Roman" pitchFamily="18" charset="0"/>
                        </a:rPr>
                        <a:t>dan</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“Bagus!”, “sukses”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Afrika</a:t>
                      </a:r>
                      <a:r>
                        <a:rPr kumimoji="0" lang="en-US" sz="1800" b="1" i="0" u="none" strike="noStrike" cap="none" normalizeH="0" baseline="0">
                          <a:ln>
                            <a:noFill/>
                          </a:ln>
                          <a:solidFill>
                            <a:srgbClr val="333333"/>
                          </a:solidFill>
                          <a:effectLst/>
                          <a:latin typeface="Calibri Light"/>
                          <a:cs typeface="Times New Roman" pitchFamily="18" charset="0"/>
                        </a:rPr>
                        <a:t>:</a:t>
                      </a:r>
                      <a:r>
                        <a:rPr kumimoji="0" lang="en-US" sz="1800" b="0" i="0" u="none" strike="noStrike" cap="none" normalizeH="0" baseline="0">
                          <a:ln>
                            <a:noFill/>
                          </a:ln>
                          <a:solidFill>
                            <a:srgbClr val="333333"/>
                          </a:solidFill>
                          <a:effectLst/>
                          <a:latin typeface="Calibri Light"/>
                          <a:cs typeface="Times New Roman" pitchFamily="18" charset="0"/>
                        </a:rPr>
                        <a:t> “pergilah!” </a:t>
                      </a:r>
                      <a:endParaRPr kumimoji="0" lang="en-US" sz="18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Calibri Light"/>
                          <a:cs typeface="Times New Roman" pitchFamily="18" charset="0"/>
                        </a:rPr>
                        <a:t>Di </a:t>
                      </a:r>
                      <a:r>
                        <a:rPr kumimoji="0" lang="en-US" sz="1800" b="1" i="0" u="none" strike="noStrike" cap="none" normalizeH="0" baseline="0" dirty="0" err="1">
                          <a:ln>
                            <a:noFill/>
                          </a:ln>
                          <a:solidFill>
                            <a:srgbClr val="333333"/>
                          </a:solidFill>
                          <a:effectLst/>
                          <a:latin typeface="Calibri Light"/>
                          <a:cs typeface="Times New Roman" pitchFamily="18" charset="0"/>
                        </a:rPr>
                        <a:t>banyak</a:t>
                      </a:r>
                      <a:r>
                        <a:rPr kumimoji="0" lang="en-US" sz="1800" b="1" i="0" u="none" strike="noStrike" cap="none" normalizeH="0" baseline="0" dirty="0">
                          <a:ln>
                            <a:noFill/>
                          </a:ln>
                          <a:solidFill>
                            <a:srgbClr val="333333"/>
                          </a:solidFill>
                          <a:effectLst/>
                          <a:latin typeface="Calibri Light"/>
                          <a:cs typeface="Times New Roman" pitchFamily="18" charset="0"/>
                        </a:rPr>
                        <a:t> </a:t>
                      </a:r>
                      <a:r>
                        <a:rPr kumimoji="0" lang="en-US" sz="1800" b="1" i="0" u="none" strike="noStrike" cap="none" normalizeH="0" baseline="0" dirty="0" err="1">
                          <a:ln>
                            <a:noFill/>
                          </a:ln>
                          <a:solidFill>
                            <a:srgbClr val="333333"/>
                          </a:solidFill>
                          <a:effectLst/>
                          <a:latin typeface="Calibri Light"/>
                          <a:cs typeface="Times New Roman" pitchFamily="18" charset="0"/>
                        </a:rPr>
                        <a:t>negara</a:t>
                      </a:r>
                      <a:r>
                        <a:rPr kumimoji="0" lang="en-US" sz="1800" b="1" i="0" u="none" strike="noStrike" cap="none" normalizeH="0" baseline="0" dirty="0">
                          <a:ln>
                            <a:noFill/>
                          </a:ln>
                          <a:solidFill>
                            <a:srgbClr val="333333"/>
                          </a:solidFill>
                          <a:effectLst/>
                          <a:latin typeface="Calibri Light"/>
                          <a:cs typeface="Times New Roman" pitchFamily="18" charset="0"/>
                        </a:rPr>
                        <a:t> lain: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err="1">
                          <a:ln>
                            <a:noFill/>
                          </a:ln>
                          <a:solidFill>
                            <a:srgbClr val="333333"/>
                          </a:solidFill>
                          <a:effectLst/>
                          <a:latin typeface="Calibri Light"/>
                          <a:cs typeface="Times New Roman" pitchFamily="18" charset="0"/>
                        </a:rPr>
                        <a:t>untuk</a:t>
                      </a:r>
                      <a:r>
                        <a:rPr kumimoji="0" lang="en-US" sz="1800" b="0" i="0" u="none" strike="noStrike" cap="none" normalizeH="0" baseline="0">
                          <a:ln>
                            <a:noFill/>
                          </a:ln>
                          <a:solidFill>
                            <a:srgbClr val="333333"/>
                          </a:solidFill>
                          <a:effectLst/>
                          <a:latin typeface="Calibri Light"/>
                          <a:cs typeface="Times New Roman" pitchFamily="18" charset="0"/>
                        </a:rPr>
                        <a:t> “silahkan” </a:t>
                      </a:r>
                      <a:r>
                        <a:rPr kumimoji="0" lang="en-US" sz="1800" b="0" i="0" u="none" strike="noStrike" cap="none" normalizeH="0" baseline="0" dirty="0" err="1">
                          <a:ln>
                            <a:noFill/>
                          </a:ln>
                          <a:solidFill>
                            <a:srgbClr val="333333"/>
                          </a:solidFill>
                          <a:effectLst/>
                          <a:latin typeface="Calibri Light"/>
                          <a:cs typeface="Times New Roman" pitchFamily="18" charset="0"/>
                        </a:rPr>
                        <a:t>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di </a:t>
                      </a:r>
                      <a:r>
                        <a:rPr kumimoji="0" lang="en-US" sz="1800" b="0" i="0" u="none" strike="noStrike" cap="none" normalizeH="0" baseline="0" dirty="0" err="1">
                          <a:ln>
                            <a:noFill/>
                          </a:ln>
                          <a:solidFill>
                            <a:srgbClr val="333333"/>
                          </a:solidFill>
                          <a:effectLst/>
                          <a:latin typeface="Calibri Light"/>
                          <a:cs typeface="Times New Roman" pitchFamily="18" charset="0"/>
                        </a:rPr>
                        <a:t>negara</a:t>
                      </a:r>
                      <a:r>
                        <a:rPr kumimoji="0" lang="en-US" sz="1800" b="0" i="0" u="none" strike="noStrike" cap="none" normalizeH="0" baseline="0" dirty="0">
                          <a:ln>
                            <a:noFill/>
                          </a:ln>
                          <a:solidFill>
                            <a:srgbClr val="333333"/>
                          </a:solidFill>
                          <a:effectLst/>
                          <a:latin typeface="Calibri Light"/>
                          <a:cs typeface="Times New Roman" pitchFamily="18" charset="0"/>
                        </a:rPr>
                        <a:t> yang </a:t>
                      </a:r>
                      <a:r>
                        <a:rPr kumimoji="0" lang="en-US" sz="1800" b="0" i="0" u="none" strike="noStrike" cap="none" normalizeH="0" baseline="0" dirty="0" err="1">
                          <a:ln>
                            <a:noFill/>
                          </a:ln>
                          <a:solidFill>
                            <a:srgbClr val="333333"/>
                          </a:solidFill>
                          <a:effectLst/>
                          <a:latin typeface="Calibri Light"/>
                          <a:cs typeface="Times New Roman" pitchFamily="18" charset="0"/>
                        </a:rPr>
                        <a:t>disebutkan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diatas</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Calibri Light"/>
                          <a:cs typeface="Times New Roman" pitchFamily="18" charset="0"/>
                        </a:rPr>
                        <a:t>Bahasa</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Calibri Light"/>
                          <a:cs typeface="Times New Roman" pitchFamily="18" charset="0"/>
                        </a:rPr>
                        <a:t>“Dicker”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Jerman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secara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harfiah</a:t>
                      </a:r>
                      <a:r>
                        <a:rPr kumimoji="0" lang="en-US" sz="1800" b="0" i="0" u="none" strike="noStrike" cap="none" normalizeH="0" baseline="0">
                          <a:ln>
                            <a:noFill/>
                          </a:ln>
                          <a:solidFill>
                            <a:srgbClr val="333333"/>
                          </a:solidFill>
                          <a:effectLst/>
                          <a:latin typeface="Calibri Light"/>
                          <a:cs typeface="Times New Roman" pitchFamily="18" charset="0"/>
                        </a:rPr>
                        <a:t>: “Fatty”) </a:t>
                      </a:r>
                      <a:r>
                        <a:rPr kumimoji="0" lang="en-US" sz="1800" b="0" i="0" u="none" strike="noStrike" cap="none" normalizeH="0" baseline="0" err="1">
                          <a:ln>
                            <a:noFill/>
                          </a:ln>
                          <a:solidFill>
                            <a:srgbClr val="333333"/>
                          </a:solidFill>
                          <a:effectLst/>
                          <a:latin typeface="Calibri Light"/>
                          <a:cs typeface="Times New Roman" pitchFamily="18" charset="0"/>
                        </a:rPr>
                        <a:t>atau</a:t>
                      </a:r>
                      <a:r>
                        <a:rPr kumimoji="0" lang="en-US" sz="1800" b="0" i="0" u="none" strike="noStrike" cap="none" normalizeH="0" baseline="0">
                          <a:ln>
                            <a:noFill/>
                          </a:ln>
                          <a:solidFill>
                            <a:srgbClr val="333333"/>
                          </a:solidFill>
                          <a:effectLst/>
                          <a:latin typeface="Calibri Light"/>
                          <a:cs typeface="Times New Roman" pitchFamily="18" charset="0"/>
                        </a:rPr>
                        <a:t> “Malaka” </a:t>
                      </a:r>
                      <a:r>
                        <a:rPr kumimoji="0" lang="en-US" sz="1800" b="0" i="0" u="none" strike="noStrike" cap="none" normalizeH="0" baseline="0" dirty="0">
                          <a:ln>
                            <a:noFill/>
                          </a:ln>
                          <a:solidFill>
                            <a:srgbClr val="333333"/>
                          </a:solidFill>
                          <a:effectLst/>
                          <a:latin typeface="Calibri Light"/>
                          <a:cs typeface="Times New Roman" pitchFamily="18" charset="0"/>
                        </a:rPr>
                        <a:t>(</a:t>
                      </a:r>
                      <a:r>
                        <a:rPr kumimoji="0" lang="en-US" sz="1800" b="0" i="0" u="none" strike="noStrike" cap="none" normalizeH="0" baseline="0" dirty="0" err="1">
                          <a:ln>
                            <a:noFill/>
                          </a:ln>
                          <a:solidFill>
                            <a:srgbClr val="333333"/>
                          </a:solidFill>
                          <a:effectLst/>
                          <a:latin typeface="Calibri Light"/>
                          <a:cs typeface="Times New Roman" pitchFamily="18" charset="0"/>
                        </a:rPr>
                        <a:t>Yunani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digunakan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sebagai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salam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persahabatan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tetapi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pada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kelompok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tertentu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dianggap</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sebagai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penghinaan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kasar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dan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tidak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dibenarkan</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642374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Tugas 2</a:t>
            </a:r>
          </a:p>
        </p:txBody>
      </p:sp>
      <p:sp>
        <p:nvSpPr>
          <p:cNvPr id="4198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Berikut ini anda akan melihat gambar atau (bagian dari sebuah gambar).</a:t>
            </a:r>
          </a:p>
          <a:p>
            <a:pPr marL="342900" indent="-342900" eaLnBrk="1" hangingPunct="1">
              <a:buClr>
                <a:srgbClr val="333333"/>
              </a:buClr>
              <a:buFont typeface="WingDings"/>
              <a:buChar char=""/>
            </a:pPr>
            <a:r>
              <a:rPr lang="de-DE" altLang="de-DE" sz="2400" dirty="0">
                <a:solidFill>
                  <a:srgbClr val="333333"/>
                </a:solidFill>
              </a:rPr>
              <a:t>Silahkan coba untuk menemukan apa yang orang pikirkan atau kerjakan di gambar itu.</a:t>
            </a:r>
          </a:p>
          <a:p>
            <a:pPr marL="342900" indent="-342900" eaLnBrk="1" hangingPunct="1">
              <a:buClr>
                <a:srgbClr val="333333"/>
              </a:buClr>
              <a:buFont typeface="WingDings"/>
              <a:buChar char=""/>
            </a:pPr>
            <a:r>
              <a:rPr lang="en-GB" altLang="ko-KR" sz="2400" dirty="0" err="1">
                <a:solidFill>
                  <a:srgbClr val="333333"/>
                </a:solidFill>
              </a:rPr>
              <a:t>Silahkan</a:t>
            </a:r>
            <a:r>
              <a:rPr lang="en-GB" altLang="ko-KR" sz="2400" dirty="0">
                <a:solidFill>
                  <a:srgbClr val="333333"/>
                </a:solidFill>
              </a:rPr>
              <a:t> </a:t>
            </a:r>
            <a:r>
              <a:rPr lang="en-GB" altLang="ko-KR" sz="2400" dirty="0" err="1">
                <a:solidFill>
                  <a:srgbClr val="333333"/>
                </a:solidFill>
              </a:rPr>
              <a:t>didiskusikan</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kelompok</a:t>
            </a:r>
            <a:r>
              <a:rPr lang="en-GB" altLang="ko-KR" sz="2400" dirty="0">
                <a:solidFill>
                  <a:srgbClr val="333333"/>
                </a:solidFill>
              </a:rPr>
              <a:t> </a:t>
            </a:r>
            <a:r>
              <a:rPr lang="en-GB" altLang="ko-KR" sz="2400" dirty="0" err="1">
                <a:solidFill>
                  <a:srgbClr val="333333"/>
                </a:solidFill>
              </a:rPr>
              <a:t>seberapa</a:t>
            </a:r>
            <a:r>
              <a:rPr lang="en-GB" altLang="ko-KR" sz="2400" dirty="0">
                <a:solidFill>
                  <a:srgbClr val="333333"/>
                </a:solidFill>
              </a:rPr>
              <a:t> </a:t>
            </a:r>
            <a:r>
              <a:rPr lang="en-GB" altLang="ko-KR" sz="2400" dirty="0" err="1">
                <a:solidFill>
                  <a:srgbClr val="333333"/>
                </a:solidFill>
              </a:rPr>
              <a:t>yakin</a:t>
            </a:r>
            <a:r>
              <a:rPr lang="en-GB" altLang="ko-KR" sz="2400" dirty="0">
                <a:solidFill>
                  <a:srgbClr val="333333"/>
                </a:solidFill>
              </a:rPr>
              <a:t> </a:t>
            </a:r>
            <a:r>
              <a:rPr lang="en-GB" altLang="ko-KR" sz="2400" dirty="0" err="1">
                <a:solidFill>
                  <a:srgbClr val="333333"/>
                </a:solidFill>
              </a:rPr>
              <a:t>anda</a:t>
            </a:r>
            <a:r>
              <a:rPr lang="en-GB" altLang="ko-KR" sz="2400" dirty="0">
                <a:solidFill>
                  <a:srgbClr val="333333"/>
                </a:solidFill>
              </a:rPr>
              <a:t> </a:t>
            </a:r>
            <a:r>
              <a:rPr lang="en-GB" altLang="ko-KR" sz="2400" dirty="0" err="1">
                <a:solidFill>
                  <a:srgbClr val="333333"/>
                </a:solidFill>
              </a:rPr>
              <a:t>dengan</a:t>
            </a:r>
            <a:r>
              <a:rPr lang="en-GB" altLang="ko-KR" sz="2400" dirty="0">
                <a:solidFill>
                  <a:srgbClr val="333333"/>
                </a:solidFill>
              </a:rPr>
              <a:t> </a:t>
            </a:r>
            <a:r>
              <a:rPr lang="en-GB" altLang="ko-KR" sz="2400" dirty="0" err="1">
                <a:solidFill>
                  <a:srgbClr val="333333"/>
                </a:solidFill>
              </a:rPr>
              <a:t>penilaianmu</a:t>
            </a:r>
            <a:r>
              <a:rPr lang="en-GB" altLang="ko-KR"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melalui garis finis di lari maraton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meminta bantuan karena kausnya dicuri orang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berjemur matahari</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
        <p:nvSpPr>
          <p:cNvPr id="5" name="Title 4"/>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melalui garis finis di lari maraton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Laki-laki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meminta bantuan karena kausnya dicuri orang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sedang berjemur matahari</a:t>
            </a:r>
            <a:endParaRPr lang="en-GB" altLang="de-DE" sz="2400" dirty="0">
              <a:solidFill>
                <a:srgbClr val="333333"/>
              </a:solidFill>
              <a:latin typeface="+mn-lt"/>
              <a:ea typeface="+mn-ea"/>
              <a:cs typeface="+mn-cs"/>
            </a:endParaRPr>
          </a:p>
        </p:txBody>
      </p:sp>
      <p:sp>
        <p:nvSpPr>
          <p:cNvPr id="44036" name="Text Box 5"/>
          <p:cNvSpPr txBox="1">
            <a:spLocks noChangeArrowheads="1"/>
          </p:cNvSpPr>
          <p:nvPr/>
        </p:nvSpPr>
        <p:spPr bwMode="auto">
          <a:xfrm>
            <a:off x="773543" y="5200742"/>
            <a:ext cx="3840480" cy="17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800" i="1" dirty="0" err="1">
                <a:solidFill>
                  <a:srgbClr val="333333"/>
                </a:solidFill>
                <a:latin typeface="+mn-lt"/>
                <a:ea typeface="+mn-ea"/>
                <a:cs typeface="+mn-cs"/>
              </a:rPr>
              <a:t>Silahkan</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baca</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pernyataan</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resmi</a:t>
            </a:r>
            <a:r>
              <a:rPr lang="de-DE" altLang="de-DE" sz="800" i="1" dirty="0">
                <a:solidFill>
                  <a:srgbClr val="333333"/>
                </a:solidFill>
                <a:latin typeface="+mn-lt"/>
                <a:ea typeface="+mn-ea"/>
                <a:cs typeface="+mn-cs"/>
              </a:rPr>
              <a:t> di </a:t>
            </a:r>
            <a:r>
              <a:rPr lang="de-DE" altLang="de-DE" sz="800" i="1" dirty="0" err="1">
                <a:solidFill>
                  <a:srgbClr val="333333"/>
                </a:solidFill>
                <a:latin typeface="+mn-lt"/>
                <a:ea typeface="+mn-ea"/>
                <a:cs typeface="+mn-cs"/>
              </a:rPr>
              <a:t>akhir</a:t>
            </a:r>
            <a:r>
              <a:rPr lang="de-DE" altLang="de-DE" sz="800" i="1" dirty="0">
                <a:solidFill>
                  <a:srgbClr val="333333"/>
                </a:solidFill>
                <a:latin typeface="+mn-lt"/>
                <a:ea typeface="+mn-ea"/>
                <a:cs typeface="+mn-cs"/>
              </a:rPr>
              <a:t> </a:t>
            </a:r>
            <a:r>
              <a:rPr lang="de-DE" altLang="de-DE" sz="800" i="1" dirty="0" err="1">
                <a:solidFill>
                  <a:srgbClr val="333333"/>
                </a:solidFill>
                <a:latin typeface="+mn-lt"/>
                <a:ea typeface="+mn-ea"/>
                <a:cs typeface="+mn-cs"/>
              </a:rPr>
              <a:t>presentasi</a:t>
            </a:r>
            <a:r>
              <a:rPr lang="de-DE" altLang="de-DE" sz="800" i="1" dirty="0">
                <a:solidFill>
                  <a:srgbClr val="333333"/>
                </a:solidFill>
                <a:latin typeface="+mn-lt"/>
                <a:ea typeface="+mn-ea"/>
                <a:cs typeface="+mn-cs"/>
              </a:rPr>
              <a:t>.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Kemarahan!</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err="1">
                <a:solidFill>
                  <a:srgbClr val="333333"/>
                </a:solidFill>
                <a:latin typeface="+mn-lt"/>
                <a:ea typeface="+mn-ea"/>
                <a:cs typeface="+mn-cs"/>
              </a:rPr>
              <a:t>Permohonan</a:t>
            </a:r>
            <a:r>
              <a:rPr lang="de-DE" altLang="de-DE" sz="2400" dirty="0">
                <a:solidFill>
                  <a:srgbClr val="333333"/>
                </a:solidFill>
                <a:latin typeface="+mn-lt"/>
                <a:ea typeface="+mn-ea"/>
                <a:cs typeface="+mn-cs"/>
              </a:rPr>
              <a:t> </a:t>
            </a:r>
            <a:r>
              <a:rPr lang="de-DE" altLang="de-DE" sz="2400" dirty="0" err="1">
                <a:solidFill>
                  <a:srgbClr val="333333"/>
                </a:solidFill>
                <a:latin typeface="+mn-lt"/>
                <a:ea typeface="+mn-ea"/>
                <a:cs typeface="+mn-cs"/>
              </a:rPr>
              <a:t>terakhir</a:t>
            </a:r>
            <a:r>
              <a:rPr lang="de-DE" altLang="de-DE" sz="2400" dirty="0">
                <a:solidFill>
                  <a:srgbClr val="333333"/>
                </a:solidFill>
                <a:latin typeface="+mn-lt"/>
                <a:ea typeface="+mn-ea"/>
                <a:cs typeface="+mn-cs"/>
              </a:rPr>
              <a:t> di </a:t>
            </a:r>
            <a:r>
              <a:rPr lang="de-DE" altLang="de-DE" sz="2400" dirty="0" err="1">
                <a:solidFill>
                  <a:srgbClr val="333333"/>
                </a:solidFill>
                <a:latin typeface="+mn-lt"/>
                <a:ea typeface="+mn-ea"/>
                <a:cs typeface="+mn-cs"/>
              </a:rPr>
              <a:t>pengadilan</a:t>
            </a:r>
            <a:endParaRPr lang="de-DE" altLang="de-DE" sz="2400" dirty="0">
              <a:solidFill>
                <a:srgbClr val="333333"/>
              </a:solidFill>
              <a:latin typeface="+mn-lt"/>
              <a:ea typeface="+mn-ea"/>
              <a:cs typeface="+mn-cs"/>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Ketua serikat pekerja yang bicara didepan buruh (pada </a:t>
            </a:r>
            <a:r>
              <a:rPr lang="de-DE" altLang="de-DE" sz="2400" dirty="0" err="1">
                <a:solidFill>
                  <a:srgbClr val="333333"/>
                </a:solidFill>
                <a:latin typeface="+mn-lt"/>
                <a:ea typeface="+mn-ea"/>
                <a:cs typeface="+mn-cs"/>
              </a:rPr>
              <a:t>abad</a:t>
            </a:r>
            <a:r>
              <a:rPr lang="de-DE" altLang="de-DE" sz="2400" dirty="0">
                <a:solidFill>
                  <a:srgbClr val="333333"/>
                </a:solidFill>
                <a:latin typeface="+mn-lt"/>
                <a:ea typeface="+mn-ea"/>
                <a:cs typeface="+mn-cs"/>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 di pasar</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Penyanyi</a:t>
            </a:r>
            <a:r>
              <a:rPr lang="en-GB" altLang="de-DE" sz="2400" dirty="0">
                <a:solidFill>
                  <a:srgbClr val="333333"/>
                </a:solidFill>
                <a:latin typeface="+mn-lt"/>
                <a:ea typeface="+mn-ea"/>
                <a:cs typeface="+mn-cs"/>
              </a:rPr>
              <a:t> yang </a:t>
            </a:r>
            <a:r>
              <a:rPr lang="en-GB" altLang="de-DE" sz="2400" dirty="0" err="1">
                <a:solidFill>
                  <a:srgbClr val="333333"/>
                </a:solidFill>
                <a:latin typeface="+mn-lt"/>
                <a:ea typeface="+mn-ea"/>
                <a:cs typeface="+mn-cs"/>
              </a:rPr>
              <a:t>menyanyikan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lagu</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cinta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Permohonan terakhir di pengadilan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Ketua serikat pekerja yang bicara didepan buruh (pada </a:t>
            </a:r>
            <a:r>
              <a:rPr lang="de-DE" altLang="de-DE" sz="2400" dirty="0" err="1">
                <a:solidFill>
                  <a:srgbClr val="333333"/>
                </a:solidFill>
                <a:latin typeface="+mn-lt"/>
                <a:ea typeface="+mn-ea"/>
                <a:cs typeface="+mn-cs"/>
              </a:rPr>
              <a:t>abad</a:t>
            </a:r>
            <a:r>
              <a:rPr lang="de-DE" altLang="de-DE" sz="2400" dirty="0">
                <a:solidFill>
                  <a:srgbClr val="333333"/>
                </a:solidFill>
                <a:latin typeface="+mn-lt"/>
                <a:ea typeface="+mn-ea"/>
                <a:cs typeface="+mn-cs"/>
              </a:rPr>
              <a:t>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 di pasar</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cs typeface="+mn-cs"/>
              </a:rPr>
              <a:t>Penyanyi</a:t>
            </a:r>
            <a:r>
              <a:rPr lang="en-GB" altLang="de-DE" sz="2400" dirty="0">
                <a:solidFill>
                  <a:srgbClr val="004992"/>
                </a:solidFill>
                <a:latin typeface="+mn-lt"/>
                <a:ea typeface="+mn-ea"/>
                <a:cs typeface="+mn-cs"/>
              </a:rPr>
              <a:t> yang </a:t>
            </a:r>
            <a:r>
              <a:rPr lang="en-GB" altLang="de-DE" sz="2400" dirty="0" err="1">
                <a:solidFill>
                  <a:srgbClr val="004992"/>
                </a:solidFill>
                <a:latin typeface="+mn-lt"/>
                <a:ea typeface="+mn-ea"/>
                <a:cs typeface="+mn-cs"/>
              </a:rPr>
              <a:t>menyanyikan</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lagu</a:t>
            </a:r>
            <a:r>
              <a:rPr lang="en-GB" altLang="de-DE" sz="2400" dirty="0">
                <a:solidFill>
                  <a:srgbClr val="004992"/>
                </a:solidFill>
                <a:latin typeface="+mn-lt"/>
                <a:ea typeface="+mn-ea"/>
                <a:cs typeface="+mn-cs"/>
              </a:rPr>
              <a:t> </a:t>
            </a:r>
            <a:r>
              <a:rPr lang="en-GB" altLang="de-DE" sz="2400" dirty="0" err="1">
                <a:solidFill>
                  <a:srgbClr val="004992"/>
                </a:solidFill>
                <a:latin typeface="+mn-lt"/>
                <a:ea typeface="+mn-ea"/>
                <a:cs typeface="+mn-cs"/>
              </a:rPr>
              <a:t>cinta</a:t>
            </a:r>
            <a:endParaRPr lang="en-GB" altLang="de-DE" sz="24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Bersemangat!</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Foto dari penjahat perang Afrika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berlari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Pria buta yang putus asa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Tokoh politik yang sedang berjogging diantara pengawalnya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Foto dari penjahat perang Afrika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Laki-laki yang berlari marathon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Pria buta yang putus asa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Tokoh politik yang sedang berjogging diantara pengawalnya</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Pemain yang memberi tanda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Biarawan yang buta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Tampilan yang mencurigakan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Pemanah</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Pemain yang memberi tanda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Biarawan yang buta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Tampilan yang mencurigakan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Pemanah</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Konsentrasi !</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Menawarkan minuman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Pelatih yang memberi semangat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Penanam modal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terlibat perkelahian</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Menawarkan minuman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Pelatih yang memberi semangat pada timnya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Penanam modal yang sedang marah</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Laki-laki yang terlibat perkelahian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48490CD0-F73F-4C29-9E70-088E2DD60B0A}"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i="1" spc="-5" dirty="0">
                <a:solidFill>
                  <a:srgbClr val="333333"/>
                </a:solidFill>
                <a:latin typeface="+mn-lt"/>
                <a:ea typeface="+mn-ea"/>
              </a:rPr>
              <a:t>[</a:t>
            </a:r>
            <a:r>
              <a:rPr lang="en-US" altLang="ko-KR" sz="1800" i="1" spc="-5" dirty="0" err="1">
                <a:solidFill>
                  <a:srgbClr val="333333"/>
                </a:solidFill>
                <a:latin typeface="+mn-lt"/>
                <a:ea typeface="+mn-ea"/>
              </a:rPr>
              <a:t>untuk</a:t>
            </a:r>
            <a:r>
              <a:rPr lang="en-US" altLang="ko-KR" sz="1800" i="1" spc="-5" dirty="0">
                <a:solidFill>
                  <a:srgbClr val="333333"/>
                </a:solidFill>
                <a:latin typeface="+mn-lt"/>
                <a:ea typeface="+mn-ea"/>
              </a:rPr>
              <a:t> </a:t>
            </a:r>
            <a:r>
              <a:rPr lang="en-US" altLang="ko-KR" sz="1800" i="1" spc="-5" dirty="0" err="1">
                <a:solidFill>
                  <a:srgbClr val="333333"/>
                </a:solidFill>
                <a:latin typeface="+mn-lt"/>
                <a:ea typeface="+mn-ea"/>
              </a:rPr>
              <a:t>terapis</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n-US" altLang="ko-KR" sz="1800" dirty="0" err="1">
                <a:solidFill>
                  <a:srgbClr val="333333"/>
                </a:solidFill>
                <a:latin typeface="+mn-lt"/>
                <a:ea typeface="+mn-ea"/>
              </a:rPr>
              <a:t>beberapa</a:t>
            </a:r>
            <a:r>
              <a:rPr lang="en-US" altLang="ko-KR" sz="1800" dirty="0">
                <a:solidFill>
                  <a:srgbClr val="333333"/>
                </a:solidFill>
                <a:latin typeface="+mn-lt"/>
                <a:ea typeface="+mn-ea"/>
              </a:rPr>
              <a:t> </a:t>
            </a:r>
            <a:r>
              <a:rPr lang="en-US" altLang="ko-KR" sz="1800" dirty="0" err="1">
                <a:solidFill>
                  <a:srgbClr val="333333"/>
                </a:solidFill>
                <a:latin typeface="+mn-lt"/>
                <a:ea typeface="+mn-ea"/>
              </a:rPr>
              <a:t>klip</a:t>
            </a:r>
            <a:r>
              <a:rPr lang="en-US" altLang="ko-KR" sz="1800" dirty="0">
                <a:solidFill>
                  <a:srgbClr val="333333"/>
                </a:solidFill>
                <a:latin typeface="+mn-lt"/>
                <a:ea typeface="+mn-ea"/>
              </a:rPr>
              <a:t> film </a:t>
            </a:r>
            <a:r>
              <a:rPr lang="en-US" altLang="ko-KR" sz="1800" dirty="0" err="1">
                <a:solidFill>
                  <a:srgbClr val="333333"/>
                </a:solidFill>
                <a:latin typeface="+mn-lt"/>
                <a:ea typeface="+mn-ea"/>
              </a:rPr>
              <a:t>berisi</a:t>
            </a:r>
            <a:r>
              <a:rPr lang="en-US" altLang="ko-KR" sz="1800" dirty="0">
                <a:solidFill>
                  <a:srgbClr val="333333"/>
                </a:solidFill>
                <a:latin typeface="+mn-lt"/>
                <a:ea typeface="+mn-ea"/>
              </a:rPr>
              <a:t> </a:t>
            </a:r>
            <a:r>
              <a:rPr lang="en-US" altLang="ko-KR" sz="1800" dirty="0" err="1">
                <a:solidFill>
                  <a:srgbClr val="333333"/>
                </a:solidFill>
                <a:latin typeface="+mn-lt"/>
                <a:ea typeface="+mn-ea"/>
              </a:rPr>
              <a:t>bahasa</a:t>
            </a:r>
            <a:r>
              <a:rPr lang="en-US" altLang="ko-KR" sz="1800" dirty="0">
                <a:solidFill>
                  <a:srgbClr val="333333"/>
                </a:solidFill>
                <a:latin typeface="+mn-lt"/>
                <a:ea typeface="+mn-ea"/>
              </a:rPr>
              <a:t> yang </a:t>
            </a:r>
            <a:r>
              <a:rPr lang="en-US" altLang="ko-KR" sz="1800" dirty="0" err="1">
                <a:solidFill>
                  <a:srgbClr val="333333"/>
                </a:solidFill>
                <a:latin typeface="+mn-lt"/>
                <a:ea typeface="+mn-ea"/>
              </a:rPr>
              <a:t>mungkin</a:t>
            </a:r>
            <a:r>
              <a:rPr lang="en-US" altLang="ko-KR" sz="1800" dirty="0">
                <a:solidFill>
                  <a:srgbClr val="333333"/>
                </a:solidFill>
                <a:latin typeface="+mn-lt"/>
                <a:ea typeface="+mn-ea"/>
              </a:rPr>
              <a:t> </a:t>
            </a:r>
            <a:r>
              <a:rPr lang="en-US" altLang="ko-KR" sz="1800" dirty="0" err="1">
                <a:solidFill>
                  <a:srgbClr val="333333"/>
                </a:solidFill>
                <a:latin typeface="+mn-lt"/>
                <a:ea typeface="+mn-ea"/>
              </a:rPr>
              <a:t>tidak</a:t>
            </a:r>
            <a:r>
              <a:rPr lang="en-US" altLang="ko-KR" sz="1800" dirty="0">
                <a:solidFill>
                  <a:srgbClr val="333333"/>
                </a:solidFill>
                <a:latin typeface="+mn-lt"/>
                <a:ea typeface="+mn-ea"/>
              </a:rPr>
              <a:t> </a:t>
            </a:r>
            <a:r>
              <a:rPr lang="en-US" altLang="ko-KR" sz="1800" dirty="0" err="1">
                <a:solidFill>
                  <a:srgbClr val="333333"/>
                </a:solidFill>
                <a:latin typeface="+mn-lt"/>
                <a:ea typeface="+mn-ea"/>
              </a:rPr>
              <a:t>sesuai</a:t>
            </a:r>
            <a:r>
              <a:rPr lang="en-US" altLang="ko-KR" sz="1800" dirty="0">
                <a:solidFill>
                  <a:srgbClr val="333333"/>
                </a:solidFill>
                <a:latin typeface="+mn-lt"/>
                <a:ea typeface="+mn-ea"/>
              </a:rPr>
              <a:t> </a:t>
            </a:r>
            <a:r>
              <a:rPr lang="en-US" altLang="ko-KR" sz="1800" dirty="0" err="1">
                <a:solidFill>
                  <a:srgbClr val="333333"/>
                </a:solidFill>
                <a:latin typeface="+mn-lt"/>
                <a:ea typeface="+mn-ea"/>
              </a:rPr>
              <a:t>bagi</a:t>
            </a:r>
            <a:r>
              <a:rPr lang="en-US" altLang="ko-KR" sz="1800" dirty="0">
                <a:solidFill>
                  <a:srgbClr val="333333"/>
                </a:solidFill>
                <a:latin typeface="+mn-lt"/>
                <a:ea typeface="+mn-ea"/>
              </a:rPr>
              <a:t> </a:t>
            </a:r>
            <a:r>
              <a:rPr lang="en-US" altLang="ko-KR" sz="1800" dirty="0" err="1">
                <a:solidFill>
                  <a:srgbClr val="333333"/>
                </a:solidFill>
                <a:latin typeface="+mn-lt"/>
                <a:ea typeface="+mn-ea"/>
              </a:rPr>
              <a:t>semua</a:t>
            </a:r>
            <a:r>
              <a:rPr lang="en-US" altLang="ko-KR" sz="1800" dirty="0">
                <a:solidFill>
                  <a:srgbClr val="333333"/>
                </a:solidFill>
                <a:latin typeface="+mn-lt"/>
                <a:ea typeface="+mn-ea"/>
              </a:rPr>
              <a:t> </a:t>
            </a:r>
            <a:r>
              <a:rPr lang="en-US" altLang="ko-KR" sz="1800" dirty="0" err="1">
                <a:solidFill>
                  <a:srgbClr val="333333"/>
                </a:solidFill>
                <a:latin typeface="+mn-lt"/>
                <a:ea typeface="+mn-ea"/>
              </a:rPr>
              <a:t>peserta</a:t>
            </a:r>
            <a:r>
              <a:rPr lang="en-US" altLang="ko-KR" sz="1800" dirty="0">
                <a:solidFill>
                  <a:srgbClr val="333333"/>
                </a:solidFill>
                <a:latin typeface="+mn-lt"/>
                <a:ea typeface="+mn-ea"/>
              </a:rPr>
              <a:t> </a:t>
            </a:r>
            <a:r>
              <a:rPr lang="en-US" altLang="ko-KR" sz="1800" dirty="0" err="1">
                <a:solidFill>
                  <a:srgbClr val="333333"/>
                </a:solidFill>
                <a:latin typeface="+mn-lt"/>
                <a:ea typeface="+mn-ea"/>
              </a:rPr>
              <a:t>dan</a:t>
            </a:r>
            <a:r>
              <a:rPr lang="en-US" altLang="ko-KR" sz="1800" dirty="0">
                <a:solidFill>
                  <a:srgbClr val="333333"/>
                </a:solidFill>
                <a:latin typeface="+mn-lt"/>
                <a:ea typeface="+mn-ea"/>
              </a:rPr>
              <a:t> </a:t>
            </a:r>
            <a:r>
              <a:rPr lang="en-US" altLang="ko-KR" sz="1800" dirty="0" err="1">
                <a:solidFill>
                  <a:srgbClr val="333333"/>
                </a:solidFill>
                <a:latin typeface="+mn-lt"/>
                <a:ea typeface="+mn-ea"/>
              </a:rPr>
              <a:t>lintas</a:t>
            </a:r>
            <a:r>
              <a:rPr lang="en-US" altLang="ko-KR" sz="1800" dirty="0">
                <a:solidFill>
                  <a:srgbClr val="333333"/>
                </a:solidFill>
                <a:latin typeface="+mn-lt"/>
                <a:ea typeface="+mn-ea"/>
              </a:rPr>
              <a:t> </a:t>
            </a:r>
            <a:r>
              <a:rPr lang="en-US" altLang="ko-KR" sz="1800" dirty="0" err="1">
                <a:solidFill>
                  <a:srgbClr val="333333"/>
                </a:solidFill>
                <a:latin typeface="+mn-lt"/>
                <a:ea typeface="+mn-ea"/>
              </a:rPr>
              <a:t>budaya</a:t>
            </a:r>
            <a:r>
              <a:rPr lang="en-US" altLang="ko-KR" sz="1800" dirty="0">
                <a:solidFill>
                  <a:srgbClr val="333333"/>
                </a:solidFill>
                <a:latin typeface="+mn-lt"/>
                <a:ea typeface="+mn-ea"/>
              </a:rPr>
              <a:t>. </a:t>
            </a:r>
            <a:r>
              <a:rPr lang="en-US" altLang="ko-KR" sz="1800" dirty="0" err="1">
                <a:solidFill>
                  <a:srgbClr val="333333"/>
                </a:solidFill>
                <a:latin typeface="+mn-lt"/>
                <a:ea typeface="+mn-ea"/>
              </a:rPr>
              <a:t>Hati-hati</a:t>
            </a:r>
            <a:r>
              <a:rPr lang="en-US" altLang="ko-KR" sz="1800" dirty="0">
                <a:solidFill>
                  <a:srgbClr val="333333"/>
                </a:solidFill>
                <a:latin typeface="+mn-lt"/>
                <a:ea typeface="+mn-ea"/>
              </a:rPr>
              <a:t> </a:t>
            </a:r>
            <a:r>
              <a:rPr lang="en-US" altLang="ko-KR" sz="1800" dirty="0" err="1">
                <a:solidFill>
                  <a:srgbClr val="333333"/>
                </a:solidFill>
                <a:latin typeface="+mn-lt"/>
                <a:ea typeface="+mn-ea"/>
              </a:rPr>
              <a:t>sebelum</a:t>
            </a:r>
            <a:r>
              <a:rPr lang="en-US" altLang="ko-KR" sz="1800" dirty="0">
                <a:solidFill>
                  <a:srgbClr val="333333"/>
                </a:solidFill>
                <a:latin typeface="+mn-lt"/>
                <a:ea typeface="+mn-ea"/>
              </a:rPr>
              <a:t> </a:t>
            </a:r>
            <a:r>
              <a:rPr lang="en-US" altLang="ko-KR" sz="1800" dirty="0" err="1">
                <a:solidFill>
                  <a:srgbClr val="333333"/>
                </a:solidFill>
                <a:latin typeface="+mn-lt"/>
                <a:ea typeface="+mn-ea"/>
              </a:rPr>
              <a:t>menampilkan</a:t>
            </a:r>
            <a:r>
              <a:rPr lang="en-US" altLang="ko-KR" sz="1800" dirty="0">
                <a:solidFill>
                  <a:srgbClr val="333333"/>
                </a:solidFill>
                <a:latin typeface="+mn-lt"/>
                <a:ea typeface="+mn-ea"/>
              </a:rPr>
              <a:t> video </a:t>
            </a:r>
            <a:r>
              <a:rPr lang="en-US" altLang="ko-KR" sz="1800" dirty="0" err="1">
                <a:solidFill>
                  <a:srgbClr val="333333"/>
                </a:solidFill>
                <a:latin typeface="+mn-lt"/>
                <a:ea typeface="+mn-ea"/>
              </a:rPr>
              <a:t>tersebut</a:t>
            </a:r>
            <a:r>
              <a:rPr lang="de-DE" sz="1800" dirty="0">
                <a:solidFill>
                  <a:srgbClr val="333333"/>
                </a:solidFill>
                <a:latin typeface="+mn-lt"/>
                <a:ea typeface="+mn-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99708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makan belalang dengan jijik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malu dan menundukkan kepala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sedang berdoa</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dirty="0" err="1">
                <a:solidFill>
                  <a:srgbClr val="333333"/>
                </a:solidFill>
                <a:latin typeface="+mn-lt"/>
                <a:ea typeface="+mn-ea"/>
                <a:cs typeface="+mn-cs"/>
              </a:rPr>
              <a:t>senang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jika</a:t>
            </a:r>
            <a:r>
              <a:rPr lang="en-US" altLang="de-DE" sz="2400" dirty="0">
                <a:solidFill>
                  <a:srgbClr val="333333"/>
                </a:solidFill>
                <a:latin typeface="+mn-lt"/>
                <a:ea typeface="+mn-ea"/>
                <a:cs typeface="+mn-cs"/>
              </a:rPr>
              <a:t> orang lain </a:t>
            </a:r>
            <a:r>
              <a:rPr lang="en-US" altLang="de-DE" sz="2400" dirty="0" err="1">
                <a:solidFill>
                  <a:srgbClr val="333333"/>
                </a:solidFill>
                <a:latin typeface="+mn-lt"/>
                <a:ea typeface="+mn-ea"/>
                <a:cs typeface="+mn-cs"/>
              </a:rPr>
              <a:t>tidak</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beruntung</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61950" indent="-36195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Wanita yang makan belalang dengan jijik</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malu dan menundukkan kepala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sedang berdoa</a:t>
            </a:r>
          </a:p>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dirty="0" err="1">
                <a:solidFill>
                  <a:srgbClr val="333333"/>
                </a:solidFill>
                <a:latin typeface="+mn-lt"/>
                <a:ea typeface="+mn-ea"/>
                <a:cs typeface="+mn-cs"/>
              </a:rPr>
              <a:t>senang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jika</a:t>
            </a:r>
            <a:r>
              <a:rPr lang="en-US" altLang="de-DE" sz="2400" dirty="0">
                <a:solidFill>
                  <a:srgbClr val="333333"/>
                </a:solidFill>
                <a:latin typeface="+mn-lt"/>
                <a:ea typeface="+mn-ea"/>
                <a:cs typeface="+mn-cs"/>
              </a:rPr>
              <a:t> orang lain </a:t>
            </a:r>
            <a:r>
              <a:rPr lang="en-US" altLang="de-DE" sz="2400" dirty="0" err="1">
                <a:solidFill>
                  <a:srgbClr val="333333"/>
                </a:solidFill>
                <a:latin typeface="+mn-lt"/>
                <a:ea typeface="+mn-ea"/>
                <a:cs typeface="+mn-cs"/>
              </a:rPr>
              <a:t>tidak</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beruntung</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Jijik!</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Mau bermain panco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Membaca puisi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Merayu / PDKT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Gerakan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menghina</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Mau bermain panco</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Membaca puisi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Merayu / PDKT</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Gerakan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menghina</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err="1">
                <a:solidFill>
                  <a:srgbClr val="333333"/>
                </a:solidFill>
                <a:latin typeface="+mn-lt"/>
                <a:ea typeface="+mn-ea"/>
                <a:cs typeface="+mn-cs"/>
              </a:rPr>
              <a:t>bilang</a:t>
            </a:r>
            <a:r>
              <a:rPr lang="en-US" altLang="de-DE" sz="2400">
                <a:solidFill>
                  <a:srgbClr val="333333"/>
                </a:solidFill>
                <a:latin typeface="+mn-lt"/>
                <a:ea typeface="+mn-ea"/>
                <a:cs typeface="+mn-cs"/>
              </a:rPr>
              <a:t> “ya”</a:t>
            </a:r>
            <a:r>
              <a:rPr lang="de-DE" altLang="ja-JP" sz="2400">
                <a:solidFill>
                  <a:srgbClr val="333333"/>
                </a:solidFill>
                <a:latin typeface="+mn-lt"/>
                <a:ea typeface="+mn-ea"/>
                <a:cs typeface="+mn-cs"/>
              </a:rPr>
              <a:t> </a:t>
            </a:r>
            <a:r>
              <a:rPr lang="de-DE" altLang="ja-JP" sz="2400" dirty="0">
                <a:solidFill>
                  <a:srgbClr val="333333"/>
                </a:solidFill>
                <a:latin typeface="+mn-lt"/>
                <a:ea typeface="+mn-ea"/>
                <a:cs typeface="+mn-cs"/>
              </a:rPr>
              <a:t>pada saat tunangan</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memamerkan cincin pernikahan pada temannya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mengeluh tentang tiket parkir</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en-US" altLang="de-DE" sz="2400" dirty="0" err="1">
                <a:solidFill>
                  <a:srgbClr val="333333"/>
                </a:solidFill>
                <a:latin typeface="+mn-lt"/>
                <a:ea typeface="+mn-ea"/>
                <a:cs typeface="+mn-cs"/>
              </a:rPr>
              <a:t>Wanita</a:t>
            </a:r>
            <a:r>
              <a:rPr lang="en-US" altLang="de-DE" sz="2400" dirty="0">
                <a:solidFill>
                  <a:srgbClr val="333333"/>
                </a:solidFill>
                <a:latin typeface="+mn-lt"/>
                <a:ea typeface="+mn-ea"/>
                <a:cs typeface="+mn-cs"/>
              </a:rPr>
              <a:t> yang </a:t>
            </a:r>
            <a:r>
              <a:rPr lang="en-US" altLang="de-DE" sz="2400" err="1">
                <a:solidFill>
                  <a:srgbClr val="333333"/>
                </a:solidFill>
                <a:latin typeface="+mn-lt"/>
                <a:ea typeface="+mn-ea"/>
                <a:cs typeface="+mn-cs"/>
              </a:rPr>
              <a:t>bilang</a:t>
            </a:r>
            <a:r>
              <a:rPr lang="en-US" altLang="de-DE" sz="2400">
                <a:solidFill>
                  <a:srgbClr val="333333"/>
                </a:solidFill>
                <a:latin typeface="+mn-lt"/>
                <a:ea typeface="+mn-ea"/>
                <a:cs typeface="+mn-cs"/>
              </a:rPr>
              <a:t> “ya”</a:t>
            </a:r>
            <a:r>
              <a:rPr lang="de-DE" altLang="ja-JP" sz="2400">
                <a:solidFill>
                  <a:srgbClr val="333333"/>
                </a:solidFill>
                <a:latin typeface="+mn-lt"/>
                <a:ea typeface="+mn-ea"/>
                <a:cs typeface="+mn-cs"/>
              </a:rPr>
              <a:t> </a:t>
            </a:r>
            <a:r>
              <a:rPr lang="de-DE" altLang="ja-JP" sz="2400" dirty="0">
                <a:solidFill>
                  <a:srgbClr val="333333"/>
                </a:solidFill>
                <a:latin typeface="+mn-lt"/>
                <a:ea typeface="+mn-ea"/>
                <a:cs typeface="+mn-cs"/>
              </a:rPr>
              <a:t>pada saat tunangan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Wanita di kedai minum</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memamerkan cincin pernikahan pada temannya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Wanita yang mengeluh tentang tiket parkir</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Kebahagiaan!</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Suporter sepakbola yang agresif</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Pekerja bar yang gembira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Merayakan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gol</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kemenangan</a:t>
            </a:r>
            <a:endParaRPr lang="en-GB" altLang="de-DE" sz="2400" dirty="0">
              <a:solidFill>
                <a:srgbClr val="333333"/>
              </a:solidFill>
              <a:latin typeface="+mn-lt"/>
              <a:ea typeface="+mn-ea"/>
              <a:cs typeface="+mn-cs"/>
            </a:endParaRP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Suporter sepakbola yang agresif</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Pekerja bar yang gembira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Berkelahi</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cs typeface="+mn-cs"/>
              </a:rPr>
              <a:t>Merayakan</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gol</a:t>
            </a:r>
            <a:r>
              <a:rPr lang="en-GB" altLang="de-DE" sz="2400" dirty="0">
                <a:solidFill>
                  <a:srgbClr val="333333"/>
                </a:solidFill>
                <a:latin typeface="+mn-lt"/>
                <a:ea typeface="+mn-ea"/>
                <a:cs typeface="+mn-cs"/>
              </a:rPr>
              <a:t> </a:t>
            </a:r>
            <a:r>
              <a:rPr lang="en-GB" altLang="de-DE" sz="2400" dirty="0" err="1">
                <a:solidFill>
                  <a:srgbClr val="333333"/>
                </a:solidFill>
                <a:latin typeface="+mn-lt"/>
                <a:ea typeface="+mn-ea"/>
                <a:cs typeface="+mn-cs"/>
              </a:rPr>
              <a:t>kemenangan</a:t>
            </a:r>
            <a:endParaRPr lang="en-GB" altLang="de-DE" sz="2400" dirty="0">
              <a:solidFill>
                <a:srgbClr val="333333"/>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Calibri Light"/>
              </a:rPr>
              <a:t>Kebahagiaan!</a:t>
            </a:r>
            <a:endParaRPr lang="en-GB"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Korban yang selamat dalam kecelakaan di tambang</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Pekerja tambang sedang istirahat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Serangan yang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Pakaian lucu dari pekerja tambang</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Guntingan gambar!</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Korban yang selamat dalam kecelakaan di tambang</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cs typeface="+mn-cs"/>
              </a:rPr>
              <a:t>Pekerja tambang sedang istirahat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Serangan yang gagal</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cs typeface="+mn-cs"/>
              </a:rPr>
              <a:t>Pakaian lucu dari pekerja tambang</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ea typeface="+mn-ea"/>
                <a:cs typeface="+mn-cs"/>
              </a:rPr>
              <a:t>Laki-laki sedang membaca: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cinta(berbunga-bunga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Artikel yang menarik (mengambil catatan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penolakan (amarah meledak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Lelucon (tertawa di gambar berikutnya)</a:t>
            </a:r>
          </a:p>
        </p:txBody>
      </p:sp>
      <p:sp>
        <p:nvSpPr>
          <p:cNvPr id="2" name="Title 1"/>
          <p:cNvSpPr>
            <a:spLocks noGrp="1"/>
          </p:cNvSpPr>
          <p:nvPr>
            <p:ph type="title"/>
          </p:nvPr>
        </p:nvSpPr>
        <p:spPr/>
        <p:txBody>
          <a:bodyPr/>
          <a:lstStyle/>
          <a:p>
            <a:r>
              <a:rPr lang="en-US" sz="3600">
                <a:solidFill>
                  <a:srgbClr val="004992"/>
                </a:solidFill>
                <a:latin typeface="+mn-lt"/>
                <a:ea typeface="+mn-ea"/>
                <a:cs typeface="+mn-cs"/>
              </a:rPr>
              <a:t>Bagaimana perasaan atau apa yang dilakukan orang ini?</a:t>
            </a:r>
            <a:br>
              <a:rPr lang="en-US" sz="3600">
                <a:solidFill>
                  <a:srgbClr val="004992"/>
                </a:solidFill>
                <a:latin typeface="+mn-lt"/>
                <a:ea typeface="+mn-ea"/>
                <a:cs typeface="+mn-cs"/>
              </a:rPr>
            </a:br>
            <a:r>
              <a:rPr lang="en-US">
                <a:solidFill>
                  <a:srgbClr val="004992"/>
                </a:solidFill>
                <a:latin typeface="+mn-lt"/>
                <a:ea typeface="+mn-ea"/>
                <a:cs typeface="+mn-cs"/>
              </a:rPr>
              <a:t>Seberapa yakin anda dengan penilaianmu?</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Text Box 4"/>
          <p:cNvSpPr txBox="1">
            <a:spLocks noChangeArrowheads="1"/>
          </p:cNvSpPr>
          <p:nvPr/>
        </p:nvSpPr>
        <p:spPr bwMode="auto">
          <a:xfrm>
            <a:off x="408955" y="4725144"/>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spcBef>
                <a:spcPts val="0"/>
              </a:spcBef>
              <a:spcAft>
                <a:spcPts val="0"/>
              </a:spcAft>
              <a:buClr>
                <a:srgbClr val="333333"/>
              </a:buClr>
              <a:buNone/>
            </a:pPr>
            <a:r>
              <a:rPr lang="de-DE" altLang="de-DE" sz="2400" dirty="0">
                <a:solidFill>
                  <a:srgbClr val="333333"/>
                </a:solidFill>
                <a:latin typeface="+mn-lt"/>
                <a:ea typeface="+mn-ea"/>
                <a:cs typeface="+mn-cs"/>
              </a:rPr>
              <a:t>Laki-laki sedang membaca: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Surat cinta(berbunga-bunga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Artikel yang menarik (mengambil catatan di gambar berikutnya)</a:t>
            </a:r>
          </a:p>
          <a:p>
            <a:pPr eaLnBrk="1" hangingPunct="1">
              <a:spcBef>
                <a:spcPts val="0"/>
              </a:spcBef>
              <a:spcAft>
                <a:spcPts val="0"/>
              </a:spcAft>
              <a:buClr>
                <a:srgbClr val="004992"/>
              </a:buClr>
              <a:buFont typeface="WingDings"/>
              <a:buChar char=""/>
            </a:pPr>
            <a:r>
              <a:rPr lang="de-DE" altLang="de-DE" sz="2400" dirty="0">
                <a:solidFill>
                  <a:srgbClr val="004992"/>
                </a:solidFill>
                <a:latin typeface="+mn-lt"/>
                <a:ea typeface="+mn-ea"/>
                <a:cs typeface="+mn-cs"/>
              </a:rPr>
              <a:t>Surat penolakan (amarah meledak di gambar berikutnya)</a:t>
            </a:r>
          </a:p>
          <a:p>
            <a:pPr eaLnBrk="1" hangingPunct="1">
              <a:spcBef>
                <a:spcPts val="0"/>
              </a:spcBef>
              <a:spcAft>
                <a:spcPts val="0"/>
              </a:spcAft>
              <a:buClr>
                <a:srgbClr val="333333"/>
              </a:buClr>
              <a:buFont typeface="WingDings"/>
              <a:buChar char=""/>
            </a:pPr>
            <a:r>
              <a:rPr lang="de-DE" altLang="de-DE" sz="2400" dirty="0">
                <a:solidFill>
                  <a:srgbClr val="333333"/>
                </a:solidFill>
                <a:latin typeface="+mn-lt"/>
                <a:ea typeface="+mn-ea"/>
                <a:cs typeface="+mn-cs"/>
              </a:rPr>
              <a:t>Lelucon (tertawa di gambar berikutnya)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a:t>
            </a:r>
            <a:r>
              <a:rPr lang="en-US" altLang="de-DE" sz="2400">
                <a:solidFill>
                  <a:srgbClr val="333333"/>
                </a:solidFill>
              </a:rPr>
              <a:t>lain.</a:t>
            </a:r>
            <a:endParaRPr lang="en-US" sz="2400" dirty="0"/>
          </a:p>
        </p:txBody>
      </p:sp>
    </p:spTree>
    <p:extLst>
      <p:ext uri="{BB962C8B-B14F-4D97-AF65-F5344CB8AC3E}">
        <p14:creationId xmlns:p14="http://schemas.microsoft.com/office/powerpoint/2010/main" val="3595049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Kesimpulan pertama!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tidaklah</a:t>
            </a:r>
            <a:r>
              <a:rPr lang="en-US" altLang="de-DE" sz="2400" dirty="0">
                <a:solidFill>
                  <a:srgbClr val="333333"/>
                </a:solidFill>
              </a:rPr>
              <a:t> </a:t>
            </a:r>
            <a:r>
              <a:rPr lang="en-US" altLang="de-DE" sz="2400" dirty="0" err="1">
                <a:solidFill>
                  <a:srgbClr val="333333"/>
                </a:solidFill>
              </a:rPr>
              <a:t>selalu</a:t>
            </a:r>
            <a:r>
              <a:rPr lang="en-US" altLang="de-DE" sz="2400" dirty="0">
                <a:solidFill>
                  <a:srgbClr val="333333"/>
                </a:solidFill>
              </a:rPr>
              <a:t> </a:t>
            </a:r>
            <a:r>
              <a:rPr lang="en-US" altLang="de-DE" sz="2400" dirty="0" err="1">
                <a:solidFill>
                  <a:srgbClr val="333333"/>
                </a:solidFill>
              </a:rPr>
              <a:t>tepat</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Kebanyakan</a:t>
            </a:r>
            <a:r>
              <a:rPr lang="en-US" altLang="de-DE" sz="2400" dirty="0">
                <a:solidFill>
                  <a:srgbClr val="333333"/>
                </a:solidFill>
              </a:rPr>
              <a:t> orang </a:t>
            </a:r>
            <a:r>
              <a:rPr lang="en-US" altLang="de-DE" sz="2400" dirty="0" err="1">
                <a:solidFill>
                  <a:srgbClr val="333333"/>
                </a:solidFill>
              </a:rPr>
              <a:t>tidak</a:t>
            </a:r>
            <a:r>
              <a:rPr lang="en-US" altLang="de-DE" sz="2400" dirty="0">
                <a:solidFill>
                  <a:srgbClr val="333333"/>
                </a:solidFill>
              </a:rPr>
              <a:t> </a:t>
            </a:r>
            <a:r>
              <a:rPr lang="en-US" altLang="de-DE" sz="2400" dirty="0" err="1">
                <a:solidFill>
                  <a:srgbClr val="333333"/>
                </a:solidFill>
              </a:rPr>
              <a:t>menunjukkan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bisa</a:t>
            </a:r>
            <a:r>
              <a:rPr lang="en-US" altLang="de-DE" sz="2400" dirty="0">
                <a:solidFill>
                  <a:srgbClr val="333333"/>
                </a:solidFill>
              </a:rPr>
              <a:t> </a:t>
            </a:r>
            <a:r>
              <a:rPr lang="en-US" altLang="de-DE" sz="2400" dirty="0" err="1">
                <a:solidFill>
                  <a:srgbClr val="333333"/>
                </a:solidFill>
              </a:rPr>
              <a:t>dikarenakan</a:t>
            </a:r>
            <a:r>
              <a:rPr lang="en-US" altLang="de-DE" sz="2400" dirty="0">
                <a:solidFill>
                  <a:srgbClr val="333333"/>
                </a:solidFill>
              </a:rPr>
              <a:t> </a:t>
            </a:r>
            <a:r>
              <a:rPr lang="en-US" altLang="de-DE" sz="2400" dirty="0" err="1">
                <a:solidFill>
                  <a:srgbClr val="333333"/>
                </a:solidFill>
              </a:rPr>
              <a:t>pembawaannya</a:t>
            </a:r>
            <a:r>
              <a:rPr lang="en-US" altLang="de-DE" sz="2400" dirty="0">
                <a:solidFill>
                  <a:srgbClr val="333333"/>
                </a:solidFill>
              </a:rPr>
              <a:t> </a:t>
            </a:r>
            <a:r>
              <a:rPr lang="en-US" altLang="de-DE" sz="2400" dirty="0" err="1">
                <a:solidFill>
                  <a:srgbClr val="333333"/>
                </a:solidFill>
              </a:rPr>
              <a:t>atau</a:t>
            </a:r>
            <a:r>
              <a:rPr lang="en-US" altLang="de-DE" sz="2400" dirty="0">
                <a:solidFill>
                  <a:srgbClr val="333333"/>
                </a:solidFill>
              </a:rPr>
              <a:t> </a:t>
            </a:r>
            <a:r>
              <a:rPr lang="en-US" altLang="de-DE" sz="2400" dirty="0" err="1">
                <a:solidFill>
                  <a:srgbClr val="333333"/>
                </a:solidFill>
              </a:rPr>
              <a:t>karena</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a:t>
            </a:r>
            <a:r>
              <a:rPr lang="en-US" altLang="de-DE" sz="2400" dirty="0" err="1">
                <a:solidFill>
                  <a:srgbClr val="333333"/>
                </a:solidFill>
              </a:rPr>
              <a:t>Misal</a:t>
            </a:r>
            <a:r>
              <a:rPr lang="en-US" altLang="de-DE" sz="2400" dirty="0">
                <a:solidFill>
                  <a:srgbClr val="333333"/>
                </a:solidFill>
              </a:rPr>
              <a:t> </a:t>
            </a:r>
            <a:r>
              <a:rPr lang="en-US" altLang="de-DE" sz="2400" dirty="0" err="1">
                <a:solidFill>
                  <a:srgbClr val="333333"/>
                </a:solidFill>
              </a:rPr>
              <a:t>penyakit</a:t>
            </a:r>
            <a:r>
              <a:rPr lang="en-US" altLang="de-DE" sz="2400" dirty="0">
                <a:solidFill>
                  <a:srgbClr val="333333"/>
                </a:solidFill>
              </a:rPr>
              <a:t> Parkinson),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sulit</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menduga</a:t>
            </a:r>
            <a:r>
              <a:rPr lang="en-US" altLang="de-DE" sz="2400" dirty="0">
                <a:solidFill>
                  <a:srgbClr val="333333"/>
                </a:solidFill>
              </a:rPr>
              <a:t> </a:t>
            </a:r>
            <a:r>
              <a:rPr lang="en-US" altLang="de-DE" sz="2400" dirty="0" err="1">
                <a:solidFill>
                  <a:srgbClr val="333333"/>
                </a:solidFill>
              </a:rPr>
              <a:t>perasaan</a:t>
            </a:r>
            <a:r>
              <a:rPr lang="en-US" altLang="de-DE" sz="2400" dirty="0">
                <a:solidFill>
                  <a:srgbClr val="333333"/>
                </a:solidFill>
              </a:rPr>
              <a:t> orang lain.</a:t>
            </a:r>
          </a:p>
          <a:p>
            <a:pPr marL="342900" lvl="0" indent="-342900" defTabSz="914400" fontAlgn="base">
              <a:buClr>
                <a:srgbClr val="333333"/>
              </a:buClr>
              <a:buFont typeface="WingDings"/>
              <a:buChar char=""/>
            </a:pP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tambahan</a:t>
            </a:r>
            <a:r>
              <a:rPr lang="en-US" altLang="de-DE" sz="2400" dirty="0">
                <a:solidFill>
                  <a:srgbClr val="333333"/>
                </a:solidFill>
              </a:rPr>
              <a:t> (</a:t>
            </a:r>
            <a:r>
              <a:rPr lang="en-US" altLang="de-DE" sz="2400" dirty="0" err="1">
                <a:solidFill>
                  <a:srgbClr val="333333"/>
                </a:solidFill>
              </a:rPr>
              <a:t>situasi</a:t>
            </a:r>
            <a:r>
              <a:rPr lang="en-US" altLang="de-DE" sz="2400" dirty="0">
                <a:solidFill>
                  <a:srgbClr val="333333"/>
                </a:solidFill>
              </a:rPr>
              <a:t>, </a:t>
            </a: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menanyakan</a:t>
            </a:r>
            <a:r>
              <a:rPr lang="en-US" altLang="de-DE" sz="2400" dirty="0">
                <a:solidFill>
                  <a:srgbClr val="333333"/>
                </a:solidFill>
              </a:rPr>
              <a:t> </a:t>
            </a:r>
            <a:r>
              <a:rPr lang="en-US" altLang="de-DE" sz="2400" dirty="0" err="1">
                <a:solidFill>
                  <a:srgbClr val="333333"/>
                </a:solidFill>
              </a:rPr>
              <a:t>kepada</a:t>
            </a:r>
            <a:r>
              <a:rPr lang="en-US" altLang="de-DE" sz="2400" dirty="0">
                <a:solidFill>
                  <a:srgbClr val="333333"/>
                </a:solidFill>
              </a:rPr>
              <a:t> orang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langsung</a:t>
            </a:r>
            <a:r>
              <a:rPr lang="en-US" altLang="de-DE" sz="2400" dirty="0">
                <a:solidFill>
                  <a:srgbClr val="333333"/>
                </a:solidFill>
              </a:rPr>
              <a:t>, </a:t>
            </a:r>
            <a:r>
              <a:rPr lang="en-US" altLang="de-DE" sz="2400" dirty="0" err="1">
                <a:solidFill>
                  <a:srgbClr val="333333"/>
                </a:solidFill>
              </a:rPr>
              <a:t>jika</a:t>
            </a:r>
            <a:r>
              <a:rPr lang="en-US" altLang="de-DE" sz="2400" dirty="0">
                <a:solidFill>
                  <a:srgbClr val="333333"/>
                </a:solidFill>
              </a:rPr>
              <a:t> </a:t>
            </a:r>
            <a:r>
              <a:rPr lang="en-US" altLang="de-DE" sz="2400" dirty="0" err="1">
                <a:solidFill>
                  <a:srgbClr val="333333"/>
                </a:solidFill>
              </a:rPr>
              <a:t>memungkinkan</a:t>
            </a:r>
            <a:r>
              <a:rPr lang="en-US" altLang="de-DE" sz="2400" dirty="0">
                <a:solidFill>
                  <a:srgbClr val="333333"/>
                </a:solidFill>
              </a:rPr>
              <a:t>) </a:t>
            </a:r>
            <a:r>
              <a:rPr lang="en-US" altLang="de-DE" sz="2400" dirty="0" err="1">
                <a:solidFill>
                  <a:srgbClr val="333333"/>
                </a:solidFill>
              </a:rPr>
              <a:t>seharusnya</a:t>
            </a:r>
            <a:r>
              <a:rPr lang="en-US" altLang="de-DE" sz="2400" dirty="0">
                <a:solidFill>
                  <a:srgbClr val="333333"/>
                </a:solidFill>
              </a:rPr>
              <a:t>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pertimbangan</a:t>
            </a:r>
            <a:r>
              <a:rPr lang="en-US" altLang="de-DE" sz="2400" dirty="0">
                <a:solidFill>
                  <a:srgbClr val="333333"/>
                </a:solidFill>
              </a:rPr>
              <a:t> </a:t>
            </a:r>
            <a:r>
              <a:rPr lang="en-US" altLang="de-DE" sz="2400" dirty="0" err="1">
                <a:solidFill>
                  <a:srgbClr val="333333"/>
                </a:solidFill>
              </a:rPr>
              <a:t>sebelum</a:t>
            </a:r>
            <a:r>
              <a:rPr lang="en-US" altLang="de-DE" sz="2400" dirty="0">
                <a:solidFill>
                  <a:srgbClr val="333333"/>
                </a:solidFill>
              </a:rPr>
              <a:t> </a:t>
            </a:r>
            <a:r>
              <a:rPr lang="en-US" altLang="de-DE" sz="2400" dirty="0" err="1">
                <a:solidFill>
                  <a:srgbClr val="333333"/>
                </a:solidFill>
              </a:rPr>
              <a:t>menginterpretasikan</a:t>
            </a:r>
            <a:r>
              <a:rPr lang="en-US" altLang="de-DE" sz="2400" dirty="0">
                <a:solidFill>
                  <a:srgbClr val="333333"/>
                </a:solidFill>
              </a:rPr>
              <a:t> </a:t>
            </a:r>
            <a:r>
              <a:rPr lang="en-US" altLang="de-DE" sz="2400" dirty="0" err="1">
                <a:solidFill>
                  <a:srgbClr val="333333"/>
                </a:solidFill>
              </a:rPr>
              <a:t>ekspresi</a:t>
            </a:r>
            <a:r>
              <a:rPr lang="en-US" altLang="de-DE" sz="2400" dirty="0">
                <a:solidFill>
                  <a:srgbClr val="333333"/>
                </a:solidFill>
              </a:rPr>
              <a:t> </a:t>
            </a:r>
            <a:r>
              <a:rPr lang="en-US" altLang="de-DE" sz="2400" dirty="0" err="1">
                <a:solidFill>
                  <a:srgbClr val="333333"/>
                </a:solidFill>
              </a:rPr>
              <a:t>wajah</a:t>
            </a:r>
            <a:r>
              <a:rPr lang="en-US" altLang="de-DE" sz="2400" dirty="0">
                <a:solidFill>
                  <a:srgbClr val="333333"/>
                </a:solidFill>
              </a:rPr>
              <a:t> </a:t>
            </a:r>
            <a:r>
              <a:rPr lang="en-US" altLang="de-DE" sz="2400" dirty="0" err="1">
                <a:solidFill>
                  <a:srgbClr val="333333"/>
                </a:solidFill>
              </a:rPr>
              <a:t>dan</a:t>
            </a:r>
            <a:r>
              <a:rPr lang="en-US" altLang="de-DE" sz="2400" dirty="0">
                <a:solidFill>
                  <a:srgbClr val="333333"/>
                </a:solidFill>
              </a:rPr>
              <a:t> </a:t>
            </a:r>
            <a:r>
              <a:rPr lang="en-US" altLang="de-DE" sz="2400" dirty="0" err="1">
                <a:solidFill>
                  <a:srgbClr val="333333"/>
                </a:solidFill>
              </a:rPr>
              <a:t>sikap</a:t>
            </a:r>
            <a:r>
              <a:rPr lang="en-US" altLang="de-DE" sz="2400" dirty="0">
                <a:solidFill>
                  <a:srgbClr val="333333"/>
                </a:solidFill>
              </a:rPr>
              <a:t> </a:t>
            </a:r>
            <a:r>
              <a:rPr lang="en-US" altLang="de-DE" sz="2400" dirty="0" err="1">
                <a:solidFill>
                  <a:srgbClr val="333333"/>
                </a:solidFill>
              </a:rPr>
              <a:t>tubuh</a:t>
            </a:r>
            <a:r>
              <a:rPr lang="en-US" altLang="de-DE" sz="2400" dirty="0">
                <a:solidFill>
                  <a:srgbClr val="333333"/>
                </a:solidFill>
              </a:rPr>
              <a:t> </a:t>
            </a:r>
            <a:r>
              <a:rPr lang="en-US" altLang="de-DE" sz="2400" dirty="0" err="1">
                <a:solidFill>
                  <a:srgbClr val="333333"/>
                </a:solidFill>
              </a:rPr>
              <a:t>seseorang</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3939207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3</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Anda akan diperlihatkan gambar secara berurutan.</a:t>
            </a:r>
          </a:p>
          <a:p>
            <a:pPr marL="342900" lvl="0" indent="-342900" defTabSz="914400" fontAlgn="base">
              <a:buClr>
                <a:srgbClr val="333333"/>
              </a:buClr>
              <a:buFont typeface="WingDings"/>
              <a:buChar char=""/>
            </a:pPr>
            <a:r>
              <a:rPr lang="en-US" altLang="de-DE" sz="2400" dirty="0" err="1">
                <a:solidFill>
                  <a:srgbClr val="333333"/>
                </a:solidFill>
              </a:rPr>
              <a:t>Gambar</a:t>
            </a:r>
            <a:r>
              <a:rPr lang="en-US" altLang="de-DE" sz="2400" dirty="0">
                <a:solidFill>
                  <a:srgbClr val="333333"/>
                </a:solidFill>
              </a:rPr>
              <a:t> 1-3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mundur</a:t>
            </a:r>
            <a:r>
              <a:rPr lang="en-US" altLang="de-DE" sz="2400" dirty="0">
                <a:solidFill>
                  <a:srgbClr val="333333"/>
                </a:solidFill>
              </a:rPr>
              <a:t>, </a:t>
            </a:r>
            <a:r>
              <a:rPr lang="en-US" altLang="de-DE" sz="2400" dirty="0" err="1">
                <a:solidFill>
                  <a:srgbClr val="333333"/>
                </a:solidFill>
              </a:rPr>
              <a:t>sehingga</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3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terlebih</a:t>
            </a:r>
            <a:r>
              <a:rPr lang="en-US" altLang="de-DE" sz="2400" dirty="0">
                <a:solidFill>
                  <a:srgbClr val="333333"/>
                </a:solidFill>
              </a:rPr>
              <a:t> </a:t>
            </a:r>
            <a:r>
              <a:rPr lang="en-US" altLang="de-DE" sz="2400" dirty="0" err="1">
                <a:solidFill>
                  <a:srgbClr val="333333"/>
                </a:solidFill>
              </a:rPr>
              <a:t>dulu</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Setelah</a:t>
            </a:r>
            <a:r>
              <a:rPr lang="en-US" altLang="de-DE" sz="2400" dirty="0">
                <a:solidFill>
                  <a:srgbClr val="333333"/>
                </a:solidFill>
              </a:rPr>
              <a:t> </a:t>
            </a:r>
            <a:r>
              <a:rPr lang="en-US" altLang="de-DE" sz="2400" dirty="0" err="1">
                <a:solidFill>
                  <a:srgbClr val="333333"/>
                </a:solidFill>
              </a:rPr>
              <a:t>setiap</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ditunjukkan</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akan</a:t>
            </a:r>
            <a:r>
              <a:rPr lang="en-US" altLang="de-DE" sz="2400" dirty="0">
                <a:solidFill>
                  <a:srgbClr val="333333"/>
                </a:solidFill>
              </a:rPr>
              <a:t> </a:t>
            </a:r>
            <a:r>
              <a:rPr lang="en-US" altLang="de-DE" sz="2400" dirty="0" err="1">
                <a:solidFill>
                  <a:srgbClr val="333333"/>
                </a:solidFill>
              </a:rPr>
              <a:t>ditanya</a:t>
            </a:r>
            <a:r>
              <a:rPr lang="en-US" altLang="de-DE" sz="2400" dirty="0">
                <a:solidFill>
                  <a:srgbClr val="333333"/>
                </a:solidFill>
              </a:rPr>
              <a:t> yang mana </a:t>
            </a:r>
            <a:r>
              <a:rPr lang="en-US" altLang="de-DE" sz="2400" dirty="0" err="1">
                <a:solidFill>
                  <a:srgbClr val="333333"/>
                </a:solidFill>
              </a:rPr>
              <a:t>dari</a:t>
            </a:r>
            <a:r>
              <a:rPr lang="en-US" altLang="de-DE" sz="2400" dirty="0">
                <a:solidFill>
                  <a:srgbClr val="333333"/>
                </a:solidFill>
              </a:rPr>
              <a:t> 3 </a:t>
            </a:r>
            <a:r>
              <a:rPr lang="en-US" altLang="de-DE" sz="2400" dirty="0" err="1">
                <a:solidFill>
                  <a:srgbClr val="333333"/>
                </a:solidFill>
              </a:rPr>
              <a:t>alternatif</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yang </a:t>
            </a:r>
            <a:r>
              <a:rPr lang="en-US" altLang="de-DE" sz="2400" dirty="0" err="1">
                <a:solidFill>
                  <a:srgbClr val="333333"/>
                </a:solidFill>
              </a:rPr>
              <a:t>menjadi</a:t>
            </a:r>
            <a:r>
              <a:rPr lang="en-US" altLang="de-DE" sz="2400" dirty="0">
                <a:solidFill>
                  <a:srgbClr val="333333"/>
                </a:solidFill>
              </a:rPr>
              <a:t> </a:t>
            </a:r>
            <a:r>
              <a:rPr lang="en-US" altLang="de-DE" sz="2400" dirty="0" err="1">
                <a:solidFill>
                  <a:srgbClr val="333333"/>
                </a:solidFill>
              </a:rPr>
              <a:t>akhir</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urutan</a:t>
            </a:r>
            <a:r>
              <a:rPr lang="en-US" altLang="de-DE" sz="2400" dirty="0">
                <a:solidFill>
                  <a:srgbClr val="333333"/>
                </a:solidFill>
              </a:rPr>
              <a:t> </a:t>
            </a:r>
            <a:r>
              <a:rPr lang="en-US" altLang="de-DE" sz="2400" dirty="0" err="1">
                <a:solidFill>
                  <a:srgbClr val="333333"/>
                </a:solidFill>
              </a:rPr>
              <a:t>gambar</a:t>
            </a:r>
            <a:r>
              <a:rPr lang="en-US" altLang="de-DE" sz="2400" dirty="0">
                <a:solidFill>
                  <a:srgbClr val="333333"/>
                </a:solidFill>
              </a:rPr>
              <a:t> </a:t>
            </a:r>
            <a:r>
              <a:rPr lang="en-US" altLang="de-DE" sz="2400" dirty="0" err="1">
                <a:solidFill>
                  <a:srgbClr val="333333"/>
                </a:solidFill>
              </a:rPr>
              <a:t>berikut</a:t>
            </a:r>
            <a:r>
              <a:rPr lang="en-US" altLang="de-DE" sz="2400" dirty="0">
                <a:solidFill>
                  <a:srgbClr val="333333"/>
                </a:solidFill>
              </a:rPr>
              <a:t>. </a:t>
            </a:r>
            <a:r>
              <a:rPr lang="en-US" altLang="de-DE" sz="2400" dirty="0" err="1">
                <a:solidFill>
                  <a:srgbClr val="333333"/>
                </a:solidFill>
              </a:rPr>
              <a:t>Jawablah</a:t>
            </a:r>
            <a:r>
              <a:rPr lang="en-US" altLang="de-DE" sz="2400" dirty="0">
                <a:solidFill>
                  <a:srgbClr val="333333"/>
                </a:solidFill>
              </a:rPr>
              <a:t> </a:t>
            </a:r>
            <a:r>
              <a:rPr lang="en-US" altLang="de-DE" sz="2400" dirty="0" err="1">
                <a:solidFill>
                  <a:srgbClr val="333333"/>
                </a:solidFill>
              </a:rPr>
              <a:t>secara</a:t>
            </a:r>
            <a:r>
              <a:rPr lang="en-US" altLang="de-DE" sz="2400" dirty="0">
                <a:solidFill>
                  <a:srgbClr val="333333"/>
                </a:solidFill>
              </a:rPr>
              <a:t> </a:t>
            </a:r>
            <a:r>
              <a:rPr lang="en-US" altLang="de-DE" sz="2400" dirty="0" err="1">
                <a:solidFill>
                  <a:srgbClr val="333333"/>
                </a:solidFill>
              </a:rPr>
              <a:t>logis</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54</a:t>
            </a:fld>
            <a:endParaRPr lang="de-DE" altLang="de-DE">
              <a:latin typeface="+mn-lt"/>
              <a:ea typeface="+mn-ea"/>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55</a:t>
            </a:fld>
            <a:endParaRPr lang="de-DE" altLang="de-DE">
              <a:latin typeface="+mn-lt"/>
              <a:ea typeface="+mn-ea"/>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56</a:t>
            </a:fld>
            <a:endParaRPr lang="de-DE" altLang="de-DE">
              <a:latin typeface="+mn-lt"/>
              <a:ea typeface="+mn-ea"/>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57</a:t>
            </a:fld>
            <a:endParaRPr lang="de-DE" altLang="de-DE">
              <a:latin typeface="+mn-lt"/>
              <a:ea typeface="+mn-ea"/>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58</a:t>
            </a:fld>
            <a:endParaRPr lang="de-DE" altLang="de-DE">
              <a:latin typeface="+mn-lt"/>
              <a:ea typeface="+mn-ea"/>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59</a:t>
            </a:fld>
            <a:endParaRPr lang="de-DE" altLang="de-DE">
              <a:latin typeface="+mn-lt"/>
              <a:ea typeface="+mn-ea"/>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wanita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60</a:t>
            </a:fld>
            <a:endParaRPr lang="de-DE" altLang="de-DE">
              <a:latin typeface="+mn-lt"/>
              <a:ea typeface="+mn-ea"/>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61</a:t>
            </a:fld>
            <a:endParaRPr lang="de-DE" altLang="de-DE">
              <a:latin typeface="+mn-lt"/>
              <a:ea typeface="+mn-ea"/>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62</a:t>
            </a:fld>
            <a:endParaRPr lang="de-DE" altLang="de-DE">
              <a:latin typeface="+mn-lt"/>
              <a:ea typeface="+mn-ea"/>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63</a:t>
            </a:fld>
            <a:endParaRPr lang="de-DE" altLang="de-DE">
              <a:latin typeface="+mn-lt"/>
              <a:ea typeface="+mn-ea"/>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pria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64</a:t>
            </a:fld>
            <a:endParaRPr lang="de-DE" altLang="de-DE">
              <a:latin typeface="+mn-lt"/>
              <a:ea typeface="+mn-ea"/>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4c!</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65</a:t>
            </a:fld>
            <a:endParaRPr lang="de-DE" altLang="de-DE">
              <a:latin typeface="+mn-lt"/>
              <a:ea typeface="+mn-ea"/>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66</a:t>
            </a:fld>
            <a:endParaRPr lang="de-DE" altLang="de-DE">
              <a:latin typeface="+mn-lt"/>
              <a:ea typeface="+mn-ea"/>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67</a:t>
            </a:fld>
            <a:endParaRPr lang="de-DE" altLang="de-DE">
              <a:latin typeface="+mn-lt"/>
              <a:ea typeface="+mn-ea"/>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68</a:t>
            </a:fld>
            <a:endParaRPr lang="de-DE" altLang="de-DE">
              <a:latin typeface="+mn-lt"/>
              <a:ea typeface="+mn-ea"/>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69</a:t>
            </a:fld>
            <a:endParaRPr lang="de-DE" altLang="de-DE">
              <a:latin typeface="+mn-lt"/>
              <a:ea typeface="+mn-ea"/>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70</a:t>
            </a:fld>
            <a:endParaRPr lang="de-DE" altLang="de-DE">
              <a:latin typeface="+mn-lt"/>
              <a:ea typeface="+mn-ea"/>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71</a:t>
            </a:fld>
            <a:endParaRPr lang="de-DE" altLang="de-DE">
              <a:latin typeface="+mn-lt"/>
              <a:ea typeface="+mn-ea"/>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ibu ini?</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72</a:t>
            </a:fld>
            <a:endParaRPr lang="de-DE" altLang="de-DE">
              <a:latin typeface="+mn-lt"/>
              <a:ea typeface="+mn-ea"/>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73</a:t>
            </a:fld>
            <a:endParaRPr lang="de-DE" altLang="de-DE">
              <a:latin typeface="+mn-lt"/>
              <a:ea typeface="+mn-ea"/>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74</a:t>
            </a:fld>
            <a:endParaRPr lang="de-DE" altLang="de-DE">
              <a:latin typeface="+mn-lt"/>
              <a:ea typeface="+mn-ea"/>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75</a:t>
            </a:fld>
            <a:endParaRPr lang="de-DE" altLang="de-DE">
              <a:latin typeface="+mn-lt"/>
              <a:ea typeface="+mn-ea"/>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wanita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76</a:t>
            </a:fld>
            <a:endParaRPr lang="de-DE" altLang="de-DE">
              <a:latin typeface="+mn-lt"/>
              <a:ea typeface="+mn-ea"/>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77</a:t>
            </a:fld>
            <a:endParaRPr lang="de-DE" altLang="de-DE">
              <a:latin typeface="+mn-lt"/>
              <a:ea typeface="+mn-ea"/>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78</a:t>
            </a:fld>
            <a:endParaRPr lang="de-DE" altLang="de-DE">
              <a:latin typeface="+mn-lt"/>
              <a:ea typeface="+mn-ea"/>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79</a:t>
            </a:fld>
            <a:endParaRPr lang="de-DE" altLang="de-DE">
              <a:latin typeface="+mn-lt"/>
              <a:ea typeface="+mn-ea"/>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i-FI" sz="3600">
                <a:latin typeface="+mn-lt"/>
                <a:ea typeface="+mn-ea"/>
                <a:cs typeface="+mn-cs"/>
              </a:rPr>
              <a:t>Apa maksud dari yang dilakukan anak laki-laki ini?</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80</a:t>
            </a:fld>
            <a:endParaRPr lang="de-DE" altLang="de-DE">
              <a:latin typeface="+mn-lt"/>
              <a:ea typeface="+mn-ea"/>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81</a:t>
            </a:fld>
            <a:endParaRPr lang="de-DE" altLang="de-DE">
              <a:latin typeface="+mn-lt"/>
              <a:ea typeface="+mn-ea"/>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82</a:t>
            </a:fld>
            <a:endParaRPr lang="de-DE" altLang="de-DE">
              <a:latin typeface="+mn-lt"/>
              <a:ea typeface="+mn-ea"/>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83</a:t>
            </a:fld>
            <a:endParaRPr lang="de-DE" altLang="de-DE">
              <a:latin typeface="+mn-lt"/>
              <a:ea typeface="+mn-ea"/>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Rencana apa yang hendak dilakukan pria ini ?</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84</a:t>
            </a:fld>
            <a:endParaRPr lang="de-DE" altLang="de-DE">
              <a:latin typeface="+mn-lt"/>
              <a:ea typeface="+mn-ea"/>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85</a:t>
            </a:fld>
            <a:endParaRPr lang="de-DE" altLang="de-DE">
              <a:latin typeface="+mn-lt"/>
              <a:ea typeface="+mn-ea"/>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86</a:t>
            </a:fld>
            <a:endParaRPr lang="de-DE" altLang="de-DE">
              <a:latin typeface="+mn-lt"/>
              <a:ea typeface="+mn-ea"/>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87</a:t>
            </a:fld>
            <a:endParaRPr lang="de-DE" altLang="de-DE">
              <a:latin typeface="+mn-lt"/>
              <a:ea typeface="+mn-ea"/>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wanita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88</a:t>
            </a:fld>
            <a:endParaRPr lang="de-DE" altLang="de-DE">
              <a:latin typeface="+mn-lt"/>
              <a:ea typeface="+mn-ea"/>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4a!</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89</a:t>
            </a:fld>
            <a:endParaRPr lang="de-DE" altLang="de-DE">
              <a:latin typeface="+mn-lt"/>
              <a:ea typeface="+mn-ea"/>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90</a:t>
            </a:fld>
            <a:endParaRPr lang="de-DE" altLang="de-DE">
              <a:latin typeface="+mn-lt"/>
              <a:ea typeface="+mn-ea"/>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91</a:t>
            </a:fld>
            <a:endParaRPr lang="de-DE" altLang="de-DE">
              <a:latin typeface="+mn-lt"/>
              <a:ea typeface="+mn-ea"/>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Apa maksud dari yang dilakukan pria tersebut?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92</a:t>
            </a:fld>
            <a:endParaRPr lang="de-DE" altLang="de-DE">
              <a:latin typeface="+mn-lt"/>
              <a:ea typeface="+mn-ea"/>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Bagaimana kelanjutan cerita dari gambar diatas?</a:t>
            </a:r>
          </a:p>
          <a:p>
            <a:pPr algn="ctr" eaLnBrk="1" hangingPunct="1">
              <a:spcBef>
                <a:spcPts val="1200"/>
              </a:spcBef>
              <a:spcAft>
                <a:spcPts val="0"/>
              </a:spcAft>
              <a:buClrTx/>
              <a:buNone/>
            </a:pPr>
            <a:r>
              <a:rPr lang="en-US" altLang="de-DE" sz="2000">
                <a:solidFill>
                  <a:srgbClr val="333333"/>
                </a:solidFill>
                <a:latin typeface="Calibri Light"/>
              </a:rPr>
              <a:t>Silahkan didiskusikan dengan pilihan dibawah ini:</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Jawaban yang benar adalah 4b!</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93</a:t>
            </a:fld>
            <a:endParaRPr lang="de-DE" altLang="de-DE">
              <a:latin typeface="+mn-lt"/>
              <a:ea typeface="+mn-ea"/>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Saat menilai situasi yang kompleks (seperti pada gambar yang ditunjukkan), sangat penting untuk mempertimbangkan segala informasi yang </a:t>
            </a:r>
            <a:r>
              <a:rPr lang="de-DE" sz="2400">
                <a:solidFill>
                  <a:srgbClr val="333333"/>
                </a:solidFill>
              </a:rPr>
              <a:t>tersedia.</a:t>
            </a:r>
            <a:endParaRPr lang="en-US" sz="2400" dirty="0"/>
          </a:p>
        </p:txBody>
      </p:sp>
    </p:spTree>
    <p:extLst>
      <p:ext uri="{BB962C8B-B14F-4D97-AF65-F5344CB8AC3E}">
        <p14:creationId xmlns:p14="http://schemas.microsoft.com/office/powerpoint/2010/main" val="35882511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Ringkasan</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GB" sz="2400" dirty="0" err="1">
                <a:solidFill>
                  <a:srgbClr val="333333"/>
                </a:solidFill>
              </a:rPr>
              <a:t>Anda</a:t>
            </a:r>
            <a:r>
              <a:rPr lang="en-GB" sz="2400" dirty="0">
                <a:solidFill>
                  <a:srgbClr val="333333"/>
                </a:solidFill>
              </a:rPr>
              <a:t> </a:t>
            </a:r>
            <a:r>
              <a:rPr lang="en-GB" sz="2400" dirty="0" err="1">
                <a:solidFill>
                  <a:srgbClr val="333333"/>
                </a:solidFill>
              </a:rPr>
              <a:t>seharusnya</a:t>
            </a:r>
            <a:r>
              <a:rPr lang="en-GB" sz="2400" dirty="0">
                <a:solidFill>
                  <a:srgbClr val="333333"/>
                </a:solidFill>
              </a:rPr>
              <a:t> </a:t>
            </a:r>
            <a:r>
              <a:rPr lang="en-GB" sz="2400" dirty="0" err="1">
                <a:solidFill>
                  <a:srgbClr val="333333"/>
                </a:solidFill>
              </a:rPr>
              <a:t>memberi</a:t>
            </a:r>
            <a:r>
              <a:rPr lang="en-GB" sz="2400" dirty="0">
                <a:solidFill>
                  <a:srgbClr val="333333"/>
                </a:solidFill>
              </a:rPr>
              <a:t> </a:t>
            </a:r>
            <a:r>
              <a:rPr lang="en-GB" sz="2400" dirty="0" err="1">
                <a:solidFill>
                  <a:srgbClr val="333333"/>
                </a:solidFill>
              </a:rPr>
              <a:t>kesimpulan</a:t>
            </a:r>
            <a:r>
              <a:rPr lang="en-GB" sz="2400" dirty="0">
                <a:solidFill>
                  <a:srgbClr val="333333"/>
                </a:solidFill>
              </a:rPr>
              <a:t>/</a:t>
            </a:r>
            <a:r>
              <a:rPr lang="en-GB" sz="2400" dirty="0" err="1">
                <a:solidFill>
                  <a:srgbClr val="333333"/>
                </a:solidFill>
              </a:rPr>
              <a:t>penilaian</a:t>
            </a:r>
            <a:r>
              <a:rPr lang="en-GB" sz="2400" dirty="0">
                <a:solidFill>
                  <a:srgbClr val="333333"/>
                </a:solidFill>
              </a:rPr>
              <a:t> </a:t>
            </a:r>
            <a:r>
              <a:rPr lang="en-GB" sz="2400" dirty="0" err="1">
                <a:solidFill>
                  <a:srgbClr val="333333"/>
                </a:solidFill>
              </a:rPr>
              <a:t>jika</a:t>
            </a:r>
            <a:r>
              <a:rPr lang="en-GB" sz="2400" dirty="0">
                <a:solidFill>
                  <a:srgbClr val="333333"/>
                </a:solidFill>
              </a:rPr>
              <a:t> </a:t>
            </a:r>
            <a:r>
              <a:rPr lang="en-GB" sz="2400" dirty="0" err="1">
                <a:solidFill>
                  <a:srgbClr val="333333"/>
                </a:solidFill>
              </a:rPr>
              <a:t>anda</a:t>
            </a:r>
            <a:r>
              <a:rPr lang="en-GB" sz="2400" dirty="0">
                <a:solidFill>
                  <a:srgbClr val="333333"/>
                </a:solidFill>
              </a:rPr>
              <a:t> </a:t>
            </a:r>
            <a:r>
              <a:rPr lang="en-GB" sz="2400" dirty="0" err="1">
                <a:solidFill>
                  <a:srgbClr val="333333"/>
                </a:solidFill>
              </a:rPr>
              <a:t>tahu</a:t>
            </a:r>
            <a:r>
              <a:rPr lang="en-GB" sz="2400" dirty="0">
                <a:solidFill>
                  <a:srgbClr val="333333"/>
                </a:solidFill>
              </a:rPr>
              <a:t> orang </a:t>
            </a:r>
            <a:r>
              <a:rPr lang="en-GB" sz="2400" dirty="0" err="1">
                <a:solidFill>
                  <a:srgbClr val="333333"/>
                </a:solidFill>
              </a:rPr>
              <a:t>tersebut</a:t>
            </a:r>
            <a:r>
              <a:rPr lang="en-GB" sz="2400" dirty="0">
                <a:solidFill>
                  <a:srgbClr val="333333"/>
                </a:solidFill>
              </a:rPr>
              <a:t> </a:t>
            </a:r>
            <a:r>
              <a:rPr lang="en-GB" sz="2400" dirty="0" err="1">
                <a:solidFill>
                  <a:srgbClr val="333333"/>
                </a:solidFill>
              </a:rPr>
              <a:t>dengan</a:t>
            </a:r>
            <a:r>
              <a:rPr lang="en-GB" sz="2400" dirty="0">
                <a:solidFill>
                  <a:srgbClr val="333333"/>
                </a:solidFill>
              </a:rPr>
              <a:t> </a:t>
            </a:r>
            <a:r>
              <a:rPr lang="en-GB" sz="2400" dirty="0" err="1">
                <a:solidFill>
                  <a:srgbClr val="333333"/>
                </a:solidFill>
              </a:rPr>
              <a:t>baik</a:t>
            </a:r>
            <a:r>
              <a:rPr lang="en-GB" sz="2400" dirty="0">
                <a:solidFill>
                  <a:srgbClr val="333333"/>
                </a:solidFill>
              </a:rPr>
              <a:t> </a:t>
            </a:r>
            <a:r>
              <a:rPr lang="en-GB" sz="2400" dirty="0" err="1">
                <a:solidFill>
                  <a:srgbClr val="333333"/>
                </a:solidFill>
              </a:rPr>
              <a:t>atau</a:t>
            </a:r>
            <a:r>
              <a:rPr lang="en-GB" sz="2400" dirty="0">
                <a:solidFill>
                  <a:srgbClr val="333333"/>
                </a:solidFill>
              </a:rPr>
              <a:t> </a:t>
            </a:r>
            <a:r>
              <a:rPr lang="en-GB" sz="2400" dirty="0" err="1">
                <a:solidFill>
                  <a:srgbClr val="333333"/>
                </a:solidFill>
              </a:rPr>
              <a:t>mengamatinya</a:t>
            </a:r>
            <a:r>
              <a:rPr lang="en-GB" sz="2400" dirty="0">
                <a:solidFill>
                  <a:srgbClr val="333333"/>
                </a:solidFill>
              </a:rPr>
              <a:t> </a:t>
            </a:r>
            <a:r>
              <a:rPr lang="en-GB" sz="2400" dirty="0" err="1">
                <a:solidFill>
                  <a:srgbClr val="333333"/>
                </a:solidFill>
              </a:rPr>
              <a:t>dalam</a:t>
            </a:r>
            <a:r>
              <a:rPr lang="en-GB" sz="2400" dirty="0">
                <a:solidFill>
                  <a:srgbClr val="333333"/>
                </a:solidFill>
              </a:rPr>
              <a:t> </a:t>
            </a:r>
            <a:r>
              <a:rPr lang="en-GB" sz="2400" dirty="0" err="1">
                <a:solidFill>
                  <a:srgbClr val="333333"/>
                </a:solidFill>
              </a:rPr>
              <a:t>konteks</a:t>
            </a:r>
            <a:r>
              <a:rPr lang="en-GB" sz="2400" dirty="0">
                <a:solidFill>
                  <a:srgbClr val="333333"/>
                </a:solidFill>
              </a:rPr>
              <a:t> yang </a:t>
            </a:r>
            <a:r>
              <a:rPr lang="en-GB" sz="2400" dirty="0" err="1">
                <a:solidFill>
                  <a:srgbClr val="333333"/>
                </a:solidFill>
              </a:rPr>
              <a:t>berbeda</a:t>
            </a:r>
            <a:r>
              <a:rPr lang="en-GB"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361950" algn="l"/>
              </a:tabLst>
              <a:defRPr/>
            </a:pPr>
            <a:r>
              <a:rPr lang="de-DE" sz="2400" dirty="0">
                <a:solidFill>
                  <a:srgbClr val="333333"/>
                </a:solidFill>
              </a:rPr>
              <a:t>Saat menilai situasi yang kompleks (seperti pada gambar yang ditunjukkan), sangat penting untuk mempertimbangkan segala informasi yang tersedia.</a:t>
            </a:r>
          </a:p>
          <a:p>
            <a:pPr marL="342900" lvl="0" indent="-342900" defTabSz="914400" fontAlgn="base">
              <a:buClr>
                <a:srgbClr val="333333"/>
              </a:buClr>
              <a:buFont typeface="WingDings"/>
              <a:buChar char=""/>
              <a:tabLst>
                <a:tab pos="361950" algn="l"/>
              </a:tabLst>
              <a:defRPr/>
            </a:pPr>
            <a:r>
              <a:rPr lang="en-US" sz="2400" dirty="0" err="1">
                <a:solidFill>
                  <a:srgbClr val="333333"/>
                </a:solidFill>
              </a:rPr>
              <a:t>Semakin</a:t>
            </a:r>
            <a:r>
              <a:rPr lang="en-US" sz="2400" dirty="0">
                <a:solidFill>
                  <a:srgbClr val="333333"/>
                </a:solidFill>
              </a:rPr>
              <a:t> </a:t>
            </a:r>
            <a:r>
              <a:rPr lang="en-US" sz="2400" dirty="0" err="1">
                <a:solidFill>
                  <a:srgbClr val="333333"/>
                </a:solidFill>
              </a:rPr>
              <a:t>banyak</a:t>
            </a:r>
            <a:r>
              <a:rPr lang="en-US" sz="2400" dirty="0">
                <a:solidFill>
                  <a:srgbClr val="333333"/>
                </a:solidFill>
              </a:rPr>
              <a:t> </a:t>
            </a:r>
            <a:r>
              <a:rPr lang="en-US" sz="2400" dirty="0" err="1">
                <a:solidFill>
                  <a:srgbClr val="333333"/>
                </a:solidFill>
              </a:rPr>
              <a:t>informasi</a:t>
            </a:r>
            <a:r>
              <a:rPr lang="en-US" sz="2400" dirty="0">
                <a:solidFill>
                  <a:srgbClr val="333333"/>
                </a:solidFill>
              </a:rPr>
              <a:t> yang </a:t>
            </a:r>
            <a:r>
              <a:rPr lang="en-US" sz="2400" dirty="0" err="1">
                <a:solidFill>
                  <a:srgbClr val="333333"/>
                </a:solidFill>
              </a:rPr>
              <a:t>dijadikan</a:t>
            </a:r>
            <a:r>
              <a:rPr lang="en-US" sz="2400" dirty="0">
                <a:solidFill>
                  <a:srgbClr val="333333"/>
                </a:solidFill>
              </a:rPr>
              <a:t> </a:t>
            </a:r>
            <a:r>
              <a:rPr lang="en-US" sz="2400" dirty="0" err="1">
                <a:solidFill>
                  <a:srgbClr val="333333"/>
                </a:solidFill>
              </a:rPr>
              <a:t>pertimbangan</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kesimpulan</a:t>
            </a:r>
            <a:r>
              <a:rPr lang="en-US" sz="2400" dirty="0">
                <a:solidFill>
                  <a:srgbClr val="333333"/>
                </a:solidFill>
              </a:rPr>
              <a:t> </a:t>
            </a:r>
            <a:r>
              <a:rPr lang="en-US" sz="2400" dirty="0" err="1">
                <a:solidFill>
                  <a:srgbClr val="333333"/>
                </a:solidFill>
              </a:rPr>
              <a:t>anda</a:t>
            </a:r>
            <a:r>
              <a:rPr lang="en-US" sz="2400" dirty="0">
                <a:solidFill>
                  <a:srgbClr val="333333"/>
                </a:solidFill>
              </a:rPr>
              <a:t> </a:t>
            </a:r>
            <a:r>
              <a:rPr lang="en-US" sz="2400" dirty="0" err="1">
                <a:solidFill>
                  <a:srgbClr val="333333"/>
                </a:solidFill>
              </a:rPr>
              <a:t>akan</a:t>
            </a:r>
            <a:r>
              <a:rPr lang="en-US" sz="2400" dirty="0">
                <a:solidFill>
                  <a:srgbClr val="333333"/>
                </a:solidFill>
              </a:rPr>
              <a:t> </a:t>
            </a:r>
            <a:r>
              <a:rPr lang="en-US" sz="2400" dirty="0" err="1">
                <a:solidFill>
                  <a:srgbClr val="333333"/>
                </a:solidFill>
              </a:rPr>
              <a:t>semakin</a:t>
            </a:r>
            <a:r>
              <a:rPr lang="en-US" sz="2400" dirty="0">
                <a:solidFill>
                  <a:srgbClr val="333333"/>
                </a:solidFill>
              </a:rPr>
              <a:t> </a:t>
            </a:r>
            <a:r>
              <a:rPr lang="en-US" sz="2400" dirty="0" err="1">
                <a:solidFill>
                  <a:srgbClr val="333333"/>
                </a:solidFill>
              </a:rPr>
              <a:t>mendekati</a:t>
            </a:r>
            <a:r>
              <a:rPr lang="en-US" sz="2400" dirty="0">
                <a:solidFill>
                  <a:srgbClr val="333333"/>
                </a:solidFill>
              </a:rPr>
              <a:t> </a:t>
            </a:r>
            <a:r>
              <a:rPr lang="en-US" sz="2400" dirty="0" err="1">
                <a:solidFill>
                  <a:srgbClr val="333333"/>
                </a:solidFill>
              </a:rPr>
              <a:t>kebenaran</a:t>
            </a:r>
            <a:r>
              <a:rPr lang="en-US" sz="2400" dirty="0">
                <a:solidFill>
                  <a:srgbClr val="333333"/>
                </a:solidFill>
              </a:rPr>
              <a:t>.</a:t>
            </a:r>
            <a:endParaRPr lang="en-US" sz="2400" dirty="0"/>
          </a:p>
        </p:txBody>
      </p:sp>
    </p:spTree>
    <p:extLst>
      <p:ext uri="{BB962C8B-B14F-4D97-AF65-F5344CB8AC3E}">
        <p14:creationId xmlns:p14="http://schemas.microsoft.com/office/powerpoint/2010/main" val="2668366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Tugas 4</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Berikut akan ditunjukkan gambar yang berurutan yang menceritakan sebuah kisah cerita.</a:t>
            </a:r>
          </a:p>
          <a:p>
            <a:pPr marL="342900" lvl="0" indent="-342900" defTabSz="914400" fontAlgn="base">
              <a:buClr>
                <a:srgbClr val="333333"/>
              </a:buClr>
              <a:buFont typeface="WingDings"/>
              <a:buChar char=""/>
            </a:pPr>
            <a:r>
              <a:rPr lang="de-DE" altLang="de-DE" sz="2400" dirty="0">
                <a:solidFill>
                  <a:srgbClr val="333333"/>
                </a:solidFill>
              </a:rPr>
              <a:t>Gambar akan disertai dengan 3 kemungkinan jawaban</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Tugas</a:t>
            </a:r>
            <a:r>
              <a:rPr lang="en-US" altLang="de-DE" sz="2400" dirty="0">
                <a:solidFill>
                  <a:srgbClr val="333333"/>
                </a:solidFill>
              </a:rPr>
              <a:t> </a:t>
            </a:r>
            <a:r>
              <a:rPr lang="en-US" altLang="de-DE" sz="2400" dirty="0" err="1">
                <a:solidFill>
                  <a:srgbClr val="333333"/>
                </a:solidFill>
              </a:rPr>
              <a:t>anda</a:t>
            </a:r>
            <a:r>
              <a:rPr lang="en-US" altLang="de-DE" sz="2400" dirty="0">
                <a:solidFill>
                  <a:srgbClr val="333333"/>
                </a:solidFill>
              </a:rPr>
              <a:t> </a:t>
            </a:r>
            <a:r>
              <a:rPr lang="en-US" altLang="de-DE" sz="2400" dirty="0" err="1">
                <a:solidFill>
                  <a:srgbClr val="333333"/>
                </a:solidFill>
              </a:rPr>
              <a:t>untuk</a:t>
            </a:r>
            <a:r>
              <a:rPr lang="en-US" altLang="de-DE" sz="2400" dirty="0">
                <a:solidFill>
                  <a:srgbClr val="333333"/>
                </a:solidFill>
              </a:rPr>
              <a:t> </a:t>
            </a:r>
            <a:r>
              <a:rPr lang="en-US" altLang="de-DE" sz="2400" dirty="0" err="1">
                <a:solidFill>
                  <a:srgbClr val="333333"/>
                </a:solidFill>
              </a:rPr>
              <a:t>menentukan</a:t>
            </a:r>
            <a:r>
              <a:rPr lang="en-US" altLang="de-DE" sz="2400" dirty="0">
                <a:solidFill>
                  <a:srgbClr val="333333"/>
                </a:solidFill>
              </a:rPr>
              <a:t> mana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ketiga</a:t>
            </a:r>
            <a:r>
              <a:rPr lang="en-US" altLang="de-DE" sz="2400" dirty="0">
                <a:solidFill>
                  <a:srgbClr val="333333"/>
                </a:solidFill>
              </a:rPr>
              <a:t> </a:t>
            </a:r>
            <a:r>
              <a:rPr lang="en-US" altLang="de-DE" sz="2400" dirty="0" err="1">
                <a:solidFill>
                  <a:srgbClr val="333333"/>
                </a:solidFill>
              </a:rPr>
              <a:t>jawaban</a:t>
            </a:r>
            <a:r>
              <a:rPr lang="en-US" altLang="de-DE" sz="2400" dirty="0">
                <a:solidFill>
                  <a:srgbClr val="333333"/>
                </a:solidFill>
              </a:rPr>
              <a:t> </a:t>
            </a:r>
            <a:r>
              <a:rPr lang="en-US" altLang="de-DE" sz="2400" dirty="0" err="1">
                <a:solidFill>
                  <a:srgbClr val="333333"/>
                </a:solidFill>
              </a:rPr>
              <a:t>itu</a:t>
            </a:r>
            <a:r>
              <a:rPr lang="en-US" altLang="de-DE" sz="2400" dirty="0">
                <a:solidFill>
                  <a:srgbClr val="333333"/>
                </a:solidFill>
              </a:rPr>
              <a:t> yang </a:t>
            </a:r>
            <a:r>
              <a:rPr lang="en-US" altLang="de-DE" sz="2400" dirty="0" err="1">
                <a:solidFill>
                  <a:srgbClr val="333333"/>
                </a:solidFill>
              </a:rPr>
              <a:t>mendekati</a:t>
            </a:r>
            <a:r>
              <a:rPr lang="en-US" altLang="de-DE" sz="2400" dirty="0">
                <a:solidFill>
                  <a:srgbClr val="333333"/>
                </a:solidFill>
              </a:rPr>
              <a:t> </a:t>
            </a:r>
            <a:r>
              <a:rPr lang="en-US" altLang="de-DE" sz="2400" dirty="0" err="1">
                <a:solidFill>
                  <a:srgbClr val="333333"/>
                </a:solidFill>
              </a:rPr>
              <a:t>kesimpulan</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kisah</a:t>
            </a:r>
            <a:r>
              <a:rPr lang="en-US" altLang="de-DE" sz="2400" dirty="0">
                <a:solidFill>
                  <a:srgbClr val="333333"/>
                </a:solidFill>
              </a:rPr>
              <a:t> </a:t>
            </a:r>
            <a:r>
              <a:rPr lang="en-US" altLang="de-DE" sz="2400" dirty="0" err="1">
                <a:solidFill>
                  <a:srgbClr val="333333"/>
                </a:solidFill>
              </a:rPr>
              <a:t>cerita</a:t>
            </a:r>
            <a:r>
              <a:rPr lang="en-US" altLang="de-DE" sz="2400" dirty="0">
                <a:solidFill>
                  <a:srgbClr val="333333"/>
                </a:solidFill>
              </a:rPr>
              <a:t> yang </a:t>
            </a:r>
            <a:r>
              <a:rPr lang="en-US" altLang="de-DE" sz="2400" dirty="0" err="1">
                <a:solidFill>
                  <a:srgbClr val="333333"/>
                </a:solidFill>
              </a:rPr>
              <a:t>ditunjukkan</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98</a:t>
            </a:fld>
            <a:endParaRPr lang="de-DE" altLang="de-DE">
              <a:latin typeface="+mn-lt"/>
              <a:ea typeface="+mn-ea"/>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99</a:t>
            </a:fld>
            <a:endParaRPr lang="de-DE" altLang="de-DE">
              <a:latin typeface="+mn-lt"/>
              <a:ea typeface="+mn-ea"/>
            </a:endParaRPr>
          </a:p>
        </p:txBody>
      </p:sp>
      <p:sp>
        <p:nvSpPr>
          <p:cNvPr id="11674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100</a:t>
            </a:fld>
            <a:endParaRPr lang="de-DE" altLang="de-DE">
              <a:latin typeface="+mn-lt"/>
              <a:ea typeface="+mn-ea"/>
            </a:endParaRPr>
          </a:p>
        </p:txBody>
      </p:sp>
      <p:sp>
        <p:nvSpPr>
          <p:cNvPr id="11776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101</a:t>
            </a:fld>
            <a:endParaRPr lang="de-DE" altLang="de-DE">
              <a:latin typeface="+mn-lt"/>
              <a:ea typeface="+mn-ea"/>
            </a:endParaRPr>
          </a:p>
        </p:txBody>
      </p:sp>
      <p:sp>
        <p:nvSpPr>
          <p:cNvPr id="118791"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kelakar</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guyonan</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mengerjai</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direncanakan oleh kedua anak laki-laki itu?</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102</a:t>
            </a:fld>
            <a:endParaRPr lang="de-DE" altLang="de-DE">
              <a:latin typeface="+mn-lt"/>
              <a:ea typeface="+mn-ea"/>
            </a:endParaRPr>
          </a:p>
        </p:txBody>
      </p:sp>
      <p:sp>
        <p:nvSpPr>
          <p:cNvPr id="11981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Mengundang</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anak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laki-laki</a:t>
            </a:r>
            <a:r>
              <a:rPr lang="en-CA" altLang="de-DE" sz="2400" dirty="0">
                <a:solidFill>
                  <a:srgbClr val="333333"/>
                </a:solidFill>
                <a:latin typeface="+mn-lt"/>
                <a:ea typeface="+mn-ea"/>
                <a:cs typeface="+mn-cs"/>
              </a:rPr>
              <a:t> lain </a:t>
            </a:r>
            <a:r>
              <a:rPr lang="en-CA" altLang="de-DE" sz="2400" dirty="0" err="1">
                <a:solidFill>
                  <a:srgbClr val="333333"/>
                </a:solidFill>
                <a:latin typeface="+mn-lt"/>
                <a:ea typeface="+mn-ea"/>
                <a:cs typeface="+mn-cs"/>
              </a:rPr>
              <a:t>untuk</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bermain</a:t>
            </a:r>
            <a:r>
              <a:rPr lang="en-CA" altLang="de-DE" sz="2400" dirty="0">
                <a:solidFill>
                  <a:srgbClr val="333333"/>
                </a:solidFill>
                <a:latin typeface="+mn-lt"/>
                <a:ea typeface="+mn-ea"/>
                <a:cs typeface="+mn-cs"/>
              </a:rPr>
              <a:t> bola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mereka</a:t>
            </a:r>
            <a:r>
              <a:rPr lang="en-CA"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mn-lt"/>
                <a:ea typeface="+mn-ea"/>
                <a:cs typeface="+mn-cs"/>
              </a:rPr>
              <a:t>Bermain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kelakar</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guyonan</a:t>
            </a:r>
            <a:r>
              <a:rPr lang="en-CA" altLang="de-DE" sz="2400" dirty="0">
                <a:solidFill>
                  <a:srgbClr val="004992"/>
                </a:solidFill>
                <a:latin typeface="+mn-lt"/>
                <a:ea typeface="+mn-ea"/>
                <a:cs typeface="+mn-cs"/>
              </a:rPr>
              <a:t> (</a:t>
            </a:r>
            <a:r>
              <a:rPr lang="en-CA" altLang="de-DE" sz="2400" dirty="0" err="1">
                <a:solidFill>
                  <a:srgbClr val="004992"/>
                </a:solidFill>
                <a:latin typeface="+mn-lt"/>
                <a:ea typeface="+mn-ea"/>
                <a:cs typeface="+mn-cs"/>
              </a:rPr>
              <a:t>mengerjai</a:t>
            </a:r>
            <a:r>
              <a:rPr lang="en-CA"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solidFill>
                  <a:srgbClr val="333333"/>
                </a:solidFill>
                <a:latin typeface="+mn-lt"/>
                <a:ea typeface="+mn-ea"/>
                <a:cs typeface="+mn-cs"/>
              </a:rPr>
              <a:t>Mengambil</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foto</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bersama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juara</a:t>
            </a:r>
            <a:r>
              <a:rPr lang="en-CA" altLang="de-DE" sz="2400" dirty="0">
                <a:solidFill>
                  <a:srgbClr val="333333"/>
                </a:solidFill>
                <a:latin typeface="+mn-lt"/>
                <a:ea typeface="+mn-ea"/>
                <a:cs typeface="+mn-cs"/>
              </a:rPr>
              <a:t> </a:t>
            </a:r>
            <a:r>
              <a:rPr lang="en-CA" altLang="de-DE" sz="2400" dirty="0" err="1">
                <a:solidFill>
                  <a:srgbClr val="333333"/>
                </a:solidFill>
                <a:latin typeface="+mn-lt"/>
                <a:ea typeface="+mn-ea"/>
                <a:cs typeface="+mn-cs"/>
              </a:rPr>
              <a:t>sepakbola</a:t>
            </a:r>
            <a:r>
              <a:rPr lang="en-CA" altLang="de-DE" sz="2400" dirty="0">
                <a:solidFill>
                  <a:srgbClr val="333333"/>
                </a:solidFill>
                <a:latin typeface="+mn-lt"/>
                <a:ea typeface="+mn-ea"/>
                <a:cs typeface="+mn-cs"/>
              </a:rPr>
              <a:t>.</a:t>
            </a:r>
            <a:endParaRPr lang="en-US" altLang="de-DE" sz="2400" dirty="0">
              <a:solidFill>
                <a:srgbClr val="333333"/>
              </a:solidFill>
              <a:latin typeface="+mn-lt"/>
              <a:ea typeface="+mn-ea"/>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103</a:t>
            </a:fld>
            <a:endParaRPr lang="de-DE" altLang="de-DE">
              <a:latin typeface="+mn-lt"/>
              <a:ea typeface="+mn-ea"/>
            </a:endParaRPr>
          </a:p>
        </p:txBody>
      </p:sp>
      <p:sp>
        <p:nvSpPr>
          <p:cNvPr id="12083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104</a:t>
            </a:fld>
            <a:endParaRPr lang="de-DE" altLang="de-DE">
              <a:latin typeface="+mn-lt"/>
              <a:ea typeface="+mn-ea"/>
            </a:endParaRPr>
          </a:p>
        </p:txBody>
      </p:sp>
      <p:sp>
        <p:nvSpPr>
          <p:cNvPr id="12186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105</a:t>
            </a:fld>
            <a:endParaRPr lang="de-DE" altLang="de-DE">
              <a:latin typeface="+mn-lt"/>
              <a:ea typeface="+mn-ea"/>
            </a:endParaRPr>
          </a:p>
        </p:txBody>
      </p:sp>
      <p:sp>
        <p:nvSpPr>
          <p:cNvPr id="12288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1"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106</a:t>
            </a:fld>
            <a:endParaRPr lang="de-DE" altLang="de-DE">
              <a:latin typeface="+mn-lt"/>
              <a:ea typeface="+mn-ea"/>
            </a:endParaRPr>
          </a:p>
        </p:txBody>
      </p:sp>
      <p:sp>
        <p:nvSpPr>
          <p:cNvPr id="12391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berusaha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melarikan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diri</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kedua pria itu lakukan?</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107</a:t>
            </a:fld>
            <a:endParaRPr lang="de-DE" altLang="de-DE">
              <a:latin typeface="+mn-lt"/>
              <a:ea typeface="+mn-ea"/>
            </a:endParaRPr>
          </a:p>
        </p:txBody>
      </p:sp>
      <p:sp>
        <p:nvSpPr>
          <p:cNvPr id="12493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tarian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bulan</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Kedua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pria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itu</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berusaha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melarikan</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diri</a:t>
            </a:r>
            <a:r>
              <a:rPr lang="en-US" altLang="de-DE" sz="2400" dirty="0">
                <a:solidFill>
                  <a:srgbClr val="004992"/>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Kedua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pria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itu</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sedang</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berolahraga</a:t>
            </a:r>
            <a:r>
              <a:rPr lang="en-US" altLang="de-DE" sz="2400" dirty="0">
                <a:solidFill>
                  <a:srgbClr val="333333"/>
                </a:solidFill>
                <a:latin typeface="+mn-lt"/>
                <a:ea typeface="+mn-ea"/>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108</a:t>
            </a:fld>
            <a:endParaRPr lang="de-DE" altLang="de-DE">
              <a:latin typeface="+mn-lt"/>
              <a:ea typeface="+mn-ea"/>
            </a:endParaRPr>
          </a:p>
        </p:txBody>
      </p:sp>
      <p:sp>
        <p:nvSpPr>
          <p:cNvPr id="12595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109</a:t>
            </a:fld>
            <a:endParaRPr lang="de-DE" altLang="de-DE">
              <a:latin typeface="+mn-lt"/>
              <a:ea typeface="+mn-ea"/>
            </a:endParaRPr>
          </a:p>
        </p:txBody>
      </p:sp>
      <p:sp>
        <p:nvSpPr>
          <p:cNvPr id="126982"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110</a:t>
            </a:fld>
            <a:endParaRPr lang="de-DE" altLang="de-DE">
              <a:latin typeface="+mn-lt"/>
              <a:ea typeface="+mn-ea"/>
            </a:endParaRPr>
          </a:p>
        </p:txBody>
      </p:sp>
      <p:sp>
        <p:nvSpPr>
          <p:cNvPr id="12800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1"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111</a:t>
            </a:fld>
            <a:endParaRPr lang="de-DE" altLang="de-DE">
              <a:latin typeface="+mn-lt"/>
              <a:ea typeface="+mn-ea"/>
            </a:endParaRPr>
          </a:p>
        </p:txBody>
      </p:sp>
      <p:sp>
        <p:nvSpPr>
          <p:cNvPr id="129032"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Mencoba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menakuti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adiknya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saat</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memberi</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Apa yang sedang dilakukan anak tersebut?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3" name="Slide Number Placeholder 2"/>
          <p:cNvSpPr>
            <a:spLocks noGrp="1"/>
          </p:cNvSpPr>
          <p:nvPr>
            <p:ph type="sldNum" sz="quarter" idx="12"/>
          </p:nvPr>
        </p:nvSpPr>
        <p:spPr/>
        <p:txBody>
          <a:bodyPr/>
          <a:lstStyle/>
          <a:p>
            <a:fld id="{EB74BE30-FA80-433F-BF15-2D79A4E48937}" type="slidenum">
              <a:rPr lang="de-DE" altLang="de-DE" smtClean="0">
                <a:latin typeface="+mn-lt"/>
                <a:ea typeface="+mn-ea"/>
              </a:rPr>
              <a:pPr/>
              <a:t>112</a:t>
            </a:fld>
            <a:endParaRPr lang="de-DE" altLang="de-DE">
              <a:latin typeface="+mn-lt"/>
              <a:ea typeface="+mn-ea"/>
            </a:endParaRPr>
          </a:p>
        </p:txBody>
      </p:sp>
      <p:sp>
        <p:nvSpPr>
          <p:cNvPr id="130056" name="Rectangle 9"/>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Bahagia</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dengan</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kaldo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ultahnya</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cs typeface="+mn-cs"/>
              </a:rPr>
              <a:t>Membungkus</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kado</a:t>
            </a:r>
            <a:r>
              <a:rPr lang="en-US" altLang="de-DE" sz="2400" dirty="0">
                <a:solidFill>
                  <a:srgbClr val="333333"/>
                </a:solidFill>
                <a:latin typeface="+mn-lt"/>
                <a:ea typeface="+mn-ea"/>
                <a:cs typeface="+mn-cs"/>
              </a:rPr>
              <a:t> </a:t>
            </a:r>
            <a:r>
              <a:rPr lang="en-US" altLang="de-DE" sz="2400" dirty="0" err="1">
                <a:solidFill>
                  <a:srgbClr val="333333"/>
                </a:solidFill>
                <a:latin typeface="+mn-lt"/>
                <a:ea typeface="+mn-ea"/>
                <a:cs typeface="+mn-cs"/>
              </a:rPr>
              <a:t>ultah</a:t>
            </a:r>
            <a:r>
              <a:rPr lang="en-US" altLang="de-DE" sz="2400" dirty="0">
                <a:solidFill>
                  <a:srgbClr val="333333"/>
                </a:solidFill>
                <a:latin typeface="+mn-lt"/>
                <a:ea typeface="+mn-ea"/>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cs typeface="+mn-cs"/>
              </a:rPr>
              <a:t>Mencoba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menakuti</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adiknya</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saat</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memberi</a:t>
            </a:r>
            <a:r>
              <a:rPr lang="en-US" altLang="de-DE" sz="2400" dirty="0">
                <a:solidFill>
                  <a:srgbClr val="004992"/>
                </a:solidFill>
                <a:latin typeface="+mn-lt"/>
                <a:ea typeface="+mn-ea"/>
                <a:cs typeface="+mn-cs"/>
              </a:rPr>
              <a:t> </a:t>
            </a:r>
            <a:r>
              <a:rPr lang="en-US" altLang="de-DE" sz="2400" dirty="0" err="1">
                <a:solidFill>
                  <a:srgbClr val="004992"/>
                </a:solidFill>
                <a:latin typeface="+mn-lt"/>
                <a:ea typeface="+mn-ea"/>
                <a:cs typeface="+mn-cs"/>
              </a:rPr>
              <a:t>kado</a:t>
            </a:r>
            <a:r>
              <a:rPr lang="en-US" altLang="de-DE" sz="2400" dirty="0">
                <a:solidFill>
                  <a:srgbClr val="004992"/>
                </a:solidFill>
                <a:latin typeface="+mn-lt"/>
                <a:ea typeface="+mn-ea"/>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err="1">
                <a:solidFill>
                  <a:srgbClr val="333333"/>
                </a:solidFill>
              </a:rPr>
              <a:t>salah</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20486950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a:t>
            </a:r>
            <a:r>
              <a:rPr lang="de-DE" altLang="de-DE" sz="2400">
                <a:solidFill>
                  <a:srgbClr val="333333"/>
                </a:solidFill>
              </a:rPr>
              <a:t>tersedia.</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9289508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seharusnya</a:t>
            </a:r>
            <a:r>
              <a:rPr lang="en-GB" altLang="de-DE" sz="2400" dirty="0">
                <a:solidFill>
                  <a:srgbClr val="333333"/>
                </a:solidFill>
              </a:rPr>
              <a:t> </a:t>
            </a:r>
            <a:r>
              <a:rPr lang="en-GB" altLang="de-DE" sz="2400" dirty="0" err="1">
                <a:solidFill>
                  <a:srgbClr val="333333"/>
                </a:solidFill>
              </a:rPr>
              <a:t>memberi</a:t>
            </a:r>
            <a:r>
              <a:rPr lang="en-GB" altLang="de-DE" sz="2400" dirty="0">
                <a:solidFill>
                  <a:srgbClr val="333333"/>
                </a:solidFill>
              </a:rPr>
              <a:t> </a:t>
            </a:r>
            <a:r>
              <a:rPr lang="en-GB" altLang="de-DE" sz="2400" dirty="0" err="1">
                <a:solidFill>
                  <a:srgbClr val="333333"/>
                </a:solidFill>
              </a:rPr>
              <a:t>kesimpulan</a:t>
            </a:r>
            <a:r>
              <a:rPr lang="en-GB" altLang="de-DE" sz="2400" dirty="0">
                <a:solidFill>
                  <a:srgbClr val="333333"/>
                </a:solidFill>
              </a:rPr>
              <a:t> / </a:t>
            </a:r>
            <a:r>
              <a:rPr lang="en-GB" altLang="de-DE" sz="2400" dirty="0" err="1">
                <a:solidFill>
                  <a:srgbClr val="333333"/>
                </a:solidFill>
              </a:rPr>
              <a:t>penilaian</a:t>
            </a:r>
            <a:r>
              <a:rPr lang="en-GB" altLang="de-DE" sz="2400" dirty="0">
                <a:solidFill>
                  <a:srgbClr val="333333"/>
                </a:solidFill>
              </a:rPr>
              <a:t> </a:t>
            </a:r>
            <a:r>
              <a:rPr lang="en-GB" altLang="de-DE" sz="2400" dirty="0" err="1">
                <a:solidFill>
                  <a:srgbClr val="333333"/>
                </a:solidFill>
              </a:rPr>
              <a:t>jika</a:t>
            </a:r>
            <a:r>
              <a:rPr lang="en-GB" altLang="de-DE" sz="2400" dirty="0">
                <a:solidFill>
                  <a:srgbClr val="333333"/>
                </a:solidFill>
              </a:rPr>
              <a:t> </a:t>
            </a:r>
            <a:r>
              <a:rPr lang="en-GB" altLang="de-DE" sz="2400" dirty="0" err="1">
                <a:solidFill>
                  <a:srgbClr val="333333"/>
                </a:solidFill>
              </a:rPr>
              <a:t>anda</a:t>
            </a:r>
            <a:r>
              <a:rPr lang="en-GB" altLang="de-DE" sz="2400" dirty="0">
                <a:solidFill>
                  <a:srgbClr val="333333"/>
                </a:solidFill>
              </a:rPr>
              <a:t> </a:t>
            </a:r>
            <a:r>
              <a:rPr lang="en-GB" altLang="de-DE" sz="2400" dirty="0" err="1">
                <a:solidFill>
                  <a:srgbClr val="333333"/>
                </a:solidFill>
              </a:rPr>
              <a:t>tahu</a:t>
            </a:r>
            <a:r>
              <a:rPr lang="en-GB" altLang="de-DE" sz="2400" dirty="0">
                <a:solidFill>
                  <a:srgbClr val="333333"/>
                </a:solidFill>
              </a:rPr>
              <a:t> orang </a:t>
            </a:r>
            <a:r>
              <a:rPr lang="en-GB" altLang="de-DE" sz="2400" dirty="0" err="1">
                <a:solidFill>
                  <a:srgbClr val="333333"/>
                </a:solidFill>
              </a:rPr>
              <a:t>tersebut</a:t>
            </a:r>
            <a:r>
              <a:rPr lang="en-GB" altLang="de-DE" sz="2400" dirty="0">
                <a:solidFill>
                  <a:srgbClr val="333333"/>
                </a:solidFill>
              </a:rPr>
              <a:t> </a:t>
            </a:r>
            <a:r>
              <a:rPr lang="en-GB" altLang="de-DE" sz="2400" dirty="0" err="1">
                <a:solidFill>
                  <a:srgbClr val="333333"/>
                </a:solidFill>
              </a:rPr>
              <a:t>dengan</a:t>
            </a:r>
            <a:r>
              <a:rPr lang="en-GB" altLang="de-DE" sz="2400" dirty="0">
                <a:solidFill>
                  <a:srgbClr val="333333"/>
                </a:solidFill>
              </a:rPr>
              <a:t> </a:t>
            </a:r>
            <a:r>
              <a:rPr lang="en-GB" altLang="de-DE" sz="2400" dirty="0" err="1">
                <a:solidFill>
                  <a:srgbClr val="333333"/>
                </a:solidFill>
              </a:rPr>
              <a:t>baik</a:t>
            </a:r>
            <a:r>
              <a:rPr lang="en-GB" altLang="de-DE" sz="2400" dirty="0">
                <a:solidFill>
                  <a:srgbClr val="333333"/>
                </a:solidFill>
              </a:rPr>
              <a:t> </a:t>
            </a:r>
            <a:r>
              <a:rPr lang="en-GB" altLang="de-DE" sz="2400" dirty="0" err="1">
                <a:solidFill>
                  <a:srgbClr val="333333"/>
                </a:solidFill>
              </a:rPr>
              <a:t>atau</a:t>
            </a:r>
            <a:r>
              <a:rPr lang="en-GB" altLang="de-DE" sz="2400" dirty="0">
                <a:solidFill>
                  <a:srgbClr val="333333"/>
                </a:solidFill>
              </a:rPr>
              <a:t> </a:t>
            </a:r>
            <a:r>
              <a:rPr lang="en-GB" altLang="de-DE" sz="2400" dirty="0" err="1">
                <a:solidFill>
                  <a:srgbClr val="333333"/>
                </a:solidFill>
              </a:rPr>
              <a:t>mengamatinya</a:t>
            </a:r>
            <a:r>
              <a:rPr lang="en-GB" altLang="de-DE" sz="2400" dirty="0">
                <a:solidFill>
                  <a:srgbClr val="333333"/>
                </a:solidFill>
              </a:rPr>
              <a:t> </a:t>
            </a:r>
            <a:r>
              <a:rPr lang="en-GB" altLang="de-DE" sz="2400" dirty="0" err="1">
                <a:solidFill>
                  <a:srgbClr val="333333"/>
                </a:solidFill>
              </a:rPr>
              <a:t>dalam</a:t>
            </a:r>
            <a:r>
              <a:rPr lang="en-GB" altLang="de-DE" sz="2400" dirty="0">
                <a:solidFill>
                  <a:srgbClr val="333333"/>
                </a:solidFill>
              </a:rPr>
              <a:t> </a:t>
            </a:r>
            <a:r>
              <a:rPr lang="en-GB" altLang="de-DE" sz="2400" dirty="0" err="1">
                <a:solidFill>
                  <a:srgbClr val="333333"/>
                </a:solidFill>
              </a:rPr>
              <a:t>konteks</a:t>
            </a:r>
            <a:r>
              <a:rPr lang="en-GB" altLang="de-DE" sz="2400" dirty="0">
                <a:solidFill>
                  <a:srgbClr val="333333"/>
                </a:solidFill>
              </a:rPr>
              <a:t> yang </a:t>
            </a:r>
            <a:r>
              <a:rPr lang="en-GB" altLang="de-DE" sz="2400" dirty="0" err="1">
                <a:solidFill>
                  <a:srgbClr val="333333"/>
                </a:solidFill>
              </a:rPr>
              <a:t>berbeda</a:t>
            </a:r>
            <a:r>
              <a:rPr lang="en-GB" altLang="de-DE" sz="2400" dirty="0">
                <a:solidFill>
                  <a:srgbClr val="333333"/>
                </a:solidFill>
              </a:rPr>
              <a:t>.</a:t>
            </a:r>
            <a:endParaRPr lang="de-DE"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Ekspresi</a:t>
            </a:r>
            <a:r>
              <a:rPr lang="en-GB" altLang="de-DE" sz="2400" dirty="0">
                <a:solidFill>
                  <a:srgbClr val="333333"/>
                </a:solidFill>
              </a:rPr>
              <a:t> </a:t>
            </a:r>
            <a:r>
              <a:rPr lang="en-GB" altLang="de-DE" sz="2400" dirty="0" err="1">
                <a:solidFill>
                  <a:srgbClr val="333333"/>
                </a:solidFill>
              </a:rPr>
              <a:t>wajah</a:t>
            </a:r>
            <a:r>
              <a:rPr lang="en-GB" altLang="de-DE" sz="2400" dirty="0">
                <a:solidFill>
                  <a:srgbClr val="333333"/>
                </a:solidFill>
              </a:rPr>
              <a:t> </a:t>
            </a:r>
            <a:r>
              <a:rPr lang="en-GB" altLang="de-DE" sz="2400" dirty="0" err="1">
                <a:solidFill>
                  <a:srgbClr val="333333"/>
                </a:solidFill>
              </a:rPr>
              <a:t>dan</a:t>
            </a:r>
            <a:r>
              <a:rPr lang="en-GB" altLang="de-DE" sz="2400" dirty="0">
                <a:solidFill>
                  <a:srgbClr val="333333"/>
                </a:solidFill>
              </a:rPr>
              <a:t> </a:t>
            </a:r>
            <a:r>
              <a:rPr lang="en-GB" altLang="de-DE" sz="2400" dirty="0" err="1">
                <a:solidFill>
                  <a:srgbClr val="333333"/>
                </a:solidFill>
              </a:rPr>
              <a:t>sikap</a:t>
            </a:r>
            <a:r>
              <a:rPr lang="en-GB" altLang="de-DE" sz="2400" dirty="0">
                <a:solidFill>
                  <a:srgbClr val="333333"/>
                </a:solidFill>
              </a:rPr>
              <a:t> </a:t>
            </a:r>
            <a:r>
              <a:rPr lang="en-GB" altLang="de-DE" sz="2400" dirty="0" err="1">
                <a:solidFill>
                  <a:srgbClr val="333333"/>
                </a:solidFill>
              </a:rPr>
              <a:t>tubuh</a:t>
            </a:r>
            <a:r>
              <a:rPr lang="en-GB" altLang="de-DE" sz="2400" dirty="0">
                <a:solidFill>
                  <a:srgbClr val="333333"/>
                </a:solidFill>
              </a:rPr>
              <a:t> </a:t>
            </a:r>
            <a:r>
              <a:rPr lang="en-GB" altLang="de-DE" sz="2400" dirty="0" err="1">
                <a:solidFill>
                  <a:srgbClr val="333333"/>
                </a:solidFill>
              </a:rPr>
              <a:t>merupakan</a:t>
            </a:r>
            <a:r>
              <a:rPr lang="en-GB" altLang="de-DE" sz="2400" dirty="0">
                <a:solidFill>
                  <a:srgbClr val="333333"/>
                </a:solidFill>
              </a:rPr>
              <a:t> </a:t>
            </a:r>
            <a:r>
              <a:rPr lang="en-GB" altLang="de-DE" sz="2400" dirty="0" err="1">
                <a:solidFill>
                  <a:srgbClr val="333333"/>
                </a:solidFill>
              </a:rPr>
              <a:t>petunjuk</a:t>
            </a:r>
            <a:r>
              <a:rPr lang="en-GB" altLang="de-DE" sz="2400" dirty="0">
                <a:solidFill>
                  <a:srgbClr val="333333"/>
                </a:solidFill>
              </a:rPr>
              <a:t> yang </a:t>
            </a:r>
            <a:r>
              <a:rPr lang="en-GB" altLang="de-DE" sz="2400" dirty="0" err="1">
                <a:solidFill>
                  <a:srgbClr val="333333"/>
                </a:solidFill>
              </a:rPr>
              <a:t>penting</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a:t>
            </a:r>
            <a:r>
              <a:rPr lang="en-GB" altLang="de-DE" sz="2400" dirty="0" err="1">
                <a:solidFill>
                  <a:srgbClr val="333333"/>
                </a:solidFill>
              </a:rPr>
              <a:t>perasaan</a:t>
            </a:r>
            <a:r>
              <a:rPr lang="en-GB" altLang="de-DE" sz="2400" dirty="0">
                <a:solidFill>
                  <a:srgbClr val="333333"/>
                </a:solidFill>
              </a:rPr>
              <a:t> </a:t>
            </a:r>
            <a:r>
              <a:rPr lang="en-GB" altLang="de-DE" sz="2400" dirty="0" err="1">
                <a:solidFill>
                  <a:srgbClr val="333333"/>
                </a:solidFill>
              </a:rPr>
              <a:t>seseorang</a:t>
            </a:r>
            <a:r>
              <a:rPr lang="en-GB" altLang="de-DE" sz="2400" dirty="0">
                <a:solidFill>
                  <a:srgbClr val="333333"/>
                </a:solidFill>
              </a:rPr>
              <a:t> </a:t>
            </a:r>
            <a:r>
              <a:rPr lang="en-GB" altLang="de-DE" sz="2400" dirty="0" err="1">
                <a:solidFill>
                  <a:srgbClr val="333333"/>
                </a:solidFill>
              </a:rPr>
              <a:t>tapi</a:t>
            </a:r>
            <a:r>
              <a:rPr lang="en-GB" altLang="de-DE" sz="2400" dirty="0">
                <a:solidFill>
                  <a:srgbClr val="333333"/>
                </a:solidFill>
              </a:rPr>
              <a:t> </a:t>
            </a:r>
            <a:r>
              <a:rPr lang="en-GB" altLang="de-DE" sz="2400" dirty="0" err="1">
                <a:solidFill>
                  <a:srgbClr val="333333"/>
                </a:solidFill>
              </a:rPr>
              <a:t>terkadang</a:t>
            </a:r>
            <a:r>
              <a:rPr lang="en-GB" altLang="de-DE" sz="2400" dirty="0">
                <a:solidFill>
                  <a:srgbClr val="333333"/>
                </a:solidFill>
              </a:rPr>
              <a:t> </a:t>
            </a:r>
            <a:r>
              <a:rPr lang="en-GB" altLang="de-DE" sz="2400" dirty="0" err="1">
                <a:solidFill>
                  <a:srgbClr val="333333"/>
                </a:solidFill>
              </a:rPr>
              <a:t>bisa</a:t>
            </a:r>
            <a:r>
              <a:rPr lang="en-GB" altLang="de-DE" sz="2400" dirty="0">
                <a:solidFill>
                  <a:srgbClr val="333333"/>
                </a:solidFill>
              </a:rPr>
              <a:t> </a:t>
            </a:r>
            <a:r>
              <a:rPr lang="en-GB" altLang="de-DE" sz="2400" dirty="0" err="1">
                <a:solidFill>
                  <a:srgbClr val="333333"/>
                </a:solidFill>
              </a:rPr>
              <a:t>salah</a:t>
            </a:r>
            <a:r>
              <a:rPr lang="de-DE" alt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Saat menilai situasi yang kompleks, sangat penting untuk mempertimbangkan segala informasi yang tersedia.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Semakin banyak informasi yang dijadikan pertimbangan, penilaian/ kesimpulan anda akan semakin mendekati kebenaran.</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10703238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cenderung</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menafsirkan</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melebih-lebihkan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terobsesi</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Jodie Foster </a:t>
            </a:r>
            <a:r>
              <a:rPr lang="en-AU" altLang="de-DE" sz="2400" dirty="0" err="1">
                <a:solidFill>
                  <a:srgbClr val="333333"/>
                </a:solidFill>
              </a:rPr>
              <a:t>adalah</a:t>
            </a:r>
            <a:r>
              <a:rPr lang="en-AU" altLang="de-DE" sz="2400" dirty="0">
                <a:solidFill>
                  <a:srgbClr val="333333"/>
                </a:solidFill>
              </a:rPr>
              <a:t> </a:t>
            </a:r>
            <a:r>
              <a:rPr lang="en-AU" altLang="de-DE" sz="2400" dirty="0" err="1">
                <a:solidFill>
                  <a:srgbClr val="333333"/>
                </a:solidFill>
              </a:rPr>
              <a:t>pacarnya</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menulis</a:t>
            </a:r>
            <a:r>
              <a:rPr lang="en-AU" altLang="de-DE" sz="2400" dirty="0">
                <a:solidFill>
                  <a:srgbClr val="333333"/>
                </a:solidFill>
              </a:rPr>
              <a:t> </a:t>
            </a:r>
            <a:r>
              <a:rPr lang="en-AU" altLang="de-DE" sz="2400" dirty="0" err="1">
                <a:solidFill>
                  <a:srgbClr val="333333"/>
                </a:solidFill>
              </a:rPr>
              <a:t>surat</a:t>
            </a:r>
            <a:r>
              <a:rPr lang="en-AU" altLang="de-DE" sz="2400" dirty="0">
                <a:solidFill>
                  <a:srgbClr val="333333"/>
                </a:solidFill>
              </a:rPr>
              <a:t> </a:t>
            </a:r>
            <a:r>
              <a:rPr lang="en-AU" altLang="de-DE" sz="2400" dirty="0" err="1">
                <a:solidFill>
                  <a:srgbClr val="333333"/>
                </a:solidFill>
              </a:rPr>
              <a:t>cinta</a:t>
            </a:r>
            <a:r>
              <a:rPr lang="en-AU" altLang="de-DE" sz="2400" dirty="0">
                <a:solidFill>
                  <a:srgbClr val="333333"/>
                </a:solidFill>
              </a:rPr>
              <a:t> </a:t>
            </a:r>
            <a:r>
              <a:rPr lang="en-AU" altLang="de-DE" sz="2400" dirty="0" err="1">
                <a:solidFill>
                  <a:srgbClr val="333333"/>
                </a:solidFill>
              </a:rPr>
              <a:t>padanya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merencanakan</a:t>
            </a:r>
            <a:r>
              <a:rPr lang="en-AU" altLang="de-DE" sz="2400" dirty="0">
                <a:solidFill>
                  <a:srgbClr val="333333"/>
                </a:solidFill>
              </a:rPr>
              <a:t> masa </a:t>
            </a:r>
            <a:r>
              <a:rPr lang="en-AU" altLang="de-DE" sz="2400" dirty="0" err="1">
                <a:solidFill>
                  <a:srgbClr val="333333"/>
                </a:solidFill>
              </a:rPr>
              <a:t>depan</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berdua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melihat</a:t>
            </a:r>
            <a:r>
              <a:rPr lang="en-AU" altLang="de-DE" sz="2400" dirty="0">
                <a:solidFill>
                  <a:srgbClr val="333333"/>
                </a:solidFill>
              </a:rPr>
              <a:t> Jodie Foster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sebuah</a:t>
            </a:r>
            <a:r>
              <a:rPr lang="en-AU" altLang="de-DE" sz="2400" dirty="0">
                <a:solidFill>
                  <a:srgbClr val="333333"/>
                </a:solidFill>
              </a:rPr>
              <a:t> film di </a:t>
            </a:r>
            <a:r>
              <a:rPr lang="en-AU" altLang="de-DE" sz="2400" dirty="0" err="1">
                <a:solidFill>
                  <a:srgbClr val="333333"/>
                </a:solidFill>
              </a:rPr>
              <a:t>bioskop</a:t>
            </a:r>
            <a:r>
              <a:rPr lang="en-AU" altLang="de-DE" sz="2400" dirty="0">
                <a:solidFill>
                  <a:srgbClr val="333333"/>
                </a:solidFill>
              </a:rPr>
              <a:t>. Jodie </a:t>
            </a:r>
            <a:r>
              <a:rPr lang="en-AU" altLang="de-DE" sz="2400" dirty="0" err="1">
                <a:solidFill>
                  <a:srgbClr val="333333"/>
                </a:solidFill>
              </a:rPr>
              <a:t>melambaikan</a:t>
            </a:r>
            <a:r>
              <a:rPr lang="en-AU" altLang="de-DE" sz="2400" dirty="0">
                <a:solidFill>
                  <a:srgbClr val="333333"/>
                </a:solidFill>
              </a:rPr>
              <a:t> </a:t>
            </a:r>
            <a:r>
              <a:rPr lang="en-AU" altLang="de-DE" sz="2400" dirty="0" err="1">
                <a:solidFill>
                  <a:srgbClr val="333333"/>
                </a:solidFill>
              </a:rPr>
              <a:t>tangan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arah</a:t>
            </a:r>
            <a:r>
              <a:rPr lang="en-AU" altLang="de-DE" sz="2400" dirty="0">
                <a:solidFill>
                  <a:srgbClr val="333333"/>
                </a:solidFill>
              </a:rPr>
              <a:t> </a:t>
            </a:r>
            <a:r>
              <a:rPr lang="en-AU" altLang="de-DE" sz="2400" dirty="0" err="1">
                <a:solidFill>
                  <a:srgbClr val="333333"/>
                </a:solidFill>
              </a:rPr>
              <a:t>kerumunan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meliriknya</a:t>
            </a:r>
            <a:r>
              <a:rPr lang="en-AU" altLang="de-DE" sz="2400" dirty="0">
                <a:solidFill>
                  <a:srgbClr val="333333"/>
                </a:solidFill>
              </a:rPr>
              <a:t> </a:t>
            </a:r>
            <a:r>
              <a:rPr lang="en-AU" altLang="de-DE" sz="2400" dirty="0" err="1">
                <a:solidFill>
                  <a:srgbClr val="333333"/>
                </a:solidFill>
              </a:rPr>
              <a:t>sementara</a:t>
            </a:r>
            <a:r>
              <a:rPr lang="en-AU" altLang="de-DE" sz="2400" dirty="0">
                <a:solidFill>
                  <a:srgbClr val="333333"/>
                </a:solidFill>
              </a:rPr>
              <a:t> yang </a:t>
            </a:r>
            <a:r>
              <a:rPr lang="en-AU" altLang="de-DE" sz="2400" dirty="0" err="1">
                <a:solidFill>
                  <a:srgbClr val="333333"/>
                </a:solidFill>
              </a:rPr>
              <a:t>lainnya</a:t>
            </a:r>
            <a:r>
              <a:rPr lang="en-AU" altLang="de-DE" sz="2400" dirty="0">
                <a:solidFill>
                  <a:srgbClr val="333333"/>
                </a:solidFill>
              </a:rPr>
              <a:t> </a:t>
            </a:r>
            <a:r>
              <a:rPr lang="en-AU" altLang="de-DE" sz="2400" dirty="0" err="1">
                <a:solidFill>
                  <a:srgbClr val="333333"/>
                </a:solidFill>
              </a:rPr>
              <a:t>terlihat</a:t>
            </a:r>
            <a:r>
              <a:rPr lang="en-AU" altLang="de-DE" sz="2400" dirty="0">
                <a:solidFill>
                  <a:srgbClr val="333333"/>
                </a:solidFill>
              </a:rPr>
              <a:t> </a:t>
            </a:r>
            <a:r>
              <a:rPr lang="en-AU" altLang="de-DE" sz="2400" dirty="0" err="1">
                <a:solidFill>
                  <a:srgbClr val="333333"/>
                </a:solidFill>
              </a:rPr>
              <a:t>senang</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Hubungannya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dengan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Psikosis</a:t>
            </a:r>
            <a:r>
              <a:rPr lang="en-US" sz="3600" dirty="0">
                <a:solidFill>
                  <a:srgbClr val="004992"/>
                </a:solidFill>
                <a:latin typeface="+mn-lt"/>
                <a:ea typeface="+mn-ea"/>
                <a:cs typeface="+mn-cs"/>
              </a:rPr>
              <a:t> ?</a:t>
            </a:r>
          </a:p>
        </p:txBody>
      </p:sp>
      <p:sp>
        <p:nvSpPr>
          <p:cNvPr id="5" name="Content Placeholder 4"/>
          <p:cNvSpPr>
            <a:spLocks noGrp="1"/>
          </p:cNvSpPr>
          <p:nvPr>
            <p:ph idx="1"/>
          </p:nvPr>
        </p:nvSpPr>
        <p:spPr/>
        <p:txBody>
          <a:bodyPr/>
          <a:lstStyle/>
          <a:p>
            <a:pPr lvl="0" defTabSz="914400" fontAlgn="base"/>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cenderung</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menafsirkan</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melebih-lebihkan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a:t>
            </a:r>
          </a:p>
          <a:p>
            <a:pPr lvl="0" defTabSz="914400" fontAlgn="base"/>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Walter </a:t>
            </a:r>
            <a:r>
              <a:rPr lang="en-AU" altLang="de-DE" sz="2400" dirty="0" err="1">
                <a:solidFill>
                  <a:srgbClr val="333333"/>
                </a:solidFill>
              </a:rPr>
              <a:t>terobsesi</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Jodie Foster </a:t>
            </a:r>
            <a:r>
              <a:rPr lang="en-AU" altLang="de-DE" sz="2400" dirty="0" err="1">
                <a:solidFill>
                  <a:srgbClr val="333333"/>
                </a:solidFill>
              </a:rPr>
              <a:t>adalah</a:t>
            </a:r>
            <a:r>
              <a:rPr lang="en-AU" altLang="de-DE" sz="2400" dirty="0">
                <a:solidFill>
                  <a:srgbClr val="333333"/>
                </a:solidFill>
              </a:rPr>
              <a:t> </a:t>
            </a:r>
            <a:r>
              <a:rPr lang="en-AU" altLang="de-DE" sz="2400" dirty="0" err="1">
                <a:solidFill>
                  <a:srgbClr val="333333"/>
                </a:solidFill>
              </a:rPr>
              <a:t>pacarnya</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menulis</a:t>
            </a:r>
            <a:r>
              <a:rPr lang="en-AU" altLang="de-DE" sz="2400" dirty="0">
                <a:solidFill>
                  <a:srgbClr val="333333"/>
                </a:solidFill>
              </a:rPr>
              <a:t> </a:t>
            </a:r>
            <a:r>
              <a:rPr lang="en-AU" altLang="de-DE" sz="2400" dirty="0" err="1">
                <a:solidFill>
                  <a:srgbClr val="333333"/>
                </a:solidFill>
              </a:rPr>
              <a:t>surat</a:t>
            </a:r>
            <a:r>
              <a:rPr lang="en-AU" altLang="de-DE" sz="2400" dirty="0">
                <a:solidFill>
                  <a:srgbClr val="333333"/>
                </a:solidFill>
              </a:rPr>
              <a:t> </a:t>
            </a:r>
            <a:r>
              <a:rPr lang="en-AU" altLang="de-DE" sz="2400" dirty="0" err="1">
                <a:solidFill>
                  <a:srgbClr val="333333"/>
                </a:solidFill>
              </a:rPr>
              <a:t>cinta</a:t>
            </a:r>
            <a:r>
              <a:rPr lang="en-AU" altLang="de-DE" sz="2400" dirty="0">
                <a:solidFill>
                  <a:srgbClr val="333333"/>
                </a:solidFill>
              </a:rPr>
              <a:t> </a:t>
            </a:r>
            <a:r>
              <a:rPr lang="en-AU" altLang="de-DE" sz="2400" dirty="0" err="1">
                <a:solidFill>
                  <a:srgbClr val="333333"/>
                </a:solidFill>
              </a:rPr>
              <a:t>padanya</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merencanakan</a:t>
            </a:r>
            <a:r>
              <a:rPr lang="en-AU" altLang="de-DE" sz="2400" dirty="0">
                <a:solidFill>
                  <a:srgbClr val="333333"/>
                </a:solidFill>
              </a:rPr>
              <a:t> masa </a:t>
            </a:r>
            <a:r>
              <a:rPr lang="en-AU" altLang="de-DE" sz="2400" dirty="0" err="1">
                <a:solidFill>
                  <a:srgbClr val="333333"/>
                </a:solidFill>
              </a:rPr>
              <a:t>depan</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berdua</a:t>
            </a:r>
            <a:r>
              <a:rPr lang="en-AU" altLang="de-DE" sz="2400" dirty="0">
                <a:solidFill>
                  <a:srgbClr val="333333"/>
                </a:solidFill>
              </a:rPr>
              <a:t>.</a:t>
            </a:r>
          </a:p>
          <a:p>
            <a:pPr lvl="0" defTabSz="914400" fontAlgn="base"/>
            <a:r>
              <a:rPr lang="en-AU" altLang="de-DE" sz="2400" dirty="0" err="1">
                <a:solidFill>
                  <a:srgbClr val="004992"/>
                </a:solidFill>
              </a:rPr>
              <a:t>Latar</a:t>
            </a:r>
            <a:r>
              <a:rPr lang="en-AU" altLang="de-DE" sz="2400" dirty="0">
                <a:solidFill>
                  <a:srgbClr val="004992"/>
                </a:solidFill>
              </a:rPr>
              <a:t> </a:t>
            </a:r>
            <a:r>
              <a:rPr lang="en-AU" altLang="de-DE" sz="2400" dirty="0" err="1">
                <a:solidFill>
                  <a:srgbClr val="004992"/>
                </a:solidFill>
              </a:rPr>
              <a:t>belakang</a:t>
            </a:r>
            <a:r>
              <a:rPr lang="en-AU" altLang="de-DE" sz="2400" dirty="0">
                <a:solidFill>
                  <a:srgbClr val="004992"/>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melihat</a:t>
            </a:r>
            <a:r>
              <a:rPr lang="en-AU" altLang="de-DE" sz="2400" dirty="0">
                <a:solidFill>
                  <a:srgbClr val="333333"/>
                </a:solidFill>
              </a:rPr>
              <a:t> Jodie Foster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sebuah</a:t>
            </a:r>
            <a:r>
              <a:rPr lang="en-AU" altLang="de-DE" sz="2400" dirty="0">
                <a:solidFill>
                  <a:srgbClr val="333333"/>
                </a:solidFill>
              </a:rPr>
              <a:t> film di </a:t>
            </a:r>
            <a:r>
              <a:rPr lang="en-AU" altLang="de-DE" sz="2400" dirty="0" err="1">
                <a:solidFill>
                  <a:srgbClr val="333333"/>
                </a:solidFill>
              </a:rPr>
              <a:t>bioskop</a:t>
            </a:r>
            <a:r>
              <a:rPr lang="en-AU" altLang="de-DE" sz="2400" dirty="0">
                <a:solidFill>
                  <a:srgbClr val="333333"/>
                </a:solidFill>
              </a:rPr>
              <a:t>. Jodie </a:t>
            </a:r>
            <a:r>
              <a:rPr lang="en-AU" altLang="de-DE" sz="2400" dirty="0" err="1">
                <a:solidFill>
                  <a:srgbClr val="333333"/>
                </a:solidFill>
              </a:rPr>
              <a:t>melambaikan</a:t>
            </a:r>
            <a:r>
              <a:rPr lang="en-AU" altLang="de-DE" sz="2400" dirty="0">
                <a:solidFill>
                  <a:srgbClr val="333333"/>
                </a:solidFill>
              </a:rPr>
              <a:t> </a:t>
            </a:r>
            <a:r>
              <a:rPr lang="en-AU" altLang="de-DE" sz="2400" dirty="0" err="1">
                <a:solidFill>
                  <a:srgbClr val="333333"/>
                </a:solidFill>
              </a:rPr>
              <a:t>tangan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arah</a:t>
            </a:r>
            <a:r>
              <a:rPr lang="en-AU" altLang="de-DE" sz="2400" dirty="0">
                <a:solidFill>
                  <a:srgbClr val="333333"/>
                </a:solidFill>
              </a:rPr>
              <a:t> </a:t>
            </a:r>
            <a:r>
              <a:rPr lang="en-AU" altLang="de-DE" sz="2400" dirty="0" err="1">
                <a:solidFill>
                  <a:srgbClr val="333333"/>
                </a:solidFill>
              </a:rPr>
              <a:t>kerumunan</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meliriknya</a:t>
            </a:r>
            <a:r>
              <a:rPr lang="en-AU" altLang="de-DE" sz="2400" dirty="0">
                <a:solidFill>
                  <a:srgbClr val="333333"/>
                </a:solidFill>
              </a:rPr>
              <a:t> </a:t>
            </a:r>
            <a:r>
              <a:rPr lang="en-AU" altLang="de-DE" sz="2400" dirty="0" err="1">
                <a:solidFill>
                  <a:srgbClr val="333333"/>
                </a:solidFill>
              </a:rPr>
              <a:t>sementara</a:t>
            </a:r>
            <a:r>
              <a:rPr lang="en-AU" altLang="de-DE" sz="2400" dirty="0">
                <a:solidFill>
                  <a:srgbClr val="333333"/>
                </a:solidFill>
              </a:rPr>
              <a:t> yang </a:t>
            </a:r>
            <a:r>
              <a:rPr lang="en-AU" altLang="de-DE" sz="2400" dirty="0" err="1">
                <a:solidFill>
                  <a:srgbClr val="333333"/>
                </a:solidFill>
              </a:rPr>
              <a:t>lainnya</a:t>
            </a:r>
            <a:r>
              <a:rPr lang="en-AU" altLang="de-DE" sz="2400" dirty="0">
                <a:solidFill>
                  <a:srgbClr val="333333"/>
                </a:solidFill>
              </a:rPr>
              <a:t> </a:t>
            </a:r>
            <a:r>
              <a:rPr lang="en-AU" altLang="de-DE" sz="2400" dirty="0" err="1">
                <a:solidFill>
                  <a:srgbClr val="333333"/>
                </a:solidFill>
              </a:rPr>
              <a:t>terlihat</a:t>
            </a:r>
            <a:r>
              <a:rPr lang="en-AU" altLang="de-DE" sz="2400" dirty="0">
                <a:solidFill>
                  <a:srgbClr val="333333"/>
                </a:solidFill>
              </a:rPr>
              <a:t> </a:t>
            </a:r>
            <a:r>
              <a:rPr lang="en-AU" altLang="de-DE" sz="2400" dirty="0" err="1">
                <a:solidFill>
                  <a:srgbClr val="333333"/>
                </a:solidFill>
              </a:rPr>
              <a:t>senang</a:t>
            </a:r>
            <a:r>
              <a:rPr lang="en-AU" altLang="de-DE" sz="2400" dirty="0">
                <a:solidFill>
                  <a:srgbClr val="333333"/>
                </a:solidFill>
              </a:rPr>
              <a:t>.</a:t>
            </a:r>
          </a:p>
          <a:p>
            <a:pPr lvl="0" defTabSz="914400" fontAlgn="base"/>
            <a:r>
              <a:rPr lang="de-DE" altLang="de-DE" sz="2400" dirty="0">
                <a:solidFill>
                  <a:srgbClr val="333333"/>
                </a:solidFill>
              </a:rPr>
              <a:t>Pandangan mata bisa diartikan dengan banyak hal. Kondisi emosi mempengaruhi persepsi kita, terutama saat kita merasa terancam. Bila kita cemas, lingkungan sekitar tampak memusuhi. Bila kita terlalu bahagia, tak terkalahkan, menimbulkan perasaan dicintai.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2660835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48490CD0-F73F-4C29-9E70-088E2DD60B0A}"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5325342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095597740"/>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172460173"/>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Pelatihan Terapi Metakognitif 4 – Untuk Bersikap Empati...I</a:t>
            </a:r>
          </a:p>
        </p:txBody>
      </p:sp>
      <p:sp>
        <p:nvSpPr>
          <p:cNvPr id="4" name="Slide Number Placeholder 3"/>
          <p:cNvSpPr>
            <a:spLocks noGrp="1"/>
          </p:cNvSpPr>
          <p:nvPr>
            <p:ph type="sldNum" sz="quarter" idx="12"/>
          </p:nvPr>
        </p:nvSpPr>
        <p:spPr/>
        <p:txBody>
          <a:bodyPr/>
          <a:lstStyle/>
          <a:p>
            <a:fld id="{EB74BE30-FA80-433F-BF15-2D79A4E48937}"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90378074"/>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6822</Words>
  <Application>Microsoft Office PowerPoint</Application>
  <PresentationFormat>Benutzerdefiniert</PresentationFormat>
  <Paragraphs>1214</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Wingdings</vt:lpstr>
      <vt:lpstr>Calibri Light</vt:lpstr>
      <vt:lpstr>Symbol</vt:lpstr>
      <vt:lpstr>Times New Roman</vt:lpstr>
      <vt:lpstr>Arial</vt:lpstr>
      <vt:lpstr>Wingdings</vt:lpstr>
      <vt:lpstr>UKE_PPT-Vorlage_16zu9</vt:lpstr>
      <vt:lpstr>1_UKE_PPT-Vorlage_16zu9</vt:lpstr>
      <vt:lpstr>MCT 4 A – Untuk Bersikap Empati...I</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Bagaimana saya bisa bersikap empati dengan orang lain...?</vt:lpstr>
      <vt:lpstr>Mengapa kita mempelajarinya?</vt:lpstr>
      <vt:lpstr>Mengapa kita mempelajarinya?</vt:lpstr>
      <vt:lpstr>Bagaimana masalah dalam mengenal emosi / perasaan dapat meningkatkan misinterpretasi selama psikosis-contoh</vt:lpstr>
      <vt:lpstr>Tugas 1</vt:lpstr>
      <vt:lpstr>Silahkan menyebutkan beberapa emosi atau perasaan manusia</vt:lpstr>
      <vt:lpstr>Silahkan menyebutkan beberapa emosi atau perasaan manusia</vt:lpstr>
      <vt:lpstr>Emosi / Perasaan Terkadang lebih mudah untuk mengerti perasaan yang dirasakan orang lain ... khususnya kalau kita mengerti keadaannya...</vt:lpstr>
      <vt:lpstr>Emosi / Perasaan Terkadang lebih mudah untuk mengerti perasaan yang dirasakan orang lain ... khususnya kalau kita mengerti keadaannya...</vt:lpstr>
      <vt:lpstr>PowerPoint-Präsentation</vt:lpstr>
      <vt:lpstr>PowerPoint-Präsentation</vt:lpstr>
      <vt:lpstr>Dapatkah kita membuat penilaian atau kesimpulan tentang karakter atau profesi berdasarkan penampilan saja?</vt:lpstr>
      <vt:lpstr>Apakah anda tahu!?</vt:lpstr>
      <vt:lpstr>Dimana bumi berpijak, disitu langit dijunjung! Penafsiran yang salah yang biasa terjadi pada sikap tubuh</vt:lpstr>
      <vt:lpstr>Dimana bumi berpijak, disitu langit dijunjung! Penafsiran yang salah yang biasa terjadi pada sikap tubuh</vt:lpstr>
      <vt:lpstr>Dimana bumi berpijak, disitu langit dijunjung! Penafsiran yang salah yang biasa terjadi pada sikap tubuh</vt:lpstr>
      <vt:lpstr>Dimana bumi berpijak, disitu langit dijunjung! Penafsiran yang salah yang biasa terjadi pada sikap tubuh</vt:lpstr>
      <vt:lpstr>Tugas 2</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pilihan: Video Clip</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Bagaimana perasaan atau apa yang dilakukan orang ini? Seberapa yakin anda dengan penilaianmu?</vt:lpstr>
      <vt:lpstr>PowerPoint-Präsentation</vt:lpstr>
      <vt:lpstr>Kesimpulan pertama!</vt:lpstr>
      <vt:lpstr>Kesimpulan pertama!</vt:lpstr>
      <vt:lpstr>Kesimpulan pertama!</vt:lpstr>
      <vt:lpstr>Tugas 3</vt:lpstr>
      <vt:lpstr>Rencana apa yang hendak dilakukan pria ini ?</vt:lpstr>
      <vt:lpstr>Rencana apa yang hendak dilakukan pria ini ?</vt:lpstr>
      <vt:lpstr>Rencana apa yang hendak dilakukan pria ini ?</vt:lpstr>
      <vt:lpstr>Jawaban yang benar adalah 4c!</vt:lpstr>
      <vt:lpstr>Apa maksud dari yang dilakukan wanita ini?</vt:lpstr>
      <vt:lpstr>Apa maksud dari yang dilakukan wanita ini?</vt:lpstr>
      <vt:lpstr>Apa maksud dari yang dilakukan wanita ini?</vt:lpstr>
      <vt:lpstr>Jawaban yang benar adalah 4a!</vt:lpstr>
      <vt:lpstr>Apa maksud dari yang dilakukan pria ini?</vt:lpstr>
      <vt:lpstr>Apa maksud dari yang dilakukan pria ini?</vt:lpstr>
      <vt:lpstr>Apa maksud dari yang dilakukan pria ini?</vt:lpstr>
      <vt:lpstr>Jawaban yang benar adalah 4c!</vt:lpstr>
      <vt:lpstr>Rencana apa yang hendak dilakukan wanita ini ?</vt:lpstr>
      <vt:lpstr>Rencana apa yang hendak dilakukan wanita ini ?</vt:lpstr>
      <vt:lpstr>Rencana apa yang hendak dilakukan wanita ini ?</vt:lpstr>
      <vt:lpstr>Jawaban yang benar adalah 4a!</vt:lpstr>
      <vt:lpstr>Apa maksud dari yang dilakukan ibu ini?</vt:lpstr>
      <vt:lpstr>Apa maksud dari yang dilakukan ibu ini?</vt:lpstr>
      <vt:lpstr>Apa maksud dari yang dilakukan ibu ini?</vt:lpstr>
      <vt:lpstr>Jawaban yang benar adalah 4b!</vt:lpstr>
      <vt:lpstr>Rencana apa yang hendak dilakukan wanita ini ?</vt:lpstr>
      <vt:lpstr>Rencana apa yang hendak dilakukan wanita ini ?</vt:lpstr>
      <vt:lpstr>Rencana apa yang hendak dilakukan wanita ini ?</vt:lpstr>
      <vt:lpstr>Jawaban yang benar adalah 4b!</vt:lpstr>
      <vt:lpstr>Apa maksud dari yang dilakukan anak laki-laki ini?</vt:lpstr>
      <vt:lpstr>Apa maksud dari yang dilakukan anak laki-laki ini?</vt:lpstr>
      <vt:lpstr>Apa maksud dari yang dilakukan anak laki-laki ini?</vt:lpstr>
      <vt:lpstr>Jawaban yang benar adalah 4a!</vt:lpstr>
      <vt:lpstr>Rencana apa yang hendak dilakukan pria ini ?</vt:lpstr>
      <vt:lpstr>Rencana apa yang hendak dilakukan pria ini ?</vt:lpstr>
      <vt:lpstr>Rencana apa yang hendak dilakukan pria ini ?</vt:lpstr>
      <vt:lpstr>Jawaban yang benar adalah 4b!</vt:lpstr>
      <vt:lpstr>Apa maksud dari yang dilakukan wanita tersebut?</vt:lpstr>
      <vt:lpstr>Apa maksud dari yang dilakukan wanita tersebut?</vt:lpstr>
      <vt:lpstr>Apa maksud dari yang dilakukan wanita tersebut?</vt:lpstr>
      <vt:lpstr>Jawaban yang benar adalah 4a!</vt:lpstr>
      <vt:lpstr>Apa maksud dari yang dilakukan pria tersebut?</vt:lpstr>
      <vt:lpstr>Apa maksud dari yang dilakukan pria tersebut?</vt:lpstr>
      <vt:lpstr>Apa maksud dari yang dilakukan pria tersebut?</vt:lpstr>
      <vt:lpstr>Jawaban yang benar adalah 4b!</vt:lpstr>
      <vt:lpstr>Ringkasan</vt:lpstr>
      <vt:lpstr>Ringkasan</vt:lpstr>
      <vt:lpstr>Ringkasan</vt:lpstr>
      <vt:lpstr>Tugas 4</vt:lpstr>
      <vt:lpstr>Apa yang sedang direncanakan oleh kedua anak laki-laki itu?</vt:lpstr>
      <vt:lpstr>Apa yang sedang direncanakan oleh kedua anak laki-laki itu?</vt:lpstr>
      <vt:lpstr>Apa yang sedang direncanakan oleh kedua anak laki-laki itu?</vt:lpstr>
      <vt:lpstr>Apa yang sedang direncanakan oleh kedua anak laki-laki itu?</vt:lpstr>
      <vt:lpstr>Apa yang sedang direncanakan oleh kedua anak laki-laki itu?</vt:lpstr>
      <vt:lpstr>Apa yang sedang kedua pria itu lakukan?</vt:lpstr>
      <vt:lpstr>Apa yang sedang kedua pria itu lakukan?</vt:lpstr>
      <vt:lpstr>Apa yang sedang kedua pria itu lakukan?</vt:lpstr>
      <vt:lpstr>Apa yang sedang kedua pria itu lakukan?</vt:lpstr>
      <vt:lpstr>Apa yang sedang kedua pria itu lakukan?</vt:lpstr>
      <vt:lpstr>Apa yang sedang dilakukan anak tersebut?</vt:lpstr>
      <vt:lpstr>Apa yang sedang dilakukan anak tersebut?</vt:lpstr>
      <vt:lpstr>Apa yang sedang dilakukan anak tersebut?</vt:lpstr>
      <vt:lpstr>Apa yang sedang dilakukan anak tersebut?</vt:lpstr>
      <vt:lpstr>Apa yang sedang dilakukan anak tersebut?</vt:lpstr>
      <vt:lpstr>Praktek dalam Kehidupan Sehari-hari</vt:lpstr>
      <vt:lpstr>Praktek dalam Kehidupan Sehari-hari</vt:lpstr>
      <vt:lpstr>Praktek dalam Kehidupan Sehari-hari</vt:lpstr>
      <vt:lpstr>Praktek dalam Kehidupan Sehari-hari</vt:lpstr>
      <vt:lpstr>Apa Hubungannya dengan Psikosis ?</vt:lpstr>
      <vt:lpstr>Apa Hubungannya dengan Psikosis ?</vt:lpstr>
      <vt:lpstr>Terimakasih atas perhatiannya!</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Nee Le</cp:lastModifiedBy>
  <cp:revision>400</cp:revision>
  <dcterms:created xsi:type="dcterms:W3CDTF">2004-07-26T08:39:44Z</dcterms:created>
  <dcterms:modified xsi:type="dcterms:W3CDTF">2025-01-09T17:10:47Z</dcterms:modified>
</cp:coreProperties>
</file>