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0" r:id="rId1"/>
    <p:sldMasterId id="2147483713" r:id="rId2"/>
  </p:sldMasterIdLst>
  <p:notesMasterIdLst>
    <p:notesMasterId r:id="rId72"/>
  </p:notesMasterIdLst>
  <p:handoutMasterIdLst>
    <p:handoutMasterId r:id="rId73"/>
  </p:handoutMasterIdLst>
  <p:sldIdLst>
    <p:sldId id="649" r:id="rId3"/>
    <p:sldId id="548" r:id="rId4"/>
    <p:sldId id="639" r:id="rId5"/>
    <p:sldId id="638" r:id="rId6"/>
    <p:sldId id="637" r:id="rId7"/>
    <p:sldId id="628" r:id="rId8"/>
    <p:sldId id="640" r:id="rId9"/>
    <p:sldId id="452" r:id="rId10"/>
    <p:sldId id="643" r:id="rId11"/>
    <p:sldId id="642" r:id="rId12"/>
    <p:sldId id="641" r:id="rId13"/>
    <p:sldId id="301" r:id="rId14"/>
    <p:sldId id="562" r:id="rId15"/>
    <p:sldId id="566" r:id="rId16"/>
    <p:sldId id="567" r:id="rId17"/>
    <p:sldId id="572" r:id="rId18"/>
    <p:sldId id="646" r:id="rId19"/>
    <p:sldId id="645" r:id="rId20"/>
    <p:sldId id="644" r:id="rId21"/>
    <p:sldId id="583" r:id="rId22"/>
    <p:sldId id="584" r:id="rId23"/>
    <p:sldId id="585" r:id="rId24"/>
    <p:sldId id="586" r:id="rId25"/>
    <p:sldId id="587" r:id="rId26"/>
    <p:sldId id="588" r:id="rId27"/>
    <p:sldId id="589" r:id="rId28"/>
    <p:sldId id="590" r:id="rId29"/>
    <p:sldId id="591" r:id="rId30"/>
    <p:sldId id="592" r:id="rId31"/>
    <p:sldId id="593" r:id="rId32"/>
    <p:sldId id="594" r:id="rId33"/>
    <p:sldId id="595" r:id="rId34"/>
    <p:sldId id="596" r:id="rId35"/>
    <p:sldId id="597" r:id="rId36"/>
    <p:sldId id="598" r:id="rId37"/>
    <p:sldId id="599" r:id="rId38"/>
    <p:sldId id="600" r:id="rId39"/>
    <p:sldId id="601" r:id="rId40"/>
    <p:sldId id="602" r:id="rId41"/>
    <p:sldId id="603" r:id="rId42"/>
    <p:sldId id="635" r:id="rId43"/>
    <p:sldId id="604" r:id="rId44"/>
    <p:sldId id="605" r:id="rId45"/>
    <p:sldId id="606" r:id="rId46"/>
    <p:sldId id="607" r:id="rId47"/>
    <p:sldId id="608" r:id="rId48"/>
    <p:sldId id="609" r:id="rId49"/>
    <p:sldId id="610" r:id="rId50"/>
    <p:sldId id="630" r:id="rId51"/>
    <p:sldId id="612" r:id="rId52"/>
    <p:sldId id="613" r:id="rId53"/>
    <p:sldId id="629" r:id="rId54"/>
    <p:sldId id="631" r:id="rId55"/>
    <p:sldId id="616" r:id="rId56"/>
    <p:sldId id="617" r:id="rId57"/>
    <p:sldId id="618" r:id="rId58"/>
    <p:sldId id="632" r:id="rId59"/>
    <p:sldId id="620" r:id="rId60"/>
    <p:sldId id="621" r:id="rId61"/>
    <p:sldId id="622" r:id="rId62"/>
    <p:sldId id="623" r:id="rId63"/>
    <p:sldId id="575" r:id="rId64"/>
    <p:sldId id="651" r:id="rId65"/>
    <p:sldId id="650" r:id="rId66"/>
    <p:sldId id="487" r:id="rId67"/>
    <p:sldId id="648" r:id="rId68"/>
    <p:sldId id="647" r:id="rId69"/>
    <p:sldId id="636" r:id="rId70"/>
    <p:sldId id="568" r:id="rId71"/>
  </p:sldIdLst>
  <p:sldSz cx="12195175" cy="6858000"/>
  <p:notesSz cx="7099300" cy="10234613"/>
  <p:embeddedFontLst>
    <p:embeddedFont>
      <p:font typeface="Calibri Light" panose="020F0302020204030204" pitchFamily="34" charset="0"/>
      <p:regular r:id="rId74"/>
      <p:italic r:id="rId75"/>
    </p:embeddedFont>
  </p:embeddedFontLst>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600"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600"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600"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600"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2714" autoAdjust="0"/>
    <p:restoredTop sz="96336" autoAdjust="0"/>
  </p:normalViewPr>
  <p:slideViewPr>
    <p:cSldViewPr>
      <p:cViewPr varScale="1">
        <p:scale>
          <a:sx n="67" d="100"/>
          <a:sy n="67" d="100"/>
        </p:scale>
        <p:origin x="948" y="44"/>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1.fntdata"/><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handoutMaster" Target="handoutMasters/handoutMaster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5A3C6123-84F5-4D50-83A5-EC934F0D2BF0}" type="slidenum">
              <a:rPr lang="en-GB" altLang="de-DE"/>
              <a:pPr>
                <a:defRPr/>
              </a:pPr>
              <a:t>‹Nr.›</a:t>
            </a:fld>
            <a:endParaRPr lang="en-GB" altLang="de-DE"/>
          </a:p>
        </p:txBody>
      </p:sp>
    </p:spTree>
    <p:extLst>
      <p:ext uri="{BB962C8B-B14F-4D97-AF65-F5344CB8AC3E}">
        <p14:creationId xmlns:p14="http://schemas.microsoft.com/office/powerpoint/2010/main" val="4657365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2217B012-4848-4463-A977-6F21393229A4}" type="slidenum">
              <a:rPr lang="en-US" altLang="de-DE"/>
              <a:pPr>
                <a:defRPr/>
              </a:pPr>
              <a:t>‹Nr.›</a:t>
            </a:fld>
            <a:endParaRPr lang="en-US" altLang="de-DE"/>
          </a:p>
        </p:txBody>
      </p:sp>
    </p:spTree>
    <p:extLst>
      <p:ext uri="{BB962C8B-B14F-4D97-AF65-F5344CB8AC3E}">
        <p14:creationId xmlns:p14="http://schemas.microsoft.com/office/powerpoint/2010/main" val="34750228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A8B5A3-A241-4529-8800-5675269E09BE}" type="slidenum">
              <a:rPr lang="en-US" altLang="de-DE" sz="1300"/>
              <a:pPr>
                <a:spcBef>
                  <a:spcPct val="0"/>
                </a:spcBef>
              </a:pPr>
              <a:t>2</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7256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A8B5A3-A241-4529-8800-5675269E09BE}" type="slidenum">
              <a:rPr lang="en-US" altLang="de-DE" sz="1300"/>
              <a:pPr>
                <a:spcBef>
                  <a:spcPct val="0"/>
                </a:spcBef>
              </a:pPr>
              <a:t>3</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7256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A8B5A3-A241-4529-8800-5675269E09BE}" type="slidenum">
              <a:rPr lang="en-US" altLang="de-DE" sz="1300"/>
              <a:pPr>
                <a:spcBef>
                  <a:spcPct val="0"/>
                </a:spcBef>
              </a:pPr>
              <a:t>4</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7256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A8B5A3-A241-4529-8800-5675269E09BE}"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7256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217B012-4848-4463-A977-6F21393229A4}" type="slidenum">
              <a:rPr lang="en-US" altLang="de-DE" smtClean="0"/>
              <a:pPr>
                <a:defRPr/>
              </a:pPr>
              <a:t>6</a:t>
            </a:fld>
            <a:endParaRPr lang="en-US" altLang="de-DE"/>
          </a:p>
        </p:txBody>
      </p:sp>
    </p:spTree>
    <p:extLst>
      <p:ext uri="{BB962C8B-B14F-4D97-AF65-F5344CB8AC3E}">
        <p14:creationId xmlns:p14="http://schemas.microsoft.com/office/powerpoint/2010/main" val="2006628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217B012-4848-4463-A977-6F21393229A4}" type="slidenum">
              <a:rPr lang="en-US" altLang="de-DE" smtClean="0"/>
              <a:pPr>
                <a:defRPr/>
              </a:pPr>
              <a:t>7</a:t>
            </a:fld>
            <a:endParaRPr lang="en-US" altLang="de-DE"/>
          </a:p>
        </p:txBody>
      </p:sp>
    </p:spTree>
    <p:extLst>
      <p:ext uri="{BB962C8B-B14F-4D97-AF65-F5344CB8AC3E}">
        <p14:creationId xmlns:p14="http://schemas.microsoft.com/office/powerpoint/2010/main" val="1640766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6F3E1B-A7C6-4DC3-AC2A-0F83E70552DC}" type="slidenum">
              <a:rPr lang="en-US" altLang="de-DE" sz="130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1312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6F3E1B-A7C6-4DC3-AC2A-0F83E70552DC}" type="slidenum">
              <a:rPr lang="en-US" altLang="de-DE" sz="130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1312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6F3E1B-A7C6-4DC3-AC2A-0F83E70552DC}" type="slidenum">
              <a:rPr lang="en-US" altLang="de-DE" sz="130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1312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6F3E1B-A7C6-4DC3-AC2A-0F83E70552DC}" type="slidenum">
              <a:rPr lang="en-US" altLang="de-DE" sz="1300"/>
              <a:pPr>
                <a:spcBef>
                  <a:spcPct val="0"/>
                </a:spcBef>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1312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186ECD-257B-4D29-85A5-3FC08645B98B}" type="slidenum">
              <a:rPr lang="en-US" altLang="de-DE" sz="130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5921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8A4F4B-2455-4778-A607-ED911B52A13C}" type="slidenum">
              <a:rPr lang="en-US" altLang="de-DE" sz="1300"/>
              <a:pPr>
                <a:spcBef>
                  <a:spcPct val="0"/>
                </a:spcBef>
              </a:pPr>
              <a:t>13</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9657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87EF1D-6944-48EA-A6D4-7759373E59FC}" type="slidenum">
              <a:rPr lang="en-US" altLang="de-DE" sz="130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839972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03E024-7A93-4E4E-B247-C7BB21E95AB4}" type="slidenum">
              <a:rPr lang="en-US" altLang="de-DE" sz="130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750571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1E19F8-6640-4C5C-9EE0-B16555D0D551}" type="slidenum">
              <a:rPr lang="en-US" altLang="de-DE" sz="1300"/>
              <a:pPr>
                <a:spcBef>
                  <a:spcPct val="0"/>
                </a:spcBef>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864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1E19F8-6640-4C5C-9EE0-B16555D0D551}" type="slidenum">
              <a:rPr lang="en-US" altLang="de-DE" sz="1300"/>
              <a:pPr>
                <a:spcBef>
                  <a:spcPct val="0"/>
                </a:spcBef>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864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1E19F8-6640-4C5C-9EE0-B16555D0D551}"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864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1E19F8-6640-4C5C-9EE0-B16555D0D551}" type="slidenum">
              <a:rPr lang="en-US" altLang="de-DE" sz="130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864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B8161-5DC6-4213-8B8B-DF5670960324}" type="slidenum">
              <a:rPr lang="en-US" altLang="de-DE" sz="1300">
                <a:solidFill>
                  <a:srgbClr val="000000"/>
                </a:solidFill>
                <a:ea typeface="MS PGothic" panose="020B0600070205080204" pitchFamily="34" charset="-128"/>
              </a:rPr>
              <a:pPr>
                <a:spcBef>
                  <a:spcPct val="0"/>
                </a:spcBef>
              </a:pPr>
              <a:t>20</a:t>
            </a:fld>
            <a:endParaRPr lang="en-US" altLang="de-DE" sz="1300">
              <a:solidFill>
                <a:srgbClr val="000000"/>
              </a:solidFill>
              <a:ea typeface="MS PGothic"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0672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17E14B-6691-4CB9-AB6D-F98C0B2B5141}" type="slidenum">
              <a:rPr lang="en-US" altLang="de-DE" sz="1300">
                <a:solidFill>
                  <a:srgbClr val="000000"/>
                </a:solidFill>
                <a:ea typeface="MS PGothic" panose="020B0600070205080204" pitchFamily="34" charset="-128"/>
              </a:rPr>
              <a:pPr>
                <a:spcBef>
                  <a:spcPct val="0"/>
                </a:spcBef>
              </a:pPr>
              <a:t>21</a:t>
            </a:fld>
            <a:endParaRPr lang="en-US" altLang="de-DE" sz="1300">
              <a:solidFill>
                <a:srgbClr val="000000"/>
              </a:solidFill>
              <a:ea typeface="MS PGothic"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5770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488BCE-D340-43ED-A16A-5E687B9ACB88}" type="slidenum">
              <a:rPr lang="en-US" altLang="de-DE" sz="1300">
                <a:solidFill>
                  <a:srgbClr val="000000"/>
                </a:solidFill>
                <a:ea typeface="MS PGothic" panose="020B0600070205080204" pitchFamily="34" charset="-128"/>
              </a:rPr>
              <a:pPr>
                <a:spcBef>
                  <a:spcPct val="0"/>
                </a:spcBef>
              </a:pPr>
              <a:t>22</a:t>
            </a:fld>
            <a:endParaRPr lang="en-US" altLang="de-DE" sz="1300">
              <a:solidFill>
                <a:srgbClr val="000000"/>
              </a:solidFill>
              <a:ea typeface="MS PGothic"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1396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032634-F550-4D3F-BB72-92E183931084}" type="slidenum">
              <a:rPr lang="en-US" altLang="de-DE" sz="1300">
                <a:solidFill>
                  <a:srgbClr val="000000"/>
                </a:solidFill>
                <a:ea typeface="MS PGothic" panose="020B0600070205080204" pitchFamily="34" charset="-128"/>
              </a:rPr>
              <a:pPr>
                <a:spcBef>
                  <a:spcPct val="0"/>
                </a:spcBef>
              </a:pPr>
              <a:t>23</a:t>
            </a:fld>
            <a:endParaRPr lang="en-US" altLang="de-DE" sz="1300">
              <a:solidFill>
                <a:srgbClr val="000000"/>
              </a:solidFill>
              <a:ea typeface="MS PGothic"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1506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323CDD-B9A2-4850-97D1-722DE7DB11F4}" type="slidenum">
              <a:rPr lang="en-US" altLang="de-DE" sz="1300">
                <a:solidFill>
                  <a:srgbClr val="000000"/>
                </a:solidFill>
                <a:ea typeface="MS PGothic" panose="020B0600070205080204" pitchFamily="34" charset="-128"/>
              </a:rPr>
              <a:pPr>
                <a:spcBef>
                  <a:spcPct val="0"/>
                </a:spcBef>
              </a:pPr>
              <a:t>24</a:t>
            </a:fld>
            <a:endParaRPr lang="en-US" altLang="de-DE" sz="1300">
              <a:solidFill>
                <a:srgbClr val="000000"/>
              </a:solidFill>
              <a:ea typeface="MS PGothic"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96249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27BBC1-D99D-4C8A-8D78-9E37833899FC}" type="slidenum">
              <a:rPr lang="en-US" altLang="de-DE" sz="1300">
                <a:solidFill>
                  <a:srgbClr val="000000"/>
                </a:solidFill>
                <a:ea typeface="MS PGothic" panose="020B0600070205080204" pitchFamily="34" charset="-128"/>
              </a:rPr>
              <a:pPr>
                <a:spcBef>
                  <a:spcPct val="0"/>
                </a:spcBef>
              </a:pPr>
              <a:t>25</a:t>
            </a:fld>
            <a:endParaRPr lang="en-US" altLang="de-DE" sz="1300">
              <a:solidFill>
                <a:srgbClr val="000000"/>
              </a:solidFill>
              <a:ea typeface="MS PGothic"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832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2E0423-943D-4236-B989-39234A43D9C1}" type="slidenum">
              <a:rPr lang="en-US" altLang="de-DE" sz="1300">
                <a:solidFill>
                  <a:srgbClr val="000000"/>
                </a:solidFill>
                <a:ea typeface="MS PGothic" panose="020B0600070205080204" pitchFamily="34" charset="-128"/>
              </a:rPr>
              <a:pPr>
                <a:spcBef>
                  <a:spcPct val="0"/>
                </a:spcBef>
              </a:pPr>
              <a:t>26</a:t>
            </a:fld>
            <a:endParaRPr lang="en-US" altLang="de-DE" sz="1300">
              <a:solidFill>
                <a:srgbClr val="000000"/>
              </a:solidFill>
              <a:ea typeface="MS PGothic"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9908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30CF18-E6AA-435F-975B-51B78783673C}" type="slidenum">
              <a:rPr lang="en-US" altLang="de-DE" sz="1300">
                <a:solidFill>
                  <a:srgbClr val="000000"/>
                </a:solidFill>
                <a:ea typeface="MS PGothic" panose="020B0600070205080204" pitchFamily="34" charset="-128"/>
              </a:rPr>
              <a:pPr>
                <a:spcBef>
                  <a:spcPct val="0"/>
                </a:spcBef>
              </a:pPr>
              <a:t>27</a:t>
            </a:fld>
            <a:endParaRPr lang="en-US" altLang="de-DE" sz="1300">
              <a:solidFill>
                <a:srgbClr val="000000"/>
              </a:solidFill>
              <a:ea typeface="MS PGothic"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56792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A86E77-B28B-4136-B28C-A3A728EC6412}" type="slidenum">
              <a:rPr lang="en-US" altLang="de-DE" sz="1300">
                <a:solidFill>
                  <a:srgbClr val="000000"/>
                </a:solidFill>
                <a:ea typeface="MS PGothic" panose="020B0600070205080204" pitchFamily="34" charset="-128"/>
              </a:rPr>
              <a:pPr>
                <a:spcBef>
                  <a:spcPct val="0"/>
                </a:spcBef>
              </a:pPr>
              <a:t>28</a:t>
            </a:fld>
            <a:endParaRPr lang="en-US" altLang="de-DE" sz="1300">
              <a:solidFill>
                <a:srgbClr val="000000"/>
              </a:solidFill>
              <a:ea typeface="MS PGothic"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38869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24F742-B58C-4F62-900A-424D22277296}" type="slidenum">
              <a:rPr lang="en-US" altLang="de-DE" sz="1300">
                <a:solidFill>
                  <a:srgbClr val="000000"/>
                </a:solidFill>
                <a:ea typeface="MS PGothic" panose="020B0600070205080204" pitchFamily="34" charset="-128"/>
              </a:rPr>
              <a:pPr>
                <a:spcBef>
                  <a:spcPct val="0"/>
                </a:spcBef>
              </a:pPr>
              <a:t>29</a:t>
            </a:fld>
            <a:endParaRPr lang="en-US" altLang="de-DE" sz="1300">
              <a:solidFill>
                <a:srgbClr val="000000"/>
              </a:solidFill>
              <a:ea typeface="MS PGothic"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33511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21B129-ECFE-4913-9167-49867DE69115}" type="slidenum">
              <a:rPr lang="en-US" altLang="de-DE" sz="1300">
                <a:solidFill>
                  <a:srgbClr val="000000"/>
                </a:solidFill>
                <a:ea typeface="MS PGothic" panose="020B0600070205080204" pitchFamily="34" charset="-128"/>
              </a:rPr>
              <a:pPr>
                <a:spcBef>
                  <a:spcPct val="0"/>
                </a:spcBef>
              </a:pPr>
              <a:t>30</a:t>
            </a:fld>
            <a:endParaRPr lang="en-US" altLang="de-DE" sz="1300">
              <a:solidFill>
                <a:srgbClr val="000000"/>
              </a:solidFill>
              <a:ea typeface="MS PGothic"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1832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5A962D-2247-4DF0-A536-504A50E86E99}" type="slidenum">
              <a:rPr lang="en-US" altLang="de-DE" sz="1300">
                <a:solidFill>
                  <a:srgbClr val="000000"/>
                </a:solidFill>
                <a:ea typeface="MS PGothic" panose="020B0600070205080204" pitchFamily="34" charset="-128"/>
              </a:rPr>
              <a:pPr>
                <a:spcBef>
                  <a:spcPct val="0"/>
                </a:spcBef>
              </a:pPr>
              <a:t>31</a:t>
            </a:fld>
            <a:endParaRPr lang="en-US" altLang="de-DE" sz="1300">
              <a:solidFill>
                <a:srgbClr val="000000"/>
              </a:solidFill>
              <a:ea typeface="MS PGothic"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0249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42D2E-E2FA-4383-BD31-D4691FFBC233}" type="slidenum">
              <a:rPr lang="en-US" altLang="de-DE" sz="1300">
                <a:solidFill>
                  <a:srgbClr val="000000"/>
                </a:solidFill>
                <a:ea typeface="MS PGothic" panose="020B0600070205080204" pitchFamily="34" charset="-128"/>
              </a:rPr>
              <a:pPr>
                <a:spcBef>
                  <a:spcPct val="0"/>
                </a:spcBef>
              </a:pPr>
              <a:t>32</a:t>
            </a:fld>
            <a:endParaRPr lang="en-US" altLang="de-DE" sz="1300">
              <a:solidFill>
                <a:srgbClr val="000000"/>
              </a:solidFill>
              <a:ea typeface="MS PGothic"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94540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F40813-B36F-4019-BD83-3AA2EF53C1E3}" type="slidenum">
              <a:rPr lang="en-US" altLang="de-DE" sz="1300">
                <a:solidFill>
                  <a:srgbClr val="000000"/>
                </a:solidFill>
                <a:ea typeface="MS PGothic" panose="020B0600070205080204" pitchFamily="34" charset="-128"/>
              </a:rPr>
              <a:pPr>
                <a:spcBef>
                  <a:spcPct val="0"/>
                </a:spcBef>
              </a:pPr>
              <a:t>33</a:t>
            </a:fld>
            <a:endParaRPr lang="en-US" altLang="de-DE" sz="1300">
              <a:solidFill>
                <a:srgbClr val="000000"/>
              </a:solidFill>
              <a:ea typeface="MS PGothic"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93637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1F9CB8-2F01-4AF8-8996-0985B75A7AB5}" type="slidenum">
              <a:rPr lang="en-US" altLang="de-DE" sz="1300">
                <a:solidFill>
                  <a:srgbClr val="000000"/>
                </a:solidFill>
                <a:ea typeface="MS PGothic" panose="020B0600070205080204" pitchFamily="34" charset="-128"/>
              </a:rPr>
              <a:pPr>
                <a:spcBef>
                  <a:spcPct val="0"/>
                </a:spcBef>
              </a:pPr>
              <a:t>34</a:t>
            </a:fld>
            <a:endParaRPr lang="en-US" altLang="de-DE" sz="1300">
              <a:solidFill>
                <a:srgbClr val="000000"/>
              </a:solidFill>
              <a:ea typeface="MS PGothic"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927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515FAF-1326-45AB-A114-8C984E9DF82D}" type="slidenum">
              <a:rPr lang="en-US" altLang="de-DE" sz="1300">
                <a:solidFill>
                  <a:srgbClr val="000000"/>
                </a:solidFill>
                <a:ea typeface="MS PGothic" panose="020B0600070205080204" pitchFamily="34" charset="-128"/>
              </a:rPr>
              <a:pPr>
                <a:spcBef>
                  <a:spcPct val="0"/>
                </a:spcBef>
              </a:pPr>
              <a:t>35</a:t>
            </a:fld>
            <a:endParaRPr lang="en-US" altLang="de-DE" sz="1300">
              <a:solidFill>
                <a:srgbClr val="000000"/>
              </a:solidFill>
              <a:ea typeface="MS PGothic"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977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1589B5-7B21-4EFD-8CD1-F6A23CEF8EF7}" type="slidenum">
              <a:rPr lang="en-US" altLang="de-DE" sz="1300">
                <a:solidFill>
                  <a:srgbClr val="000000"/>
                </a:solidFill>
                <a:ea typeface="MS PGothic" panose="020B0600070205080204" pitchFamily="34" charset="-128"/>
              </a:rPr>
              <a:pPr>
                <a:spcBef>
                  <a:spcPct val="0"/>
                </a:spcBef>
              </a:pPr>
              <a:t>36</a:t>
            </a:fld>
            <a:endParaRPr lang="en-US" altLang="de-DE" sz="1300">
              <a:solidFill>
                <a:srgbClr val="000000"/>
              </a:solidFill>
              <a:ea typeface="MS PGothic" panose="020B0600070205080204" pitchFamily="34" charset="-128"/>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75938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364CF5-4897-4D0A-B4ED-208C325EA985}" type="slidenum">
              <a:rPr lang="en-US" altLang="de-DE" sz="1300">
                <a:solidFill>
                  <a:srgbClr val="000000"/>
                </a:solidFill>
                <a:ea typeface="MS PGothic" panose="020B0600070205080204" pitchFamily="34" charset="-128"/>
              </a:rPr>
              <a:pPr>
                <a:spcBef>
                  <a:spcPct val="0"/>
                </a:spcBef>
              </a:pPr>
              <a:t>37</a:t>
            </a:fld>
            <a:endParaRPr lang="en-US" altLang="de-DE" sz="1300">
              <a:solidFill>
                <a:srgbClr val="000000"/>
              </a:solidFill>
              <a:ea typeface="MS PGothic"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86711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4457F9-42FD-4F75-827A-C612407704B2}" type="slidenum">
              <a:rPr lang="en-US" altLang="de-DE" sz="1300">
                <a:solidFill>
                  <a:srgbClr val="000000"/>
                </a:solidFill>
                <a:ea typeface="MS PGothic" panose="020B0600070205080204" pitchFamily="34" charset="-128"/>
              </a:rPr>
              <a:pPr>
                <a:spcBef>
                  <a:spcPct val="0"/>
                </a:spcBef>
              </a:pPr>
              <a:t>38</a:t>
            </a:fld>
            <a:endParaRPr lang="en-US" altLang="de-DE" sz="1300">
              <a:solidFill>
                <a:srgbClr val="000000"/>
              </a:solidFill>
              <a:ea typeface="MS PGothic"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928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3D2FB4-9F66-4913-8ABC-B0EB56F5FBF4}" type="slidenum">
              <a:rPr lang="en-US" altLang="de-DE" sz="1300">
                <a:solidFill>
                  <a:srgbClr val="000000"/>
                </a:solidFill>
                <a:ea typeface="MS PGothic" panose="020B0600070205080204" pitchFamily="34" charset="-128"/>
              </a:rPr>
              <a:pPr>
                <a:spcBef>
                  <a:spcPct val="0"/>
                </a:spcBef>
              </a:pPr>
              <a:t>39</a:t>
            </a:fld>
            <a:endParaRPr lang="en-US" altLang="de-DE" sz="1300">
              <a:solidFill>
                <a:srgbClr val="000000"/>
              </a:solidFill>
              <a:ea typeface="MS PGothic" panose="020B0600070205080204" pitchFamily="34" charset="-128"/>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5418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1369B0-C787-4127-B599-BB55F6A9152E}" type="slidenum">
              <a:rPr lang="en-US" altLang="de-DE" sz="1300">
                <a:solidFill>
                  <a:srgbClr val="000000"/>
                </a:solidFill>
                <a:ea typeface="MS PGothic" panose="020B0600070205080204" pitchFamily="34" charset="-128"/>
              </a:rPr>
              <a:pPr>
                <a:spcBef>
                  <a:spcPct val="0"/>
                </a:spcBef>
              </a:pPr>
              <a:t>40</a:t>
            </a:fld>
            <a:endParaRPr lang="en-US" altLang="de-DE" sz="1300">
              <a:solidFill>
                <a:srgbClr val="000000"/>
              </a:solidFill>
              <a:ea typeface="MS PGothic" panose="020B0600070205080204" pitchFamily="34" charset="-128"/>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86525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4A7C5C-AED1-4937-812B-D5C6860B4E15}" type="slidenum">
              <a:rPr lang="en-US" altLang="de-DE" sz="1300">
                <a:solidFill>
                  <a:srgbClr val="000000"/>
                </a:solidFill>
                <a:ea typeface="MS PGothic" panose="020B0600070205080204" pitchFamily="34" charset="-128"/>
              </a:rPr>
              <a:pPr>
                <a:spcBef>
                  <a:spcPct val="0"/>
                </a:spcBef>
              </a:pPr>
              <a:t>42</a:t>
            </a:fld>
            <a:endParaRPr lang="en-US" altLang="de-DE" sz="1300">
              <a:solidFill>
                <a:srgbClr val="000000"/>
              </a:solidFill>
              <a:ea typeface="MS PGothic" panose="020B0600070205080204" pitchFamily="34" charset="-128"/>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02456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CB03D1-5D22-4B60-AD15-41B09103FC53}" type="slidenum">
              <a:rPr lang="en-US" altLang="de-DE" sz="1300">
                <a:solidFill>
                  <a:srgbClr val="000000"/>
                </a:solidFill>
                <a:ea typeface="MS PGothic" panose="020B0600070205080204" pitchFamily="34" charset="-128"/>
              </a:rPr>
              <a:pPr>
                <a:spcBef>
                  <a:spcPct val="0"/>
                </a:spcBef>
              </a:pPr>
              <a:t>43</a:t>
            </a:fld>
            <a:endParaRPr lang="en-US" altLang="de-DE" sz="1300">
              <a:solidFill>
                <a:srgbClr val="000000"/>
              </a:solidFill>
              <a:ea typeface="MS PGothic" panose="020B0600070205080204" pitchFamily="34" charset="-128"/>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3251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A9B146-73BC-4B0D-B3D6-685CF59F31F9}" type="slidenum">
              <a:rPr lang="en-US" altLang="de-DE" sz="1300">
                <a:solidFill>
                  <a:srgbClr val="000000"/>
                </a:solidFill>
                <a:ea typeface="MS PGothic" panose="020B0600070205080204" pitchFamily="34" charset="-128"/>
              </a:rPr>
              <a:pPr>
                <a:spcBef>
                  <a:spcPct val="0"/>
                </a:spcBef>
              </a:pPr>
              <a:t>44</a:t>
            </a:fld>
            <a:endParaRPr lang="en-US" altLang="de-DE" sz="1300">
              <a:solidFill>
                <a:srgbClr val="000000"/>
              </a:solidFill>
              <a:ea typeface="MS PGothic" panose="020B0600070205080204" pitchFamily="34" charset="-128"/>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29884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8CE047-DCA6-4A30-8190-FAFD2047BE4B}" type="slidenum">
              <a:rPr lang="en-US" altLang="de-DE" sz="1300">
                <a:solidFill>
                  <a:srgbClr val="000000"/>
                </a:solidFill>
                <a:ea typeface="MS PGothic" panose="020B0600070205080204" pitchFamily="34" charset="-128"/>
              </a:rPr>
              <a:pPr>
                <a:spcBef>
                  <a:spcPct val="0"/>
                </a:spcBef>
              </a:pPr>
              <a:t>45</a:t>
            </a:fld>
            <a:endParaRPr lang="en-US" altLang="de-DE" sz="1300">
              <a:solidFill>
                <a:srgbClr val="000000"/>
              </a:solidFill>
              <a:ea typeface="MS PGothic"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40735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063906-2370-4460-9593-846921DA4AEC}" type="slidenum">
              <a:rPr lang="en-US" altLang="de-DE" sz="1300">
                <a:solidFill>
                  <a:srgbClr val="000000"/>
                </a:solidFill>
                <a:ea typeface="MS PGothic" panose="020B0600070205080204" pitchFamily="34" charset="-128"/>
              </a:rPr>
              <a:pPr>
                <a:spcBef>
                  <a:spcPct val="0"/>
                </a:spcBef>
              </a:pPr>
              <a:t>46</a:t>
            </a:fld>
            <a:endParaRPr lang="en-US" altLang="de-DE" sz="1300">
              <a:solidFill>
                <a:srgbClr val="000000"/>
              </a:solidFill>
              <a:ea typeface="MS PGothic"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19396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54704C-0F27-4F62-BE2A-675AFAE1BB1A}" type="slidenum">
              <a:rPr lang="en-US" altLang="de-DE" sz="1300">
                <a:solidFill>
                  <a:srgbClr val="000000"/>
                </a:solidFill>
                <a:ea typeface="MS PGothic" panose="020B0600070205080204" pitchFamily="34" charset="-128"/>
              </a:rPr>
              <a:pPr>
                <a:spcBef>
                  <a:spcPct val="0"/>
                </a:spcBef>
              </a:pPr>
              <a:t>47</a:t>
            </a:fld>
            <a:endParaRPr lang="en-US" altLang="de-DE" sz="1300">
              <a:solidFill>
                <a:srgbClr val="000000"/>
              </a:solidFill>
              <a:ea typeface="MS PGothic"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44923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B5D9BC-52ED-42ED-940F-84F0B39F02D6}" type="slidenum">
              <a:rPr lang="en-US" altLang="de-DE" sz="1300">
                <a:solidFill>
                  <a:srgbClr val="000000"/>
                </a:solidFill>
                <a:ea typeface="MS PGothic" panose="020B0600070205080204" pitchFamily="34" charset="-128"/>
              </a:rPr>
              <a:pPr>
                <a:spcBef>
                  <a:spcPct val="0"/>
                </a:spcBef>
              </a:pPr>
              <a:t>48</a:t>
            </a:fld>
            <a:endParaRPr lang="en-US" altLang="de-DE" sz="1300">
              <a:solidFill>
                <a:srgbClr val="000000"/>
              </a:solidFill>
              <a:ea typeface="MS PGothic"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63597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15369E-B138-42FC-9F00-2B63624DBD0A}" type="slidenum">
              <a:rPr lang="en-US" altLang="de-DE" sz="1300">
                <a:solidFill>
                  <a:srgbClr val="000000"/>
                </a:solidFill>
                <a:ea typeface="MS PGothic" panose="020B0600070205080204" pitchFamily="34" charset="-128"/>
              </a:rPr>
              <a:pPr>
                <a:spcBef>
                  <a:spcPct val="0"/>
                </a:spcBef>
              </a:pPr>
              <a:t>49</a:t>
            </a:fld>
            <a:endParaRPr lang="en-US" altLang="de-DE" sz="1300">
              <a:solidFill>
                <a:srgbClr val="000000"/>
              </a:solidFill>
              <a:ea typeface="MS PGothic"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46620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5ECB8C-7EC4-4EAA-95EE-054DEFFAFD09}" type="slidenum">
              <a:rPr lang="en-US" altLang="de-DE" sz="1300">
                <a:solidFill>
                  <a:srgbClr val="000000"/>
                </a:solidFill>
                <a:ea typeface="MS PGothic" panose="020B0600070205080204" pitchFamily="34" charset="-128"/>
              </a:rPr>
              <a:pPr>
                <a:spcBef>
                  <a:spcPct val="0"/>
                </a:spcBef>
              </a:pPr>
              <a:t>50</a:t>
            </a:fld>
            <a:endParaRPr lang="en-US" altLang="de-DE" sz="1300">
              <a:solidFill>
                <a:srgbClr val="000000"/>
              </a:solidFill>
              <a:ea typeface="MS PGothic"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425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ED43CC-3D94-46FD-A24C-99F185E76D4E}" type="slidenum">
              <a:rPr lang="en-US" altLang="de-DE" sz="1300">
                <a:solidFill>
                  <a:srgbClr val="000000"/>
                </a:solidFill>
                <a:ea typeface="MS PGothic" panose="020B0600070205080204" pitchFamily="34" charset="-128"/>
              </a:rPr>
              <a:pPr>
                <a:spcBef>
                  <a:spcPct val="0"/>
                </a:spcBef>
              </a:pPr>
              <a:t>51</a:t>
            </a:fld>
            <a:endParaRPr lang="en-US" altLang="de-DE" sz="1300">
              <a:solidFill>
                <a:srgbClr val="000000"/>
              </a:solidFill>
              <a:ea typeface="MS PGothic"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06149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492BB0-AB6D-48DD-B6E2-510BCA5846ED}" type="slidenum">
              <a:rPr lang="en-US" altLang="de-DE" sz="1300">
                <a:solidFill>
                  <a:srgbClr val="000000"/>
                </a:solidFill>
                <a:ea typeface="MS PGothic" panose="020B0600070205080204" pitchFamily="34" charset="-128"/>
              </a:rPr>
              <a:pPr>
                <a:spcBef>
                  <a:spcPct val="0"/>
                </a:spcBef>
              </a:pPr>
              <a:t>52</a:t>
            </a:fld>
            <a:endParaRPr lang="en-US" altLang="de-DE" sz="1300">
              <a:solidFill>
                <a:srgbClr val="000000"/>
              </a:solidFill>
              <a:ea typeface="MS PGothic"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47705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BC1088-497C-4111-B99D-0D623A13A2CE}" type="slidenum">
              <a:rPr lang="en-US" altLang="de-DE" sz="1300">
                <a:solidFill>
                  <a:srgbClr val="000000"/>
                </a:solidFill>
                <a:ea typeface="MS PGothic" panose="020B0600070205080204" pitchFamily="34" charset="-128"/>
              </a:rPr>
              <a:pPr>
                <a:spcBef>
                  <a:spcPct val="0"/>
                </a:spcBef>
              </a:pPr>
              <a:t>53</a:t>
            </a:fld>
            <a:endParaRPr lang="en-US" altLang="de-DE" sz="1300">
              <a:solidFill>
                <a:srgbClr val="000000"/>
              </a:solidFill>
              <a:ea typeface="MS PGothic"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04822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303FB2-8E64-4382-9ABA-86AB618B41B6}" type="slidenum">
              <a:rPr lang="en-US" altLang="de-DE" sz="1300">
                <a:solidFill>
                  <a:srgbClr val="000000"/>
                </a:solidFill>
                <a:ea typeface="MS PGothic" panose="020B0600070205080204" pitchFamily="34" charset="-128"/>
              </a:rPr>
              <a:pPr>
                <a:spcBef>
                  <a:spcPct val="0"/>
                </a:spcBef>
              </a:pPr>
              <a:t>54</a:t>
            </a:fld>
            <a:endParaRPr lang="en-US" altLang="de-DE" sz="1300">
              <a:solidFill>
                <a:srgbClr val="000000"/>
              </a:solidFill>
              <a:ea typeface="MS PGothic"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08378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7E0312-AB73-4102-9B2C-676F13C00E87}" type="slidenum">
              <a:rPr lang="en-US" altLang="de-DE" sz="1300">
                <a:solidFill>
                  <a:srgbClr val="000000"/>
                </a:solidFill>
                <a:ea typeface="MS PGothic" panose="020B0600070205080204" pitchFamily="34" charset="-128"/>
              </a:rPr>
              <a:pPr>
                <a:spcBef>
                  <a:spcPct val="0"/>
                </a:spcBef>
              </a:pPr>
              <a:t>55</a:t>
            </a:fld>
            <a:endParaRPr lang="en-US" altLang="de-DE" sz="1300">
              <a:solidFill>
                <a:srgbClr val="000000"/>
              </a:solidFill>
              <a:ea typeface="MS PGothic"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10814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82EC39-F9DD-4338-8385-57AB37DEA753}" type="slidenum">
              <a:rPr lang="en-US" altLang="de-DE" sz="1300">
                <a:solidFill>
                  <a:srgbClr val="000000"/>
                </a:solidFill>
                <a:ea typeface="MS PGothic" panose="020B0600070205080204" pitchFamily="34" charset="-128"/>
              </a:rPr>
              <a:pPr>
                <a:spcBef>
                  <a:spcPct val="0"/>
                </a:spcBef>
              </a:pPr>
              <a:t>56</a:t>
            </a:fld>
            <a:endParaRPr lang="en-US" altLang="de-DE" sz="1300">
              <a:solidFill>
                <a:srgbClr val="000000"/>
              </a:solidFill>
              <a:ea typeface="MS PGothic"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1164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D05CA4-ECE2-406A-A3D5-6888AE9C875C}" type="slidenum">
              <a:rPr lang="en-US" altLang="de-DE" sz="1300">
                <a:solidFill>
                  <a:srgbClr val="000000"/>
                </a:solidFill>
                <a:ea typeface="MS PGothic" panose="020B0600070205080204" pitchFamily="34" charset="-128"/>
              </a:rPr>
              <a:pPr>
                <a:spcBef>
                  <a:spcPct val="0"/>
                </a:spcBef>
              </a:pPr>
              <a:t>57</a:t>
            </a:fld>
            <a:endParaRPr lang="en-US" altLang="de-DE" sz="1300">
              <a:solidFill>
                <a:srgbClr val="000000"/>
              </a:solidFill>
              <a:ea typeface="MS PGothic"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6987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63F097-0E7F-4DA6-BBEA-DEB9596E8D9D}" type="slidenum">
              <a:rPr lang="en-US" altLang="de-DE" sz="1300">
                <a:solidFill>
                  <a:srgbClr val="000000"/>
                </a:solidFill>
                <a:ea typeface="MS PGothic" panose="020B0600070205080204" pitchFamily="34" charset="-128"/>
              </a:rPr>
              <a:pPr>
                <a:spcBef>
                  <a:spcPct val="0"/>
                </a:spcBef>
              </a:pPr>
              <a:t>58</a:t>
            </a:fld>
            <a:endParaRPr lang="en-US" altLang="de-DE" sz="1300">
              <a:solidFill>
                <a:srgbClr val="000000"/>
              </a:solidFill>
              <a:ea typeface="MS PGothic"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20731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175CC6-E4AB-471A-B837-22C355F5CF58}" type="slidenum">
              <a:rPr lang="en-US" altLang="de-DE" sz="1300">
                <a:solidFill>
                  <a:srgbClr val="000000"/>
                </a:solidFill>
                <a:ea typeface="MS PGothic" panose="020B0600070205080204" pitchFamily="34" charset="-128"/>
              </a:rPr>
              <a:pPr>
                <a:spcBef>
                  <a:spcPct val="0"/>
                </a:spcBef>
              </a:pPr>
              <a:t>59</a:t>
            </a:fld>
            <a:endParaRPr lang="en-US" altLang="de-DE" sz="1300">
              <a:solidFill>
                <a:srgbClr val="000000"/>
              </a:solidFill>
              <a:ea typeface="MS PGothic"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74764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8F34BA-92D6-43C8-8B4D-668A1569CFE9}" type="slidenum">
              <a:rPr lang="en-US" altLang="de-DE" sz="1300">
                <a:solidFill>
                  <a:srgbClr val="000000"/>
                </a:solidFill>
                <a:ea typeface="MS PGothic" panose="020B0600070205080204" pitchFamily="34" charset="-128"/>
              </a:rPr>
              <a:pPr>
                <a:spcBef>
                  <a:spcPct val="0"/>
                </a:spcBef>
              </a:pPr>
              <a:t>60</a:t>
            </a:fld>
            <a:endParaRPr lang="en-US" altLang="de-DE" sz="1300">
              <a:solidFill>
                <a:srgbClr val="000000"/>
              </a:solidFill>
              <a:ea typeface="MS PGothic"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05243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F63B13-269C-4DEB-BE5C-67FC33D7A8CF}" type="slidenum">
              <a:rPr lang="en-US" altLang="de-DE" sz="1300">
                <a:solidFill>
                  <a:srgbClr val="000000"/>
                </a:solidFill>
                <a:ea typeface="MS PGothic" panose="020B0600070205080204" pitchFamily="34" charset="-128"/>
              </a:rPr>
              <a:pPr>
                <a:spcBef>
                  <a:spcPct val="0"/>
                </a:spcBef>
              </a:pPr>
              <a:t>61</a:t>
            </a:fld>
            <a:endParaRPr lang="en-US" altLang="de-DE" sz="1300">
              <a:solidFill>
                <a:srgbClr val="000000"/>
              </a:solidFill>
              <a:ea typeface="MS PGothic" panose="020B0600070205080204" pitchFamily="34" charset="-128"/>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42099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FBDACC-36D6-4CDF-BED2-97F13539FD93}" type="slidenum">
              <a:rPr lang="en-US" altLang="de-DE" sz="1300"/>
              <a:pPr>
                <a:spcBef>
                  <a:spcPct val="0"/>
                </a:spcBef>
              </a:pPr>
              <a:t>62</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99741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FBDACC-36D6-4CDF-BED2-97F13539FD93}" type="slidenum">
              <a:rPr lang="en-US" altLang="de-DE" sz="130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99741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FBDACC-36D6-4CDF-BED2-97F13539FD93}" type="slidenum">
              <a:rPr lang="en-US" altLang="de-DE" sz="130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99741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AA8435-AE86-4817-8299-794EEA7CCA6C}" type="slidenum">
              <a:rPr lang="en-US" altLang="de-DE" sz="1300"/>
              <a:pPr>
                <a:spcBef>
                  <a:spcPct val="0"/>
                </a:spcBef>
              </a:pPr>
              <a:t>65</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45885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AA8435-AE86-4817-8299-794EEA7CCA6C}" type="slidenum">
              <a:rPr lang="en-US" altLang="de-DE" sz="130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45885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AA8435-AE86-4817-8299-794EEA7CCA6C}" type="slidenum">
              <a:rPr lang="en-US" altLang="de-DE" sz="130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45885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1A1CC-9CBC-4185-B4A1-8BB310DA9C27}" type="slidenum">
              <a:rPr lang="en-US" altLang="de-DE" sz="130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53868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4" name="Slide Number Placeholder 3"/>
          <p:cNvSpPr>
            <a:spLocks noGrp="1"/>
          </p:cNvSpPr>
          <p:nvPr>
            <p:ph type="sldNum" sz="quarter" idx="12"/>
          </p:nvPr>
        </p:nvSpPr>
        <p:spPr bwMode="gray"/>
        <p:txBody>
          <a:bodyPr/>
          <a:lstStyle>
            <a:lvl1pPr>
              <a:defRPr b="0"/>
            </a:lvl1pPr>
          </a:lstStyle>
          <a:p>
            <a:pPr>
              <a:defRPr/>
            </a:pPr>
            <a:fld id="{07A1498C-85C9-4ACD-BE79-2C608C6E300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3 – Mengubah Keyakinan</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8EB17DD-6619-4345-9B4B-93ACDD803DA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7" name="Slide Number Placeholder 6"/>
          <p:cNvSpPr>
            <a:spLocks noGrp="1"/>
          </p:cNvSpPr>
          <p:nvPr>
            <p:ph type="sldNum" sz="quarter" idx="12"/>
          </p:nvPr>
        </p:nvSpPr>
        <p:spPr bwMode="gray"/>
        <p:txBody>
          <a:bodyPr/>
          <a:lstStyle>
            <a:lvl1pPr>
              <a:defRPr b="0"/>
            </a:lvl1pPr>
          </a:lstStyle>
          <a:p>
            <a:pPr>
              <a:defRPr/>
            </a:pPr>
            <a:fld id="{191CD098-3E7E-4DD0-B3A6-27F787F7849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7" name="Slide Number Placeholder 6"/>
          <p:cNvSpPr>
            <a:spLocks noGrp="1"/>
          </p:cNvSpPr>
          <p:nvPr>
            <p:ph type="sldNum" sz="quarter" idx="12"/>
          </p:nvPr>
        </p:nvSpPr>
        <p:spPr bwMode="gray"/>
        <p:txBody>
          <a:bodyPr/>
          <a:lstStyle>
            <a:lvl1pPr>
              <a:defRPr b="0"/>
            </a:lvl1pPr>
          </a:lstStyle>
          <a:p>
            <a:pPr>
              <a:defRPr/>
            </a:pPr>
            <a:fld id="{07A1498C-85C9-4ACD-BE79-2C608C6E300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7" name="Slide Number Placeholder 6"/>
          <p:cNvSpPr>
            <a:spLocks noGrp="1"/>
          </p:cNvSpPr>
          <p:nvPr>
            <p:ph type="sldNum" sz="quarter" idx="12"/>
          </p:nvPr>
        </p:nvSpPr>
        <p:spPr bwMode="gray"/>
        <p:txBody>
          <a:bodyPr/>
          <a:lstStyle>
            <a:lvl1pPr>
              <a:defRPr b="0"/>
            </a:lvl1pPr>
          </a:lstStyle>
          <a:p>
            <a:pPr>
              <a:defRPr/>
            </a:pPr>
            <a:fld id="{07A1498C-85C9-4ACD-BE79-2C608C6E300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5" name="Slide Number Placeholder 4"/>
          <p:cNvSpPr>
            <a:spLocks noGrp="1"/>
          </p:cNvSpPr>
          <p:nvPr>
            <p:ph type="sldNum" sz="quarter" idx="12"/>
          </p:nvPr>
        </p:nvSpPr>
        <p:spPr bwMode="gray"/>
        <p:txBody>
          <a:bodyPr/>
          <a:lstStyle>
            <a:lvl1pPr>
              <a:defRPr b="0"/>
            </a:lvl1pPr>
          </a:lstStyle>
          <a:p>
            <a:pPr>
              <a:defRPr/>
            </a:pPr>
            <a:fld id="{05CAE394-22C5-451B-9918-98D3D39B235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4" name="Slide Number Placeholder 3"/>
          <p:cNvSpPr>
            <a:spLocks noGrp="1"/>
          </p:cNvSpPr>
          <p:nvPr>
            <p:ph type="sldNum" sz="quarter" idx="12"/>
          </p:nvPr>
        </p:nvSpPr>
        <p:spPr bwMode="gray"/>
        <p:txBody>
          <a:bodyPr/>
          <a:lstStyle>
            <a:lvl1pPr>
              <a:defRPr b="0"/>
            </a:lvl1pPr>
          </a:lstStyle>
          <a:p>
            <a:pPr>
              <a:defRPr/>
            </a:pPr>
            <a:fld id="{EDDB05E1-9FC0-4643-BE61-3AA6BD584BF2}"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5476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4789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b="0" dirty="0" err="1">
                <a:solidFill>
                  <a:srgbClr val="333333"/>
                </a:solidFill>
                <a:latin typeface="Calibri Light"/>
              </a:rPr>
              <a:t>Penggunaan</a:t>
            </a:r>
            <a:r>
              <a:rPr lang="en-US" altLang="ko-KR" sz="1000" b="0" dirty="0">
                <a:solidFill>
                  <a:srgbClr val="333333"/>
                </a:solidFill>
                <a:latin typeface="Calibri Light"/>
              </a:rPr>
              <a:t> </a:t>
            </a:r>
            <a:r>
              <a:rPr lang="en-US" altLang="ko-KR" sz="1000" b="0" dirty="0" err="1">
                <a:solidFill>
                  <a:srgbClr val="333333"/>
                </a:solidFill>
                <a:latin typeface="Calibri Light"/>
              </a:rPr>
              <a:t>gambar</a:t>
            </a:r>
            <a:r>
              <a:rPr lang="en-US" altLang="ko-KR" sz="1000" b="0" dirty="0">
                <a:solidFill>
                  <a:srgbClr val="333333"/>
                </a:solidFill>
                <a:latin typeface="Calibri Light"/>
              </a:rPr>
              <a:t> di </a:t>
            </a:r>
            <a:r>
              <a:rPr lang="en-US" altLang="ko-KR" sz="1000" b="0" dirty="0" err="1">
                <a:solidFill>
                  <a:srgbClr val="333333"/>
                </a:solidFill>
                <a:latin typeface="Calibri Light"/>
              </a:rPr>
              <a:t>modul</a:t>
            </a:r>
            <a:r>
              <a:rPr lang="en-US" altLang="ko-KR" sz="1000" b="0" dirty="0">
                <a:solidFill>
                  <a:srgbClr val="333333"/>
                </a:solidFill>
                <a:latin typeface="Calibri Light"/>
              </a:rPr>
              <a:t> </a:t>
            </a:r>
            <a:r>
              <a:rPr lang="en-US" altLang="ko-KR" sz="1000" b="0" dirty="0" err="1">
                <a:solidFill>
                  <a:srgbClr val="333333"/>
                </a:solidFill>
                <a:latin typeface="Calibri Light"/>
              </a:rPr>
              <a:t>ini</a:t>
            </a:r>
            <a:r>
              <a:rPr lang="en-US" altLang="ko-KR" sz="1000" b="0" dirty="0">
                <a:solidFill>
                  <a:srgbClr val="333333"/>
                </a:solidFill>
                <a:latin typeface="Calibri Light"/>
              </a:rPr>
              <a:t> </a:t>
            </a:r>
            <a:r>
              <a:rPr lang="en-US" altLang="ko-KR" sz="1000" b="0" dirty="0" err="1">
                <a:solidFill>
                  <a:srgbClr val="333333"/>
                </a:solidFill>
                <a:latin typeface="Calibri Light"/>
              </a:rPr>
              <a:t>sudah</a:t>
            </a:r>
            <a:r>
              <a:rPr lang="en-US" altLang="ko-KR" sz="1000" b="0" dirty="0">
                <a:solidFill>
                  <a:srgbClr val="333333"/>
                </a:solidFill>
                <a:latin typeface="Calibri Light"/>
              </a:rPr>
              <a:t> </a:t>
            </a:r>
            <a:r>
              <a:rPr lang="en-US" altLang="ko-KR" sz="1000" b="0" dirty="0" err="1">
                <a:solidFill>
                  <a:srgbClr val="333333"/>
                </a:solidFill>
                <a:latin typeface="Calibri Light"/>
              </a:rPr>
              <a:t>mendapat</a:t>
            </a:r>
            <a:r>
              <a:rPr lang="en-US" altLang="ko-KR" sz="1000" b="0" dirty="0">
                <a:solidFill>
                  <a:srgbClr val="333333"/>
                </a:solidFill>
                <a:latin typeface="Calibri Light"/>
              </a:rPr>
              <a:t> </a:t>
            </a:r>
            <a:r>
              <a:rPr lang="en-US" altLang="ko-KR" sz="1000" b="0" dirty="0" err="1">
                <a:solidFill>
                  <a:srgbClr val="333333"/>
                </a:solidFill>
                <a:latin typeface="Calibri Light"/>
              </a:rPr>
              <a:t>ijin</a:t>
            </a:r>
            <a:r>
              <a:rPr lang="en-US" altLang="ko-KR" sz="1000" b="0" dirty="0">
                <a:solidFill>
                  <a:srgbClr val="333333"/>
                </a:solidFill>
                <a:latin typeface="Calibri Light"/>
              </a:rPr>
              <a:t> </a:t>
            </a:r>
            <a:r>
              <a:rPr lang="en-US" altLang="ko-KR" sz="1000" b="0" dirty="0" err="1">
                <a:solidFill>
                  <a:srgbClr val="333333"/>
                </a:solidFill>
                <a:latin typeface="Calibri Light"/>
              </a:rPr>
              <a:t>dari</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dan</a:t>
            </a:r>
            <a:r>
              <a:rPr lang="en-US" altLang="ko-KR" sz="1000" b="0" dirty="0">
                <a:solidFill>
                  <a:srgbClr val="333333"/>
                </a:solidFill>
                <a:latin typeface="Calibri Light"/>
              </a:rPr>
              <a:t> </a:t>
            </a:r>
            <a:r>
              <a:rPr lang="en-US" altLang="ko-KR" sz="1000" b="0" dirty="0" err="1">
                <a:solidFill>
                  <a:srgbClr val="333333"/>
                </a:solidFill>
                <a:latin typeface="Calibri Light"/>
              </a:rPr>
              <a:t>pemegang</a:t>
            </a:r>
            <a:r>
              <a:rPr lang="en-US" altLang="ko-KR" sz="1000" b="0" dirty="0">
                <a:solidFill>
                  <a:srgbClr val="333333"/>
                </a:solidFill>
                <a:latin typeface="Calibri Light"/>
              </a:rPr>
              <a:t> </a:t>
            </a:r>
            <a:r>
              <a:rPr lang="en-US" altLang="ko-KR" sz="1000" b="0" dirty="0" err="1">
                <a:solidFill>
                  <a:srgbClr val="333333"/>
                </a:solidFill>
                <a:latin typeface="Calibri Light"/>
              </a:rPr>
              <a:t>hak</a:t>
            </a:r>
            <a:r>
              <a:rPr lang="en-US" altLang="ko-KR" sz="1000" b="0" dirty="0">
                <a:solidFill>
                  <a:srgbClr val="333333"/>
                </a:solidFill>
                <a:latin typeface="Calibri Light"/>
              </a:rPr>
              <a:t> paten. </a:t>
            </a:r>
            <a:r>
              <a:rPr lang="en-US" altLang="ko-KR" sz="1000" b="0" dirty="0" err="1">
                <a:solidFill>
                  <a:srgbClr val="333333"/>
                </a:solidFill>
                <a:latin typeface="Calibri Light"/>
              </a:rPr>
              <a:t>Untuk</a:t>
            </a:r>
            <a:r>
              <a:rPr lang="en-US" altLang="ko-KR" sz="1000" b="0" dirty="0">
                <a:solidFill>
                  <a:srgbClr val="333333"/>
                </a:solidFill>
                <a:latin typeface="Calibri Light"/>
              </a:rPr>
              <a:t> </a:t>
            </a:r>
            <a:r>
              <a:rPr lang="en-US" altLang="ko-KR" sz="1000" b="0" dirty="0" err="1">
                <a:solidFill>
                  <a:srgbClr val="333333"/>
                </a:solidFill>
                <a:latin typeface="Calibri Light"/>
              </a:rPr>
              <a:t>detailnya</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judul</a:t>
            </a:r>
            <a:r>
              <a:rPr lang="en-US" altLang="ko-KR" sz="1000" b="0" dirty="0">
                <a:solidFill>
                  <a:srgbClr val="333333"/>
                </a:solidFill>
                <a:latin typeface="Calibri Light"/>
              </a:rPr>
              <a:t>), </a:t>
            </a:r>
            <a:r>
              <a:rPr lang="en-US" altLang="ko-KR" sz="1000" b="0" dirty="0" err="1">
                <a:solidFill>
                  <a:srgbClr val="333333"/>
                </a:solidFill>
                <a:latin typeface="Calibri Light"/>
              </a:rPr>
              <a:t>silahkan</a:t>
            </a:r>
            <a:r>
              <a:rPr lang="en-US" altLang="ko-KR" sz="1000" b="0" dirty="0">
                <a:solidFill>
                  <a:srgbClr val="333333"/>
                </a:solidFill>
                <a:latin typeface="Calibri Light"/>
              </a:rPr>
              <a:t> </a:t>
            </a:r>
            <a:r>
              <a:rPr lang="en-US" altLang="ko-KR" sz="1000" b="0" dirty="0" err="1">
                <a:solidFill>
                  <a:srgbClr val="333333"/>
                </a:solidFill>
                <a:latin typeface="Calibri Light"/>
              </a:rPr>
              <a:t>lihat</a:t>
            </a:r>
            <a:r>
              <a:rPr lang="en-US" altLang="ko-KR" sz="1000" b="0" dirty="0">
                <a:solidFill>
                  <a:srgbClr val="333333"/>
                </a:solidFill>
                <a:latin typeface="Calibri Light"/>
              </a:rPr>
              <a:t> </a:t>
            </a:r>
            <a:r>
              <a:rPr lang="en-US" altLang="ko-KR" sz="1000" b="0" dirty="0" err="1">
                <a:solidFill>
                  <a:srgbClr val="333333"/>
                </a:solidFill>
                <a:latin typeface="Calibri Light"/>
              </a:rPr>
              <a:t>pada</a:t>
            </a:r>
            <a:r>
              <a:rPr lang="en-US" altLang="ko-KR" sz="1000" b="0" dirty="0">
                <a:solidFill>
                  <a:srgbClr val="333333"/>
                </a:solidFill>
                <a:latin typeface="Calibri Light"/>
              </a:rPr>
              <a:t> </a:t>
            </a:r>
            <a:r>
              <a:rPr lang="en-US" altLang="ko-KR" sz="1000" b="0" dirty="0" err="1">
                <a:solidFill>
                  <a:srgbClr val="333333"/>
                </a:solidFill>
                <a:latin typeface="Calibri Light"/>
              </a:rPr>
              <a:t>akhir</a:t>
            </a:r>
            <a:r>
              <a:rPr lang="en-US" altLang="ko-KR" sz="1000" b="0" dirty="0">
                <a:solidFill>
                  <a:srgbClr val="333333"/>
                </a:solidFill>
                <a:latin typeface="Calibri Light"/>
              </a:rPr>
              <a:t> </a:t>
            </a:r>
            <a:r>
              <a:rPr lang="en-US" altLang="ko-KR" sz="1000" b="0" dirty="0" err="1">
                <a:solidFill>
                  <a:srgbClr val="333333"/>
                </a:solidFill>
                <a:latin typeface="Calibri Light"/>
              </a:rPr>
              <a:t>presentasi</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021495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031224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13810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405369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239814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826074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00523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437651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65252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2715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3 – Mengubah Keyakinan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7A1498C-85C9-4ACD-BE79-2C608C6E300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cs typeface="Calibri Light"/>
              </a:rPr>
              <a:t>Entrenamiento Metacognitivo 8 – Stimmung</a:t>
            </a:r>
            <a:endParaRPr lang="de-DE" b="0"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cs typeface="Calibri Light"/>
              </a:rPr>
              <a:pPr defTabSz="457123" eaLnBrk="1" fontAlgn="auto" hangingPunct="1">
                <a:spcBef>
                  <a:spcPts val="0"/>
                </a:spcBef>
                <a:spcAft>
                  <a:spcPts val="0"/>
                </a:spcAft>
              </a:pPr>
              <a:t>‹Nr.›</a:t>
            </a:fld>
            <a:endParaRPr lang="de-DE" b="0"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4436292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1.jpeg"/></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3 B </a:t>
            </a:r>
            <a:r>
              <a:rPr lang="en-US" altLang="ja-JP" dirty="0">
                <a:latin typeface="Calibri Light"/>
              </a:rPr>
              <a:t>– </a:t>
            </a:r>
            <a:r>
              <a:rPr lang="en-US" altLang="ko-KR" dirty="0" err="1"/>
              <a:t>Mengubah</a:t>
            </a:r>
            <a:r>
              <a:rPr lang="en-US" altLang="ko-KR" dirty="0"/>
              <a:t> </a:t>
            </a:r>
            <a:r>
              <a:rPr lang="en-US" altLang="ko-KR" dirty="0" err="1"/>
              <a:t>Keyakinan</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42286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Mengubah Keyakinan</a:t>
            </a: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tabLst>
                <a:tab pos="447675" algn="l"/>
              </a:tabLst>
              <a:defRPr/>
            </a:pPr>
            <a:r>
              <a:rPr lang="en-US" sz="2400" dirty="0" err="1">
                <a:solidFill>
                  <a:srgbClr val="333333"/>
                </a:solidFill>
              </a:rPr>
              <a:t>Manusia</a:t>
            </a:r>
            <a:r>
              <a:rPr lang="en-US" sz="2400" dirty="0">
                <a:solidFill>
                  <a:srgbClr val="333333"/>
                </a:solidFill>
              </a:rPr>
              <a:t> </a:t>
            </a:r>
            <a:r>
              <a:rPr lang="en-US" sz="2400" dirty="0" err="1">
                <a:solidFill>
                  <a:srgbClr val="333333"/>
                </a:solidFill>
              </a:rPr>
              <a:t>cenderung</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terjebak</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kesan</a:t>
            </a:r>
            <a:r>
              <a:rPr lang="en-US" sz="2400" dirty="0">
                <a:solidFill>
                  <a:srgbClr val="333333"/>
                </a:solidFill>
              </a:rPr>
              <a:t> </a:t>
            </a:r>
            <a:r>
              <a:rPr lang="en-US" sz="2400" dirty="0" err="1">
                <a:solidFill>
                  <a:srgbClr val="333333"/>
                </a:solidFill>
              </a:rPr>
              <a:t>pertama</a:t>
            </a:r>
            <a:r>
              <a:rPr lang="en-US" sz="2400" dirty="0">
                <a:solidFill>
                  <a:srgbClr val="333333"/>
                </a:solidFill>
              </a:rPr>
              <a:t> (</a:t>
            </a:r>
            <a:r>
              <a:rPr lang="en-US" sz="2400" dirty="0" err="1">
                <a:solidFill>
                  <a:srgbClr val="333333"/>
                </a:solidFill>
              </a:rPr>
              <a:t>misal</a:t>
            </a:r>
            <a:r>
              <a:rPr lang="en-US" sz="2400" dirty="0">
                <a:solidFill>
                  <a:srgbClr val="333333"/>
                </a:solidFill>
              </a:rPr>
              <a:t>: </a:t>
            </a:r>
            <a:r>
              <a:rPr lang="en-US" sz="2400" dirty="0" err="1">
                <a:solidFill>
                  <a:srgbClr val="333333"/>
                </a:solidFill>
              </a:rPr>
              <a:t>menyangka</a:t>
            </a:r>
            <a:r>
              <a:rPr lang="en-US" sz="2400" dirty="0">
                <a:solidFill>
                  <a:srgbClr val="333333"/>
                </a:solidFill>
              </a:rPr>
              <a:t> </a:t>
            </a:r>
            <a:r>
              <a:rPr lang="en-US" sz="2400" dirty="0" err="1">
                <a:solidFill>
                  <a:srgbClr val="333333"/>
                </a:solidFill>
              </a:rPr>
              <a:t>bahwa</a:t>
            </a:r>
            <a:r>
              <a:rPr lang="en-US" sz="2400">
                <a:solidFill>
                  <a:srgbClr val="333333"/>
                </a:solidFill>
              </a:rPr>
              <a:t>, “kesan pertama” </a:t>
            </a:r>
            <a:r>
              <a:rPr lang="en-US" sz="2400" dirty="0" err="1">
                <a:solidFill>
                  <a:srgbClr val="333333"/>
                </a:solidFill>
              </a:rPr>
              <a:t>merupakan</a:t>
            </a:r>
            <a:r>
              <a:rPr lang="en-US" sz="2400" dirty="0">
                <a:solidFill>
                  <a:srgbClr val="333333"/>
                </a:solidFill>
              </a:rPr>
              <a:t> </a:t>
            </a:r>
            <a:r>
              <a:rPr lang="en-US" sz="2400" dirty="0" err="1">
                <a:solidFill>
                  <a:srgbClr val="333333"/>
                </a:solidFill>
              </a:rPr>
              <a:t>satu-satunya</a:t>
            </a:r>
            <a:r>
              <a:rPr lang="en-US" sz="2400" dirty="0">
                <a:solidFill>
                  <a:srgbClr val="333333"/>
                </a:solidFill>
              </a:rPr>
              <a:t> </a:t>
            </a:r>
            <a:r>
              <a:rPr lang="en-US" sz="2400" dirty="0" err="1">
                <a:solidFill>
                  <a:srgbClr val="333333"/>
                </a:solidFill>
              </a:rPr>
              <a:t>kesan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menilai</a:t>
            </a:r>
            <a:r>
              <a:rPr lang="en-US" sz="2400" dirty="0">
                <a:solidFill>
                  <a:srgbClr val="333333"/>
                </a:solidFill>
              </a:rPr>
              <a:t> </a:t>
            </a:r>
            <a:r>
              <a:rPr lang="en-US" sz="2400" dirty="0" err="1">
                <a:solidFill>
                  <a:srgbClr val="333333"/>
                </a:solidFill>
              </a:rPr>
              <a:t>seseorang</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Mengubah Keyakinan</a:t>
            </a: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tabLst>
                <a:tab pos="447675" algn="l"/>
              </a:tabLst>
              <a:defRPr/>
            </a:pPr>
            <a:r>
              <a:rPr lang="en-US" sz="2400" dirty="0" err="1">
                <a:solidFill>
                  <a:srgbClr val="333333"/>
                </a:solidFill>
              </a:rPr>
              <a:t>Manusia</a:t>
            </a:r>
            <a:r>
              <a:rPr lang="en-US" sz="2400" dirty="0">
                <a:solidFill>
                  <a:srgbClr val="333333"/>
                </a:solidFill>
              </a:rPr>
              <a:t> </a:t>
            </a:r>
            <a:r>
              <a:rPr lang="en-US" sz="2400" dirty="0" err="1">
                <a:solidFill>
                  <a:srgbClr val="333333"/>
                </a:solidFill>
              </a:rPr>
              <a:t>cenderung</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terjebak</a:t>
            </a:r>
            <a:r>
              <a:rPr lang="en-US" sz="2400" dirty="0">
                <a:solidFill>
                  <a:srgbClr val="333333"/>
                </a:solidFill>
              </a:rPr>
              <a:t> pada </a:t>
            </a:r>
            <a:r>
              <a:rPr lang="en-US" sz="2400" dirty="0" err="1">
                <a:solidFill>
                  <a:srgbClr val="333333"/>
                </a:solidFill>
              </a:rPr>
              <a:t>kesan</a:t>
            </a:r>
            <a:r>
              <a:rPr lang="en-US" sz="2400" dirty="0">
                <a:solidFill>
                  <a:srgbClr val="333333"/>
                </a:solidFill>
              </a:rPr>
              <a:t> </a:t>
            </a:r>
            <a:r>
              <a:rPr lang="en-US" sz="2400" dirty="0" err="1">
                <a:solidFill>
                  <a:srgbClr val="333333"/>
                </a:solidFill>
              </a:rPr>
              <a:t>pertama</a:t>
            </a:r>
            <a:r>
              <a:rPr lang="en-US" sz="2400" dirty="0">
                <a:solidFill>
                  <a:srgbClr val="333333"/>
                </a:solidFill>
              </a:rPr>
              <a:t> (</a:t>
            </a:r>
            <a:r>
              <a:rPr lang="en-US" sz="2400" dirty="0" err="1">
                <a:solidFill>
                  <a:srgbClr val="333333"/>
                </a:solidFill>
              </a:rPr>
              <a:t>misal</a:t>
            </a:r>
            <a:r>
              <a:rPr lang="en-US" sz="2400" dirty="0">
                <a:solidFill>
                  <a:srgbClr val="333333"/>
                </a:solidFill>
              </a:rPr>
              <a:t>: </a:t>
            </a:r>
            <a:r>
              <a:rPr lang="en-US" sz="2400" dirty="0" err="1">
                <a:solidFill>
                  <a:srgbClr val="333333"/>
                </a:solidFill>
              </a:rPr>
              <a:t>menyangka</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kesan</a:t>
            </a:r>
            <a:r>
              <a:rPr lang="en-US" sz="2400" dirty="0">
                <a:solidFill>
                  <a:srgbClr val="333333"/>
                </a:solidFill>
              </a:rPr>
              <a:t> </a:t>
            </a:r>
            <a:r>
              <a:rPr lang="en-US" sz="2400" dirty="0" err="1">
                <a:solidFill>
                  <a:srgbClr val="333333"/>
                </a:solidFill>
              </a:rPr>
              <a:t>pertama</a:t>
            </a:r>
            <a:r>
              <a:rPr lang="en-US" sz="2400" dirty="0">
                <a:solidFill>
                  <a:srgbClr val="333333"/>
                </a:solidFill>
              </a:rPr>
              <a:t>” </a:t>
            </a:r>
            <a:r>
              <a:rPr lang="en-US" sz="2400" dirty="0" err="1">
                <a:solidFill>
                  <a:srgbClr val="333333"/>
                </a:solidFill>
              </a:rPr>
              <a:t>merupakan</a:t>
            </a:r>
            <a:r>
              <a:rPr lang="en-US" sz="2400" dirty="0">
                <a:solidFill>
                  <a:srgbClr val="333333"/>
                </a:solidFill>
              </a:rPr>
              <a:t> </a:t>
            </a:r>
            <a:r>
              <a:rPr lang="en-US" sz="2400" dirty="0" err="1">
                <a:solidFill>
                  <a:srgbClr val="333333"/>
                </a:solidFill>
              </a:rPr>
              <a:t>satu-satunya</a:t>
            </a:r>
            <a:r>
              <a:rPr lang="en-US" sz="2400" dirty="0">
                <a:solidFill>
                  <a:srgbClr val="333333"/>
                </a:solidFill>
              </a:rPr>
              <a:t> </a:t>
            </a:r>
            <a:r>
              <a:rPr lang="en-US" sz="2400" dirty="0" err="1">
                <a:solidFill>
                  <a:srgbClr val="333333"/>
                </a:solidFill>
              </a:rPr>
              <a:t>kesan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menilai</a:t>
            </a:r>
            <a:r>
              <a:rPr lang="en-US" sz="2400" dirty="0">
                <a:solidFill>
                  <a:srgbClr val="333333"/>
                </a:solidFill>
              </a:rPr>
              <a:t> </a:t>
            </a:r>
            <a:r>
              <a:rPr lang="en-US" sz="2400" dirty="0" err="1">
                <a:solidFill>
                  <a:srgbClr val="333333"/>
                </a:solidFill>
              </a:rPr>
              <a:t>seseorang</a:t>
            </a:r>
            <a:r>
              <a:rPr lang="en-US" sz="2400" dirty="0">
                <a:solidFill>
                  <a:srgbClr val="333333"/>
                </a:solidFill>
              </a:rPr>
              <a:t>).</a:t>
            </a:r>
          </a:p>
          <a:p>
            <a:pPr marL="342900" lvl="0" indent="-342900" defTabSz="914400" fontAlgn="base">
              <a:buClr>
                <a:srgbClr val="000000"/>
              </a:buClr>
              <a:buFont typeface="WingDings"/>
              <a:buChar char=""/>
              <a:tabLst>
                <a:tab pos="447675" algn="l"/>
              </a:tabLst>
              <a:defRPr/>
            </a:pPr>
            <a:r>
              <a:rPr lang="en-US" sz="2400" dirty="0" err="1">
                <a:solidFill>
                  <a:srgbClr val="004992"/>
                </a:solidFill>
              </a:rPr>
              <a:t>Penyebab</a:t>
            </a:r>
            <a:r>
              <a:rPr lang="en-US" sz="2400" dirty="0">
                <a:solidFill>
                  <a:srgbClr val="004992"/>
                </a:solidFill>
              </a:rPr>
              <a:t>:</a:t>
            </a:r>
            <a:r>
              <a:rPr lang="en-US" sz="2400" dirty="0">
                <a:solidFill>
                  <a:srgbClr val="333333"/>
                </a:solidFill>
              </a:rPr>
              <a:t> ???</a:t>
            </a:r>
            <a:br>
              <a:rPr lang="en-US" sz="2400" dirty="0">
                <a:solidFill>
                  <a:srgbClr val="333333"/>
                </a:solidFill>
              </a:rPr>
            </a:br>
            <a:endParaRPr lang="en-US" sz="2400" dirty="0">
              <a:solidFill>
                <a:srgbClr val="333333"/>
              </a:solidFill>
            </a:endParaRPr>
          </a:p>
          <a:p>
            <a:pPr marL="342900" indent="-342900" defTabSz="914400" fontAlgn="base">
              <a:buClr>
                <a:srgbClr val="000000"/>
              </a:buClr>
              <a:buFont typeface="WingDings"/>
              <a:buChar char=""/>
              <a:tabLst>
                <a:tab pos="447675" algn="l"/>
              </a:tabLst>
              <a:defRPr/>
            </a:pPr>
            <a:r>
              <a:rPr lang="en-US" sz="2400" dirty="0" err="1">
                <a:solidFill>
                  <a:srgbClr val="004992"/>
                </a:solidFill>
              </a:rPr>
              <a:t>Akibat</a:t>
            </a:r>
            <a:r>
              <a:rPr lang="en-US" sz="2400" dirty="0">
                <a:solidFill>
                  <a:srgbClr val="004992"/>
                </a:solidFill>
              </a:rPr>
              <a:t>: </a:t>
            </a:r>
            <a:r>
              <a:rPr lang="en-US" sz="2400" dirty="0">
                <a:solidFill>
                  <a:srgbClr val="333333"/>
                </a:solidFill>
              </a:rPr>
              <a:t>???</a:t>
            </a:r>
            <a:endParaRPr lang="en-US" sz="2400" dirty="0"/>
          </a:p>
          <a:p>
            <a:pPr marL="342900" lvl="0" indent="-342900" defTabSz="914400" fontAlgn="base">
              <a:buClr>
                <a:srgbClr val="000000"/>
              </a:buClr>
              <a:buFont typeface="WingDings"/>
              <a:buChar char=""/>
              <a:tabLst>
                <a:tab pos="447675" algn="l"/>
              </a:tabLst>
              <a:defRPr/>
            </a:pP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a:t>
            </a:fld>
            <a:endParaRPr lang="de-DE" altLang="de-DE">
              <a:latin typeface="+mn-lt"/>
              <a:cs typeface="+mn-cs"/>
            </a:endParaRPr>
          </a:p>
        </p:txBody>
      </p:sp>
    </p:spTree>
    <p:extLst>
      <p:ext uri="{BB962C8B-B14F-4D97-AF65-F5344CB8AC3E}">
        <p14:creationId xmlns:p14="http://schemas.microsoft.com/office/powerpoint/2010/main" val="2210234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5"/>
          <p:cNvSpPr txBox="1">
            <a:spLocks noChangeArrowheads="1"/>
          </p:cNvSpPr>
          <p:nvPr/>
        </p:nvSpPr>
        <p:spPr bwMode="auto">
          <a:xfrm>
            <a:off x="408955" y="6114310"/>
            <a:ext cx="11376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a:solidFill>
                  <a:srgbClr val="333333"/>
                </a:solidFill>
                <a:latin typeface="+mn-lt"/>
                <a:cs typeface="+mn-cs"/>
              </a:rPr>
              <a:t>* Anda hanya ingin melihat apa yang anda lihat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Mengubah Keyakinan</a:t>
            </a: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tabLst>
                <a:tab pos="447675" algn="l"/>
              </a:tabLst>
              <a:defRPr/>
            </a:pPr>
            <a:r>
              <a:rPr lang="en-US" sz="2400" dirty="0" err="1">
                <a:solidFill>
                  <a:srgbClr val="333333"/>
                </a:solidFill>
              </a:rPr>
              <a:t>Manusia</a:t>
            </a:r>
            <a:r>
              <a:rPr lang="en-US" sz="2400" dirty="0">
                <a:solidFill>
                  <a:srgbClr val="333333"/>
                </a:solidFill>
              </a:rPr>
              <a:t> </a:t>
            </a:r>
            <a:r>
              <a:rPr lang="en-US" sz="2400" dirty="0" err="1">
                <a:solidFill>
                  <a:srgbClr val="333333"/>
                </a:solidFill>
              </a:rPr>
              <a:t>cenderung</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terjebak</a:t>
            </a:r>
            <a:r>
              <a:rPr lang="en-US" sz="2400" dirty="0">
                <a:solidFill>
                  <a:srgbClr val="333333"/>
                </a:solidFill>
              </a:rPr>
              <a:t> pada </a:t>
            </a:r>
            <a:r>
              <a:rPr lang="en-US" sz="2400" dirty="0" err="1">
                <a:solidFill>
                  <a:srgbClr val="333333"/>
                </a:solidFill>
              </a:rPr>
              <a:t>kesan</a:t>
            </a:r>
            <a:r>
              <a:rPr lang="en-US" sz="2400" dirty="0">
                <a:solidFill>
                  <a:srgbClr val="333333"/>
                </a:solidFill>
              </a:rPr>
              <a:t> </a:t>
            </a:r>
            <a:r>
              <a:rPr lang="en-US" sz="2400" dirty="0" err="1">
                <a:solidFill>
                  <a:srgbClr val="333333"/>
                </a:solidFill>
              </a:rPr>
              <a:t>pertama</a:t>
            </a:r>
            <a:r>
              <a:rPr lang="en-US" sz="2400" dirty="0">
                <a:solidFill>
                  <a:srgbClr val="333333"/>
                </a:solidFill>
              </a:rPr>
              <a:t> (</a:t>
            </a:r>
            <a:r>
              <a:rPr lang="en-US" sz="2400" dirty="0" err="1">
                <a:solidFill>
                  <a:srgbClr val="333333"/>
                </a:solidFill>
              </a:rPr>
              <a:t>misal</a:t>
            </a:r>
            <a:r>
              <a:rPr lang="en-US" sz="2400" dirty="0">
                <a:solidFill>
                  <a:srgbClr val="333333"/>
                </a:solidFill>
              </a:rPr>
              <a:t>: </a:t>
            </a:r>
            <a:r>
              <a:rPr lang="en-US" sz="2400" dirty="0" err="1">
                <a:solidFill>
                  <a:srgbClr val="333333"/>
                </a:solidFill>
              </a:rPr>
              <a:t>menyangka</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kesan</a:t>
            </a:r>
            <a:r>
              <a:rPr lang="en-US" sz="2400" dirty="0">
                <a:solidFill>
                  <a:srgbClr val="333333"/>
                </a:solidFill>
              </a:rPr>
              <a:t> </a:t>
            </a:r>
            <a:r>
              <a:rPr lang="en-US" sz="2400" dirty="0" err="1">
                <a:solidFill>
                  <a:srgbClr val="333333"/>
                </a:solidFill>
              </a:rPr>
              <a:t>pertama</a:t>
            </a:r>
            <a:r>
              <a:rPr lang="en-US" sz="2400" dirty="0">
                <a:solidFill>
                  <a:srgbClr val="333333"/>
                </a:solidFill>
              </a:rPr>
              <a:t>” </a:t>
            </a:r>
            <a:r>
              <a:rPr lang="en-US" sz="2400" dirty="0" err="1">
                <a:solidFill>
                  <a:srgbClr val="333333"/>
                </a:solidFill>
              </a:rPr>
              <a:t>merupakan</a:t>
            </a:r>
            <a:r>
              <a:rPr lang="en-US" sz="2400" dirty="0">
                <a:solidFill>
                  <a:srgbClr val="333333"/>
                </a:solidFill>
              </a:rPr>
              <a:t> </a:t>
            </a:r>
            <a:r>
              <a:rPr lang="en-US" sz="2400" dirty="0" err="1">
                <a:solidFill>
                  <a:srgbClr val="333333"/>
                </a:solidFill>
              </a:rPr>
              <a:t>satu-satunya</a:t>
            </a:r>
            <a:r>
              <a:rPr lang="en-US" sz="2400" dirty="0">
                <a:solidFill>
                  <a:srgbClr val="333333"/>
                </a:solidFill>
              </a:rPr>
              <a:t> </a:t>
            </a:r>
            <a:r>
              <a:rPr lang="en-US" sz="2400" dirty="0" err="1">
                <a:solidFill>
                  <a:srgbClr val="333333"/>
                </a:solidFill>
              </a:rPr>
              <a:t>kesan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menilai</a:t>
            </a:r>
            <a:r>
              <a:rPr lang="en-US" sz="2400" dirty="0">
                <a:solidFill>
                  <a:srgbClr val="333333"/>
                </a:solidFill>
              </a:rPr>
              <a:t> </a:t>
            </a:r>
            <a:r>
              <a:rPr lang="en-US" sz="2400" dirty="0" err="1">
                <a:solidFill>
                  <a:srgbClr val="333333"/>
                </a:solidFill>
              </a:rPr>
              <a:t>seseorang</a:t>
            </a:r>
            <a:r>
              <a:rPr lang="en-US" sz="2400" dirty="0">
                <a:solidFill>
                  <a:srgbClr val="333333"/>
                </a:solidFill>
              </a:rPr>
              <a:t>).</a:t>
            </a:r>
          </a:p>
          <a:p>
            <a:pPr marL="342900" lvl="0" indent="-342900" defTabSz="914400" fontAlgn="base">
              <a:buClr>
                <a:srgbClr val="000000"/>
              </a:buClr>
              <a:buFont typeface="WingDings"/>
              <a:buChar char=""/>
              <a:tabLst>
                <a:tab pos="447675" algn="l"/>
              </a:tabLst>
              <a:defRPr/>
            </a:pPr>
            <a:r>
              <a:rPr lang="en-US" sz="2400" dirty="0" err="1">
                <a:solidFill>
                  <a:srgbClr val="004992"/>
                </a:solidFill>
              </a:rPr>
              <a:t>Penyebab</a:t>
            </a:r>
            <a:r>
              <a:rPr lang="en-US" sz="2400" dirty="0">
                <a:solidFill>
                  <a:srgbClr val="004992"/>
                </a:solidFill>
              </a:rPr>
              <a:t>:</a:t>
            </a:r>
            <a:r>
              <a:rPr lang="en-US" sz="2400" dirty="0">
                <a:solidFill>
                  <a:srgbClr val="333333"/>
                </a:solidFill>
              </a:rPr>
              <a:t> </a:t>
            </a:r>
            <a:r>
              <a:rPr lang="en-US" sz="2400" dirty="0" err="1">
                <a:solidFill>
                  <a:srgbClr val="333333"/>
                </a:solidFill>
              </a:rPr>
              <a:t>Kemalasan</a:t>
            </a:r>
            <a:r>
              <a:rPr lang="en-US" sz="2400" dirty="0">
                <a:solidFill>
                  <a:srgbClr val="333333"/>
                </a:solidFill>
              </a:rPr>
              <a:t>, “bias </a:t>
            </a:r>
            <a:r>
              <a:rPr lang="en-US" sz="2400" dirty="0" err="1">
                <a:solidFill>
                  <a:srgbClr val="333333"/>
                </a:solidFill>
              </a:rPr>
              <a:t>konfirmasi</a:t>
            </a:r>
            <a:r>
              <a:rPr lang="en-US" sz="2400" dirty="0">
                <a:solidFill>
                  <a:srgbClr val="333333"/>
                </a:solidFill>
              </a:rPr>
              <a:t>”*, </a:t>
            </a:r>
            <a:r>
              <a:rPr lang="en-US" sz="2400" dirty="0" err="1">
                <a:solidFill>
                  <a:srgbClr val="333333"/>
                </a:solidFill>
              </a:rPr>
              <a:t>berpikir</a:t>
            </a:r>
            <a:r>
              <a:rPr lang="en-US" sz="2400" dirty="0">
                <a:solidFill>
                  <a:srgbClr val="333333"/>
                </a:solidFill>
              </a:rPr>
              <a:t> </a:t>
            </a:r>
            <a:r>
              <a:rPr lang="en-US" sz="2400" dirty="0" err="1">
                <a:solidFill>
                  <a:srgbClr val="333333"/>
                </a:solidFill>
              </a:rPr>
              <a:t>sempit</a:t>
            </a:r>
            <a:r>
              <a:rPr lang="en-US" sz="2400" dirty="0">
                <a:solidFill>
                  <a:srgbClr val="333333"/>
                </a:solidFill>
              </a:rPr>
              <a:t>, </a:t>
            </a:r>
            <a:r>
              <a:rPr lang="en-US" sz="2400" dirty="0" err="1">
                <a:solidFill>
                  <a:srgbClr val="333333"/>
                </a:solidFill>
              </a:rPr>
              <a:t>membantu</a:t>
            </a:r>
            <a:r>
              <a:rPr lang="en-US" sz="2400" dirty="0">
                <a:solidFill>
                  <a:srgbClr val="333333"/>
                </a:solidFill>
              </a:rPr>
              <a:t> </a:t>
            </a:r>
            <a:r>
              <a:rPr lang="en-US" sz="2400" dirty="0" err="1">
                <a:solidFill>
                  <a:srgbClr val="333333"/>
                </a:solidFill>
              </a:rPr>
              <a:t>mengorientasikan</a:t>
            </a:r>
            <a:r>
              <a:rPr lang="en-US" sz="2400" dirty="0">
                <a:solidFill>
                  <a:srgbClr val="333333"/>
                </a:solidFill>
              </a:rPr>
              <a:t> </a:t>
            </a:r>
            <a:r>
              <a:rPr lang="en-US" sz="2400" dirty="0" err="1">
                <a:solidFill>
                  <a:srgbClr val="333333"/>
                </a:solidFill>
              </a:rPr>
              <a:t>dalam</a:t>
            </a:r>
            <a:r>
              <a:rPr lang="en-US" sz="2400" dirty="0">
                <a:solidFill>
                  <a:srgbClr val="333333"/>
                </a:solidFill>
              </a:rPr>
              <a:t> dunia yang </a:t>
            </a:r>
            <a:r>
              <a:rPr lang="en-US" sz="2400" dirty="0" err="1">
                <a:solidFill>
                  <a:srgbClr val="333333"/>
                </a:solidFill>
              </a:rPr>
              <a:t>kompleks</a:t>
            </a:r>
            <a:r>
              <a:rPr lang="en-US" sz="2400" dirty="0">
                <a:solidFill>
                  <a:srgbClr val="333333"/>
                </a:solidFill>
              </a:rPr>
              <a:t>, </a:t>
            </a:r>
            <a:r>
              <a:rPr lang="en-US" sz="2400" dirty="0" err="1">
                <a:solidFill>
                  <a:srgbClr val="333333"/>
                </a:solidFill>
              </a:rPr>
              <a:t>kebanggaan</a:t>
            </a:r>
            <a:endParaRPr lang="en-US" sz="2400" dirty="0">
              <a:solidFill>
                <a:srgbClr val="333333"/>
              </a:solidFill>
            </a:endParaRPr>
          </a:p>
          <a:p>
            <a:pPr marL="342900" lvl="0" indent="-342900" defTabSz="914400" fontAlgn="base">
              <a:buClr>
                <a:srgbClr val="000000"/>
              </a:buClr>
              <a:buFont typeface="WingDings"/>
              <a:buChar char=""/>
              <a:tabLst>
                <a:tab pos="447675" algn="l"/>
              </a:tabLst>
              <a:defRPr/>
            </a:pPr>
            <a:r>
              <a:rPr lang="en-US" sz="2400" dirty="0" err="1">
                <a:solidFill>
                  <a:srgbClr val="004992"/>
                </a:solidFill>
              </a:rPr>
              <a:t>Akibat</a:t>
            </a:r>
            <a:r>
              <a:rPr lang="en-US" sz="2400" dirty="0">
                <a:solidFill>
                  <a:srgbClr val="004992"/>
                </a:solidFill>
              </a:rPr>
              <a:t>: </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a:t>
            </a:fld>
            <a:endParaRPr lang="de-DE" altLang="de-DE">
              <a:latin typeface="+mn-lt"/>
              <a:cs typeface="+mn-cs"/>
            </a:endParaRPr>
          </a:p>
        </p:txBody>
      </p:sp>
    </p:spTree>
    <p:extLst>
      <p:ext uri="{BB962C8B-B14F-4D97-AF65-F5344CB8AC3E}">
        <p14:creationId xmlns:p14="http://schemas.microsoft.com/office/powerpoint/2010/main" val="3294483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5"/>
          <p:cNvSpPr txBox="1">
            <a:spLocks noChangeArrowheads="1"/>
          </p:cNvSpPr>
          <p:nvPr/>
        </p:nvSpPr>
        <p:spPr bwMode="auto">
          <a:xfrm>
            <a:off x="408955" y="6114310"/>
            <a:ext cx="11376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a:solidFill>
                  <a:srgbClr val="333333"/>
                </a:solidFill>
                <a:latin typeface="+mn-lt"/>
                <a:cs typeface="+mn-cs"/>
              </a:rPr>
              <a:t>* Anda hanya ingin melihat apa yang anda lihat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Mengubah Keyakinan</a:t>
            </a: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tabLst>
                <a:tab pos="447675" algn="l"/>
              </a:tabLst>
              <a:defRPr/>
            </a:pPr>
            <a:r>
              <a:rPr lang="en-US" sz="2400">
                <a:solidFill>
                  <a:srgbClr val="333333"/>
                </a:solidFill>
              </a:rPr>
              <a:t>Manusia</a:t>
            </a:r>
            <a:r>
              <a:rPr lang="en-US" sz="2400" dirty="0">
                <a:solidFill>
                  <a:srgbClr val="333333"/>
                </a:solidFill>
              </a:rPr>
              <a:t> </a:t>
            </a:r>
            <a:r>
              <a:rPr lang="en-US" sz="2400" dirty="0" err="1">
                <a:solidFill>
                  <a:srgbClr val="333333"/>
                </a:solidFill>
              </a:rPr>
              <a:t>cenderung</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terjebak</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kesan</a:t>
            </a:r>
            <a:r>
              <a:rPr lang="en-US" sz="2400" dirty="0">
                <a:solidFill>
                  <a:srgbClr val="333333"/>
                </a:solidFill>
              </a:rPr>
              <a:t> </a:t>
            </a:r>
            <a:r>
              <a:rPr lang="en-US" sz="2400" dirty="0" err="1">
                <a:solidFill>
                  <a:srgbClr val="333333"/>
                </a:solidFill>
              </a:rPr>
              <a:t>pertama</a:t>
            </a:r>
            <a:r>
              <a:rPr lang="en-US" sz="2400" dirty="0">
                <a:solidFill>
                  <a:srgbClr val="333333"/>
                </a:solidFill>
              </a:rPr>
              <a:t> (</a:t>
            </a:r>
            <a:r>
              <a:rPr lang="en-US" sz="2400" dirty="0" err="1">
                <a:solidFill>
                  <a:srgbClr val="333333"/>
                </a:solidFill>
              </a:rPr>
              <a:t>misal</a:t>
            </a:r>
            <a:r>
              <a:rPr lang="en-US" sz="2400" dirty="0">
                <a:solidFill>
                  <a:srgbClr val="333333"/>
                </a:solidFill>
              </a:rPr>
              <a:t>: </a:t>
            </a:r>
            <a:r>
              <a:rPr lang="en-US" sz="2400" dirty="0" err="1">
                <a:solidFill>
                  <a:srgbClr val="333333"/>
                </a:solidFill>
              </a:rPr>
              <a:t>menyangka</a:t>
            </a:r>
            <a:r>
              <a:rPr lang="en-US" sz="2400" dirty="0">
                <a:solidFill>
                  <a:srgbClr val="333333"/>
                </a:solidFill>
              </a:rPr>
              <a:t> </a:t>
            </a:r>
            <a:r>
              <a:rPr lang="en-US" sz="2400" dirty="0" err="1">
                <a:solidFill>
                  <a:srgbClr val="333333"/>
                </a:solidFill>
              </a:rPr>
              <a:t>bahwa</a:t>
            </a:r>
            <a:r>
              <a:rPr lang="en-US" sz="2400">
                <a:solidFill>
                  <a:srgbClr val="333333"/>
                </a:solidFill>
              </a:rPr>
              <a:t>, “kesan pertama” </a:t>
            </a:r>
            <a:r>
              <a:rPr lang="en-US" sz="2400" dirty="0" err="1">
                <a:solidFill>
                  <a:srgbClr val="333333"/>
                </a:solidFill>
              </a:rPr>
              <a:t>merupakan</a:t>
            </a:r>
            <a:r>
              <a:rPr lang="en-US" sz="2400" dirty="0">
                <a:solidFill>
                  <a:srgbClr val="333333"/>
                </a:solidFill>
              </a:rPr>
              <a:t> </a:t>
            </a:r>
            <a:r>
              <a:rPr lang="en-US" sz="2400" dirty="0" err="1">
                <a:solidFill>
                  <a:srgbClr val="333333"/>
                </a:solidFill>
              </a:rPr>
              <a:t>satu-satunya</a:t>
            </a:r>
            <a:r>
              <a:rPr lang="en-US" sz="2400" dirty="0">
                <a:solidFill>
                  <a:srgbClr val="333333"/>
                </a:solidFill>
              </a:rPr>
              <a:t> </a:t>
            </a:r>
            <a:r>
              <a:rPr lang="en-US" sz="2400" dirty="0" err="1">
                <a:solidFill>
                  <a:srgbClr val="333333"/>
                </a:solidFill>
              </a:rPr>
              <a:t>kesan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menilai</a:t>
            </a:r>
            <a:r>
              <a:rPr lang="en-US" sz="2400" dirty="0">
                <a:solidFill>
                  <a:srgbClr val="333333"/>
                </a:solidFill>
              </a:rPr>
              <a:t> </a:t>
            </a:r>
            <a:r>
              <a:rPr lang="en-US" sz="2400" dirty="0" err="1">
                <a:solidFill>
                  <a:srgbClr val="333333"/>
                </a:solidFill>
              </a:rPr>
              <a:t>seseorang</a:t>
            </a:r>
            <a:r>
              <a:rPr lang="en-US" sz="2400" dirty="0">
                <a:solidFill>
                  <a:srgbClr val="333333"/>
                </a:solidFill>
              </a:rPr>
              <a:t>).</a:t>
            </a:r>
          </a:p>
          <a:p>
            <a:pPr marL="342900" lvl="0" indent="-342900" defTabSz="914400" fontAlgn="base">
              <a:buClr>
                <a:srgbClr val="000000"/>
              </a:buClr>
              <a:buFont typeface="WingDings"/>
              <a:buChar char=""/>
              <a:tabLst>
                <a:tab pos="447675" algn="l"/>
              </a:tabLst>
              <a:defRPr/>
            </a:pPr>
            <a:r>
              <a:rPr lang="en-US" sz="2400" dirty="0" err="1">
                <a:solidFill>
                  <a:srgbClr val="004992"/>
                </a:solidFill>
              </a:rPr>
              <a:t>Penyebab</a:t>
            </a:r>
            <a:r>
              <a:rPr lang="en-US" sz="2400" dirty="0">
                <a:solidFill>
                  <a:srgbClr val="004992"/>
                </a:solidFill>
              </a:rPr>
              <a:t>:</a:t>
            </a:r>
            <a:r>
              <a:rPr lang="en-US" sz="2400" dirty="0">
                <a:solidFill>
                  <a:srgbClr val="333333"/>
                </a:solidFill>
              </a:rPr>
              <a:t> </a:t>
            </a:r>
            <a:r>
              <a:rPr lang="en-US" sz="2400" dirty="0" err="1">
                <a:solidFill>
                  <a:srgbClr val="333333"/>
                </a:solidFill>
              </a:rPr>
              <a:t>Kemalasan</a:t>
            </a:r>
            <a:r>
              <a:rPr lang="en-US" sz="2400">
                <a:solidFill>
                  <a:srgbClr val="333333"/>
                </a:solidFill>
              </a:rPr>
              <a:t>, “bias konfirmasi”*, </a:t>
            </a:r>
            <a:r>
              <a:rPr lang="en-US" sz="2400" dirty="0" err="1">
                <a:solidFill>
                  <a:srgbClr val="333333"/>
                </a:solidFill>
              </a:rPr>
              <a:t>berpikir</a:t>
            </a:r>
            <a:r>
              <a:rPr lang="en-US" sz="2400" dirty="0">
                <a:solidFill>
                  <a:srgbClr val="333333"/>
                </a:solidFill>
              </a:rPr>
              <a:t> </a:t>
            </a:r>
            <a:r>
              <a:rPr lang="en-US" sz="2400" dirty="0" err="1">
                <a:solidFill>
                  <a:srgbClr val="333333"/>
                </a:solidFill>
              </a:rPr>
              <a:t>sempit</a:t>
            </a:r>
            <a:r>
              <a:rPr lang="en-US" sz="2400" dirty="0">
                <a:solidFill>
                  <a:srgbClr val="333333"/>
                </a:solidFill>
              </a:rPr>
              <a:t>, </a:t>
            </a:r>
            <a:r>
              <a:rPr lang="en-US" sz="2400" dirty="0" err="1">
                <a:solidFill>
                  <a:srgbClr val="333333"/>
                </a:solidFill>
              </a:rPr>
              <a:t>membantu</a:t>
            </a:r>
            <a:r>
              <a:rPr lang="en-US" sz="2400" dirty="0">
                <a:solidFill>
                  <a:srgbClr val="333333"/>
                </a:solidFill>
              </a:rPr>
              <a:t> </a:t>
            </a:r>
            <a:r>
              <a:rPr lang="en-US" sz="2400" dirty="0" err="1">
                <a:solidFill>
                  <a:srgbClr val="333333"/>
                </a:solidFill>
              </a:rPr>
              <a:t>mengorientasikan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dunia</a:t>
            </a:r>
            <a:r>
              <a:rPr lang="en-US" sz="2400" dirty="0">
                <a:solidFill>
                  <a:srgbClr val="333333"/>
                </a:solidFill>
              </a:rPr>
              <a:t> yang </a:t>
            </a:r>
            <a:r>
              <a:rPr lang="en-US" sz="2400" dirty="0" err="1">
                <a:solidFill>
                  <a:srgbClr val="333333"/>
                </a:solidFill>
              </a:rPr>
              <a:t>kompleks</a:t>
            </a:r>
            <a:r>
              <a:rPr lang="en-US" sz="2400" dirty="0">
                <a:solidFill>
                  <a:srgbClr val="333333"/>
                </a:solidFill>
              </a:rPr>
              <a:t>, </a:t>
            </a:r>
            <a:r>
              <a:rPr lang="en-US" sz="2400" dirty="0" err="1">
                <a:solidFill>
                  <a:srgbClr val="333333"/>
                </a:solidFill>
              </a:rPr>
              <a:t>kebanggaan</a:t>
            </a:r>
            <a:endParaRPr lang="en-US" sz="2400" dirty="0">
              <a:solidFill>
                <a:srgbClr val="333333"/>
              </a:solidFill>
            </a:endParaRPr>
          </a:p>
          <a:p>
            <a:pPr marL="342900" lvl="0" indent="-342900" defTabSz="914400" fontAlgn="base">
              <a:buClr>
                <a:srgbClr val="000000"/>
              </a:buClr>
              <a:buFont typeface="WingDings"/>
              <a:buChar char=""/>
              <a:tabLst>
                <a:tab pos="447675" algn="l"/>
              </a:tabLst>
              <a:defRPr/>
            </a:pPr>
            <a:r>
              <a:rPr lang="en-US" sz="2400" dirty="0" err="1">
                <a:solidFill>
                  <a:srgbClr val="004992"/>
                </a:solidFill>
              </a:rPr>
              <a:t>Akibat</a:t>
            </a:r>
            <a:r>
              <a:rPr lang="en-US" sz="2400" dirty="0">
                <a:solidFill>
                  <a:srgbClr val="004992"/>
                </a:solidFill>
              </a:rPr>
              <a:t>: </a:t>
            </a:r>
            <a:r>
              <a:rPr lang="en-US" sz="2400" dirty="0" err="1">
                <a:solidFill>
                  <a:srgbClr val="333333"/>
                </a:solidFill>
              </a:rPr>
              <a:t>Penilaian</a:t>
            </a:r>
            <a:r>
              <a:rPr lang="en-US" sz="2400" dirty="0">
                <a:solidFill>
                  <a:srgbClr val="333333"/>
                </a:solidFill>
              </a:rPr>
              <a:t> yang </a:t>
            </a:r>
            <a:r>
              <a:rPr lang="en-US" sz="2400" dirty="0" err="1">
                <a:solidFill>
                  <a:srgbClr val="333333"/>
                </a:solidFill>
              </a:rPr>
              <a:t>salah</a:t>
            </a:r>
            <a:r>
              <a:rPr lang="en-US" sz="2400" dirty="0">
                <a:solidFill>
                  <a:srgbClr val="333333"/>
                </a:solidFill>
              </a:rPr>
              <a:t> (</a:t>
            </a:r>
            <a:r>
              <a:rPr lang="en-US" sz="2400" dirty="0" err="1">
                <a:solidFill>
                  <a:srgbClr val="333333"/>
                </a:solidFill>
              </a:rPr>
              <a:t>Misal</a:t>
            </a:r>
            <a:r>
              <a:rPr lang="en-US" sz="2400" dirty="0">
                <a:solidFill>
                  <a:srgbClr val="333333"/>
                </a:solidFill>
              </a:rPr>
              <a:t> </a:t>
            </a:r>
            <a:r>
              <a:rPr lang="en-US" sz="2400" dirty="0" err="1">
                <a:solidFill>
                  <a:srgbClr val="333333"/>
                </a:solidFill>
              </a:rPr>
              <a:t>prasangka</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ras</a:t>
            </a:r>
            <a:r>
              <a:rPr lang="en-US" sz="2400" dirty="0">
                <a:solidFill>
                  <a:srgbClr val="333333"/>
                </a:solidFill>
              </a:rPr>
              <a:t>/</a:t>
            </a:r>
            <a:r>
              <a:rPr lang="en-US" sz="2400" dirty="0" err="1">
                <a:solidFill>
                  <a:srgbClr val="333333"/>
                </a:solidFill>
              </a:rPr>
              <a:t>suku</a:t>
            </a:r>
            <a:r>
              <a:rPr lang="en-US" sz="2400" dirty="0">
                <a:solidFill>
                  <a:srgbClr val="333333"/>
                </a:solidFill>
              </a:rPr>
              <a:t> </a:t>
            </a:r>
            <a:r>
              <a:rPr lang="en-US" sz="2400" dirty="0" err="1">
                <a:solidFill>
                  <a:srgbClr val="333333"/>
                </a:solidFill>
              </a:rPr>
              <a:t>tertentu</a:t>
            </a:r>
            <a:r>
              <a:rPr lang="en-US" sz="2400" dirty="0">
                <a:solidFill>
                  <a:srgbClr val="333333"/>
                </a:solidFill>
              </a:rPr>
              <a:t>), </a:t>
            </a:r>
            <a:r>
              <a:rPr lang="en-US" sz="2400" err="1">
                <a:solidFill>
                  <a:srgbClr val="333333"/>
                </a:solidFill>
              </a:rPr>
              <a:t>overgeneralisasi</a:t>
            </a:r>
            <a:r>
              <a:rPr lang="en-US" sz="2400">
                <a:solidFill>
                  <a:srgbClr val="333333"/>
                </a:solidFill>
              </a:rPr>
              <a:t> (“melihat </a:t>
            </a:r>
            <a:r>
              <a:rPr lang="en-US" sz="2400" dirty="0" err="1">
                <a:solidFill>
                  <a:srgbClr val="333333"/>
                </a:solidFill>
              </a:rPr>
              <a:t>satu</a:t>
            </a:r>
            <a:r>
              <a:rPr lang="en-US" sz="2400" dirty="0">
                <a:solidFill>
                  <a:srgbClr val="333333"/>
                </a:solidFill>
              </a:rPr>
              <a:t> </a:t>
            </a:r>
            <a:r>
              <a:rPr lang="en-US" sz="2400" dirty="0" err="1">
                <a:solidFill>
                  <a:srgbClr val="333333"/>
                </a:solidFill>
              </a:rPr>
              <a:t>hal</a:t>
            </a:r>
            <a:r>
              <a:rPr lang="en-US" sz="2400" dirty="0">
                <a:solidFill>
                  <a:srgbClr val="333333"/>
                </a:solidFill>
              </a:rPr>
              <a:t> – </a:t>
            </a:r>
            <a:r>
              <a:rPr lang="en-US" sz="2400" dirty="0" err="1">
                <a:solidFill>
                  <a:srgbClr val="333333"/>
                </a:solidFill>
              </a:rPr>
              <a:t>melihatnya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err="1">
                <a:solidFill>
                  <a:srgbClr val="333333"/>
                </a:solidFill>
              </a:rPr>
              <a:t>semua</a:t>
            </a:r>
            <a:r>
              <a:rPr lang="en-US" sz="2400">
                <a:solidFill>
                  <a:srgbClr val="333333"/>
                </a:solidFill>
              </a:rPr>
              <a:t> hal”) </a:t>
            </a:r>
            <a:r>
              <a:rPr lang="en-US" sz="2400" dirty="0" err="1">
                <a:solidFill>
                  <a:srgbClr val="333333"/>
                </a:solidFill>
              </a:rPr>
              <a:t>seseorang</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diberi</a:t>
            </a:r>
            <a:r>
              <a:rPr lang="en-US" sz="2400" dirty="0">
                <a:solidFill>
                  <a:srgbClr val="333333"/>
                </a:solidFill>
              </a:rPr>
              <a:t> </a:t>
            </a:r>
            <a:r>
              <a:rPr lang="en-US" sz="2400" dirty="0" err="1">
                <a:solidFill>
                  <a:srgbClr val="333333"/>
                </a:solidFill>
              </a:rPr>
              <a:t>kesempatan</a:t>
            </a:r>
            <a:r>
              <a:rPr lang="en-US" sz="2400" dirty="0">
                <a:solidFill>
                  <a:srgbClr val="333333"/>
                </a:solidFill>
              </a:rPr>
              <a:t> </a:t>
            </a:r>
            <a:r>
              <a:rPr lang="en-US" sz="2400" dirty="0" err="1">
                <a:solidFill>
                  <a:srgbClr val="333333"/>
                </a:solidFill>
              </a:rPr>
              <a:t>kedua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dilihat</a:t>
            </a:r>
            <a:r>
              <a:rPr lang="en-US" sz="2400" dirty="0">
                <a:solidFill>
                  <a:srgbClr val="333333"/>
                </a:solidFill>
              </a:rPr>
              <a:t> </a:t>
            </a:r>
            <a:r>
              <a:rPr lang="en-US" sz="2400" dirty="0" err="1">
                <a:solidFill>
                  <a:srgbClr val="333333"/>
                </a:solidFill>
              </a:rPr>
              <a:t>sisi</a:t>
            </a:r>
            <a:r>
              <a:rPr lang="en-US" sz="2400" dirty="0">
                <a:solidFill>
                  <a:srgbClr val="333333"/>
                </a:solidFill>
              </a:rPr>
              <a:t> </a:t>
            </a:r>
            <a:r>
              <a:rPr lang="en-US" sz="2400" dirty="0" err="1">
                <a:solidFill>
                  <a:srgbClr val="333333"/>
                </a:solidFill>
              </a:rPr>
              <a:t>lainnya</a:t>
            </a:r>
            <a:r>
              <a:rPr lang="en-US" sz="2400" dirty="0">
                <a:solidFill>
                  <a:srgbClr val="333333"/>
                </a:solidFill>
              </a:rPr>
              <a:t> </a:t>
            </a:r>
            <a:r>
              <a:rPr lang="en-US" sz="2400" dirty="0" err="1">
                <a:solidFill>
                  <a:srgbClr val="333333"/>
                </a:solidFill>
              </a:rPr>
              <a:t>padahal</a:t>
            </a:r>
            <a:r>
              <a:rPr lang="en-US" sz="2400" dirty="0">
                <a:solidFill>
                  <a:srgbClr val="333333"/>
                </a:solidFill>
              </a:rPr>
              <a:t> </a:t>
            </a:r>
            <a:r>
              <a:rPr lang="en-US" sz="2400" dirty="0" err="1">
                <a:solidFill>
                  <a:srgbClr val="333333"/>
                </a:solidFill>
              </a:rPr>
              <a:t>dia</a:t>
            </a:r>
            <a:r>
              <a:rPr lang="en-US" sz="2400" dirty="0">
                <a:solidFill>
                  <a:srgbClr val="333333"/>
                </a:solidFill>
              </a:rPr>
              <a:t> </a:t>
            </a:r>
            <a:r>
              <a:rPr lang="en-US" sz="2400" dirty="0" err="1">
                <a:solidFill>
                  <a:srgbClr val="333333"/>
                </a:solidFill>
              </a:rPr>
              <a:t>berhak</a:t>
            </a:r>
            <a:r>
              <a:rPr lang="en-US" sz="2400" dirty="0">
                <a:solidFill>
                  <a:srgbClr val="333333"/>
                </a:solidFill>
              </a:rPr>
              <a:t> </a:t>
            </a:r>
            <a:r>
              <a:rPr lang="en-US" sz="2400" dirty="0" err="1">
                <a:solidFill>
                  <a:srgbClr val="333333"/>
                </a:solidFill>
              </a:rPr>
              <a:t>mendapatkannya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a:t>
            </a:fld>
            <a:endParaRPr lang="de-DE" altLang="de-DE">
              <a:latin typeface="+mn-lt"/>
              <a:cs typeface="+mn-cs"/>
            </a:endParaRPr>
          </a:p>
        </p:txBody>
      </p:sp>
    </p:spTree>
    <p:extLst>
      <p:ext uri="{BB962C8B-B14F-4D97-AF65-F5344CB8AC3E}">
        <p14:creationId xmlns:p14="http://schemas.microsoft.com/office/powerpoint/2010/main" val="797313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Kutipan dari orang-orang yang membuat prediksi yang salah</a:t>
            </a:r>
          </a:p>
        </p:txBody>
      </p:sp>
      <p:sp>
        <p:nvSpPr>
          <p:cNvPr id="5" name="Content Placeholder 4"/>
          <p:cNvSpPr>
            <a:spLocks noGrp="1"/>
          </p:cNvSpPr>
          <p:nvPr>
            <p:ph idx="1"/>
          </p:nvPr>
        </p:nvSpPr>
        <p:spPr/>
        <p:txBody>
          <a:bodyPr/>
          <a:lstStyle/>
          <a:p>
            <a:pPr lvl="0" defTabSz="914400" fontAlgn="base">
              <a:spcBef>
                <a:spcPts val="0"/>
              </a:spcBef>
            </a:pPr>
            <a:r>
              <a:rPr lang="de-DE" altLang="ko-KR" sz="1600">
                <a:solidFill>
                  <a:srgbClr val="004992"/>
                </a:solidFill>
              </a:rPr>
              <a:t>“</a:t>
            </a:r>
            <a:r>
              <a:rPr lang="en-US" altLang="de-DE" sz="1600">
                <a:solidFill>
                  <a:srgbClr val="004992"/>
                </a:solidFill>
              </a:rPr>
              <a:t>Wanita </a:t>
            </a:r>
            <a:r>
              <a:rPr lang="en-US" altLang="de-DE" sz="1600" dirty="0">
                <a:solidFill>
                  <a:srgbClr val="004992"/>
                </a:solidFill>
              </a:rPr>
              <a:t>yang </a:t>
            </a:r>
            <a:r>
              <a:rPr lang="en-US" altLang="de-DE" sz="1600" dirty="0" err="1">
                <a:solidFill>
                  <a:srgbClr val="004992"/>
                </a:solidFill>
              </a:rPr>
              <a:t>bertanggung</a:t>
            </a:r>
            <a:r>
              <a:rPr lang="en-US" altLang="de-DE" sz="1600" dirty="0">
                <a:solidFill>
                  <a:srgbClr val="004992"/>
                </a:solidFill>
              </a:rPr>
              <a:t> </a:t>
            </a:r>
            <a:r>
              <a:rPr lang="en-US" altLang="de-DE" sz="1600" dirty="0" err="1">
                <a:solidFill>
                  <a:srgbClr val="004992"/>
                </a:solidFill>
              </a:rPr>
              <a:t>jawab</a:t>
            </a:r>
            <a:r>
              <a:rPr lang="en-US" altLang="de-DE" sz="1600" dirty="0">
                <a:solidFill>
                  <a:srgbClr val="004992"/>
                </a:solidFill>
              </a:rPr>
              <a:t> </a:t>
            </a:r>
            <a:r>
              <a:rPr lang="en-US" altLang="de-DE" sz="1600" dirty="0" err="1">
                <a:solidFill>
                  <a:srgbClr val="004992"/>
                </a:solidFill>
              </a:rPr>
              <a:t>tidak</a:t>
            </a:r>
            <a:r>
              <a:rPr lang="en-US" altLang="de-DE" sz="1600" dirty="0">
                <a:solidFill>
                  <a:srgbClr val="004992"/>
                </a:solidFill>
              </a:rPr>
              <a:t> </a:t>
            </a:r>
            <a:r>
              <a:rPr lang="en-US" altLang="de-DE" sz="1600" dirty="0" err="1">
                <a:solidFill>
                  <a:srgbClr val="004992"/>
                </a:solidFill>
              </a:rPr>
              <a:t>ingin</a:t>
            </a:r>
            <a:r>
              <a:rPr lang="en-US" altLang="de-DE" sz="1600" dirty="0">
                <a:solidFill>
                  <a:srgbClr val="004992"/>
                </a:solidFill>
              </a:rPr>
              <a:t> </a:t>
            </a:r>
            <a:r>
              <a:rPr lang="en-US" altLang="de-DE" sz="1600" dirty="0" err="1">
                <a:solidFill>
                  <a:srgbClr val="004992"/>
                </a:solidFill>
              </a:rPr>
              <a:t>menggunakan</a:t>
            </a:r>
            <a:r>
              <a:rPr lang="en-US" altLang="de-DE" sz="1600" dirty="0">
                <a:solidFill>
                  <a:srgbClr val="004992"/>
                </a:solidFill>
              </a:rPr>
              <a:t> </a:t>
            </a:r>
            <a:r>
              <a:rPr lang="en-US" altLang="de-DE" sz="1600" dirty="0" err="1">
                <a:solidFill>
                  <a:srgbClr val="004992"/>
                </a:solidFill>
              </a:rPr>
              <a:t>hak</a:t>
            </a:r>
            <a:r>
              <a:rPr lang="en-US" altLang="de-DE" sz="1600" dirty="0">
                <a:solidFill>
                  <a:srgbClr val="004992"/>
                </a:solidFill>
              </a:rPr>
              <a:t> </a:t>
            </a:r>
            <a:r>
              <a:rPr lang="en-US" altLang="de-DE" sz="1600" err="1">
                <a:solidFill>
                  <a:srgbClr val="004992"/>
                </a:solidFill>
              </a:rPr>
              <a:t>pilihnya</a:t>
            </a:r>
            <a:r>
              <a:rPr lang="en-US" altLang="de-DE" sz="1600">
                <a:solidFill>
                  <a:srgbClr val="004992"/>
                </a:solidFill>
              </a:rPr>
              <a:t>.”</a:t>
            </a:r>
            <a:endParaRPr lang="en-US" altLang="de-DE" sz="1600" dirty="0">
              <a:solidFill>
                <a:srgbClr val="004992"/>
              </a:solidFill>
            </a:endParaRPr>
          </a:p>
          <a:p>
            <a:pPr lvl="0" defTabSz="914400" fontAlgn="base">
              <a:spcBef>
                <a:spcPts val="0"/>
              </a:spcBef>
            </a:pPr>
            <a:r>
              <a:rPr lang="en-US" altLang="de-DE" sz="1600" dirty="0">
                <a:solidFill>
                  <a:srgbClr val="333333"/>
                </a:solidFill>
              </a:rPr>
              <a:t>Grover Cleveland, </a:t>
            </a:r>
            <a:r>
              <a:rPr lang="de-DE" altLang="de-DE" sz="1600" dirty="0">
                <a:solidFill>
                  <a:srgbClr val="333333"/>
                </a:solidFill>
              </a:rPr>
              <a:t>mantan presiden Amerika, pada tahun </a:t>
            </a:r>
            <a:r>
              <a:rPr lang="en-US" altLang="de-DE" sz="1600" dirty="0">
                <a:solidFill>
                  <a:srgbClr val="333333"/>
                </a:solidFill>
              </a:rPr>
              <a:t>1905</a:t>
            </a:r>
          </a:p>
          <a:p>
            <a:pPr lvl="0" defTabSz="914400" fontAlgn="base">
              <a:lnSpc>
                <a:spcPct val="100000"/>
              </a:lnSpc>
              <a:spcBef>
                <a:spcPts val="1200"/>
              </a:spcBef>
            </a:pPr>
            <a:r>
              <a:rPr lang="de-DE" altLang="ko-KR" sz="1600">
                <a:solidFill>
                  <a:srgbClr val="004992"/>
                </a:solidFill>
              </a:rPr>
              <a:t>“T</a:t>
            </a:r>
            <a:r>
              <a:rPr lang="en-US" altLang="ko-KR" sz="1600" dirty="0" err="1">
                <a:solidFill>
                  <a:srgbClr val="004992"/>
                </a:solidFill>
              </a:rPr>
              <a:t>elepon</a:t>
            </a:r>
            <a:r>
              <a:rPr lang="en-US" altLang="ko-KR" sz="1600" dirty="0">
                <a:solidFill>
                  <a:srgbClr val="004992"/>
                </a:solidFill>
              </a:rPr>
              <a:t> </a:t>
            </a:r>
            <a:r>
              <a:rPr lang="en-US" altLang="ko-KR" sz="1600" dirty="0" err="1">
                <a:solidFill>
                  <a:srgbClr val="004992"/>
                </a:solidFill>
              </a:rPr>
              <a:t>ini</a:t>
            </a:r>
            <a:r>
              <a:rPr lang="en-US" altLang="ko-KR" sz="1600" dirty="0">
                <a:solidFill>
                  <a:srgbClr val="004992"/>
                </a:solidFill>
              </a:rPr>
              <a:t> </a:t>
            </a:r>
            <a:r>
              <a:rPr lang="en-US" altLang="ko-KR" sz="1600" dirty="0" err="1">
                <a:solidFill>
                  <a:srgbClr val="004992"/>
                </a:solidFill>
              </a:rPr>
              <a:t>memiliki</a:t>
            </a:r>
            <a:r>
              <a:rPr lang="en-US" altLang="ko-KR" sz="1600" dirty="0">
                <a:solidFill>
                  <a:srgbClr val="004992"/>
                </a:solidFill>
              </a:rPr>
              <a:t> </a:t>
            </a:r>
            <a:r>
              <a:rPr lang="en-US" altLang="ko-KR" sz="1600" dirty="0" err="1">
                <a:solidFill>
                  <a:srgbClr val="004992"/>
                </a:solidFill>
              </a:rPr>
              <a:t>banyak</a:t>
            </a:r>
            <a:r>
              <a:rPr lang="en-US" altLang="ko-KR" sz="1600" dirty="0">
                <a:solidFill>
                  <a:srgbClr val="004992"/>
                </a:solidFill>
              </a:rPr>
              <a:t> </a:t>
            </a:r>
            <a:r>
              <a:rPr lang="en-US" altLang="ko-KR" sz="1600" dirty="0" err="1">
                <a:solidFill>
                  <a:srgbClr val="004992"/>
                </a:solidFill>
              </a:rPr>
              <a:t>kekurangan</a:t>
            </a:r>
            <a:r>
              <a:rPr lang="en-US" altLang="ko-KR" sz="1600" dirty="0">
                <a:solidFill>
                  <a:srgbClr val="004992"/>
                </a:solidFill>
              </a:rPr>
              <a:t> </a:t>
            </a:r>
            <a:r>
              <a:rPr lang="en-US" altLang="ko-KR" sz="1600" dirty="0" err="1">
                <a:solidFill>
                  <a:srgbClr val="004992"/>
                </a:solidFill>
              </a:rPr>
              <a:t>dan</a:t>
            </a:r>
            <a:r>
              <a:rPr lang="en-US" altLang="ko-KR" sz="1600" dirty="0">
                <a:solidFill>
                  <a:srgbClr val="004992"/>
                </a:solidFill>
              </a:rPr>
              <a:t> </a:t>
            </a:r>
            <a:r>
              <a:rPr lang="en-US" altLang="ko-KR" sz="1600" dirty="0" err="1">
                <a:solidFill>
                  <a:srgbClr val="004992"/>
                </a:solidFill>
              </a:rPr>
              <a:t>tidak</a:t>
            </a:r>
            <a:r>
              <a:rPr lang="en-US" altLang="ko-KR" sz="1600" dirty="0">
                <a:solidFill>
                  <a:srgbClr val="004992"/>
                </a:solidFill>
              </a:rPr>
              <a:t> </a:t>
            </a:r>
            <a:r>
              <a:rPr lang="en-US" altLang="ko-KR" sz="1600" dirty="0" err="1">
                <a:solidFill>
                  <a:srgbClr val="004992"/>
                </a:solidFill>
              </a:rPr>
              <a:t>dapat</a:t>
            </a:r>
            <a:r>
              <a:rPr lang="en-US" altLang="ko-KR" sz="1600" dirty="0">
                <a:solidFill>
                  <a:srgbClr val="004992"/>
                </a:solidFill>
              </a:rPr>
              <a:t> </a:t>
            </a:r>
            <a:r>
              <a:rPr lang="en-US" altLang="ko-KR" sz="1600" dirty="0" err="1">
                <a:solidFill>
                  <a:srgbClr val="004992"/>
                </a:solidFill>
              </a:rPr>
              <a:t>digunakan</a:t>
            </a:r>
            <a:r>
              <a:rPr lang="en-US" altLang="ko-KR" sz="1600" dirty="0">
                <a:solidFill>
                  <a:srgbClr val="004992"/>
                </a:solidFill>
              </a:rPr>
              <a:t> </a:t>
            </a:r>
            <a:r>
              <a:rPr lang="en-US" altLang="ko-KR" sz="1600" dirty="0" err="1">
                <a:solidFill>
                  <a:srgbClr val="004992"/>
                </a:solidFill>
              </a:rPr>
              <a:t>sebagai</a:t>
            </a:r>
            <a:r>
              <a:rPr lang="en-US" altLang="ko-KR" sz="1600" dirty="0">
                <a:solidFill>
                  <a:srgbClr val="004992"/>
                </a:solidFill>
              </a:rPr>
              <a:t> </a:t>
            </a:r>
            <a:r>
              <a:rPr lang="en-US" altLang="ko-KR" sz="1600" dirty="0" err="1">
                <a:solidFill>
                  <a:srgbClr val="004992"/>
                </a:solidFill>
              </a:rPr>
              <a:t>alat</a:t>
            </a:r>
            <a:r>
              <a:rPr lang="en-US" altLang="ko-KR" sz="1600" dirty="0">
                <a:solidFill>
                  <a:srgbClr val="004992"/>
                </a:solidFill>
              </a:rPr>
              <a:t> </a:t>
            </a:r>
            <a:r>
              <a:rPr lang="en-US" altLang="ko-KR" sz="1600" dirty="0" err="1">
                <a:solidFill>
                  <a:srgbClr val="004992"/>
                </a:solidFill>
              </a:rPr>
              <a:t>komunikasi</a:t>
            </a:r>
            <a:r>
              <a:rPr lang="en-US" altLang="ko-KR" sz="1600" dirty="0">
                <a:solidFill>
                  <a:srgbClr val="004992"/>
                </a:solidFill>
              </a:rPr>
              <a:t>. Dan </a:t>
            </a:r>
            <a:r>
              <a:rPr lang="en-US" altLang="ko-KR" sz="1600" dirty="0" err="1">
                <a:solidFill>
                  <a:srgbClr val="004992"/>
                </a:solidFill>
              </a:rPr>
              <a:t>tidak</a:t>
            </a:r>
            <a:r>
              <a:rPr lang="en-US" altLang="ko-KR" sz="1600" dirty="0">
                <a:solidFill>
                  <a:srgbClr val="004992"/>
                </a:solidFill>
              </a:rPr>
              <a:t> </a:t>
            </a:r>
            <a:r>
              <a:rPr lang="en-US" altLang="ko-KR" sz="1600" dirty="0" err="1">
                <a:solidFill>
                  <a:srgbClr val="004992"/>
                </a:solidFill>
              </a:rPr>
              <a:t>banyak</a:t>
            </a:r>
            <a:r>
              <a:rPr lang="en-US" altLang="ko-KR" sz="1600" dirty="0">
                <a:solidFill>
                  <a:srgbClr val="004992"/>
                </a:solidFill>
              </a:rPr>
              <a:t> </a:t>
            </a:r>
            <a:r>
              <a:rPr lang="en-US" altLang="ko-KR" sz="1600" dirty="0" err="1">
                <a:solidFill>
                  <a:srgbClr val="004992"/>
                </a:solidFill>
              </a:rPr>
              <a:t>bermanfaat</a:t>
            </a:r>
            <a:r>
              <a:rPr lang="en-US" altLang="ko-KR" sz="1600" dirty="0">
                <a:solidFill>
                  <a:srgbClr val="004992"/>
                </a:solidFill>
              </a:rPr>
              <a:t> </a:t>
            </a:r>
            <a:r>
              <a:rPr lang="en-US" altLang="ko-KR" sz="1600" dirty="0" err="1">
                <a:solidFill>
                  <a:srgbClr val="004992"/>
                </a:solidFill>
              </a:rPr>
              <a:t>untuk</a:t>
            </a:r>
            <a:r>
              <a:rPr lang="en-US" altLang="ko-KR" sz="1600" dirty="0">
                <a:solidFill>
                  <a:srgbClr val="004992"/>
                </a:solidFill>
              </a:rPr>
              <a:t> </a:t>
            </a:r>
            <a:r>
              <a:rPr lang="en-US" altLang="ko-KR" sz="1600" err="1">
                <a:solidFill>
                  <a:srgbClr val="004992"/>
                </a:solidFill>
              </a:rPr>
              <a:t>kita</a:t>
            </a:r>
            <a:r>
              <a:rPr lang="de-DE" altLang="ko-KR" sz="1600">
                <a:solidFill>
                  <a:srgbClr val="004992"/>
                </a:solidFill>
              </a:rPr>
              <a:t>.</a:t>
            </a:r>
            <a:r>
              <a:rPr lang="en-US" altLang="de-DE" sz="1600">
                <a:solidFill>
                  <a:srgbClr val="004992"/>
                </a:solidFill>
              </a:rPr>
              <a:t>”</a:t>
            </a:r>
            <a:endParaRPr lang="de-DE" altLang="ko-KR" sz="1600" dirty="0">
              <a:solidFill>
                <a:srgbClr val="004992"/>
              </a:solidFill>
            </a:endParaRPr>
          </a:p>
          <a:p>
            <a:pPr lvl="0" defTabSz="914400" eaLnBrk="0" fontAlgn="base" hangingPunct="0">
              <a:spcBef>
                <a:spcPts val="0"/>
              </a:spcBef>
            </a:pPr>
            <a:r>
              <a:rPr lang="de-DE" altLang="ko-KR" sz="1600" dirty="0">
                <a:solidFill>
                  <a:srgbClr val="333333"/>
                </a:solidFill>
              </a:rPr>
              <a:t>Western Union, perusahaan terkemuka dalam jasa keuangan dan komunikasi, tahun 1876</a:t>
            </a:r>
          </a:p>
          <a:p>
            <a:pPr lvl="0" defTabSz="914400" eaLnBrk="0" fontAlgn="base" hangingPunct="0">
              <a:lnSpc>
                <a:spcPct val="100000"/>
              </a:lnSpc>
              <a:spcBef>
                <a:spcPts val="1200"/>
              </a:spcBef>
            </a:pPr>
            <a:r>
              <a:rPr lang="de-DE" altLang="ko-KR" sz="1600">
                <a:solidFill>
                  <a:srgbClr val="004992"/>
                </a:solidFill>
              </a:rPr>
              <a:t>“Akan </a:t>
            </a:r>
            <a:r>
              <a:rPr lang="de-DE" altLang="ko-KR" sz="1600" dirty="0">
                <a:solidFill>
                  <a:srgbClr val="004992"/>
                </a:solidFill>
              </a:rPr>
              <a:t>memerlukan waktu yang sangat lama (lebih dari satu generasi), sampai misi pendaratan di bulan itu </a:t>
            </a:r>
            <a:r>
              <a:rPr lang="de-DE" altLang="ko-KR" sz="1600">
                <a:solidFill>
                  <a:srgbClr val="004992"/>
                </a:solidFill>
              </a:rPr>
              <a:t>terwujud.</a:t>
            </a:r>
            <a:r>
              <a:rPr lang="en-US" altLang="de-DE" sz="1600">
                <a:solidFill>
                  <a:srgbClr val="004992"/>
                </a:solidFill>
              </a:rPr>
              <a:t>”</a:t>
            </a:r>
            <a:endParaRPr lang="de-DE" altLang="ko-KR" sz="1600" dirty="0">
              <a:solidFill>
                <a:srgbClr val="004992"/>
              </a:solidFill>
            </a:endParaRPr>
          </a:p>
          <a:p>
            <a:pPr lvl="0" defTabSz="914400" eaLnBrk="0" fontAlgn="base" hangingPunct="0">
              <a:spcBef>
                <a:spcPts val="0"/>
              </a:spcBef>
            </a:pPr>
            <a:r>
              <a:rPr lang="de-DE" altLang="ko-KR" sz="1600" dirty="0">
                <a:solidFill>
                  <a:srgbClr val="333333"/>
                </a:solidFill>
              </a:rPr>
              <a:t>Harold Spencer, Astronot, tahun 1957 (pendaratan di bulan terjadi 12 tahun kemudian)</a:t>
            </a:r>
          </a:p>
          <a:p>
            <a:pPr lvl="0" defTabSz="914400" eaLnBrk="0" fontAlgn="base" hangingPunct="0">
              <a:lnSpc>
                <a:spcPct val="100000"/>
              </a:lnSpc>
              <a:spcBef>
                <a:spcPts val="1200"/>
              </a:spcBef>
            </a:pPr>
            <a:r>
              <a:rPr lang="de-DE" altLang="ko-KR" sz="1600">
                <a:solidFill>
                  <a:srgbClr val="004992"/>
                </a:solidFill>
              </a:rPr>
              <a:t>“</a:t>
            </a:r>
            <a:r>
              <a:rPr lang="en-US" altLang="ko-KR" sz="1600">
                <a:solidFill>
                  <a:srgbClr val="004992"/>
                </a:solidFill>
              </a:rPr>
              <a:t>Kuda </a:t>
            </a:r>
            <a:r>
              <a:rPr lang="en-US" altLang="ko-KR" sz="1600" dirty="0" err="1">
                <a:solidFill>
                  <a:srgbClr val="004992"/>
                </a:solidFill>
              </a:rPr>
              <a:t>ada</a:t>
            </a:r>
            <a:r>
              <a:rPr lang="en-US" altLang="ko-KR" sz="1600" dirty="0">
                <a:solidFill>
                  <a:srgbClr val="004992"/>
                </a:solidFill>
              </a:rPr>
              <a:t> </a:t>
            </a:r>
            <a:r>
              <a:rPr lang="en-US" altLang="ko-KR" sz="1600" dirty="0" err="1">
                <a:solidFill>
                  <a:srgbClr val="004992"/>
                </a:solidFill>
              </a:rPr>
              <a:t>disini</a:t>
            </a:r>
            <a:r>
              <a:rPr lang="en-US" altLang="ko-KR" sz="1600" dirty="0">
                <a:solidFill>
                  <a:srgbClr val="004992"/>
                </a:solidFill>
              </a:rPr>
              <a:t> </a:t>
            </a:r>
            <a:r>
              <a:rPr lang="en-US" altLang="ko-KR" sz="1600" dirty="0" err="1">
                <a:solidFill>
                  <a:srgbClr val="004992"/>
                </a:solidFill>
              </a:rPr>
              <a:t>dan</a:t>
            </a:r>
            <a:r>
              <a:rPr lang="en-US" altLang="ko-KR" sz="1600" dirty="0">
                <a:solidFill>
                  <a:srgbClr val="004992"/>
                </a:solidFill>
              </a:rPr>
              <a:t> </a:t>
            </a:r>
            <a:r>
              <a:rPr lang="en-US" altLang="ko-KR" sz="1600" dirty="0" err="1">
                <a:solidFill>
                  <a:srgbClr val="004992"/>
                </a:solidFill>
              </a:rPr>
              <a:t>tetap</a:t>
            </a:r>
            <a:r>
              <a:rPr lang="en-US" altLang="ko-KR" sz="1600" dirty="0">
                <a:solidFill>
                  <a:srgbClr val="004992"/>
                </a:solidFill>
              </a:rPr>
              <a:t> </a:t>
            </a:r>
            <a:r>
              <a:rPr lang="en-US" altLang="ko-KR" sz="1600" dirty="0" err="1">
                <a:solidFill>
                  <a:srgbClr val="004992"/>
                </a:solidFill>
              </a:rPr>
              <a:t>akan</a:t>
            </a:r>
            <a:r>
              <a:rPr lang="en-US" altLang="ko-KR" sz="1600" dirty="0">
                <a:solidFill>
                  <a:srgbClr val="004992"/>
                </a:solidFill>
              </a:rPr>
              <a:t> </a:t>
            </a:r>
            <a:r>
              <a:rPr lang="en-US" altLang="ko-KR" sz="1600" dirty="0" err="1">
                <a:solidFill>
                  <a:srgbClr val="004992"/>
                </a:solidFill>
              </a:rPr>
              <a:t>digunakan</a:t>
            </a:r>
            <a:r>
              <a:rPr lang="en-US" altLang="ko-KR" sz="1600" dirty="0">
                <a:solidFill>
                  <a:srgbClr val="004992"/>
                </a:solidFill>
              </a:rPr>
              <a:t> </a:t>
            </a:r>
            <a:r>
              <a:rPr lang="en-US" altLang="ko-KR" sz="1600" dirty="0" err="1">
                <a:solidFill>
                  <a:srgbClr val="004992"/>
                </a:solidFill>
              </a:rPr>
              <a:t>sebagai</a:t>
            </a:r>
            <a:r>
              <a:rPr lang="en-US" altLang="ko-KR" sz="1600" dirty="0">
                <a:solidFill>
                  <a:srgbClr val="004992"/>
                </a:solidFill>
              </a:rPr>
              <a:t> </a:t>
            </a:r>
            <a:r>
              <a:rPr lang="en-US" altLang="ko-KR" sz="1600" dirty="0" err="1">
                <a:solidFill>
                  <a:srgbClr val="004992"/>
                </a:solidFill>
              </a:rPr>
              <a:t>alat</a:t>
            </a:r>
            <a:r>
              <a:rPr lang="en-US" altLang="ko-KR" sz="1600" dirty="0">
                <a:solidFill>
                  <a:srgbClr val="004992"/>
                </a:solidFill>
              </a:rPr>
              <a:t> </a:t>
            </a:r>
            <a:r>
              <a:rPr lang="en-US" altLang="ko-KR" sz="1600" dirty="0" err="1">
                <a:solidFill>
                  <a:srgbClr val="004992"/>
                </a:solidFill>
              </a:rPr>
              <a:t>transportasi</a:t>
            </a:r>
            <a:r>
              <a:rPr lang="en-US" altLang="ko-KR" sz="1600" dirty="0">
                <a:solidFill>
                  <a:srgbClr val="004992"/>
                </a:solidFill>
              </a:rPr>
              <a:t>, </a:t>
            </a:r>
            <a:r>
              <a:rPr lang="en-US" altLang="ko-KR" sz="1600" dirty="0" err="1">
                <a:solidFill>
                  <a:srgbClr val="004992"/>
                </a:solidFill>
              </a:rPr>
              <a:t>automobil</a:t>
            </a:r>
            <a:r>
              <a:rPr lang="en-US" altLang="ko-KR" sz="1600" dirty="0">
                <a:solidFill>
                  <a:srgbClr val="004992"/>
                </a:solidFill>
              </a:rPr>
              <a:t> </a:t>
            </a:r>
            <a:r>
              <a:rPr lang="en-US" altLang="ko-KR" sz="1600" dirty="0" err="1">
                <a:solidFill>
                  <a:srgbClr val="004992"/>
                </a:solidFill>
              </a:rPr>
              <a:t>merupakan</a:t>
            </a:r>
            <a:r>
              <a:rPr lang="en-US" altLang="ko-KR" sz="1600" dirty="0">
                <a:solidFill>
                  <a:srgbClr val="004992"/>
                </a:solidFill>
              </a:rPr>
              <a:t> </a:t>
            </a:r>
            <a:r>
              <a:rPr lang="en-US" altLang="ko-KR" sz="1600" dirty="0" err="1">
                <a:solidFill>
                  <a:srgbClr val="004992"/>
                </a:solidFill>
              </a:rPr>
              <a:t>hal</a:t>
            </a:r>
            <a:r>
              <a:rPr lang="en-US" altLang="ko-KR" sz="1600" dirty="0">
                <a:solidFill>
                  <a:srgbClr val="004992"/>
                </a:solidFill>
              </a:rPr>
              <a:t> yang </a:t>
            </a:r>
            <a:r>
              <a:rPr lang="en-US" altLang="ko-KR" sz="1600" dirty="0" err="1">
                <a:solidFill>
                  <a:srgbClr val="004992"/>
                </a:solidFill>
              </a:rPr>
              <a:t>baru</a:t>
            </a:r>
            <a:r>
              <a:rPr lang="en-US" altLang="ko-KR" sz="1600" dirty="0">
                <a:solidFill>
                  <a:srgbClr val="004992"/>
                </a:solidFill>
              </a:rPr>
              <a:t> </a:t>
            </a:r>
            <a:r>
              <a:rPr lang="en-US" altLang="ko-KR" sz="1600" dirty="0" err="1">
                <a:solidFill>
                  <a:srgbClr val="004992"/>
                </a:solidFill>
              </a:rPr>
              <a:t>dan</a:t>
            </a:r>
            <a:r>
              <a:rPr lang="en-US" altLang="ko-KR" sz="1600" dirty="0">
                <a:solidFill>
                  <a:srgbClr val="004992"/>
                </a:solidFill>
              </a:rPr>
              <a:t> </a:t>
            </a:r>
            <a:r>
              <a:rPr lang="en-US" altLang="ko-KR" sz="1600" dirty="0" err="1">
                <a:solidFill>
                  <a:srgbClr val="004992"/>
                </a:solidFill>
              </a:rPr>
              <a:t>hanya</a:t>
            </a:r>
            <a:r>
              <a:rPr lang="en-US" altLang="ko-KR" sz="1600" dirty="0">
                <a:solidFill>
                  <a:srgbClr val="004992"/>
                </a:solidFill>
              </a:rPr>
              <a:t> </a:t>
            </a:r>
            <a:r>
              <a:rPr lang="en-US" altLang="ko-KR" sz="1600" dirty="0" err="1">
                <a:solidFill>
                  <a:srgbClr val="004992"/>
                </a:solidFill>
              </a:rPr>
              <a:t>untuk</a:t>
            </a:r>
            <a:r>
              <a:rPr lang="en-US" altLang="ko-KR" sz="1600" dirty="0">
                <a:solidFill>
                  <a:srgbClr val="004992"/>
                </a:solidFill>
              </a:rPr>
              <a:t> - </a:t>
            </a:r>
            <a:r>
              <a:rPr lang="en-US" altLang="ko-KR" sz="1600" dirty="0" err="1">
                <a:solidFill>
                  <a:srgbClr val="004992"/>
                </a:solidFill>
              </a:rPr>
              <a:t>iseng</a:t>
            </a:r>
            <a:r>
              <a:rPr lang="en-US" altLang="ko-KR" sz="1600" dirty="0">
                <a:solidFill>
                  <a:srgbClr val="004992"/>
                </a:solidFill>
              </a:rPr>
              <a:t> </a:t>
            </a:r>
            <a:r>
              <a:rPr lang="en-US" altLang="ko-KR" sz="1600" err="1">
                <a:solidFill>
                  <a:srgbClr val="004992"/>
                </a:solidFill>
              </a:rPr>
              <a:t>saja</a:t>
            </a:r>
            <a:r>
              <a:rPr lang="de-DE" altLang="ko-KR" sz="1600">
                <a:solidFill>
                  <a:srgbClr val="004992"/>
                </a:solidFill>
              </a:rPr>
              <a:t>.”</a:t>
            </a:r>
            <a:endParaRPr lang="de-DE" altLang="ko-KR" sz="1600" dirty="0">
              <a:solidFill>
                <a:srgbClr val="004992"/>
              </a:solidFill>
            </a:endParaRPr>
          </a:p>
          <a:p>
            <a:pPr lvl="0" defTabSz="914400" eaLnBrk="0" fontAlgn="base" hangingPunct="0">
              <a:spcBef>
                <a:spcPts val="0"/>
              </a:spcBef>
            </a:pPr>
            <a:r>
              <a:rPr lang="en-US" altLang="ko-KR" sz="1600" dirty="0" err="1">
                <a:solidFill>
                  <a:srgbClr val="333333"/>
                </a:solidFill>
              </a:rPr>
              <a:t>Direktur</a:t>
            </a:r>
            <a:r>
              <a:rPr lang="en-US" altLang="ko-KR" sz="1600" dirty="0">
                <a:solidFill>
                  <a:srgbClr val="333333"/>
                </a:solidFill>
              </a:rPr>
              <a:t> Bank Tabungan Michigan </a:t>
            </a:r>
            <a:r>
              <a:rPr lang="en-US" altLang="ko-KR" sz="1600" dirty="0" err="1">
                <a:solidFill>
                  <a:srgbClr val="333333"/>
                </a:solidFill>
              </a:rPr>
              <a:t>tentang</a:t>
            </a:r>
            <a:r>
              <a:rPr lang="en-US" altLang="ko-KR" sz="1600" dirty="0">
                <a:solidFill>
                  <a:srgbClr val="333333"/>
                </a:solidFill>
              </a:rPr>
              <a:t> </a:t>
            </a:r>
            <a:r>
              <a:rPr lang="en-US" altLang="ko-KR" sz="1600" dirty="0" err="1">
                <a:solidFill>
                  <a:srgbClr val="333333"/>
                </a:solidFill>
              </a:rPr>
              <a:t>investasi</a:t>
            </a:r>
            <a:r>
              <a:rPr lang="en-US" altLang="ko-KR" sz="1600" dirty="0">
                <a:solidFill>
                  <a:srgbClr val="333333"/>
                </a:solidFill>
              </a:rPr>
              <a:t> di </a:t>
            </a:r>
            <a:r>
              <a:rPr lang="en-US" altLang="ko-KR" sz="1600" dirty="0" err="1">
                <a:solidFill>
                  <a:srgbClr val="333333"/>
                </a:solidFill>
              </a:rPr>
              <a:t>perusaan</a:t>
            </a:r>
            <a:r>
              <a:rPr lang="en-US" altLang="ko-KR" sz="1600" dirty="0">
                <a:solidFill>
                  <a:srgbClr val="333333"/>
                </a:solidFill>
              </a:rPr>
              <a:t> Ford</a:t>
            </a:r>
            <a:r>
              <a:rPr lang="de-DE" altLang="ko-KR" sz="1600" dirty="0">
                <a:solidFill>
                  <a:srgbClr val="333333"/>
                </a:solidFill>
              </a:rPr>
              <a:t>, tahun 1903.</a:t>
            </a:r>
          </a:p>
          <a:p>
            <a:pPr lvl="0" defTabSz="914400" eaLnBrk="0" fontAlgn="base" hangingPunct="0">
              <a:lnSpc>
                <a:spcPct val="100000"/>
              </a:lnSpc>
              <a:spcBef>
                <a:spcPts val="1200"/>
              </a:spcBef>
            </a:pPr>
            <a:r>
              <a:rPr lang="de-DE" altLang="ko-KR" sz="1600">
                <a:solidFill>
                  <a:srgbClr val="004992"/>
                </a:solidFill>
              </a:rPr>
              <a:t>“</a:t>
            </a:r>
            <a:r>
              <a:rPr lang="en-US" altLang="ko-KR" sz="1600">
                <a:solidFill>
                  <a:srgbClr val="004992"/>
                </a:solidFill>
              </a:rPr>
              <a:t>X-rays </a:t>
            </a:r>
            <a:r>
              <a:rPr lang="en-US" altLang="ko-KR" sz="1600" dirty="0" err="1">
                <a:solidFill>
                  <a:srgbClr val="004992"/>
                </a:solidFill>
              </a:rPr>
              <a:t>akan</a:t>
            </a:r>
            <a:r>
              <a:rPr lang="en-US" altLang="ko-KR" sz="1600" dirty="0">
                <a:solidFill>
                  <a:srgbClr val="004992"/>
                </a:solidFill>
              </a:rPr>
              <a:t> </a:t>
            </a:r>
            <a:r>
              <a:rPr lang="en-US" altLang="ko-KR" sz="1600" dirty="0" err="1">
                <a:solidFill>
                  <a:srgbClr val="004992"/>
                </a:solidFill>
              </a:rPr>
              <a:t>terbukti</a:t>
            </a:r>
            <a:r>
              <a:rPr lang="en-US" altLang="ko-KR" sz="1600" dirty="0">
                <a:solidFill>
                  <a:srgbClr val="004992"/>
                </a:solidFill>
              </a:rPr>
              <a:t> </a:t>
            </a:r>
            <a:r>
              <a:rPr lang="en-US" altLang="ko-KR" sz="1600" dirty="0" err="1">
                <a:solidFill>
                  <a:srgbClr val="004992"/>
                </a:solidFill>
              </a:rPr>
              <a:t>hanya</a:t>
            </a:r>
            <a:r>
              <a:rPr lang="en-US" altLang="ko-KR" sz="1600" dirty="0">
                <a:solidFill>
                  <a:srgbClr val="004992"/>
                </a:solidFill>
              </a:rPr>
              <a:t> </a:t>
            </a:r>
            <a:r>
              <a:rPr lang="en-US" altLang="ko-KR" sz="1600" dirty="0" err="1">
                <a:solidFill>
                  <a:srgbClr val="004992"/>
                </a:solidFill>
              </a:rPr>
              <a:t>sebagai</a:t>
            </a:r>
            <a:r>
              <a:rPr lang="en-US" altLang="ko-KR" sz="1600" dirty="0">
                <a:solidFill>
                  <a:srgbClr val="004992"/>
                </a:solidFill>
              </a:rPr>
              <a:t> </a:t>
            </a:r>
            <a:r>
              <a:rPr lang="en-US" altLang="ko-KR" sz="1600" dirty="0" err="1">
                <a:solidFill>
                  <a:srgbClr val="004992"/>
                </a:solidFill>
              </a:rPr>
              <a:t>tipuan</a:t>
            </a:r>
            <a:r>
              <a:rPr lang="en-US" altLang="ko-KR" sz="1600" dirty="0">
                <a:solidFill>
                  <a:srgbClr val="004992"/>
                </a:solidFill>
              </a:rPr>
              <a:t> </a:t>
            </a:r>
            <a:r>
              <a:rPr lang="en-US" altLang="ko-KR" sz="1600" err="1">
                <a:solidFill>
                  <a:srgbClr val="004992"/>
                </a:solidFill>
              </a:rPr>
              <a:t>saja</a:t>
            </a:r>
            <a:r>
              <a:rPr lang="en-US" altLang="ko-KR" sz="1600">
                <a:solidFill>
                  <a:srgbClr val="004992"/>
                </a:solidFill>
              </a:rPr>
              <a:t>.</a:t>
            </a:r>
            <a:r>
              <a:rPr lang="en-US" altLang="de-DE" sz="1600">
                <a:solidFill>
                  <a:srgbClr val="004992"/>
                </a:solidFill>
              </a:rPr>
              <a:t>”</a:t>
            </a:r>
            <a:endParaRPr lang="de-DE" altLang="ko-KR" sz="1600" dirty="0">
              <a:solidFill>
                <a:srgbClr val="004992"/>
              </a:solidFill>
            </a:endParaRPr>
          </a:p>
          <a:p>
            <a:pPr lvl="0" defTabSz="914400" eaLnBrk="0" fontAlgn="base" hangingPunct="0">
              <a:spcBef>
                <a:spcPts val="0"/>
              </a:spcBef>
            </a:pPr>
            <a:r>
              <a:rPr lang="en-US" altLang="de-DE" sz="1600" dirty="0">
                <a:solidFill>
                  <a:srgbClr val="333333"/>
                </a:solidFill>
              </a:rPr>
              <a:t>Lord Kelvin, </a:t>
            </a:r>
            <a:r>
              <a:rPr lang="en-US" altLang="de-DE" sz="1600" dirty="0" err="1">
                <a:solidFill>
                  <a:srgbClr val="333333"/>
                </a:solidFill>
              </a:rPr>
              <a:t>Presiden</a:t>
            </a:r>
            <a:r>
              <a:rPr lang="en-US" altLang="de-DE" sz="1600" dirty="0">
                <a:solidFill>
                  <a:srgbClr val="333333"/>
                </a:solidFill>
              </a:rPr>
              <a:t> Royal Society, </a:t>
            </a:r>
            <a:r>
              <a:rPr lang="en-US" altLang="de-DE" sz="1600" dirty="0" err="1">
                <a:solidFill>
                  <a:srgbClr val="333333"/>
                </a:solidFill>
              </a:rPr>
              <a:t>tahun</a:t>
            </a:r>
            <a:r>
              <a:rPr lang="en-US" altLang="de-DE" sz="1600" dirty="0">
                <a:solidFill>
                  <a:srgbClr val="333333"/>
                </a:solidFill>
              </a:rPr>
              <a:t> 1883</a:t>
            </a:r>
          </a:p>
          <a:p>
            <a:pPr lvl="0" defTabSz="914400" eaLnBrk="0" fontAlgn="base" hangingPunct="0">
              <a:lnSpc>
                <a:spcPct val="100000"/>
              </a:lnSpc>
              <a:spcBef>
                <a:spcPts val="1200"/>
              </a:spcBef>
            </a:pPr>
            <a:r>
              <a:rPr lang="en-US" altLang="de-DE" sz="1600">
                <a:solidFill>
                  <a:srgbClr val="004992"/>
                </a:solidFill>
              </a:rPr>
              <a:t>“Fonograf </a:t>
            </a:r>
            <a:r>
              <a:rPr lang="en-US" altLang="de-DE" sz="1600" dirty="0" err="1">
                <a:solidFill>
                  <a:srgbClr val="004992"/>
                </a:solidFill>
              </a:rPr>
              <a:t>tidak</a:t>
            </a:r>
            <a:r>
              <a:rPr lang="en-US" altLang="de-DE" sz="1600" dirty="0">
                <a:solidFill>
                  <a:srgbClr val="004992"/>
                </a:solidFill>
              </a:rPr>
              <a:t> </a:t>
            </a:r>
            <a:r>
              <a:rPr lang="en-US" altLang="de-DE" sz="1600" dirty="0" err="1">
                <a:solidFill>
                  <a:srgbClr val="004992"/>
                </a:solidFill>
              </a:rPr>
              <a:t>memiliki</a:t>
            </a:r>
            <a:r>
              <a:rPr lang="en-US" altLang="de-DE" sz="1600" dirty="0">
                <a:solidFill>
                  <a:srgbClr val="004992"/>
                </a:solidFill>
              </a:rPr>
              <a:t> </a:t>
            </a:r>
            <a:r>
              <a:rPr lang="en-US" altLang="de-DE" sz="1600" dirty="0" err="1">
                <a:solidFill>
                  <a:srgbClr val="004992"/>
                </a:solidFill>
              </a:rPr>
              <a:t>nilai</a:t>
            </a:r>
            <a:r>
              <a:rPr lang="en-US" altLang="de-DE" sz="1600" dirty="0">
                <a:solidFill>
                  <a:srgbClr val="004992"/>
                </a:solidFill>
              </a:rPr>
              <a:t> </a:t>
            </a:r>
            <a:r>
              <a:rPr lang="en-US" altLang="de-DE" sz="1600" dirty="0" err="1">
                <a:solidFill>
                  <a:srgbClr val="004992"/>
                </a:solidFill>
              </a:rPr>
              <a:t>komersial</a:t>
            </a:r>
            <a:r>
              <a:rPr lang="en-US" altLang="de-DE" sz="1600" dirty="0">
                <a:solidFill>
                  <a:srgbClr val="004992"/>
                </a:solidFill>
              </a:rPr>
              <a:t> </a:t>
            </a:r>
            <a:r>
              <a:rPr lang="en-US" altLang="de-DE" sz="1600" dirty="0" err="1">
                <a:solidFill>
                  <a:srgbClr val="004992"/>
                </a:solidFill>
              </a:rPr>
              <a:t>untuk</a:t>
            </a:r>
            <a:r>
              <a:rPr lang="en-US" altLang="de-DE" sz="1600" dirty="0">
                <a:solidFill>
                  <a:srgbClr val="004992"/>
                </a:solidFill>
              </a:rPr>
              <a:t> </a:t>
            </a:r>
            <a:r>
              <a:rPr lang="en-US" altLang="de-DE" sz="1600" err="1">
                <a:solidFill>
                  <a:srgbClr val="004992"/>
                </a:solidFill>
              </a:rPr>
              <a:t>diperjualbelikan</a:t>
            </a:r>
            <a:r>
              <a:rPr lang="en-US" altLang="de-DE" sz="1600">
                <a:solidFill>
                  <a:srgbClr val="004992"/>
                </a:solidFill>
              </a:rPr>
              <a:t>.”</a:t>
            </a:r>
            <a:endParaRPr lang="en-US" altLang="de-DE" sz="1600" dirty="0">
              <a:solidFill>
                <a:srgbClr val="004992"/>
              </a:solidFill>
            </a:endParaRPr>
          </a:p>
          <a:p>
            <a:pPr lvl="0" defTabSz="914400" fontAlgn="base">
              <a:spcBef>
                <a:spcPts val="0"/>
              </a:spcBef>
            </a:pPr>
            <a:r>
              <a:rPr lang="en-US" altLang="de-DE" sz="1600" dirty="0">
                <a:solidFill>
                  <a:srgbClr val="333333"/>
                </a:solidFill>
              </a:rPr>
              <a:t>Thomas Edison, </a:t>
            </a:r>
            <a:r>
              <a:rPr lang="en-US" altLang="de-DE" sz="1600" dirty="0" err="1">
                <a:solidFill>
                  <a:srgbClr val="333333"/>
                </a:solidFill>
              </a:rPr>
              <a:t>penemu</a:t>
            </a:r>
            <a:r>
              <a:rPr lang="en-US" altLang="de-DE" sz="1600" dirty="0">
                <a:solidFill>
                  <a:srgbClr val="333333"/>
                </a:solidFill>
              </a:rPr>
              <a:t> </a:t>
            </a:r>
            <a:r>
              <a:rPr lang="en-US" altLang="de-DE" sz="1600" dirty="0" err="1">
                <a:solidFill>
                  <a:srgbClr val="333333"/>
                </a:solidFill>
              </a:rPr>
              <a:t>dari</a:t>
            </a:r>
            <a:r>
              <a:rPr lang="en-US" altLang="de-DE" sz="1600" dirty="0">
                <a:solidFill>
                  <a:srgbClr val="333333"/>
                </a:solidFill>
              </a:rPr>
              <a:t> Amerika, </a:t>
            </a:r>
            <a:r>
              <a:rPr lang="en-US" altLang="de-DE" sz="1600" dirty="0" err="1">
                <a:solidFill>
                  <a:srgbClr val="333333"/>
                </a:solidFill>
              </a:rPr>
              <a:t>tahun</a:t>
            </a:r>
            <a:r>
              <a:rPr lang="en-US" altLang="de-DE" sz="1600" dirty="0">
                <a:solidFill>
                  <a:srgbClr val="333333"/>
                </a:solidFill>
              </a:rPr>
              <a:t> 1880 (</a:t>
            </a:r>
            <a:r>
              <a:rPr lang="en-US" altLang="de-DE" sz="1600" dirty="0" err="1">
                <a:solidFill>
                  <a:srgbClr val="333333"/>
                </a:solidFill>
              </a:rPr>
              <a:t>Fonograf</a:t>
            </a:r>
            <a:r>
              <a:rPr lang="en-US" altLang="de-DE" sz="1600" dirty="0">
                <a:solidFill>
                  <a:srgbClr val="333333"/>
                </a:solidFill>
              </a:rPr>
              <a:t> = </a:t>
            </a:r>
            <a:r>
              <a:rPr lang="en-US" altLang="de-DE" sz="1600" dirty="0" err="1">
                <a:solidFill>
                  <a:srgbClr val="333333"/>
                </a:solidFill>
              </a:rPr>
              <a:t>alat</a:t>
            </a:r>
            <a:r>
              <a:rPr lang="en-US" altLang="de-DE" sz="1600" dirty="0">
                <a:solidFill>
                  <a:srgbClr val="333333"/>
                </a:solidFill>
              </a:rPr>
              <a:t> </a:t>
            </a:r>
            <a:r>
              <a:rPr lang="en-US" altLang="de-DE" sz="1600" dirty="0" err="1">
                <a:solidFill>
                  <a:srgbClr val="333333"/>
                </a:solidFill>
              </a:rPr>
              <a:t>untuk</a:t>
            </a:r>
            <a:r>
              <a:rPr lang="en-US" altLang="de-DE" sz="1600" dirty="0">
                <a:solidFill>
                  <a:srgbClr val="333333"/>
                </a:solidFill>
              </a:rPr>
              <a:t> </a:t>
            </a:r>
            <a:r>
              <a:rPr lang="en-US" altLang="de-DE" sz="1600" dirty="0" err="1">
                <a:solidFill>
                  <a:srgbClr val="333333"/>
                </a:solidFill>
              </a:rPr>
              <a:t>merekam</a:t>
            </a:r>
            <a:r>
              <a:rPr lang="en-US" altLang="de-DE" sz="1600" dirty="0">
                <a:solidFill>
                  <a:srgbClr val="333333"/>
                </a:solidFill>
              </a:rPr>
              <a:t> </a:t>
            </a:r>
            <a:r>
              <a:rPr lang="en-US" altLang="de-DE" sz="1600" dirty="0" err="1">
                <a:solidFill>
                  <a:srgbClr val="333333"/>
                </a:solidFill>
              </a:rPr>
              <a:t>suara</a:t>
            </a:r>
            <a:r>
              <a:rPr lang="en-US"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a:t>
            </a:fld>
            <a:endParaRPr lang="de-DE" alt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Kutipan dari orang-orang yang membuat prediksi yang salah</a:t>
            </a:r>
          </a:p>
        </p:txBody>
      </p:sp>
      <p:sp>
        <p:nvSpPr>
          <p:cNvPr id="5" name="Content Placeholder 4"/>
          <p:cNvSpPr>
            <a:spLocks noGrp="1"/>
          </p:cNvSpPr>
          <p:nvPr>
            <p:ph idx="1"/>
          </p:nvPr>
        </p:nvSpPr>
        <p:spPr/>
        <p:txBody>
          <a:bodyPr/>
          <a:lstStyle/>
          <a:p>
            <a:pPr lvl="0" defTabSz="914400" fontAlgn="base">
              <a:spcBef>
                <a:spcPts val="0"/>
              </a:spcBef>
            </a:pPr>
            <a:r>
              <a:rPr lang="de-DE" altLang="ko-KR" sz="1600">
                <a:solidFill>
                  <a:srgbClr val="004992"/>
                </a:solidFill>
              </a:rPr>
              <a:t>“</a:t>
            </a:r>
            <a:r>
              <a:rPr lang="en-US" altLang="de-DE" sz="1600">
                <a:solidFill>
                  <a:srgbClr val="004992"/>
                </a:solidFill>
              </a:rPr>
              <a:t>Wanita </a:t>
            </a:r>
            <a:r>
              <a:rPr lang="en-US" altLang="de-DE" sz="1600" dirty="0">
                <a:solidFill>
                  <a:srgbClr val="004992"/>
                </a:solidFill>
              </a:rPr>
              <a:t>yang </a:t>
            </a:r>
            <a:r>
              <a:rPr lang="en-US" altLang="de-DE" sz="1600" dirty="0" err="1">
                <a:solidFill>
                  <a:srgbClr val="004992"/>
                </a:solidFill>
              </a:rPr>
              <a:t>bertanggung</a:t>
            </a:r>
            <a:r>
              <a:rPr lang="en-US" altLang="de-DE" sz="1600" dirty="0">
                <a:solidFill>
                  <a:srgbClr val="004992"/>
                </a:solidFill>
              </a:rPr>
              <a:t> </a:t>
            </a:r>
            <a:r>
              <a:rPr lang="en-US" altLang="de-DE" sz="1600" dirty="0" err="1">
                <a:solidFill>
                  <a:srgbClr val="004992"/>
                </a:solidFill>
              </a:rPr>
              <a:t>jawab</a:t>
            </a:r>
            <a:r>
              <a:rPr lang="en-US" altLang="de-DE" sz="1600" dirty="0">
                <a:solidFill>
                  <a:srgbClr val="004992"/>
                </a:solidFill>
              </a:rPr>
              <a:t> </a:t>
            </a:r>
            <a:r>
              <a:rPr lang="en-US" altLang="de-DE" sz="1600" dirty="0" err="1">
                <a:solidFill>
                  <a:srgbClr val="004992"/>
                </a:solidFill>
              </a:rPr>
              <a:t>tidak</a:t>
            </a:r>
            <a:r>
              <a:rPr lang="en-US" altLang="de-DE" sz="1600" dirty="0">
                <a:solidFill>
                  <a:srgbClr val="004992"/>
                </a:solidFill>
              </a:rPr>
              <a:t> </a:t>
            </a:r>
            <a:r>
              <a:rPr lang="en-US" altLang="de-DE" sz="1600" dirty="0" err="1">
                <a:solidFill>
                  <a:srgbClr val="004992"/>
                </a:solidFill>
              </a:rPr>
              <a:t>ingin</a:t>
            </a:r>
            <a:r>
              <a:rPr lang="en-US" altLang="de-DE" sz="1600" dirty="0">
                <a:solidFill>
                  <a:srgbClr val="004992"/>
                </a:solidFill>
              </a:rPr>
              <a:t> </a:t>
            </a:r>
            <a:r>
              <a:rPr lang="en-US" altLang="de-DE" sz="1600" dirty="0" err="1">
                <a:solidFill>
                  <a:srgbClr val="004992"/>
                </a:solidFill>
              </a:rPr>
              <a:t>menggunakan</a:t>
            </a:r>
            <a:r>
              <a:rPr lang="en-US" altLang="de-DE" sz="1600" dirty="0">
                <a:solidFill>
                  <a:srgbClr val="004992"/>
                </a:solidFill>
              </a:rPr>
              <a:t> </a:t>
            </a:r>
            <a:r>
              <a:rPr lang="en-US" altLang="de-DE" sz="1600" dirty="0" err="1">
                <a:solidFill>
                  <a:srgbClr val="004992"/>
                </a:solidFill>
              </a:rPr>
              <a:t>hak</a:t>
            </a:r>
            <a:r>
              <a:rPr lang="en-US" altLang="de-DE" sz="1600" dirty="0">
                <a:solidFill>
                  <a:srgbClr val="004992"/>
                </a:solidFill>
              </a:rPr>
              <a:t> </a:t>
            </a:r>
            <a:r>
              <a:rPr lang="en-US" altLang="de-DE" sz="1600" err="1">
                <a:solidFill>
                  <a:srgbClr val="004992"/>
                </a:solidFill>
              </a:rPr>
              <a:t>pilihnya</a:t>
            </a:r>
            <a:r>
              <a:rPr lang="en-US" altLang="de-DE" sz="1600">
                <a:solidFill>
                  <a:srgbClr val="004992"/>
                </a:solidFill>
              </a:rPr>
              <a:t>.”</a:t>
            </a:r>
            <a:endParaRPr lang="en-US" altLang="de-DE" sz="1600" dirty="0">
              <a:solidFill>
                <a:srgbClr val="004992"/>
              </a:solidFill>
            </a:endParaRPr>
          </a:p>
          <a:p>
            <a:pPr lvl="0" defTabSz="914400" fontAlgn="base">
              <a:spcBef>
                <a:spcPts val="0"/>
              </a:spcBef>
            </a:pPr>
            <a:r>
              <a:rPr lang="en-US" altLang="de-DE" sz="1600" dirty="0">
                <a:solidFill>
                  <a:srgbClr val="333333"/>
                </a:solidFill>
              </a:rPr>
              <a:t>Grover Cleveland, </a:t>
            </a:r>
            <a:r>
              <a:rPr lang="de-DE" altLang="de-DE" sz="1600" dirty="0">
                <a:solidFill>
                  <a:srgbClr val="333333"/>
                </a:solidFill>
              </a:rPr>
              <a:t>mantan presiden Amerika, pada tahun </a:t>
            </a:r>
            <a:r>
              <a:rPr lang="en-US" altLang="de-DE" sz="1600" dirty="0">
                <a:solidFill>
                  <a:srgbClr val="333333"/>
                </a:solidFill>
              </a:rPr>
              <a:t>1905</a:t>
            </a:r>
          </a:p>
          <a:p>
            <a:pPr lvl="0" defTabSz="914400" fontAlgn="base">
              <a:lnSpc>
                <a:spcPct val="100000"/>
              </a:lnSpc>
              <a:spcBef>
                <a:spcPts val="1200"/>
              </a:spcBef>
            </a:pPr>
            <a:r>
              <a:rPr lang="de-DE" altLang="ko-KR" sz="1600">
                <a:solidFill>
                  <a:srgbClr val="004992"/>
                </a:solidFill>
              </a:rPr>
              <a:t>“T</a:t>
            </a:r>
            <a:r>
              <a:rPr lang="en-US" altLang="ko-KR" sz="1600" dirty="0" err="1">
                <a:solidFill>
                  <a:srgbClr val="004992"/>
                </a:solidFill>
              </a:rPr>
              <a:t>elepon</a:t>
            </a:r>
            <a:r>
              <a:rPr lang="en-US" altLang="ko-KR" sz="1600" dirty="0">
                <a:solidFill>
                  <a:srgbClr val="004992"/>
                </a:solidFill>
              </a:rPr>
              <a:t> </a:t>
            </a:r>
            <a:r>
              <a:rPr lang="en-US" altLang="ko-KR" sz="1600" dirty="0" err="1">
                <a:solidFill>
                  <a:srgbClr val="004992"/>
                </a:solidFill>
              </a:rPr>
              <a:t>ini</a:t>
            </a:r>
            <a:r>
              <a:rPr lang="en-US" altLang="ko-KR" sz="1600" dirty="0">
                <a:solidFill>
                  <a:srgbClr val="004992"/>
                </a:solidFill>
              </a:rPr>
              <a:t> </a:t>
            </a:r>
            <a:r>
              <a:rPr lang="en-US" altLang="ko-KR" sz="1600" dirty="0" err="1">
                <a:solidFill>
                  <a:srgbClr val="004992"/>
                </a:solidFill>
              </a:rPr>
              <a:t>memiliki</a:t>
            </a:r>
            <a:r>
              <a:rPr lang="en-US" altLang="ko-KR" sz="1600" dirty="0">
                <a:solidFill>
                  <a:srgbClr val="004992"/>
                </a:solidFill>
              </a:rPr>
              <a:t> </a:t>
            </a:r>
            <a:r>
              <a:rPr lang="en-US" altLang="ko-KR" sz="1600" dirty="0" err="1">
                <a:solidFill>
                  <a:srgbClr val="004992"/>
                </a:solidFill>
              </a:rPr>
              <a:t>banyak</a:t>
            </a:r>
            <a:r>
              <a:rPr lang="en-US" altLang="ko-KR" sz="1600" dirty="0">
                <a:solidFill>
                  <a:srgbClr val="004992"/>
                </a:solidFill>
              </a:rPr>
              <a:t> </a:t>
            </a:r>
            <a:r>
              <a:rPr lang="en-US" altLang="ko-KR" sz="1600" dirty="0" err="1">
                <a:solidFill>
                  <a:srgbClr val="004992"/>
                </a:solidFill>
              </a:rPr>
              <a:t>kekurangan</a:t>
            </a:r>
            <a:r>
              <a:rPr lang="en-US" altLang="ko-KR" sz="1600" dirty="0">
                <a:solidFill>
                  <a:srgbClr val="004992"/>
                </a:solidFill>
              </a:rPr>
              <a:t> </a:t>
            </a:r>
            <a:r>
              <a:rPr lang="en-US" altLang="ko-KR" sz="1600" dirty="0" err="1">
                <a:solidFill>
                  <a:srgbClr val="004992"/>
                </a:solidFill>
              </a:rPr>
              <a:t>dan</a:t>
            </a:r>
            <a:r>
              <a:rPr lang="en-US" altLang="ko-KR" sz="1600" dirty="0">
                <a:solidFill>
                  <a:srgbClr val="004992"/>
                </a:solidFill>
              </a:rPr>
              <a:t> </a:t>
            </a:r>
            <a:r>
              <a:rPr lang="en-US" altLang="ko-KR" sz="1600" dirty="0" err="1">
                <a:solidFill>
                  <a:srgbClr val="004992"/>
                </a:solidFill>
              </a:rPr>
              <a:t>tidak</a:t>
            </a:r>
            <a:r>
              <a:rPr lang="en-US" altLang="ko-KR" sz="1600" dirty="0">
                <a:solidFill>
                  <a:srgbClr val="004992"/>
                </a:solidFill>
              </a:rPr>
              <a:t> </a:t>
            </a:r>
            <a:r>
              <a:rPr lang="en-US" altLang="ko-KR" sz="1600" dirty="0" err="1">
                <a:solidFill>
                  <a:srgbClr val="004992"/>
                </a:solidFill>
              </a:rPr>
              <a:t>dapat</a:t>
            </a:r>
            <a:r>
              <a:rPr lang="en-US" altLang="ko-KR" sz="1600" dirty="0">
                <a:solidFill>
                  <a:srgbClr val="004992"/>
                </a:solidFill>
              </a:rPr>
              <a:t> </a:t>
            </a:r>
            <a:r>
              <a:rPr lang="en-US" altLang="ko-KR" sz="1600" dirty="0" err="1">
                <a:solidFill>
                  <a:srgbClr val="004992"/>
                </a:solidFill>
              </a:rPr>
              <a:t>digunakan</a:t>
            </a:r>
            <a:r>
              <a:rPr lang="en-US" altLang="ko-KR" sz="1600" dirty="0">
                <a:solidFill>
                  <a:srgbClr val="004992"/>
                </a:solidFill>
              </a:rPr>
              <a:t> </a:t>
            </a:r>
            <a:r>
              <a:rPr lang="en-US" altLang="ko-KR" sz="1600" dirty="0" err="1">
                <a:solidFill>
                  <a:srgbClr val="004992"/>
                </a:solidFill>
              </a:rPr>
              <a:t>sebagai</a:t>
            </a:r>
            <a:r>
              <a:rPr lang="en-US" altLang="ko-KR" sz="1600" dirty="0">
                <a:solidFill>
                  <a:srgbClr val="004992"/>
                </a:solidFill>
              </a:rPr>
              <a:t> </a:t>
            </a:r>
            <a:r>
              <a:rPr lang="en-US" altLang="ko-KR" sz="1600" dirty="0" err="1">
                <a:solidFill>
                  <a:srgbClr val="004992"/>
                </a:solidFill>
              </a:rPr>
              <a:t>alat</a:t>
            </a:r>
            <a:r>
              <a:rPr lang="en-US" altLang="ko-KR" sz="1600" dirty="0">
                <a:solidFill>
                  <a:srgbClr val="004992"/>
                </a:solidFill>
              </a:rPr>
              <a:t> </a:t>
            </a:r>
            <a:r>
              <a:rPr lang="en-US" altLang="ko-KR" sz="1600" dirty="0" err="1">
                <a:solidFill>
                  <a:srgbClr val="004992"/>
                </a:solidFill>
              </a:rPr>
              <a:t>komunikasi</a:t>
            </a:r>
            <a:r>
              <a:rPr lang="en-US" altLang="ko-KR" sz="1600" dirty="0">
                <a:solidFill>
                  <a:srgbClr val="004992"/>
                </a:solidFill>
              </a:rPr>
              <a:t>. Dan </a:t>
            </a:r>
            <a:r>
              <a:rPr lang="en-US" altLang="ko-KR" sz="1600" dirty="0" err="1">
                <a:solidFill>
                  <a:srgbClr val="004992"/>
                </a:solidFill>
              </a:rPr>
              <a:t>tidak</a:t>
            </a:r>
            <a:r>
              <a:rPr lang="en-US" altLang="ko-KR" sz="1600" dirty="0">
                <a:solidFill>
                  <a:srgbClr val="004992"/>
                </a:solidFill>
              </a:rPr>
              <a:t> </a:t>
            </a:r>
            <a:r>
              <a:rPr lang="en-US" altLang="ko-KR" sz="1600" dirty="0" err="1">
                <a:solidFill>
                  <a:srgbClr val="004992"/>
                </a:solidFill>
              </a:rPr>
              <a:t>banyak</a:t>
            </a:r>
            <a:r>
              <a:rPr lang="en-US" altLang="ko-KR" sz="1600" dirty="0">
                <a:solidFill>
                  <a:srgbClr val="004992"/>
                </a:solidFill>
              </a:rPr>
              <a:t> </a:t>
            </a:r>
            <a:r>
              <a:rPr lang="en-US" altLang="ko-KR" sz="1600" dirty="0" err="1">
                <a:solidFill>
                  <a:srgbClr val="004992"/>
                </a:solidFill>
              </a:rPr>
              <a:t>bermanfaat</a:t>
            </a:r>
            <a:r>
              <a:rPr lang="en-US" altLang="ko-KR" sz="1600" dirty="0">
                <a:solidFill>
                  <a:srgbClr val="004992"/>
                </a:solidFill>
              </a:rPr>
              <a:t> </a:t>
            </a:r>
            <a:r>
              <a:rPr lang="en-US" altLang="ko-KR" sz="1600" dirty="0" err="1">
                <a:solidFill>
                  <a:srgbClr val="004992"/>
                </a:solidFill>
              </a:rPr>
              <a:t>untuk</a:t>
            </a:r>
            <a:r>
              <a:rPr lang="en-US" altLang="ko-KR" sz="1600" dirty="0">
                <a:solidFill>
                  <a:srgbClr val="004992"/>
                </a:solidFill>
              </a:rPr>
              <a:t> </a:t>
            </a:r>
            <a:r>
              <a:rPr lang="en-US" altLang="ko-KR" sz="1600" err="1">
                <a:solidFill>
                  <a:srgbClr val="004992"/>
                </a:solidFill>
              </a:rPr>
              <a:t>kita</a:t>
            </a:r>
            <a:r>
              <a:rPr lang="de-DE" altLang="ko-KR" sz="1600">
                <a:solidFill>
                  <a:srgbClr val="004992"/>
                </a:solidFill>
              </a:rPr>
              <a:t>.</a:t>
            </a:r>
            <a:r>
              <a:rPr lang="en-US" altLang="de-DE" sz="1600">
                <a:solidFill>
                  <a:srgbClr val="004992"/>
                </a:solidFill>
              </a:rPr>
              <a:t>”</a:t>
            </a:r>
            <a:endParaRPr lang="de-DE" altLang="ko-KR" sz="1600" dirty="0">
              <a:solidFill>
                <a:srgbClr val="004992"/>
              </a:solidFill>
            </a:endParaRPr>
          </a:p>
          <a:p>
            <a:pPr lvl="0" defTabSz="914400" eaLnBrk="0" fontAlgn="base" hangingPunct="0">
              <a:spcBef>
                <a:spcPts val="0"/>
              </a:spcBef>
            </a:pPr>
            <a:r>
              <a:rPr lang="de-DE" altLang="ko-KR" sz="1600" dirty="0">
                <a:solidFill>
                  <a:srgbClr val="333333"/>
                </a:solidFill>
              </a:rPr>
              <a:t>Western Union, perusahaan terkemuka dalam jasa keuangan dan komunikasi, tahun 1876</a:t>
            </a:r>
          </a:p>
          <a:p>
            <a:pPr lvl="0" defTabSz="914400" eaLnBrk="0" fontAlgn="base" hangingPunct="0">
              <a:lnSpc>
                <a:spcPct val="100000"/>
              </a:lnSpc>
              <a:spcBef>
                <a:spcPts val="1200"/>
              </a:spcBef>
            </a:pPr>
            <a:r>
              <a:rPr lang="de-DE" altLang="ko-KR" sz="1600">
                <a:solidFill>
                  <a:srgbClr val="004992"/>
                </a:solidFill>
              </a:rPr>
              <a:t>“Akan </a:t>
            </a:r>
            <a:r>
              <a:rPr lang="de-DE" altLang="ko-KR" sz="1600" dirty="0">
                <a:solidFill>
                  <a:srgbClr val="004992"/>
                </a:solidFill>
              </a:rPr>
              <a:t>memerlukan waktu yang sangat lama (lebih dari satu generasi), sampai misi pendaratan di bulan itu </a:t>
            </a:r>
            <a:r>
              <a:rPr lang="de-DE" altLang="ko-KR" sz="1600">
                <a:solidFill>
                  <a:srgbClr val="004992"/>
                </a:solidFill>
              </a:rPr>
              <a:t>terwujud.</a:t>
            </a:r>
            <a:r>
              <a:rPr lang="en-US" altLang="de-DE" sz="1600">
                <a:solidFill>
                  <a:srgbClr val="004992"/>
                </a:solidFill>
              </a:rPr>
              <a:t>”</a:t>
            </a:r>
            <a:endParaRPr lang="de-DE" altLang="ko-KR" sz="1600" dirty="0">
              <a:solidFill>
                <a:srgbClr val="004992"/>
              </a:solidFill>
            </a:endParaRPr>
          </a:p>
          <a:p>
            <a:pPr lvl="0" defTabSz="914400" eaLnBrk="0" fontAlgn="base" hangingPunct="0">
              <a:spcBef>
                <a:spcPts val="0"/>
              </a:spcBef>
            </a:pPr>
            <a:r>
              <a:rPr lang="de-DE" altLang="ko-KR" sz="1600" dirty="0">
                <a:solidFill>
                  <a:srgbClr val="333333"/>
                </a:solidFill>
              </a:rPr>
              <a:t>Harold Spencer, Astronot, tahun 1957 (pendaratan di bulan terjadi 12 tahun kemudian)</a:t>
            </a:r>
          </a:p>
          <a:p>
            <a:pPr lvl="0" defTabSz="914400" eaLnBrk="0" fontAlgn="base" hangingPunct="0">
              <a:lnSpc>
                <a:spcPct val="100000"/>
              </a:lnSpc>
              <a:spcBef>
                <a:spcPts val="1200"/>
              </a:spcBef>
            </a:pPr>
            <a:r>
              <a:rPr lang="de-DE" altLang="ko-KR" sz="1600">
                <a:solidFill>
                  <a:srgbClr val="004992"/>
                </a:solidFill>
              </a:rPr>
              <a:t>“</a:t>
            </a:r>
            <a:r>
              <a:rPr lang="en-US" altLang="ko-KR" sz="1600">
                <a:solidFill>
                  <a:srgbClr val="004992"/>
                </a:solidFill>
              </a:rPr>
              <a:t>Kuda </a:t>
            </a:r>
            <a:r>
              <a:rPr lang="en-US" altLang="ko-KR" sz="1600" dirty="0" err="1">
                <a:solidFill>
                  <a:srgbClr val="004992"/>
                </a:solidFill>
              </a:rPr>
              <a:t>ada</a:t>
            </a:r>
            <a:r>
              <a:rPr lang="en-US" altLang="ko-KR" sz="1600" dirty="0">
                <a:solidFill>
                  <a:srgbClr val="004992"/>
                </a:solidFill>
              </a:rPr>
              <a:t> </a:t>
            </a:r>
            <a:r>
              <a:rPr lang="en-US" altLang="ko-KR" sz="1600" dirty="0" err="1">
                <a:solidFill>
                  <a:srgbClr val="004992"/>
                </a:solidFill>
              </a:rPr>
              <a:t>disini</a:t>
            </a:r>
            <a:r>
              <a:rPr lang="en-US" altLang="ko-KR" sz="1600" dirty="0">
                <a:solidFill>
                  <a:srgbClr val="004992"/>
                </a:solidFill>
              </a:rPr>
              <a:t> </a:t>
            </a:r>
            <a:r>
              <a:rPr lang="en-US" altLang="ko-KR" sz="1600" dirty="0" err="1">
                <a:solidFill>
                  <a:srgbClr val="004992"/>
                </a:solidFill>
              </a:rPr>
              <a:t>dan</a:t>
            </a:r>
            <a:r>
              <a:rPr lang="en-US" altLang="ko-KR" sz="1600" dirty="0">
                <a:solidFill>
                  <a:srgbClr val="004992"/>
                </a:solidFill>
              </a:rPr>
              <a:t> </a:t>
            </a:r>
            <a:r>
              <a:rPr lang="en-US" altLang="ko-KR" sz="1600" dirty="0" err="1">
                <a:solidFill>
                  <a:srgbClr val="004992"/>
                </a:solidFill>
              </a:rPr>
              <a:t>tetap</a:t>
            </a:r>
            <a:r>
              <a:rPr lang="en-US" altLang="ko-KR" sz="1600" dirty="0">
                <a:solidFill>
                  <a:srgbClr val="004992"/>
                </a:solidFill>
              </a:rPr>
              <a:t> </a:t>
            </a:r>
            <a:r>
              <a:rPr lang="en-US" altLang="ko-KR" sz="1600" dirty="0" err="1">
                <a:solidFill>
                  <a:srgbClr val="004992"/>
                </a:solidFill>
              </a:rPr>
              <a:t>akan</a:t>
            </a:r>
            <a:r>
              <a:rPr lang="en-US" altLang="ko-KR" sz="1600" dirty="0">
                <a:solidFill>
                  <a:srgbClr val="004992"/>
                </a:solidFill>
              </a:rPr>
              <a:t> </a:t>
            </a:r>
            <a:r>
              <a:rPr lang="en-US" altLang="ko-KR" sz="1600" dirty="0" err="1">
                <a:solidFill>
                  <a:srgbClr val="004992"/>
                </a:solidFill>
              </a:rPr>
              <a:t>digunakan</a:t>
            </a:r>
            <a:r>
              <a:rPr lang="en-US" altLang="ko-KR" sz="1600" dirty="0">
                <a:solidFill>
                  <a:srgbClr val="004992"/>
                </a:solidFill>
              </a:rPr>
              <a:t> </a:t>
            </a:r>
            <a:r>
              <a:rPr lang="en-US" altLang="ko-KR" sz="1600" dirty="0" err="1">
                <a:solidFill>
                  <a:srgbClr val="004992"/>
                </a:solidFill>
              </a:rPr>
              <a:t>sebagai</a:t>
            </a:r>
            <a:r>
              <a:rPr lang="en-US" altLang="ko-KR" sz="1600" dirty="0">
                <a:solidFill>
                  <a:srgbClr val="004992"/>
                </a:solidFill>
              </a:rPr>
              <a:t> </a:t>
            </a:r>
            <a:r>
              <a:rPr lang="en-US" altLang="ko-KR" sz="1600" dirty="0" err="1">
                <a:solidFill>
                  <a:srgbClr val="004992"/>
                </a:solidFill>
              </a:rPr>
              <a:t>alat</a:t>
            </a:r>
            <a:r>
              <a:rPr lang="en-US" altLang="ko-KR" sz="1600" dirty="0">
                <a:solidFill>
                  <a:srgbClr val="004992"/>
                </a:solidFill>
              </a:rPr>
              <a:t> </a:t>
            </a:r>
            <a:r>
              <a:rPr lang="en-US" altLang="ko-KR" sz="1600" dirty="0" err="1">
                <a:solidFill>
                  <a:srgbClr val="004992"/>
                </a:solidFill>
              </a:rPr>
              <a:t>transportasi</a:t>
            </a:r>
            <a:r>
              <a:rPr lang="en-US" altLang="ko-KR" sz="1600" dirty="0">
                <a:solidFill>
                  <a:srgbClr val="004992"/>
                </a:solidFill>
              </a:rPr>
              <a:t>, </a:t>
            </a:r>
            <a:r>
              <a:rPr lang="en-US" altLang="ko-KR" sz="1600" dirty="0" err="1">
                <a:solidFill>
                  <a:srgbClr val="004992"/>
                </a:solidFill>
              </a:rPr>
              <a:t>automobil</a:t>
            </a:r>
            <a:r>
              <a:rPr lang="en-US" altLang="ko-KR" sz="1600" dirty="0">
                <a:solidFill>
                  <a:srgbClr val="004992"/>
                </a:solidFill>
              </a:rPr>
              <a:t> </a:t>
            </a:r>
            <a:r>
              <a:rPr lang="en-US" altLang="ko-KR" sz="1600" dirty="0" err="1">
                <a:solidFill>
                  <a:srgbClr val="004992"/>
                </a:solidFill>
              </a:rPr>
              <a:t>merupakan</a:t>
            </a:r>
            <a:r>
              <a:rPr lang="en-US" altLang="ko-KR" sz="1600" dirty="0">
                <a:solidFill>
                  <a:srgbClr val="004992"/>
                </a:solidFill>
              </a:rPr>
              <a:t> </a:t>
            </a:r>
            <a:r>
              <a:rPr lang="en-US" altLang="ko-KR" sz="1600" dirty="0" err="1">
                <a:solidFill>
                  <a:srgbClr val="004992"/>
                </a:solidFill>
              </a:rPr>
              <a:t>hal</a:t>
            </a:r>
            <a:r>
              <a:rPr lang="en-US" altLang="ko-KR" sz="1600" dirty="0">
                <a:solidFill>
                  <a:srgbClr val="004992"/>
                </a:solidFill>
              </a:rPr>
              <a:t> yang </a:t>
            </a:r>
            <a:r>
              <a:rPr lang="en-US" altLang="ko-KR" sz="1600" dirty="0" err="1">
                <a:solidFill>
                  <a:srgbClr val="004992"/>
                </a:solidFill>
              </a:rPr>
              <a:t>baru</a:t>
            </a:r>
            <a:r>
              <a:rPr lang="en-US" altLang="ko-KR" sz="1600" dirty="0">
                <a:solidFill>
                  <a:srgbClr val="004992"/>
                </a:solidFill>
              </a:rPr>
              <a:t> </a:t>
            </a:r>
            <a:r>
              <a:rPr lang="en-US" altLang="ko-KR" sz="1600" dirty="0" err="1">
                <a:solidFill>
                  <a:srgbClr val="004992"/>
                </a:solidFill>
              </a:rPr>
              <a:t>dan</a:t>
            </a:r>
            <a:r>
              <a:rPr lang="en-US" altLang="ko-KR" sz="1600" dirty="0">
                <a:solidFill>
                  <a:srgbClr val="004992"/>
                </a:solidFill>
              </a:rPr>
              <a:t> </a:t>
            </a:r>
            <a:r>
              <a:rPr lang="en-US" altLang="ko-KR" sz="1600" dirty="0" err="1">
                <a:solidFill>
                  <a:srgbClr val="004992"/>
                </a:solidFill>
              </a:rPr>
              <a:t>hanya</a:t>
            </a:r>
            <a:r>
              <a:rPr lang="en-US" altLang="ko-KR" sz="1600" dirty="0">
                <a:solidFill>
                  <a:srgbClr val="004992"/>
                </a:solidFill>
              </a:rPr>
              <a:t> </a:t>
            </a:r>
            <a:r>
              <a:rPr lang="en-US" altLang="ko-KR" sz="1600" dirty="0" err="1">
                <a:solidFill>
                  <a:srgbClr val="004992"/>
                </a:solidFill>
              </a:rPr>
              <a:t>untuk</a:t>
            </a:r>
            <a:r>
              <a:rPr lang="en-US" altLang="ko-KR" sz="1600" dirty="0">
                <a:solidFill>
                  <a:srgbClr val="004992"/>
                </a:solidFill>
              </a:rPr>
              <a:t> - </a:t>
            </a:r>
            <a:r>
              <a:rPr lang="en-US" altLang="ko-KR" sz="1600" dirty="0" err="1">
                <a:solidFill>
                  <a:srgbClr val="004992"/>
                </a:solidFill>
              </a:rPr>
              <a:t>iseng</a:t>
            </a:r>
            <a:r>
              <a:rPr lang="en-US" altLang="ko-KR" sz="1600" dirty="0">
                <a:solidFill>
                  <a:srgbClr val="004992"/>
                </a:solidFill>
              </a:rPr>
              <a:t> </a:t>
            </a:r>
            <a:r>
              <a:rPr lang="en-US" altLang="ko-KR" sz="1600" err="1">
                <a:solidFill>
                  <a:srgbClr val="004992"/>
                </a:solidFill>
              </a:rPr>
              <a:t>saja</a:t>
            </a:r>
            <a:r>
              <a:rPr lang="de-DE" altLang="ko-KR" sz="1600">
                <a:solidFill>
                  <a:srgbClr val="004992"/>
                </a:solidFill>
              </a:rPr>
              <a:t>.”</a:t>
            </a:r>
            <a:endParaRPr lang="de-DE" altLang="ko-KR" sz="1600" dirty="0">
              <a:solidFill>
                <a:srgbClr val="004992"/>
              </a:solidFill>
            </a:endParaRPr>
          </a:p>
          <a:p>
            <a:pPr lvl="0" defTabSz="914400" eaLnBrk="0" fontAlgn="base" hangingPunct="0">
              <a:spcBef>
                <a:spcPts val="0"/>
              </a:spcBef>
            </a:pPr>
            <a:r>
              <a:rPr lang="en-US" altLang="ko-KR" sz="1600" dirty="0" err="1">
                <a:solidFill>
                  <a:srgbClr val="333333"/>
                </a:solidFill>
              </a:rPr>
              <a:t>Direktur</a:t>
            </a:r>
            <a:r>
              <a:rPr lang="en-US" altLang="ko-KR" sz="1600" dirty="0">
                <a:solidFill>
                  <a:srgbClr val="333333"/>
                </a:solidFill>
              </a:rPr>
              <a:t> Bank Tabungan Michigan </a:t>
            </a:r>
            <a:r>
              <a:rPr lang="en-US" altLang="ko-KR" sz="1600" dirty="0" err="1">
                <a:solidFill>
                  <a:srgbClr val="333333"/>
                </a:solidFill>
              </a:rPr>
              <a:t>tentang</a:t>
            </a:r>
            <a:r>
              <a:rPr lang="en-US" altLang="ko-KR" sz="1600" dirty="0">
                <a:solidFill>
                  <a:srgbClr val="333333"/>
                </a:solidFill>
              </a:rPr>
              <a:t> </a:t>
            </a:r>
            <a:r>
              <a:rPr lang="en-US" altLang="ko-KR" sz="1600" dirty="0" err="1">
                <a:solidFill>
                  <a:srgbClr val="333333"/>
                </a:solidFill>
              </a:rPr>
              <a:t>investasi</a:t>
            </a:r>
            <a:r>
              <a:rPr lang="en-US" altLang="ko-KR" sz="1600" dirty="0">
                <a:solidFill>
                  <a:srgbClr val="333333"/>
                </a:solidFill>
              </a:rPr>
              <a:t> di </a:t>
            </a:r>
            <a:r>
              <a:rPr lang="en-US" altLang="ko-KR" sz="1600" dirty="0" err="1">
                <a:solidFill>
                  <a:srgbClr val="333333"/>
                </a:solidFill>
              </a:rPr>
              <a:t>perusaan</a:t>
            </a:r>
            <a:r>
              <a:rPr lang="en-US" altLang="ko-KR" sz="1600" dirty="0">
                <a:solidFill>
                  <a:srgbClr val="333333"/>
                </a:solidFill>
              </a:rPr>
              <a:t> Ford</a:t>
            </a:r>
            <a:r>
              <a:rPr lang="de-DE" altLang="ko-KR" sz="1600" dirty="0">
                <a:solidFill>
                  <a:srgbClr val="333333"/>
                </a:solidFill>
              </a:rPr>
              <a:t>, tahun 1903.</a:t>
            </a:r>
          </a:p>
          <a:p>
            <a:pPr lvl="0" defTabSz="914400" eaLnBrk="0" fontAlgn="base" hangingPunct="0">
              <a:lnSpc>
                <a:spcPct val="100000"/>
              </a:lnSpc>
              <a:spcBef>
                <a:spcPts val="1200"/>
              </a:spcBef>
            </a:pPr>
            <a:r>
              <a:rPr lang="de-DE" altLang="ko-KR" sz="1600">
                <a:solidFill>
                  <a:srgbClr val="004992"/>
                </a:solidFill>
              </a:rPr>
              <a:t>“</a:t>
            </a:r>
            <a:r>
              <a:rPr lang="en-US" altLang="ko-KR" sz="1600">
                <a:solidFill>
                  <a:srgbClr val="004992"/>
                </a:solidFill>
              </a:rPr>
              <a:t>X-rays </a:t>
            </a:r>
            <a:r>
              <a:rPr lang="en-US" altLang="ko-KR" sz="1600" dirty="0" err="1">
                <a:solidFill>
                  <a:srgbClr val="004992"/>
                </a:solidFill>
              </a:rPr>
              <a:t>akan</a:t>
            </a:r>
            <a:r>
              <a:rPr lang="en-US" altLang="ko-KR" sz="1600" dirty="0">
                <a:solidFill>
                  <a:srgbClr val="004992"/>
                </a:solidFill>
              </a:rPr>
              <a:t> </a:t>
            </a:r>
            <a:r>
              <a:rPr lang="en-US" altLang="ko-KR" sz="1600" dirty="0" err="1">
                <a:solidFill>
                  <a:srgbClr val="004992"/>
                </a:solidFill>
              </a:rPr>
              <a:t>terbukti</a:t>
            </a:r>
            <a:r>
              <a:rPr lang="en-US" altLang="ko-KR" sz="1600" dirty="0">
                <a:solidFill>
                  <a:srgbClr val="004992"/>
                </a:solidFill>
              </a:rPr>
              <a:t> </a:t>
            </a:r>
            <a:r>
              <a:rPr lang="en-US" altLang="ko-KR" sz="1600" dirty="0" err="1">
                <a:solidFill>
                  <a:srgbClr val="004992"/>
                </a:solidFill>
              </a:rPr>
              <a:t>hanya</a:t>
            </a:r>
            <a:r>
              <a:rPr lang="en-US" altLang="ko-KR" sz="1600" dirty="0">
                <a:solidFill>
                  <a:srgbClr val="004992"/>
                </a:solidFill>
              </a:rPr>
              <a:t> </a:t>
            </a:r>
            <a:r>
              <a:rPr lang="en-US" altLang="ko-KR" sz="1600" dirty="0" err="1">
                <a:solidFill>
                  <a:srgbClr val="004992"/>
                </a:solidFill>
              </a:rPr>
              <a:t>sebagai</a:t>
            </a:r>
            <a:r>
              <a:rPr lang="en-US" altLang="ko-KR" sz="1600" dirty="0">
                <a:solidFill>
                  <a:srgbClr val="004992"/>
                </a:solidFill>
              </a:rPr>
              <a:t> </a:t>
            </a:r>
            <a:r>
              <a:rPr lang="en-US" altLang="ko-KR" sz="1600" dirty="0" err="1">
                <a:solidFill>
                  <a:srgbClr val="004992"/>
                </a:solidFill>
              </a:rPr>
              <a:t>tipuan</a:t>
            </a:r>
            <a:r>
              <a:rPr lang="en-US" altLang="ko-KR" sz="1600" dirty="0">
                <a:solidFill>
                  <a:srgbClr val="004992"/>
                </a:solidFill>
              </a:rPr>
              <a:t> </a:t>
            </a:r>
            <a:r>
              <a:rPr lang="en-US" altLang="ko-KR" sz="1600" err="1">
                <a:solidFill>
                  <a:srgbClr val="004992"/>
                </a:solidFill>
              </a:rPr>
              <a:t>saja</a:t>
            </a:r>
            <a:r>
              <a:rPr lang="en-US" altLang="ko-KR" sz="1600">
                <a:solidFill>
                  <a:srgbClr val="004992"/>
                </a:solidFill>
              </a:rPr>
              <a:t>.</a:t>
            </a:r>
            <a:r>
              <a:rPr lang="en-US" altLang="de-DE" sz="1600">
                <a:solidFill>
                  <a:srgbClr val="004992"/>
                </a:solidFill>
              </a:rPr>
              <a:t>”</a:t>
            </a:r>
            <a:endParaRPr lang="de-DE" altLang="ko-KR" sz="1600" dirty="0">
              <a:solidFill>
                <a:srgbClr val="004992"/>
              </a:solidFill>
            </a:endParaRPr>
          </a:p>
          <a:p>
            <a:pPr lvl="0" defTabSz="914400" eaLnBrk="0" fontAlgn="base" hangingPunct="0">
              <a:spcBef>
                <a:spcPts val="0"/>
              </a:spcBef>
            </a:pPr>
            <a:r>
              <a:rPr lang="en-US" altLang="de-DE" sz="1600" dirty="0">
                <a:solidFill>
                  <a:srgbClr val="333333"/>
                </a:solidFill>
              </a:rPr>
              <a:t>Lord Kelvin, </a:t>
            </a:r>
            <a:r>
              <a:rPr lang="en-US" altLang="de-DE" sz="1600" dirty="0" err="1">
                <a:solidFill>
                  <a:srgbClr val="333333"/>
                </a:solidFill>
              </a:rPr>
              <a:t>Presiden</a:t>
            </a:r>
            <a:r>
              <a:rPr lang="en-US" altLang="de-DE" sz="1600" dirty="0">
                <a:solidFill>
                  <a:srgbClr val="333333"/>
                </a:solidFill>
              </a:rPr>
              <a:t> Royal Society, </a:t>
            </a:r>
            <a:r>
              <a:rPr lang="en-US" altLang="de-DE" sz="1600" dirty="0" err="1">
                <a:solidFill>
                  <a:srgbClr val="333333"/>
                </a:solidFill>
              </a:rPr>
              <a:t>tahun</a:t>
            </a:r>
            <a:r>
              <a:rPr lang="en-US" altLang="de-DE" sz="1600" dirty="0">
                <a:solidFill>
                  <a:srgbClr val="333333"/>
                </a:solidFill>
              </a:rPr>
              <a:t> 1883</a:t>
            </a:r>
          </a:p>
          <a:p>
            <a:pPr lvl="0" defTabSz="914400" eaLnBrk="0" fontAlgn="base" hangingPunct="0">
              <a:lnSpc>
                <a:spcPct val="100000"/>
              </a:lnSpc>
              <a:spcBef>
                <a:spcPts val="1200"/>
              </a:spcBef>
            </a:pPr>
            <a:r>
              <a:rPr lang="en-US" altLang="de-DE" sz="1600">
                <a:solidFill>
                  <a:srgbClr val="004992"/>
                </a:solidFill>
              </a:rPr>
              <a:t>“Fonograf </a:t>
            </a:r>
            <a:r>
              <a:rPr lang="en-US" altLang="de-DE" sz="1600" dirty="0" err="1">
                <a:solidFill>
                  <a:srgbClr val="004992"/>
                </a:solidFill>
              </a:rPr>
              <a:t>tidak</a:t>
            </a:r>
            <a:r>
              <a:rPr lang="en-US" altLang="de-DE" sz="1600" dirty="0">
                <a:solidFill>
                  <a:srgbClr val="004992"/>
                </a:solidFill>
              </a:rPr>
              <a:t> </a:t>
            </a:r>
            <a:r>
              <a:rPr lang="en-US" altLang="de-DE" sz="1600" dirty="0" err="1">
                <a:solidFill>
                  <a:srgbClr val="004992"/>
                </a:solidFill>
              </a:rPr>
              <a:t>memiliki</a:t>
            </a:r>
            <a:r>
              <a:rPr lang="en-US" altLang="de-DE" sz="1600" dirty="0">
                <a:solidFill>
                  <a:srgbClr val="004992"/>
                </a:solidFill>
              </a:rPr>
              <a:t> </a:t>
            </a:r>
            <a:r>
              <a:rPr lang="en-US" altLang="de-DE" sz="1600" dirty="0" err="1">
                <a:solidFill>
                  <a:srgbClr val="004992"/>
                </a:solidFill>
              </a:rPr>
              <a:t>nilai</a:t>
            </a:r>
            <a:r>
              <a:rPr lang="en-US" altLang="de-DE" sz="1600" dirty="0">
                <a:solidFill>
                  <a:srgbClr val="004992"/>
                </a:solidFill>
              </a:rPr>
              <a:t> </a:t>
            </a:r>
            <a:r>
              <a:rPr lang="en-US" altLang="de-DE" sz="1600" dirty="0" err="1">
                <a:solidFill>
                  <a:srgbClr val="004992"/>
                </a:solidFill>
              </a:rPr>
              <a:t>komersial</a:t>
            </a:r>
            <a:r>
              <a:rPr lang="en-US" altLang="de-DE" sz="1600" dirty="0">
                <a:solidFill>
                  <a:srgbClr val="004992"/>
                </a:solidFill>
              </a:rPr>
              <a:t> </a:t>
            </a:r>
            <a:r>
              <a:rPr lang="en-US" altLang="de-DE" sz="1600" dirty="0" err="1">
                <a:solidFill>
                  <a:srgbClr val="004992"/>
                </a:solidFill>
              </a:rPr>
              <a:t>untuk</a:t>
            </a:r>
            <a:r>
              <a:rPr lang="en-US" altLang="de-DE" sz="1600" dirty="0">
                <a:solidFill>
                  <a:srgbClr val="004992"/>
                </a:solidFill>
              </a:rPr>
              <a:t> </a:t>
            </a:r>
            <a:r>
              <a:rPr lang="en-US" altLang="de-DE" sz="1600" err="1">
                <a:solidFill>
                  <a:srgbClr val="004992"/>
                </a:solidFill>
              </a:rPr>
              <a:t>diperjualbelikan</a:t>
            </a:r>
            <a:r>
              <a:rPr lang="en-US" altLang="de-DE" sz="1600">
                <a:solidFill>
                  <a:srgbClr val="004992"/>
                </a:solidFill>
              </a:rPr>
              <a:t>.”</a:t>
            </a:r>
            <a:endParaRPr lang="en-US" altLang="de-DE" sz="1600" dirty="0">
              <a:solidFill>
                <a:srgbClr val="004992"/>
              </a:solidFill>
            </a:endParaRPr>
          </a:p>
          <a:p>
            <a:pPr lvl="0" defTabSz="914400" fontAlgn="base">
              <a:spcBef>
                <a:spcPts val="0"/>
              </a:spcBef>
            </a:pPr>
            <a:r>
              <a:rPr lang="en-US" altLang="de-DE" sz="1600" dirty="0">
                <a:solidFill>
                  <a:srgbClr val="333333"/>
                </a:solidFill>
              </a:rPr>
              <a:t>Thomas Edison, </a:t>
            </a:r>
            <a:r>
              <a:rPr lang="en-US" altLang="de-DE" sz="1600" dirty="0" err="1">
                <a:solidFill>
                  <a:srgbClr val="333333"/>
                </a:solidFill>
              </a:rPr>
              <a:t>penemu</a:t>
            </a:r>
            <a:r>
              <a:rPr lang="en-US" altLang="de-DE" sz="1600" dirty="0">
                <a:solidFill>
                  <a:srgbClr val="333333"/>
                </a:solidFill>
              </a:rPr>
              <a:t> </a:t>
            </a:r>
            <a:r>
              <a:rPr lang="en-US" altLang="de-DE" sz="1600" dirty="0" err="1">
                <a:solidFill>
                  <a:srgbClr val="333333"/>
                </a:solidFill>
              </a:rPr>
              <a:t>dari</a:t>
            </a:r>
            <a:r>
              <a:rPr lang="en-US" altLang="de-DE" sz="1600" dirty="0">
                <a:solidFill>
                  <a:srgbClr val="333333"/>
                </a:solidFill>
              </a:rPr>
              <a:t> Amerika, </a:t>
            </a:r>
            <a:r>
              <a:rPr lang="en-US" altLang="de-DE" sz="1600" dirty="0" err="1">
                <a:solidFill>
                  <a:srgbClr val="333333"/>
                </a:solidFill>
              </a:rPr>
              <a:t>tahun</a:t>
            </a:r>
            <a:r>
              <a:rPr lang="en-US" altLang="de-DE" sz="1600" dirty="0">
                <a:solidFill>
                  <a:srgbClr val="333333"/>
                </a:solidFill>
              </a:rPr>
              <a:t> 1880 (</a:t>
            </a:r>
            <a:r>
              <a:rPr lang="en-US" altLang="de-DE" sz="1600" dirty="0" err="1">
                <a:solidFill>
                  <a:srgbClr val="333333"/>
                </a:solidFill>
              </a:rPr>
              <a:t>Fonograf</a:t>
            </a:r>
            <a:r>
              <a:rPr lang="en-US" altLang="de-DE" sz="1600" dirty="0">
                <a:solidFill>
                  <a:srgbClr val="333333"/>
                </a:solidFill>
              </a:rPr>
              <a:t> = </a:t>
            </a:r>
            <a:r>
              <a:rPr lang="en-US" altLang="de-DE" sz="1600" dirty="0" err="1">
                <a:solidFill>
                  <a:srgbClr val="333333"/>
                </a:solidFill>
              </a:rPr>
              <a:t>alat</a:t>
            </a:r>
            <a:r>
              <a:rPr lang="en-US" altLang="de-DE" sz="1600" dirty="0">
                <a:solidFill>
                  <a:srgbClr val="333333"/>
                </a:solidFill>
              </a:rPr>
              <a:t> </a:t>
            </a:r>
            <a:r>
              <a:rPr lang="en-US" altLang="de-DE" sz="1600" dirty="0" err="1">
                <a:solidFill>
                  <a:srgbClr val="333333"/>
                </a:solidFill>
              </a:rPr>
              <a:t>untuk</a:t>
            </a:r>
            <a:r>
              <a:rPr lang="en-US" altLang="de-DE" sz="1600" dirty="0">
                <a:solidFill>
                  <a:srgbClr val="333333"/>
                </a:solidFill>
              </a:rPr>
              <a:t> </a:t>
            </a:r>
            <a:r>
              <a:rPr lang="en-US" altLang="de-DE" sz="1600" dirty="0" err="1">
                <a:solidFill>
                  <a:srgbClr val="333333"/>
                </a:solidFill>
              </a:rPr>
              <a:t>merekam</a:t>
            </a:r>
            <a:r>
              <a:rPr lang="en-US" altLang="de-DE" sz="1600" dirty="0">
                <a:solidFill>
                  <a:srgbClr val="333333"/>
                </a:solidFill>
              </a:rPr>
              <a:t> </a:t>
            </a:r>
            <a:r>
              <a:rPr lang="en-US" altLang="de-DE" sz="1600" dirty="0" err="1">
                <a:solidFill>
                  <a:srgbClr val="333333"/>
                </a:solidFill>
              </a:rPr>
              <a:t>suara</a:t>
            </a:r>
            <a:r>
              <a:rPr lang="en-US"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7</a:t>
            </a:fld>
            <a:endParaRPr lang="de-DE" altLang="de-DE">
              <a:latin typeface="+mn-lt"/>
              <a:cs typeface="+mn-cs"/>
            </a:endParaRPr>
          </a:p>
        </p:txBody>
      </p:sp>
      <p:sp>
        <p:nvSpPr>
          <p:cNvPr id="6" name="Text Box 5"/>
          <p:cNvSpPr txBox="1">
            <a:spLocks noChangeArrowheads="1"/>
          </p:cNvSpPr>
          <p:nvPr/>
        </p:nvSpPr>
        <p:spPr bwMode="auto">
          <a:xfrm>
            <a:off x="408955" y="6093296"/>
            <a:ext cx="1137600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600" b="0" dirty="0">
                <a:solidFill>
                  <a:srgbClr val="004992"/>
                </a:solidFill>
                <a:latin typeface="+mn-lt"/>
                <a:cs typeface="+mn-cs"/>
              </a:rPr>
              <a:t>Kita harus memiliki pemikiran yang terbuka tentang pengetahuan / pengalaman baru. Seiring dengan perubahan waktu, tidak ada yang bisa meramal apa yang akan terjadi di masa depan.</a:t>
            </a:r>
          </a:p>
        </p:txBody>
      </p:sp>
    </p:spTree>
    <p:extLst>
      <p:ext uri="{BB962C8B-B14F-4D97-AF65-F5344CB8AC3E}">
        <p14:creationId xmlns:p14="http://schemas.microsoft.com/office/powerpoint/2010/main" val="3977593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Bersikap</a:t>
            </a:r>
            <a:r>
              <a:rPr lang="en-US" sz="3600" dirty="0">
                <a:latin typeface="+mn-lt"/>
                <a:ea typeface="+mn-ea"/>
                <a:cs typeface="+mn-cs"/>
              </a:rPr>
              <a:t> </a:t>
            </a:r>
            <a:r>
              <a:rPr lang="en-US" sz="3600" err="1">
                <a:latin typeface="+mn-lt"/>
                <a:ea typeface="+mn-ea"/>
                <a:cs typeface="+mn-cs"/>
              </a:rPr>
              <a:t>kaku</a:t>
            </a:r>
            <a:r>
              <a:rPr lang="en-US" sz="3600">
                <a:latin typeface="+mn-lt"/>
                <a:ea typeface="+mn-ea"/>
                <a:cs typeface="+mn-cs"/>
              </a:rPr>
              <a:t> “beraksi” (“Pandangan Sempit”)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8</a:t>
            </a:fld>
            <a:endParaRPr lang="de-DE" altLang="de-DE">
              <a:latin typeface="+mn-lt"/>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1115453717"/>
              </p:ext>
            </p:extLst>
          </p:nvPr>
        </p:nvGraphicFramePr>
        <p:xfrm>
          <a:off x="408955" y="2564904"/>
          <a:ext cx="11376000" cy="37490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Bidang</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Contoh</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Geografi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altLang="ja-JP" sz="1800" b="0" i="0" u="none" strike="noStrike" cap="none" normalizeH="0" baseline="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Kesehatan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Ekonomi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Bersikap</a:t>
            </a:r>
            <a:r>
              <a:rPr lang="en-US" sz="3600" dirty="0">
                <a:latin typeface="+mn-lt"/>
                <a:ea typeface="+mn-ea"/>
                <a:cs typeface="+mn-cs"/>
              </a:rPr>
              <a:t> </a:t>
            </a:r>
            <a:r>
              <a:rPr lang="en-US" sz="3600" err="1">
                <a:latin typeface="+mn-lt"/>
                <a:ea typeface="+mn-ea"/>
                <a:cs typeface="+mn-cs"/>
              </a:rPr>
              <a:t>kaku</a:t>
            </a:r>
            <a:r>
              <a:rPr lang="en-US" sz="3600">
                <a:latin typeface="+mn-lt"/>
                <a:ea typeface="+mn-ea"/>
                <a:cs typeface="+mn-cs"/>
              </a:rPr>
              <a:t> “beraksi” (“Pandangan Sempit”)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9</a:t>
            </a:fld>
            <a:endParaRPr lang="de-DE" altLang="de-DE">
              <a:latin typeface="+mn-lt"/>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4210902501"/>
              </p:ext>
            </p:extLst>
          </p:nvPr>
        </p:nvGraphicFramePr>
        <p:xfrm>
          <a:off x="408955" y="2564904"/>
          <a:ext cx="11376000" cy="37490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Bidang</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Contoh</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Geografi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1800" b="0" i="0" u="none" strike="noStrike" cap="none" normalizeH="0" baseline="0" dirty="0" err="1">
                          <a:ln>
                            <a:noFill/>
                          </a:ln>
                          <a:solidFill>
                            <a:srgbClr val="333333"/>
                          </a:solidFill>
                          <a:effectLst/>
                          <a:latin typeface="Calibri Light"/>
                          <a:ea typeface="MS Mincho" pitchFamily="49" charset="-128"/>
                        </a:rPr>
                        <a:t>Matahari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berputar</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mengelilingi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bumi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dan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bumi</a:t>
                      </a:r>
                      <a:r>
                        <a:rPr kumimoji="0" lang="en-US" altLang="ja-JP" sz="1800" b="0" i="0" u="none" strike="noStrike" cap="none" normalizeH="0" baseline="0" dirty="0">
                          <a:ln>
                            <a:noFill/>
                          </a:ln>
                          <a:solidFill>
                            <a:srgbClr val="333333"/>
                          </a:solidFill>
                          <a:effectLst/>
                          <a:latin typeface="Calibri Light"/>
                          <a:ea typeface="MS Mincho" pitchFamily="49" charset="-128"/>
                        </a:rPr>
                        <a:t> yang </a:t>
                      </a:r>
                      <a:r>
                        <a:rPr kumimoji="0" lang="en-US" altLang="ja-JP" sz="1800" b="0" i="0" u="none" strike="noStrike" cap="none" normalizeH="0" baseline="0" dirty="0" err="1">
                          <a:ln>
                            <a:noFill/>
                          </a:ln>
                          <a:solidFill>
                            <a:srgbClr val="333333"/>
                          </a:solidFill>
                          <a:effectLst/>
                          <a:latin typeface="Calibri Light"/>
                          <a:ea typeface="MS Mincho" pitchFamily="49" charset="-128"/>
                        </a:rPr>
                        <a:t>diam</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Pandangan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ini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dianggap</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sebagai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kebenaran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mutlak</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oleh</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gereja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Katolik</a:t>
                      </a:r>
                      <a:r>
                        <a:rPr kumimoji="0" lang="en-US" altLang="ja-JP" sz="1800" b="0" i="0" u="none" strike="noStrike" cap="none" normalizeH="0" baseline="0" dirty="0">
                          <a:ln>
                            <a:noFill/>
                          </a:ln>
                          <a:solidFill>
                            <a:srgbClr val="333333"/>
                          </a:solidFill>
                          <a:effectLst/>
                          <a:latin typeface="Calibri Light"/>
                          <a:ea typeface="MS Mincho" pitchFamily="49" charset="-128"/>
                        </a:rPr>
                        <a:t> di </a:t>
                      </a:r>
                      <a:r>
                        <a:rPr kumimoji="0" lang="en-US" altLang="ja-JP" sz="1800" b="0" i="0" u="none" strike="noStrike" cap="none" normalizeH="0" baseline="0" dirty="0" err="1">
                          <a:ln>
                            <a:noFill/>
                          </a:ln>
                          <a:solidFill>
                            <a:srgbClr val="333333"/>
                          </a:solidFill>
                          <a:effectLst/>
                          <a:latin typeface="Calibri Light"/>
                          <a:ea typeface="MS Mincho" pitchFamily="49" charset="-128"/>
                        </a:rPr>
                        <a:t>abad</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pertengahan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meskipun</a:t>
                      </a:r>
                      <a:r>
                        <a:rPr kumimoji="0" lang="en-US" altLang="ja-JP" sz="1800" b="0" i="0" u="none" strike="noStrike" cap="none" normalizeH="0" baseline="0" dirty="0">
                          <a:ln>
                            <a:noFill/>
                          </a:ln>
                          <a:solidFill>
                            <a:srgbClr val="333333"/>
                          </a:solidFill>
                          <a:effectLst/>
                          <a:latin typeface="Calibri Light"/>
                          <a:ea typeface="MS Mincho" pitchFamily="49" charset="-128"/>
                        </a:rPr>
                        <a:t> para </a:t>
                      </a:r>
                      <a:r>
                        <a:rPr kumimoji="0" lang="en-US" altLang="ja-JP" sz="1800" b="0" i="0" u="none" strike="noStrike" cap="none" normalizeH="0" baseline="0" dirty="0" err="1">
                          <a:ln>
                            <a:noFill/>
                          </a:ln>
                          <a:solidFill>
                            <a:srgbClr val="333333"/>
                          </a:solidFill>
                          <a:effectLst/>
                          <a:latin typeface="Calibri Light"/>
                          <a:ea typeface="MS Mincho" pitchFamily="49" charset="-128"/>
                        </a:rPr>
                        <a:t>ilmuwan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terkemuka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seperti</a:t>
                      </a:r>
                      <a:r>
                        <a:rPr kumimoji="0" lang="en-US" altLang="ja-JP" sz="1800" b="0" i="0" u="none" strike="noStrike" cap="none" normalizeH="0" baseline="0" dirty="0">
                          <a:ln>
                            <a:noFill/>
                          </a:ln>
                          <a:solidFill>
                            <a:srgbClr val="333333"/>
                          </a:solidFill>
                          <a:effectLst/>
                          <a:latin typeface="Calibri Light"/>
                          <a:ea typeface="MS Mincho" pitchFamily="49" charset="-128"/>
                        </a:rPr>
                        <a:t> Galileo Galilei </a:t>
                      </a:r>
                      <a:r>
                        <a:rPr kumimoji="0" lang="en-US" altLang="ja-JP" sz="1800" b="0" i="0" u="none" strike="noStrike" cap="none" normalizeH="0" baseline="0" dirty="0" err="1">
                          <a:ln>
                            <a:noFill/>
                          </a:ln>
                          <a:solidFill>
                            <a:srgbClr val="333333"/>
                          </a:solidFill>
                          <a:effectLst/>
                          <a:latin typeface="Calibri Light"/>
                          <a:ea typeface="MS Mincho" pitchFamily="49" charset="-128"/>
                        </a:rPr>
                        <a:t>mampu</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memberikan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bukti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sebaliknya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Kebenaran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bahwa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bumi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berputar</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mengelilingi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matahari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bahkan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dianggap</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penghujatan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pada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waktu</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itu</a:t>
                      </a:r>
                      <a:r>
                        <a:rPr kumimoji="0" lang="en-US" altLang="ja-JP" sz="1800" b="0" i="0" u="none" strike="noStrike" cap="none" normalizeH="0" baseline="0" dirty="0">
                          <a:ln>
                            <a:noFill/>
                          </a:ln>
                          <a:solidFill>
                            <a:srgbClr val="333333"/>
                          </a:solidFill>
                          <a:effectLst/>
                          <a:latin typeface="Calibri Light"/>
                          <a:ea typeface="MS Mincho" pitchFamily="49" charset="-128"/>
                        </a:rPr>
                        <a: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Kesehatan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Ekonomi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65901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Bersikap</a:t>
            </a:r>
            <a:r>
              <a:rPr lang="en-US" sz="3600" dirty="0">
                <a:latin typeface="+mn-lt"/>
                <a:ea typeface="+mn-ea"/>
                <a:cs typeface="+mn-cs"/>
              </a:rPr>
              <a:t> </a:t>
            </a:r>
            <a:r>
              <a:rPr lang="en-US" sz="3600" err="1">
                <a:latin typeface="+mn-lt"/>
                <a:ea typeface="+mn-ea"/>
                <a:cs typeface="+mn-cs"/>
              </a:rPr>
              <a:t>kaku</a:t>
            </a:r>
            <a:r>
              <a:rPr lang="en-US" sz="3600">
                <a:latin typeface="+mn-lt"/>
                <a:ea typeface="+mn-ea"/>
                <a:cs typeface="+mn-cs"/>
              </a:rPr>
              <a:t> “beraksi” (“Pandangan Sempit”)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10</a:t>
            </a:fld>
            <a:endParaRPr lang="de-DE" altLang="de-DE">
              <a:latin typeface="+mn-lt"/>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4031106666"/>
              </p:ext>
            </p:extLst>
          </p:nvPr>
        </p:nvGraphicFramePr>
        <p:xfrm>
          <a:off x="408955" y="2564904"/>
          <a:ext cx="11376000" cy="37490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Bidang</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Contoh</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Geografi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1800" b="0" i="0" u="none" strike="noStrike" cap="none" normalizeH="0" baseline="0" dirty="0" err="1">
                          <a:ln>
                            <a:noFill/>
                          </a:ln>
                          <a:solidFill>
                            <a:srgbClr val="333333"/>
                          </a:solidFill>
                          <a:effectLst/>
                          <a:latin typeface="Calibri Light"/>
                          <a:ea typeface="MS Mincho" pitchFamily="49" charset="-128"/>
                        </a:rPr>
                        <a:t>Matahari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berputar</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mengelilingi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bumi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dan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bumi</a:t>
                      </a:r>
                      <a:r>
                        <a:rPr kumimoji="0" lang="en-US" altLang="ja-JP" sz="1800" b="0" i="0" u="none" strike="noStrike" cap="none" normalizeH="0" baseline="0" dirty="0">
                          <a:ln>
                            <a:noFill/>
                          </a:ln>
                          <a:solidFill>
                            <a:srgbClr val="333333"/>
                          </a:solidFill>
                          <a:effectLst/>
                          <a:latin typeface="Calibri Light"/>
                          <a:ea typeface="MS Mincho" pitchFamily="49" charset="-128"/>
                        </a:rPr>
                        <a:t> yang </a:t>
                      </a:r>
                      <a:r>
                        <a:rPr kumimoji="0" lang="en-US" altLang="ja-JP" sz="1800" b="0" i="0" u="none" strike="noStrike" cap="none" normalizeH="0" baseline="0" dirty="0" err="1">
                          <a:ln>
                            <a:noFill/>
                          </a:ln>
                          <a:solidFill>
                            <a:srgbClr val="333333"/>
                          </a:solidFill>
                          <a:effectLst/>
                          <a:latin typeface="Calibri Light"/>
                          <a:ea typeface="MS Mincho" pitchFamily="49" charset="-128"/>
                        </a:rPr>
                        <a:t>diam</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Pandangan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ini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dianggap</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sebagai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kebenaran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mutlak</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oleh</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gereja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Katolik</a:t>
                      </a:r>
                      <a:r>
                        <a:rPr kumimoji="0" lang="en-US" altLang="ja-JP" sz="1800" b="0" i="0" u="none" strike="noStrike" cap="none" normalizeH="0" baseline="0" dirty="0">
                          <a:ln>
                            <a:noFill/>
                          </a:ln>
                          <a:solidFill>
                            <a:srgbClr val="333333"/>
                          </a:solidFill>
                          <a:effectLst/>
                          <a:latin typeface="Calibri Light"/>
                          <a:ea typeface="MS Mincho" pitchFamily="49" charset="-128"/>
                        </a:rPr>
                        <a:t> di </a:t>
                      </a:r>
                      <a:r>
                        <a:rPr kumimoji="0" lang="en-US" altLang="ja-JP" sz="1800" b="0" i="0" u="none" strike="noStrike" cap="none" normalizeH="0" baseline="0" dirty="0" err="1">
                          <a:ln>
                            <a:noFill/>
                          </a:ln>
                          <a:solidFill>
                            <a:srgbClr val="333333"/>
                          </a:solidFill>
                          <a:effectLst/>
                          <a:latin typeface="Calibri Light"/>
                          <a:ea typeface="MS Mincho" pitchFamily="49" charset="-128"/>
                        </a:rPr>
                        <a:t>abad</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pertengahan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meskipun</a:t>
                      </a:r>
                      <a:r>
                        <a:rPr kumimoji="0" lang="en-US" altLang="ja-JP" sz="1800" b="0" i="0" u="none" strike="noStrike" cap="none" normalizeH="0" baseline="0" dirty="0">
                          <a:ln>
                            <a:noFill/>
                          </a:ln>
                          <a:solidFill>
                            <a:srgbClr val="333333"/>
                          </a:solidFill>
                          <a:effectLst/>
                          <a:latin typeface="Calibri Light"/>
                          <a:ea typeface="MS Mincho" pitchFamily="49" charset="-128"/>
                        </a:rPr>
                        <a:t> para </a:t>
                      </a:r>
                      <a:r>
                        <a:rPr kumimoji="0" lang="en-US" altLang="ja-JP" sz="1800" b="0" i="0" u="none" strike="noStrike" cap="none" normalizeH="0" baseline="0" dirty="0" err="1">
                          <a:ln>
                            <a:noFill/>
                          </a:ln>
                          <a:solidFill>
                            <a:srgbClr val="333333"/>
                          </a:solidFill>
                          <a:effectLst/>
                          <a:latin typeface="Calibri Light"/>
                          <a:ea typeface="MS Mincho" pitchFamily="49" charset="-128"/>
                        </a:rPr>
                        <a:t>ilmuwan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terkemuka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seperti</a:t>
                      </a:r>
                      <a:r>
                        <a:rPr kumimoji="0" lang="en-US" altLang="ja-JP" sz="1800" b="0" i="0" u="none" strike="noStrike" cap="none" normalizeH="0" baseline="0" dirty="0">
                          <a:ln>
                            <a:noFill/>
                          </a:ln>
                          <a:solidFill>
                            <a:srgbClr val="333333"/>
                          </a:solidFill>
                          <a:effectLst/>
                          <a:latin typeface="Calibri Light"/>
                          <a:ea typeface="MS Mincho" pitchFamily="49" charset="-128"/>
                        </a:rPr>
                        <a:t> Galileo Galilei </a:t>
                      </a:r>
                      <a:r>
                        <a:rPr kumimoji="0" lang="en-US" altLang="ja-JP" sz="1800" b="0" i="0" u="none" strike="noStrike" cap="none" normalizeH="0" baseline="0" dirty="0" err="1">
                          <a:ln>
                            <a:noFill/>
                          </a:ln>
                          <a:solidFill>
                            <a:srgbClr val="333333"/>
                          </a:solidFill>
                          <a:effectLst/>
                          <a:latin typeface="Calibri Light"/>
                          <a:ea typeface="MS Mincho" pitchFamily="49" charset="-128"/>
                        </a:rPr>
                        <a:t>mampu</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memberikan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bukti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sebaliknya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Kebenaran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bahwa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bumi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berputar</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mengelilingi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matahari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bahkan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dianggap</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penghujatan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pada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waktu</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itu</a:t>
                      </a:r>
                      <a:r>
                        <a:rPr kumimoji="0" lang="en-US" altLang="ja-JP" sz="1800" b="0" i="0" u="none" strike="noStrike" cap="none" normalizeH="0" baseline="0" dirty="0">
                          <a:ln>
                            <a:noFill/>
                          </a:ln>
                          <a:solidFill>
                            <a:srgbClr val="333333"/>
                          </a:solidFill>
                          <a:effectLst/>
                          <a:latin typeface="Calibri Light"/>
                          <a:ea typeface="MS Mincho" pitchFamily="49" charset="-128"/>
                        </a:rPr>
                        <a: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Kesehatan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Obat</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berbahaya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tetap</a:t>
                      </a:r>
                      <a:r>
                        <a:rPr kumimoji="0" lang="en-US" sz="1800" b="0" i="0" u="none" strike="noStrike" cap="none" normalizeH="0" baseline="0" dirty="0">
                          <a:ln>
                            <a:noFill/>
                          </a:ln>
                          <a:solidFill>
                            <a:srgbClr val="333333"/>
                          </a:solidFill>
                          <a:effectLst/>
                          <a:latin typeface="Calibri Light"/>
                          <a:ea typeface="ＭＳ Ｐゴシック" pitchFamily="34" charset="-128"/>
                        </a:rPr>
                        <a:t> di </a:t>
                      </a:r>
                      <a:r>
                        <a:rPr kumimoji="0" lang="en-US" sz="1800" b="0" i="0" u="none" strike="noStrike" cap="none" normalizeH="0" baseline="0" dirty="0" err="1">
                          <a:ln>
                            <a:noFill/>
                          </a:ln>
                          <a:solidFill>
                            <a:srgbClr val="333333"/>
                          </a:solidFill>
                          <a:effectLst/>
                          <a:latin typeface="Calibri Light"/>
                          <a:ea typeface="ＭＳ Ｐゴシック" pitchFamily="34" charset="-128"/>
                        </a:rPr>
                        <a:t>pasar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terlalu</a:t>
                      </a:r>
                      <a:r>
                        <a:rPr kumimoji="0" lang="en-US" sz="1800" b="0" i="0" u="none" strike="noStrike" cap="none" normalizeH="0" baseline="0" dirty="0">
                          <a:ln>
                            <a:noFill/>
                          </a:ln>
                          <a:solidFill>
                            <a:srgbClr val="333333"/>
                          </a:solidFill>
                          <a:effectLst/>
                          <a:latin typeface="Calibri Light"/>
                          <a:ea typeface="ＭＳ Ｐゴシック" pitchFamily="34" charset="-128"/>
                        </a:rPr>
                        <a:t> lama di masa </a:t>
                      </a:r>
                      <a:r>
                        <a:rPr kumimoji="0" lang="en-US" sz="1800" b="0" i="0" u="none" strike="noStrike" cap="none" normalizeH="0" baseline="0" dirty="0" err="1">
                          <a:ln>
                            <a:noFill/>
                          </a:ln>
                          <a:solidFill>
                            <a:srgbClr val="333333"/>
                          </a:solidFill>
                          <a:effectLst/>
                          <a:latin typeface="Calibri Light"/>
                          <a:ea typeface="ＭＳ Ｐゴシック" pitchFamily="34" charset="-128"/>
                        </a:rPr>
                        <a:t>lalu</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meskipun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sudah</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ada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peringatan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awal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contoh</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skandal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Contergan</a:t>
                      </a:r>
                      <a:r>
                        <a:rPr kumimoji="0" lang="en-US" sz="1800" b="0" i="0" u="none" strike="noStrike" cap="none" normalizeH="0" baseline="0" dirty="0">
                          <a:ln>
                            <a:noFill/>
                          </a:ln>
                          <a:solidFill>
                            <a:srgbClr val="333333"/>
                          </a:solidFill>
                          <a:effectLst/>
                          <a:latin typeface="Calibri Light"/>
                          <a:ea typeface="ＭＳ Ｐゴシック" pitchFamily="34" charset="-128"/>
                        </a:rPr>
                        <a:t> di </a:t>
                      </a:r>
                      <a:r>
                        <a:rPr kumimoji="0" lang="en-US" sz="1800" b="0" i="0" u="none" strike="noStrike" cap="none" normalizeH="0" baseline="0" dirty="0" err="1">
                          <a:ln>
                            <a:noFill/>
                          </a:ln>
                          <a:solidFill>
                            <a:srgbClr val="333333"/>
                          </a:solidFill>
                          <a:effectLst/>
                          <a:latin typeface="Calibri Light"/>
                          <a:ea typeface="ＭＳ Ｐゴシック" pitchFamily="34" charset="-128"/>
                        </a:rPr>
                        <a:t>Eropa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skandal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Vioxx</a:t>
                      </a:r>
                      <a:r>
                        <a:rPr kumimoji="0" lang="en-US" sz="1800" b="0" i="0" u="none" strike="noStrike" cap="none" normalizeH="0" baseline="0" dirty="0">
                          <a:ln>
                            <a:noFill/>
                          </a:ln>
                          <a:solidFill>
                            <a:srgbClr val="333333"/>
                          </a:solidFill>
                          <a:effectLst/>
                          <a:latin typeface="Calibri Light"/>
                          <a:ea typeface="ＭＳ Ｐゴシック" pitchFamily="34" charset="-128"/>
                        </a:rPr>
                        <a:t> di Amerika Utara).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Ekonomi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90718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Bersikap</a:t>
            </a:r>
            <a:r>
              <a:rPr lang="en-US" sz="3600" dirty="0">
                <a:latin typeface="+mn-lt"/>
                <a:ea typeface="+mn-ea"/>
                <a:cs typeface="+mn-cs"/>
              </a:rPr>
              <a:t> </a:t>
            </a:r>
            <a:r>
              <a:rPr lang="en-US" sz="3600" err="1">
                <a:latin typeface="+mn-lt"/>
                <a:ea typeface="+mn-ea"/>
                <a:cs typeface="+mn-cs"/>
              </a:rPr>
              <a:t>kaku</a:t>
            </a:r>
            <a:r>
              <a:rPr lang="en-US" sz="3600">
                <a:latin typeface="+mn-lt"/>
                <a:ea typeface="+mn-ea"/>
                <a:cs typeface="+mn-cs"/>
              </a:rPr>
              <a:t> “beraksi” (“Pandangan Sempit”)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11</a:t>
            </a:fld>
            <a:endParaRPr lang="de-DE" altLang="de-DE">
              <a:latin typeface="+mn-lt"/>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061222403"/>
              </p:ext>
            </p:extLst>
          </p:nvPr>
        </p:nvGraphicFramePr>
        <p:xfrm>
          <a:off x="408955" y="2564904"/>
          <a:ext cx="11376000" cy="37490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Bidang</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Contoh</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Geografi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1800" b="0" i="0" u="none" strike="noStrike" cap="none" normalizeH="0" baseline="0" dirty="0" err="1">
                          <a:ln>
                            <a:noFill/>
                          </a:ln>
                          <a:solidFill>
                            <a:srgbClr val="333333"/>
                          </a:solidFill>
                          <a:effectLst/>
                          <a:latin typeface="Calibri Light"/>
                          <a:ea typeface="MS Mincho" pitchFamily="49" charset="-128"/>
                        </a:rPr>
                        <a:t>Matahari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berputar</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mengelilingi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bumi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dan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bumi</a:t>
                      </a:r>
                      <a:r>
                        <a:rPr kumimoji="0" lang="en-US" altLang="ja-JP" sz="1800" b="0" i="0" u="none" strike="noStrike" cap="none" normalizeH="0" baseline="0" dirty="0">
                          <a:ln>
                            <a:noFill/>
                          </a:ln>
                          <a:solidFill>
                            <a:srgbClr val="333333"/>
                          </a:solidFill>
                          <a:effectLst/>
                          <a:latin typeface="Calibri Light"/>
                          <a:ea typeface="MS Mincho" pitchFamily="49" charset="-128"/>
                        </a:rPr>
                        <a:t> yang </a:t>
                      </a:r>
                      <a:r>
                        <a:rPr kumimoji="0" lang="en-US" altLang="ja-JP" sz="1800" b="0" i="0" u="none" strike="noStrike" cap="none" normalizeH="0" baseline="0" dirty="0" err="1">
                          <a:ln>
                            <a:noFill/>
                          </a:ln>
                          <a:solidFill>
                            <a:srgbClr val="333333"/>
                          </a:solidFill>
                          <a:effectLst/>
                          <a:latin typeface="Calibri Light"/>
                          <a:ea typeface="MS Mincho" pitchFamily="49" charset="-128"/>
                        </a:rPr>
                        <a:t>diam</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Pandangan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ini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dianggap</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sebagai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kebenaran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mutlak</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oleh</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gereja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Katolik</a:t>
                      </a:r>
                      <a:r>
                        <a:rPr kumimoji="0" lang="en-US" altLang="ja-JP" sz="1800" b="0" i="0" u="none" strike="noStrike" cap="none" normalizeH="0" baseline="0" dirty="0">
                          <a:ln>
                            <a:noFill/>
                          </a:ln>
                          <a:solidFill>
                            <a:srgbClr val="333333"/>
                          </a:solidFill>
                          <a:effectLst/>
                          <a:latin typeface="Calibri Light"/>
                          <a:ea typeface="MS Mincho" pitchFamily="49" charset="-128"/>
                        </a:rPr>
                        <a:t> di </a:t>
                      </a:r>
                      <a:r>
                        <a:rPr kumimoji="0" lang="en-US" altLang="ja-JP" sz="1800" b="0" i="0" u="none" strike="noStrike" cap="none" normalizeH="0" baseline="0" dirty="0" err="1">
                          <a:ln>
                            <a:noFill/>
                          </a:ln>
                          <a:solidFill>
                            <a:srgbClr val="333333"/>
                          </a:solidFill>
                          <a:effectLst/>
                          <a:latin typeface="Calibri Light"/>
                          <a:ea typeface="MS Mincho" pitchFamily="49" charset="-128"/>
                        </a:rPr>
                        <a:t>abad</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pertengahan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meskipun</a:t>
                      </a:r>
                      <a:r>
                        <a:rPr kumimoji="0" lang="en-US" altLang="ja-JP" sz="1800" b="0" i="0" u="none" strike="noStrike" cap="none" normalizeH="0" baseline="0" dirty="0">
                          <a:ln>
                            <a:noFill/>
                          </a:ln>
                          <a:solidFill>
                            <a:srgbClr val="333333"/>
                          </a:solidFill>
                          <a:effectLst/>
                          <a:latin typeface="Calibri Light"/>
                          <a:ea typeface="MS Mincho" pitchFamily="49" charset="-128"/>
                        </a:rPr>
                        <a:t> para </a:t>
                      </a:r>
                      <a:r>
                        <a:rPr kumimoji="0" lang="en-US" altLang="ja-JP" sz="1800" b="0" i="0" u="none" strike="noStrike" cap="none" normalizeH="0" baseline="0" dirty="0" err="1">
                          <a:ln>
                            <a:noFill/>
                          </a:ln>
                          <a:solidFill>
                            <a:srgbClr val="333333"/>
                          </a:solidFill>
                          <a:effectLst/>
                          <a:latin typeface="Calibri Light"/>
                          <a:ea typeface="MS Mincho" pitchFamily="49" charset="-128"/>
                        </a:rPr>
                        <a:t>ilmuwan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terkemuka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seperti</a:t>
                      </a:r>
                      <a:r>
                        <a:rPr kumimoji="0" lang="en-US" altLang="ja-JP" sz="1800" b="0" i="0" u="none" strike="noStrike" cap="none" normalizeH="0" baseline="0" dirty="0">
                          <a:ln>
                            <a:noFill/>
                          </a:ln>
                          <a:solidFill>
                            <a:srgbClr val="333333"/>
                          </a:solidFill>
                          <a:effectLst/>
                          <a:latin typeface="Calibri Light"/>
                          <a:ea typeface="MS Mincho" pitchFamily="49" charset="-128"/>
                        </a:rPr>
                        <a:t> Galileo Galilei </a:t>
                      </a:r>
                      <a:r>
                        <a:rPr kumimoji="0" lang="en-US" altLang="ja-JP" sz="1800" b="0" i="0" u="none" strike="noStrike" cap="none" normalizeH="0" baseline="0" dirty="0" err="1">
                          <a:ln>
                            <a:noFill/>
                          </a:ln>
                          <a:solidFill>
                            <a:srgbClr val="333333"/>
                          </a:solidFill>
                          <a:effectLst/>
                          <a:latin typeface="Calibri Light"/>
                          <a:ea typeface="MS Mincho" pitchFamily="49" charset="-128"/>
                        </a:rPr>
                        <a:t>mampu</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memberikan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bukti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sebaliknya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Kebenaran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bahwa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bumi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berputar</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mengelilingi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matahari</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bahkan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dianggap</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penghujatan</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pada</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waktu</a:t>
                      </a:r>
                      <a:r>
                        <a:rPr kumimoji="0" lang="en-US" altLang="ja-JP" sz="1800" b="0" i="0" u="none" strike="noStrike" cap="none" normalizeH="0" baseline="0" dirty="0">
                          <a:ln>
                            <a:noFill/>
                          </a:ln>
                          <a:solidFill>
                            <a:srgbClr val="333333"/>
                          </a:solidFill>
                          <a:effectLst/>
                          <a:latin typeface="Calibri Light"/>
                          <a:ea typeface="MS Mincho" pitchFamily="49" charset="-128"/>
                        </a:rPr>
                        <a:t> </a:t>
                      </a:r>
                      <a:r>
                        <a:rPr kumimoji="0" lang="en-US" altLang="ja-JP" sz="1800" b="0" i="0" u="none" strike="noStrike" cap="none" normalizeH="0" baseline="0" dirty="0" err="1">
                          <a:ln>
                            <a:noFill/>
                          </a:ln>
                          <a:solidFill>
                            <a:srgbClr val="333333"/>
                          </a:solidFill>
                          <a:effectLst/>
                          <a:latin typeface="Calibri Light"/>
                          <a:ea typeface="MS Mincho" pitchFamily="49" charset="-128"/>
                        </a:rPr>
                        <a:t>itu</a:t>
                      </a:r>
                      <a:r>
                        <a:rPr kumimoji="0" lang="en-US" altLang="ja-JP" sz="1800" b="0" i="0" u="none" strike="noStrike" cap="none" normalizeH="0" baseline="0" dirty="0">
                          <a:ln>
                            <a:noFill/>
                          </a:ln>
                          <a:solidFill>
                            <a:srgbClr val="333333"/>
                          </a:solidFill>
                          <a:effectLst/>
                          <a:latin typeface="Calibri Light"/>
                          <a:ea typeface="MS Mincho" pitchFamily="49" charset="-128"/>
                        </a:rPr>
                        <a: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Kesehatan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Obat</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berbahaya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tetap</a:t>
                      </a:r>
                      <a:r>
                        <a:rPr kumimoji="0" lang="en-US" sz="1800" b="0" i="0" u="none" strike="noStrike" cap="none" normalizeH="0" baseline="0" dirty="0">
                          <a:ln>
                            <a:noFill/>
                          </a:ln>
                          <a:solidFill>
                            <a:srgbClr val="333333"/>
                          </a:solidFill>
                          <a:effectLst/>
                          <a:latin typeface="Calibri Light"/>
                          <a:ea typeface="ＭＳ Ｐゴシック" pitchFamily="34" charset="-128"/>
                        </a:rPr>
                        <a:t> di </a:t>
                      </a:r>
                      <a:r>
                        <a:rPr kumimoji="0" lang="en-US" sz="1800" b="0" i="0" u="none" strike="noStrike" cap="none" normalizeH="0" baseline="0" dirty="0" err="1">
                          <a:ln>
                            <a:noFill/>
                          </a:ln>
                          <a:solidFill>
                            <a:srgbClr val="333333"/>
                          </a:solidFill>
                          <a:effectLst/>
                          <a:latin typeface="Calibri Light"/>
                          <a:ea typeface="ＭＳ Ｐゴシック" pitchFamily="34" charset="-128"/>
                        </a:rPr>
                        <a:t>pasar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terlalu</a:t>
                      </a:r>
                      <a:r>
                        <a:rPr kumimoji="0" lang="en-US" sz="1800" b="0" i="0" u="none" strike="noStrike" cap="none" normalizeH="0" baseline="0" dirty="0">
                          <a:ln>
                            <a:noFill/>
                          </a:ln>
                          <a:solidFill>
                            <a:srgbClr val="333333"/>
                          </a:solidFill>
                          <a:effectLst/>
                          <a:latin typeface="Calibri Light"/>
                          <a:ea typeface="ＭＳ Ｐゴシック" pitchFamily="34" charset="-128"/>
                        </a:rPr>
                        <a:t> lama di masa </a:t>
                      </a:r>
                      <a:r>
                        <a:rPr kumimoji="0" lang="en-US" sz="1800" b="0" i="0" u="none" strike="noStrike" cap="none" normalizeH="0" baseline="0" dirty="0" err="1">
                          <a:ln>
                            <a:noFill/>
                          </a:ln>
                          <a:solidFill>
                            <a:srgbClr val="333333"/>
                          </a:solidFill>
                          <a:effectLst/>
                          <a:latin typeface="Calibri Light"/>
                          <a:ea typeface="ＭＳ Ｐゴシック" pitchFamily="34" charset="-128"/>
                        </a:rPr>
                        <a:t>lalu</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meskipun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sudah</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ada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peringatan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awal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contoh</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skandal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Contergan</a:t>
                      </a:r>
                      <a:r>
                        <a:rPr kumimoji="0" lang="en-US" sz="1800" b="0" i="0" u="none" strike="noStrike" cap="none" normalizeH="0" baseline="0" dirty="0">
                          <a:ln>
                            <a:noFill/>
                          </a:ln>
                          <a:solidFill>
                            <a:srgbClr val="333333"/>
                          </a:solidFill>
                          <a:effectLst/>
                          <a:latin typeface="Calibri Light"/>
                          <a:ea typeface="ＭＳ Ｐゴシック" pitchFamily="34" charset="-128"/>
                        </a:rPr>
                        <a:t> di </a:t>
                      </a:r>
                      <a:r>
                        <a:rPr kumimoji="0" lang="en-US" sz="1800" b="0" i="0" u="none" strike="noStrike" cap="none" normalizeH="0" baseline="0" dirty="0" err="1">
                          <a:ln>
                            <a:noFill/>
                          </a:ln>
                          <a:solidFill>
                            <a:srgbClr val="333333"/>
                          </a:solidFill>
                          <a:effectLst/>
                          <a:latin typeface="Calibri Light"/>
                          <a:ea typeface="ＭＳ Ｐゴシック" pitchFamily="34" charset="-128"/>
                        </a:rPr>
                        <a:t>Eropa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skandal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Vioxx</a:t>
                      </a:r>
                      <a:r>
                        <a:rPr kumimoji="0" lang="en-US" sz="1800" b="0" i="0" u="none" strike="noStrike" cap="none" normalizeH="0" baseline="0" dirty="0">
                          <a:ln>
                            <a:noFill/>
                          </a:ln>
                          <a:solidFill>
                            <a:srgbClr val="333333"/>
                          </a:solidFill>
                          <a:effectLst/>
                          <a:latin typeface="Calibri Light"/>
                          <a:ea typeface="ＭＳ Ｐゴシック" pitchFamily="34" charset="-128"/>
                        </a:rPr>
                        <a:t> di Amerika Utara).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Ekonomi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Kehilangan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perkembangan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baru</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memakai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strategi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bisnis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usang</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menjual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produk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ketinggalan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jaman</a:t>
                      </a:r>
                      <a:r>
                        <a:rPr kumimoji="0" lang="en-US" sz="1800" b="0" i="0" u="none" strike="noStrike" cap="none" normalizeH="0" baseline="0" dirty="0">
                          <a:ln>
                            <a:noFill/>
                          </a:ln>
                          <a:solidFill>
                            <a:srgbClr val="333333"/>
                          </a:solidFill>
                          <a:effectLst/>
                          <a:latin typeface="Calibri Light"/>
                          <a:ea typeface="ＭＳ Ｐゴシック" pitchFamily="34" charset="-128"/>
                        </a:rPr>
                        <a:t> (film </a:t>
                      </a:r>
                      <a:r>
                        <a:rPr kumimoji="0" lang="en-US" sz="1800" b="0" i="0" u="none" strike="noStrike" cap="none" normalizeH="0" baseline="0" dirty="0" err="1">
                          <a:ln>
                            <a:noFill/>
                          </a:ln>
                          <a:solidFill>
                            <a:srgbClr val="333333"/>
                          </a:solidFill>
                          <a:effectLst/>
                          <a:latin typeface="Calibri Light"/>
                          <a:ea typeface="ＭＳ Ｐゴシック" pitchFamily="34" charset="-128"/>
                        </a:rPr>
                        <a:t>fotografi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misalnya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mesin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ketik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mengabaikan</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teknologi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baru</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misalnya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sebuah</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perusahaan</a:t>
                      </a:r>
                      <a:r>
                        <a:rPr kumimoji="0" lang="en-US" sz="1800" b="0" i="0" u="none" strike="noStrike" cap="none" normalizeH="0" baseline="0" dirty="0">
                          <a:ln>
                            <a:noFill/>
                          </a:ln>
                          <a:solidFill>
                            <a:srgbClr val="333333"/>
                          </a:solidFill>
                          <a:effectLst/>
                          <a:latin typeface="Calibri Light"/>
                          <a:ea typeface="ＭＳ Ｐゴシック" pitchFamily="34" charset="-128"/>
                        </a:rPr>
                        <a:t> yang </a:t>
                      </a:r>
                      <a:r>
                        <a:rPr kumimoji="0" lang="en-US" sz="1800" b="0" i="0" u="none" strike="noStrike" cap="none" normalizeH="0" baseline="0" dirty="0" err="1">
                          <a:ln>
                            <a:noFill/>
                          </a:ln>
                          <a:solidFill>
                            <a:srgbClr val="333333"/>
                          </a:solidFill>
                          <a:effectLst/>
                          <a:latin typeface="Calibri Light"/>
                          <a:ea typeface="ＭＳ Ｐゴシック" pitchFamily="34" charset="-128"/>
                        </a:rPr>
                        <a:t>memiliki</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halaman</a:t>
                      </a:r>
                      <a:r>
                        <a:rPr kumimoji="0" lang="en-US" sz="1800" b="0" i="0" u="none" strike="noStrike" cap="none" normalizeH="0" baseline="0" dirty="0">
                          <a:ln>
                            <a:noFill/>
                          </a:ln>
                          <a:solidFill>
                            <a:srgbClr val="333333"/>
                          </a:solidFill>
                          <a:effectLst/>
                          <a:latin typeface="Calibri Light"/>
                          <a:ea typeface="ＭＳ Ｐゴシック" pitchFamily="34" charset="-128"/>
                        </a:rPr>
                        <a:t> web, </a:t>
                      </a:r>
                      <a:r>
                        <a:rPr kumimoji="0" lang="en-US" sz="1800" b="0" i="0" u="none" strike="noStrike" cap="none" normalizeH="0" baseline="0" dirty="0" err="1">
                          <a:ln>
                            <a:noFill/>
                          </a:ln>
                          <a:solidFill>
                            <a:srgbClr val="333333"/>
                          </a:solidFill>
                          <a:effectLst/>
                          <a:latin typeface="Calibri Light"/>
                          <a:ea typeface="ＭＳ Ｐゴシック" pitchFamily="34" charset="-128"/>
                        </a:rPr>
                        <a:t>tidak</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ada</a:t>
                      </a:r>
                      <a:r>
                        <a:rPr kumimoji="0" lang="en-US" sz="1800" b="0" i="0" u="none" strike="noStrike" cap="none" normalizeH="0" baseline="0" dirty="0">
                          <a:ln>
                            <a:noFill/>
                          </a:ln>
                          <a:solidFill>
                            <a:srgbClr val="333333"/>
                          </a:solidFill>
                          <a:effectLst/>
                          <a:latin typeface="Calibri Light"/>
                          <a:ea typeface="ＭＳ Ｐゴシック" pitchFamily="34" charset="-128"/>
                        </a:rPr>
                        <a:t> di internet).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1647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 </a:t>
            </a:r>
            <a:r>
              <a:rPr lang="en-US" altLang="de-DE" sz="2400" dirty="0" err="1">
                <a:solidFill>
                  <a:srgbClr val="333333"/>
                </a:solidFill>
              </a:rPr>
              <a:t>mempertahankan</a:t>
            </a:r>
            <a:r>
              <a:rPr lang="en-US" altLang="de-DE" sz="2400" dirty="0">
                <a:solidFill>
                  <a:srgbClr val="333333"/>
                </a:solidFill>
              </a:rPr>
              <a:t> </a:t>
            </a:r>
            <a:r>
              <a:rPr lang="en-US" altLang="de-DE" sz="2400" dirty="0" err="1">
                <a:solidFill>
                  <a:srgbClr val="333333"/>
                </a:solidFill>
              </a:rPr>
              <a:t>pendapat</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keyakinan</a:t>
            </a:r>
            <a:r>
              <a:rPr lang="en-US" altLang="de-DE" sz="2400" dirty="0">
                <a:solidFill>
                  <a:srgbClr val="333333"/>
                </a:solidFill>
              </a:rPr>
              <a:t> </a:t>
            </a:r>
            <a:r>
              <a:rPr lang="en-US" altLang="de-DE" sz="2400" dirty="0" err="1">
                <a:solidFill>
                  <a:srgbClr val="333333"/>
                </a:solidFill>
              </a:rPr>
              <a:t>mereka</a:t>
            </a:r>
            <a:r>
              <a:rPr lang="en-US" altLang="de-DE" sz="2400" dirty="0">
                <a:solidFill>
                  <a:srgbClr val="333333"/>
                </a:solidFill>
              </a:rPr>
              <a:t> </a:t>
            </a:r>
            <a:r>
              <a:rPr lang="en-US" altLang="de-DE" sz="2400" dirty="0" err="1">
                <a:solidFill>
                  <a:srgbClr val="333333"/>
                </a:solidFill>
              </a:rPr>
              <a:t>tentang</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meskipun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bukti-bukti</a:t>
            </a:r>
            <a:r>
              <a:rPr lang="en-US" altLang="de-DE" sz="2400" dirty="0">
                <a:solidFill>
                  <a:srgbClr val="333333"/>
                </a:solidFill>
              </a:rPr>
              <a:t> yang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keyakinan</a:t>
            </a:r>
            <a:r>
              <a:rPr lang="en-US" altLang="de-DE" sz="2400" dirty="0">
                <a:solidFill>
                  <a:srgbClr val="333333"/>
                </a:solidFill>
              </a:rPr>
              <a:t> </a:t>
            </a:r>
            <a:r>
              <a:rPr lang="en-US" altLang="de-DE" sz="2400" dirty="0" err="1">
                <a:solidFill>
                  <a:srgbClr val="333333"/>
                </a:solidFill>
              </a:rPr>
              <a:t>mereka</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benar</a:t>
            </a:r>
            <a:r>
              <a:rPr lang="en-US" altLang="de-DE" sz="2400" dirty="0">
                <a:solidFill>
                  <a:srgbClr val="333333"/>
                </a:solidFill>
              </a:rPr>
              <a:t>.</a:t>
            </a:r>
          </a:p>
          <a:p>
            <a:pPr lvl="0" defTabSz="914400" fontAlgn="base"/>
            <a:r>
              <a:rPr lang="en-US" altLang="de-DE" sz="2400" dirty="0">
                <a:solidFill>
                  <a:srgbClr val="004992"/>
                </a:solidFill>
              </a:rPr>
              <a:t>Hal </a:t>
            </a:r>
            <a:r>
              <a:rPr lang="en-US" altLang="de-DE" sz="2400" dirty="0" err="1">
                <a:solidFill>
                  <a:srgbClr val="004992"/>
                </a:solidFill>
              </a:rPr>
              <a:t>ini</a:t>
            </a:r>
            <a:r>
              <a:rPr lang="en-US" altLang="de-DE" sz="2400" dirty="0">
                <a:solidFill>
                  <a:srgbClr val="004992"/>
                </a:solidFill>
              </a:rPr>
              <a:t> </a:t>
            </a:r>
            <a:r>
              <a:rPr lang="en-US" altLang="de-DE" sz="2400" dirty="0" err="1">
                <a:solidFill>
                  <a:srgbClr val="004992"/>
                </a:solidFill>
              </a:rPr>
              <a:t>akan</a:t>
            </a:r>
            <a:r>
              <a:rPr lang="en-US" altLang="de-DE" sz="2400" dirty="0">
                <a:solidFill>
                  <a:srgbClr val="004992"/>
                </a:solidFill>
              </a:rPr>
              <a:t> </a:t>
            </a:r>
            <a:r>
              <a:rPr lang="en-US" altLang="de-DE" sz="2400" dirty="0" err="1">
                <a:solidFill>
                  <a:srgbClr val="004992"/>
                </a:solidFill>
              </a:rPr>
              <a:t>mengarah</a:t>
            </a:r>
            <a:r>
              <a:rPr lang="en-US" altLang="de-DE" sz="2400" dirty="0">
                <a:solidFill>
                  <a:srgbClr val="004992"/>
                </a:solidFill>
              </a:rPr>
              <a:t> </a:t>
            </a:r>
            <a:r>
              <a:rPr lang="en-US" altLang="de-DE" sz="2400" dirty="0" err="1">
                <a:solidFill>
                  <a:srgbClr val="004992"/>
                </a:solidFill>
              </a:rPr>
              <a:t>pada</a:t>
            </a:r>
            <a:r>
              <a:rPr lang="en-US" altLang="de-DE" sz="2400" dirty="0">
                <a:solidFill>
                  <a:srgbClr val="004992"/>
                </a:solidFill>
              </a:rPr>
              <a:t> </a:t>
            </a:r>
            <a:r>
              <a:rPr lang="en-US" altLang="de-DE" sz="2400" dirty="0" err="1">
                <a:solidFill>
                  <a:srgbClr val="004992"/>
                </a:solidFill>
              </a:rPr>
              <a:t>masalah</a:t>
            </a:r>
            <a:r>
              <a:rPr lang="en-US" altLang="de-DE" sz="2400" dirty="0">
                <a:solidFill>
                  <a:srgbClr val="004992"/>
                </a:solidFill>
              </a:rPr>
              <a:t> interpersonal </a:t>
            </a:r>
            <a:r>
              <a:rPr lang="en-US" altLang="de-DE" sz="2400" dirty="0" err="1">
                <a:solidFill>
                  <a:srgbClr val="004992"/>
                </a:solidFill>
              </a:rPr>
              <a:t>dan</a:t>
            </a:r>
            <a:r>
              <a:rPr lang="en-US" altLang="de-DE" sz="2400" dirty="0">
                <a:solidFill>
                  <a:srgbClr val="004992"/>
                </a:solidFill>
              </a:rPr>
              <a:t> </a:t>
            </a:r>
            <a:r>
              <a:rPr lang="en-US" altLang="de-DE" sz="2400" dirty="0" err="1">
                <a:solidFill>
                  <a:srgbClr val="004992"/>
                </a:solidFill>
              </a:rPr>
              <a:t>mengganggu</a:t>
            </a:r>
            <a:r>
              <a:rPr lang="en-US" altLang="de-DE" sz="2400" dirty="0">
                <a:solidFill>
                  <a:srgbClr val="004992"/>
                </a:solidFill>
              </a:rPr>
              <a:t> </a:t>
            </a:r>
            <a:r>
              <a:rPr lang="en-US" altLang="de-DE" sz="2400" dirty="0" err="1">
                <a:solidFill>
                  <a:srgbClr val="004992"/>
                </a:solidFill>
              </a:rPr>
              <a:t>dalam</a:t>
            </a:r>
            <a:r>
              <a:rPr lang="en-US" altLang="de-DE" sz="2400" dirty="0">
                <a:solidFill>
                  <a:srgbClr val="004992"/>
                </a:solidFill>
              </a:rPr>
              <a:t> </a:t>
            </a:r>
            <a:r>
              <a:rPr lang="en-US" altLang="de-DE" sz="2400" dirty="0" err="1">
                <a:solidFill>
                  <a:srgbClr val="004992"/>
                </a:solidFill>
              </a:rPr>
              <a:t>berfikir</a:t>
            </a:r>
            <a:r>
              <a:rPr lang="en-US" altLang="de-DE" sz="2400" dirty="0">
                <a:solidFill>
                  <a:srgbClr val="004992"/>
                </a:solidFill>
              </a:rPr>
              <a:t> </a:t>
            </a:r>
            <a:r>
              <a:rPr lang="en-US" altLang="de-DE" sz="2400" dirty="0" err="1">
                <a:solidFill>
                  <a:srgbClr val="004992"/>
                </a:solidFill>
              </a:rPr>
              <a:t>secara</a:t>
            </a:r>
            <a:r>
              <a:rPr lang="en-US" altLang="de-DE" sz="2400" dirty="0">
                <a:solidFill>
                  <a:srgbClr val="004992"/>
                </a:solidFill>
              </a:rPr>
              <a:t> </a:t>
            </a:r>
            <a:r>
              <a:rPr lang="en-US" altLang="de-DE" sz="2400" dirty="0" err="1">
                <a:solidFill>
                  <a:srgbClr val="004992"/>
                </a:solidFill>
              </a:rPr>
              <a:t>sehat</a:t>
            </a:r>
            <a:r>
              <a:rPr lang="en-US" altLang="de-DE" sz="2400" dirty="0">
                <a:solidFill>
                  <a:srgbClr val="004992"/>
                </a:solidFill>
              </a:rPr>
              <a:t> </a:t>
            </a:r>
            <a:r>
              <a:rPr lang="en-US" altLang="de-DE" sz="2400" dirty="0" err="1">
                <a:solidFill>
                  <a:srgbClr val="004992"/>
                </a:solidFill>
              </a:rPr>
              <a:t>dan</a:t>
            </a:r>
            <a:r>
              <a:rPr lang="en-US" altLang="de-DE" sz="2400" dirty="0">
                <a:solidFill>
                  <a:srgbClr val="004992"/>
                </a:solidFill>
              </a:rPr>
              <a:t> </a:t>
            </a:r>
            <a:r>
              <a:rPr lang="en-US" altLang="de-DE" sz="2400" dirty="0" err="1">
                <a:solidFill>
                  <a:srgbClr val="004992"/>
                </a:solidFill>
              </a:rPr>
              <a:t>realistik</a:t>
            </a:r>
            <a:r>
              <a:rPr lang="en-US" altLang="de-DE" sz="2400" dirty="0">
                <a:solidFill>
                  <a:srgbClr val="004992"/>
                </a:solidFill>
              </a:rPr>
              <a:t> di </a:t>
            </a:r>
            <a:r>
              <a:rPr lang="en-US" altLang="de-DE" sz="2400" dirty="0" err="1">
                <a:solidFill>
                  <a:srgbClr val="004992"/>
                </a:solidFill>
              </a:rPr>
              <a:t>lingkungan</a:t>
            </a:r>
            <a:r>
              <a:rPr lang="en-US" altLang="de-DE" sz="2400" dirty="0">
                <a:solidFill>
                  <a:srgbClr val="004992"/>
                </a:solidFill>
              </a:rPr>
              <a:t> </a:t>
            </a:r>
            <a:r>
              <a:rPr lang="en-US" altLang="de-DE" sz="2400" dirty="0" err="1">
                <a:solidFill>
                  <a:srgbClr val="004992"/>
                </a:solidFill>
              </a:rPr>
              <a:t>sekitar</a:t>
            </a:r>
            <a:r>
              <a:rPr lang="en-US" altLang="de-DE" sz="2400" dirty="0">
                <a:solidFill>
                  <a:srgbClr val="004992"/>
                </a:solidFill>
              </a:rPr>
              <a:t> </a:t>
            </a:r>
            <a:r>
              <a:rPr lang="en-US" altLang="de-DE" sz="2400" dirty="0" err="1">
                <a:solidFill>
                  <a:srgbClr val="004992"/>
                </a:solidFill>
              </a:rPr>
              <a:t>mereka</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3" name="Slide Number Placeholder 2"/>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Bagaimana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sikap</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kaku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memegang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keyakinan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menimbulkan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penafsiran</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salah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selama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contoh</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bertukar</a:t>
            </a:r>
            <a:r>
              <a:rPr lang="en-US" altLang="de-DE" sz="2400" dirty="0">
                <a:solidFill>
                  <a:srgbClr val="333333"/>
                </a:solidFill>
              </a:rPr>
              <a:t> </a:t>
            </a:r>
            <a:r>
              <a:rPr lang="en-US" altLang="de-DE" sz="2400" dirty="0" err="1">
                <a:solidFill>
                  <a:srgbClr val="333333"/>
                </a:solidFill>
              </a:rPr>
              <a:t>pikiran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orang lain </a:t>
            </a:r>
            <a:r>
              <a:rPr lang="en-US" altLang="de-DE" sz="2400" dirty="0" err="1">
                <a:solidFill>
                  <a:srgbClr val="333333"/>
                </a:solidFill>
              </a:rPr>
              <a:t>karena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memperkirakan</a:t>
            </a:r>
            <a:r>
              <a:rPr lang="en-US" altLang="de-DE" sz="2400" dirty="0">
                <a:solidFill>
                  <a:srgbClr val="333333"/>
                </a:solidFill>
              </a:rPr>
              <a:t>/</a:t>
            </a:r>
            <a:r>
              <a:rPr lang="en-US" altLang="de-DE" sz="2400" dirty="0" err="1">
                <a:solidFill>
                  <a:srgbClr val="333333"/>
                </a:solidFill>
              </a:rPr>
              <a:t>takut</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menimbulkan</a:t>
            </a:r>
            <a:r>
              <a:rPr lang="en-US" altLang="de-DE" sz="2400" dirty="0">
                <a:solidFill>
                  <a:srgbClr val="333333"/>
                </a:solidFill>
              </a:rPr>
              <a:t> </a:t>
            </a:r>
            <a:r>
              <a:rPr lang="en-US" altLang="de-DE" sz="2400" dirty="0" err="1">
                <a:solidFill>
                  <a:srgbClr val="333333"/>
                </a:solidFill>
              </a:rPr>
              <a:t>konflik</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orang lain </a:t>
            </a:r>
            <a:r>
              <a:rPr lang="en-US" altLang="de-DE" sz="2400" dirty="0" err="1">
                <a:solidFill>
                  <a:srgbClr val="333333"/>
                </a:solidFill>
              </a:rPr>
              <a:t>lagi</a:t>
            </a:r>
            <a:r>
              <a:rPr lang="en-US" altLang="de-DE" sz="2400" dirty="0">
                <a:solidFill>
                  <a:srgbClr val="333333"/>
                </a:solidFill>
              </a:rPr>
              <a:t>.</a:t>
            </a:r>
          </a:p>
          <a:p>
            <a:pPr marL="342900" lvl="0" indent="-342900" defTabSz="914377">
              <a:buClr>
                <a:srgbClr val="333333"/>
              </a:buClr>
              <a:buFont typeface="WingDings"/>
              <a:buChar char=""/>
            </a:pPr>
            <a:r>
              <a:rPr lang="en-US" altLang="de-DE" sz="2400" dirty="0" err="1">
                <a:solidFill>
                  <a:srgbClr val="333333"/>
                </a:solidFill>
              </a:rPr>
              <a:t>Perbedaan</a:t>
            </a:r>
            <a:r>
              <a:rPr lang="en-US" altLang="de-DE" sz="2400" dirty="0">
                <a:solidFill>
                  <a:srgbClr val="333333"/>
                </a:solidFill>
              </a:rPr>
              <a:t> </a:t>
            </a:r>
            <a:r>
              <a:rPr lang="en-US" altLang="de-DE" sz="2400" dirty="0" err="1">
                <a:solidFill>
                  <a:srgbClr val="333333"/>
                </a:solidFill>
              </a:rPr>
              <a:t>pendapat</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pertanyaan</a:t>
            </a:r>
            <a:r>
              <a:rPr lang="en-US" altLang="de-DE" sz="2400" dirty="0">
                <a:solidFill>
                  <a:srgbClr val="333333"/>
                </a:solidFill>
              </a:rPr>
              <a:t> </a:t>
            </a:r>
            <a:r>
              <a:rPr lang="en-US" altLang="de-DE" sz="2400" dirty="0" err="1">
                <a:solidFill>
                  <a:srgbClr val="333333"/>
                </a:solidFill>
              </a:rPr>
              <a:t>dianggap</a:t>
            </a:r>
            <a:r>
              <a:rPr lang="en-US" altLang="de-DE" sz="2400" dirty="0">
                <a:solidFill>
                  <a:srgbClr val="333333"/>
                </a:solidFill>
              </a:rPr>
              <a:t> </a:t>
            </a:r>
            <a:r>
              <a:rPr lang="en-US" altLang="de-DE" sz="2400" dirty="0" err="1">
                <a:solidFill>
                  <a:srgbClr val="333333"/>
                </a:solidFill>
              </a:rPr>
              <a:t>sebagai</a:t>
            </a:r>
            <a:r>
              <a:rPr lang="en-US" altLang="de-DE" sz="2400" dirty="0">
                <a:solidFill>
                  <a:srgbClr val="333333"/>
                </a:solidFill>
              </a:rPr>
              <a:t> </a:t>
            </a:r>
            <a:r>
              <a:rPr lang="en-US" altLang="de-DE" sz="2400" dirty="0" err="1">
                <a:solidFill>
                  <a:srgbClr val="333333"/>
                </a:solidFill>
              </a:rPr>
              <a:t>permusuhan</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menantang</a:t>
            </a:r>
            <a:r>
              <a:rPr lang="en-US" altLang="de-DE" sz="2400" dirty="0">
                <a:solidFill>
                  <a:srgbClr val="333333"/>
                </a:solidFill>
              </a:rPr>
              <a:t>.</a:t>
            </a:r>
          </a:p>
          <a:p>
            <a:pPr marL="342900" lvl="0" indent="-342900" defTabSz="914377">
              <a:buClr>
                <a:srgbClr val="333333"/>
              </a:buClr>
              <a:buFont typeface="WingDings"/>
              <a:buChar char=""/>
            </a:pP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didapatkan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sumber</a:t>
            </a:r>
            <a:r>
              <a:rPr lang="en-US" altLang="de-DE" sz="2400" dirty="0">
                <a:solidFill>
                  <a:srgbClr val="333333"/>
                </a:solidFill>
              </a:rPr>
              <a:t> </a:t>
            </a:r>
            <a:r>
              <a:rPr lang="en-US" altLang="de-DE" sz="2400" dirty="0" err="1">
                <a:solidFill>
                  <a:srgbClr val="333333"/>
                </a:solidFill>
              </a:rPr>
              <a:t>saja</a:t>
            </a:r>
            <a:r>
              <a:rPr lang="en-US" altLang="de-DE" sz="2400" dirty="0">
                <a:solidFill>
                  <a:srgbClr val="333333"/>
                </a:solidFill>
              </a:rPr>
              <a:t> (</a:t>
            </a:r>
            <a:r>
              <a:rPr lang="en-US" altLang="de-DE" sz="2400" dirty="0" err="1">
                <a:solidFill>
                  <a:srgbClr val="333333"/>
                </a:solidFill>
              </a:rPr>
              <a:t>misal</a:t>
            </a:r>
            <a:r>
              <a:rPr lang="en-US" altLang="de-DE" sz="2400" dirty="0">
                <a:solidFill>
                  <a:srgbClr val="333333"/>
                </a:solidFill>
              </a:rPr>
              <a:t> forum di internet </a:t>
            </a:r>
            <a:r>
              <a:rPr lang="en-US" altLang="de-DE" sz="2400" dirty="0" err="1">
                <a:solidFill>
                  <a:srgbClr val="333333"/>
                </a:solidFill>
              </a:rPr>
              <a:t>tentang</a:t>
            </a:r>
            <a:r>
              <a:rPr lang="en-US" altLang="de-DE" sz="2400" dirty="0">
                <a:solidFill>
                  <a:srgbClr val="333333"/>
                </a:solidFill>
              </a:rPr>
              <a:t> </a:t>
            </a:r>
            <a:r>
              <a:rPr lang="en-US" altLang="de-DE" sz="2400" dirty="0" err="1">
                <a:solidFill>
                  <a:srgbClr val="333333"/>
                </a:solidFill>
              </a:rPr>
              <a:t>teori</a:t>
            </a:r>
            <a:r>
              <a:rPr lang="en-US" altLang="de-DE" sz="2400" dirty="0">
                <a:solidFill>
                  <a:srgbClr val="333333"/>
                </a:solidFill>
              </a:rPr>
              <a:t> </a:t>
            </a:r>
            <a:r>
              <a:rPr lang="en-US" altLang="de-DE" sz="2400" dirty="0" err="1">
                <a:solidFill>
                  <a:srgbClr val="333333"/>
                </a:solidFill>
              </a:rPr>
              <a:t>konspirasi</a:t>
            </a:r>
            <a:r>
              <a:rPr lang="en-US" altLang="de-DE" sz="2400" dirty="0">
                <a:solidFill>
                  <a:srgbClr val="333333"/>
                </a:solidFill>
              </a:rPr>
              <a:t>), </a:t>
            </a:r>
            <a:r>
              <a:rPr lang="en-US" altLang="de-DE" sz="2400" dirty="0" err="1">
                <a:solidFill>
                  <a:srgbClr val="333333"/>
                </a:solidFill>
              </a:rPr>
              <a:t>sedangkan</a:t>
            </a:r>
            <a:r>
              <a:rPr lang="en-US" altLang="de-DE" sz="2400" dirty="0">
                <a:solidFill>
                  <a:srgbClr val="333333"/>
                </a:solidFill>
              </a:rPr>
              <a:t> media lain yang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fakta</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masuk</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pertimbangan</a:t>
            </a:r>
            <a:r>
              <a:rPr lang="en-US"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3" name="Slide Number Placeholder 2"/>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13</a:t>
            </a:fld>
            <a:endParaRPr lang="de-DE" altLang="de-DE">
              <a:latin typeface="+mn-lt"/>
              <a:cs typeface="+mn-cs"/>
            </a:endParaRPr>
          </a:p>
        </p:txBody>
      </p:sp>
      <p:sp>
        <p:nvSpPr>
          <p:cNvPr id="27653" name="Rechteck 1"/>
          <p:cNvSpPr>
            <a:spLocks noChangeArrowheads="1"/>
          </p:cNvSpPr>
          <p:nvPr/>
        </p:nvSpPr>
        <p:spPr bwMode="auto">
          <a:xfrm>
            <a:off x="408955" y="5301208"/>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400" b="0" dirty="0" err="1">
                <a:solidFill>
                  <a:srgbClr val="004992"/>
                </a:solidFill>
                <a:latin typeface="+mn-lt"/>
                <a:cs typeface="+mn-cs"/>
              </a:rPr>
              <a:t>Adakah</a:t>
            </a:r>
            <a:r>
              <a:rPr lang="en-US" altLang="de-DE" sz="2400" b="0" dirty="0">
                <a:solidFill>
                  <a:srgbClr val="004992"/>
                </a:solidFill>
                <a:latin typeface="+mn-lt"/>
                <a:cs typeface="+mn-cs"/>
              </a:rPr>
              <a:t> yang </a:t>
            </a:r>
            <a:r>
              <a:rPr lang="en-US" altLang="de-DE" sz="2400" b="0" dirty="0" err="1">
                <a:solidFill>
                  <a:srgbClr val="004992"/>
                </a:solidFill>
                <a:latin typeface="+mn-lt"/>
                <a:cs typeface="+mn-cs"/>
              </a:rPr>
              <a:t>mau</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menceritakan</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pengalaman</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pribadi</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secara</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singkat</a:t>
            </a:r>
            <a:r>
              <a:rPr lang="en-US" altLang="de-DE" sz="2400" b="0" dirty="0">
                <a:solidFill>
                  <a:srgbClr val="004992"/>
                </a:solidFill>
                <a:latin typeface="+mn-lt"/>
                <a:cs typeface="+mn-cs"/>
              </a:rPr>
              <a:t>? </a:t>
            </a:r>
            <a:endParaRPr lang="de-DE" altLang="de-DE" sz="2400" b="0" dirty="0">
              <a:solidFill>
                <a:srgbClr val="004992"/>
              </a:solidFill>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algn="ctr" defTabSz="914400" fontAlgn="base"/>
            <a:endParaRPr lang="de-DE" altLang="de-DE" sz="2400" dirty="0">
              <a:solidFill>
                <a:srgbClr val="333333"/>
              </a:solidFill>
            </a:endParaRPr>
          </a:p>
          <a:p>
            <a:pPr lvl="0" algn="ctr" defTabSz="914400" fontAlgn="base"/>
            <a:endParaRPr lang="de-DE" altLang="de-DE" sz="2400" dirty="0">
              <a:solidFill>
                <a:srgbClr val="333333"/>
              </a:solidFill>
            </a:endParaRPr>
          </a:p>
          <a:p>
            <a:pPr lvl="0" algn="ctr" defTabSz="914400" fontAlgn="base">
              <a:spcBef>
                <a:spcPts val="0"/>
              </a:spcBef>
            </a:pPr>
            <a:endParaRPr lang="de-DE" altLang="de-DE" sz="2400" dirty="0">
              <a:solidFill>
                <a:srgbClr val="333333"/>
              </a:solidFill>
            </a:endParaRPr>
          </a:p>
          <a:p>
            <a:pPr lvl="0" algn="ctr" defTabSz="914400" fontAlgn="base">
              <a:spcBef>
                <a:spcPts val="0"/>
              </a:spcBef>
            </a:pPr>
            <a:endParaRPr lang="de-DE" altLang="de-DE" sz="2400" dirty="0">
              <a:solidFill>
                <a:srgbClr val="333333"/>
              </a:solidFill>
            </a:endParaRPr>
          </a:p>
          <a:p>
            <a:pPr lvl="0" algn="ctr" defTabSz="914400" fontAlgn="base"/>
            <a:r>
              <a:rPr lang="de-DE" altLang="de-DE" sz="2400" dirty="0">
                <a:solidFill>
                  <a:srgbClr val="333333"/>
                </a:solidFill>
              </a:rPr>
              <a:t>Jika anda yakin dengan kategori apakah itu, silahkan beri jawaban.</a:t>
            </a:r>
          </a:p>
          <a:p>
            <a:pPr lvl="0" algn="ctr" defTabSz="914400" fontAlgn="base"/>
            <a:r>
              <a:rPr lang="de-DE" altLang="de-DE" sz="2400" dirty="0">
                <a:solidFill>
                  <a:srgbClr val="333333"/>
                </a:solidFill>
              </a:rPr>
              <a:t>Anda akan mendapat umpan </a:t>
            </a:r>
            <a:r>
              <a:rPr lang="de-DE" altLang="de-DE" sz="2400">
                <a:solidFill>
                  <a:srgbClr val="333333"/>
                </a:solidFill>
              </a:rPr>
              <a:t>balik (“ya</a:t>
            </a:r>
            <a:r>
              <a:rPr lang="en-US" altLang="de-DE" sz="2400">
                <a:solidFill>
                  <a:srgbClr val="333333"/>
                </a:solidFill>
              </a:rPr>
              <a:t>”</a:t>
            </a:r>
            <a:r>
              <a:rPr lang="de-DE" altLang="de-DE" sz="2400">
                <a:solidFill>
                  <a:srgbClr val="333333"/>
                </a:solidFill>
              </a:rPr>
              <a:t> </a:t>
            </a:r>
            <a:r>
              <a:rPr lang="de-DE" altLang="de-DE" sz="2400" dirty="0">
                <a:solidFill>
                  <a:srgbClr val="333333"/>
                </a:solidFill>
              </a:rPr>
              <a:t>atau</a:t>
            </a:r>
            <a:r>
              <a:rPr lang="de-DE" altLang="de-DE" sz="2400">
                <a:solidFill>
                  <a:srgbClr val="333333"/>
                </a:solidFill>
              </a:rPr>
              <a:t>. “tidak</a:t>
            </a:r>
            <a:r>
              <a:rPr lang="en-US" altLang="de-DE" sz="2400">
                <a:solidFill>
                  <a:srgbClr val="333333"/>
                </a:solidFill>
              </a:rPr>
              <a:t>”</a:t>
            </a:r>
            <a:r>
              <a:rPr lang="en-CA" altLang="de-DE" sz="2400">
                <a:solidFill>
                  <a:srgbClr val="333333"/>
                </a:solidFill>
              </a:rPr>
              <a:t> </a:t>
            </a:r>
            <a:r>
              <a:rPr lang="de-DE" altLang="de-DE" sz="2400" dirty="0">
                <a:solidFill>
                  <a:srgbClr val="333333"/>
                </a:solidFill>
              </a:rPr>
              <a:t>).</a:t>
            </a:r>
          </a:p>
          <a:p>
            <a:pPr lvl="0" algn="ctr" defTabSz="914400" fontAlgn="base"/>
            <a:r>
              <a:rPr lang="de-DE" altLang="de-DE" sz="2400" dirty="0">
                <a:solidFill>
                  <a:srgbClr val="333333"/>
                </a:solidFill>
              </a:rPr>
              <a:t>Silahkan memberi kategori lain dalam pilihan selanjutnya untuk memeriksa kebenaran dari pendapat anda.</a:t>
            </a:r>
            <a:endParaRPr lang="en-US" sz="2400" dirty="0"/>
          </a:p>
        </p:txBody>
      </p:sp>
      <p:sp>
        <p:nvSpPr>
          <p:cNvPr id="29701"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Tiga gambar ini mengarah pada suatu kategori. Apa kategorinya?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3" name="Slide Number Placeholder 2"/>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14</a:t>
            </a:fld>
            <a:endParaRPr lang="de-DE" altLang="de-DE">
              <a:latin typeface="+mn-lt"/>
              <a:cs typeface="+mn-cs"/>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5"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Kategori: makanan!</a:t>
            </a:r>
          </a:p>
        </p:txBody>
      </p:sp>
      <p:sp>
        <p:nvSpPr>
          <p:cNvPr id="4" name="Content Placeholder 3"/>
          <p:cNvSpPr>
            <a:spLocks noGrp="1"/>
          </p:cNvSpPr>
          <p:nvPr>
            <p:ph idx="1"/>
          </p:nvPr>
        </p:nvSpPr>
        <p:spPr/>
        <p:txBody>
          <a:bodyPr/>
          <a:lstStyle/>
          <a:p>
            <a:pPr lvl="0" defTabSz="914400" fontAlgn="base">
              <a:spcBef>
                <a:spcPts val="0"/>
              </a:spcBef>
              <a:buClr>
                <a:srgbClr val="006699"/>
              </a:buClr>
              <a:defRPr/>
            </a:pPr>
            <a:endParaRPr lang="de-DE" b="1" kern="0" dirty="0">
              <a:solidFill>
                <a:srgbClr val="333333"/>
              </a:solidFill>
            </a:endParaRPr>
          </a:p>
          <a:p>
            <a:pPr lvl="0" defTabSz="914400" fontAlgn="base">
              <a:lnSpc>
                <a:spcPct val="100000"/>
              </a:lnSpc>
              <a:spcBef>
                <a:spcPts val="1200"/>
              </a:spcBef>
              <a:buClr>
                <a:srgbClr val="006699"/>
              </a:buClr>
              <a:defRPr/>
            </a:pPr>
            <a:endParaRPr lang="de-DE" b="1" kern="0" dirty="0">
              <a:solidFill>
                <a:srgbClr val="333333"/>
              </a:solidFill>
            </a:endParaRPr>
          </a:p>
          <a:p>
            <a:pPr lvl="0" defTabSz="914400" fontAlgn="base">
              <a:spcBef>
                <a:spcPts val="0"/>
              </a:spcBef>
              <a:buClr>
                <a:srgbClr val="006699"/>
              </a:buClr>
              <a:defRPr/>
            </a:pPr>
            <a:endParaRPr lang="de-DE" b="1" kern="0" dirty="0">
              <a:solidFill>
                <a:srgbClr val="333333"/>
              </a:solidFill>
            </a:endParaRPr>
          </a:p>
          <a:p>
            <a:pPr lvl="0" defTabSz="914400" fontAlgn="base">
              <a:spcBef>
                <a:spcPts val="0"/>
              </a:spcBef>
              <a:buClr>
                <a:srgbClr val="006699"/>
              </a:buClr>
              <a:defRPr/>
            </a:pPr>
            <a:endParaRPr lang="de-DE" b="1" kern="0" dirty="0">
              <a:solidFill>
                <a:srgbClr val="333333"/>
              </a:solidFill>
            </a:endParaRPr>
          </a:p>
          <a:p>
            <a:pPr lvl="0" defTabSz="914400" fontAlgn="base">
              <a:spcBef>
                <a:spcPts val="0"/>
              </a:spcBef>
              <a:buClr>
                <a:srgbClr val="006699"/>
              </a:buClr>
              <a:defRPr/>
            </a:pPr>
            <a:endParaRPr lang="de-DE" b="1" kern="0" dirty="0">
              <a:solidFill>
                <a:srgbClr val="333333"/>
              </a:solidFill>
            </a:endParaRPr>
          </a:p>
          <a:p>
            <a:pPr lvl="0" defTabSz="914400" fontAlgn="base">
              <a:spcBef>
                <a:spcPts val="0"/>
              </a:spcBef>
              <a:buClr>
                <a:srgbClr val="006699"/>
              </a:buClr>
              <a:defRPr/>
            </a:pPr>
            <a:r>
              <a:rPr lang="de-DE" b="1" kern="0" dirty="0">
                <a:solidFill>
                  <a:srgbClr val="333333"/>
                </a:solidFill>
              </a:rPr>
              <a:t>Kesalahan yang umum terjadi: </a:t>
            </a:r>
            <a:r>
              <a:rPr lang="de-DE" kern="0" dirty="0">
                <a:solidFill>
                  <a:srgbClr val="333333"/>
                </a:solidFill>
              </a:rPr>
              <a:t>Kebanyakan orang hanya mencari informasi yang sesuai pendapat mereka saja, tapi tidak untuk informasi yang bertentangan (berhubungan dengan bias konfirmasi). Dalam kasus ini kelihatannya kategori yang benar adalah: buah. Selalu, tidak ada alternatif sebagai bahan pertimbangan dalam cara berpikir.</a:t>
            </a:r>
          </a:p>
          <a:p>
            <a:pPr lvl="0" defTabSz="914400" fontAlgn="base">
              <a:lnSpc>
                <a:spcPct val="100000"/>
              </a:lnSpc>
              <a:spcBef>
                <a:spcPts val="1200"/>
              </a:spcBef>
              <a:buClr>
                <a:srgbClr val="006699"/>
              </a:buClr>
              <a:defRPr/>
            </a:pPr>
            <a:r>
              <a:rPr lang="de-DE" kern="0" dirty="0">
                <a:solidFill>
                  <a:srgbClr val="333333"/>
                </a:solidFill>
              </a:rPr>
              <a:t>Contohnya dalam kehidupan sehari-hari:</a:t>
            </a:r>
          </a:p>
          <a:p>
            <a:pPr marL="285750" lvl="0" indent="-285750" defTabSz="914400" fontAlgn="base">
              <a:spcBef>
                <a:spcPts val="0"/>
              </a:spcBef>
              <a:buClr>
                <a:srgbClr val="333333"/>
              </a:buClr>
              <a:buFont typeface="WingDings"/>
              <a:buChar char=""/>
              <a:defRPr/>
            </a:pPr>
            <a:r>
              <a:rPr lang="de-DE" kern="0" dirty="0">
                <a:solidFill>
                  <a:srgbClr val="333333"/>
                </a:solidFill>
              </a:rPr>
              <a:t>Hanya membaca satu jenis koran tertentu dengan satu pendapat saja</a:t>
            </a:r>
          </a:p>
          <a:p>
            <a:pPr marL="285750" lvl="0" indent="-285750" defTabSz="914400" fontAlgn="base">
              <a:spcBef>
                <a:spcPts val="0"/>
              </a:spcBef>
              <a:buClr>
                <a:srgbClr val="333333"/>
              </a:buClr>
              <a:buFont typeface="WingDings"/>
              <a:buChar char=""/>
              <a:defRPr/>
            </a:pPr>
            <a:r>
              <a:rPr lang="de-DE" kern="0" dirty="0">
                <a:solidFill>
                  <a:srgbClr val="333333"/>
                </a:solidFill>
              </a:rPr>
              <a:t>Seseorang menghindari berinteraksi dengan orang lain yang berbeda pendapat daripada mendiskusikan dengan pendapat yang berlawanan.</a:t>
            </a:r>
          </a:p>
          <a:p>
            <a:pPr lvl="0" defTabSz="914400" fontAlgn="base">
              <a:lnSpc>
                <a:spcPct val="100000"/>
              </a:lnSpc>
              <a:spcBef>
                <a:spcPts val="1200"/>
              </a:spcBef>
              <a:buClr>
                <a:srgbClr val="006699"/>
              </a:buClr>
              <a:defRPr/>
            </a:pPr>
            <a:r>
              <a:rPr lang="de-DE" kern="0" dirty="0">
                <a:solidFill>
                  <a:srgbClr val="004992"/>
                </a:solidFill>
              </a:rPr>
              <a:t>Akan menimbulkan sikap yang berat sebelah dan menimbulkan penilaian yang salah.</a:t>
            </a:r>
            <a:endParaRPr lang="en-US" dirty="0"/>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3" name="Slide Number Placeholder 2"/>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15</a:t>
            </a:fld>
            <a:endParaRPr lang="de-DE" altLang="de-DE">
              <a:latin typeface="+mn-lt"/>
              <a:cs typeface="+mn-cs"/>
            </a:endParaRPr>
          </a:p>
        </p:txBody>
      </p:sp>
      <p:pic>
        <p:nvPicPr>
          <p:cNvPr id="21"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9" name="Caption_32"/>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Pilihan selanjutnya:</a:t>
            </a:r>
            <a:endParaRPr lang="de-DE" altLang="de-DE" sz="2400" b="0" dirty="0">
              <a:solidFill>
                <a:srgbClr val="333333"/>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3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mengilustrasikan</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 yang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padamu</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err="1">
                <a:solidFill>
                  <a:srgbClr val="333333"/>
                </a:solidFill>
              </a:rPr>
              <a:t>berbeda</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16</a:t>
            </a:fld>
            <a:endParaRPr lang="de-DE" altLang="de-DE">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3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mengilustrasikan</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 yang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padamu</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akhir</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err="1">
                <a:solidFill>
                  <a:srgbClr val="333333"/>
                </a:solidFill>
              </a:rPr>
              <a:t>awal</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17</a:t>
            </a:fld>
            <a:endParaRPr lang="de-DE" altLang="de-DE">
              <a:latin typeface="+mn-lt"/>
              <a:cs typeface="+mn-cs"/>
            </a:endParaRPr>
          </a:p>
        </p:txBody>
      </p:sp>
    </p:spTree>
    <p:extLst>
      <p:ext uri="{BB962C8B-B14F-4D97-AF65-F5344CB8AC3E}">
        <p14:creationId xmlns:p14="http://schemas.microsoft.com/office/powerpoint/2010/main" val="1567824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3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mengilustrasikan</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 yang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padamu</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akhir</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awal</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Setelah</a:t>
            </a:r>
            <a:r>
              <a:rPr lang="en-US" altLang="de-DE" sz="2400" dirty="0">
                <a:solidFill>
                  <a:srgbClr val="333333"/>
                </a:solidFill>
              </a:rPr>
              <a:t> </a:t>
            </a:r>
            <a:r>
              <a:rPr lang="en-US" altLang="de-DE" sz="2400" dirty="0" err="1">
                <a:solidFill>
                  <a:srgbClr val="333333"/>
                </a:solidFill>
              </a:rPr>
              <a:t>gambarnya</a:t>
            </a:r>
            <a:r>
              <a:rPr lang="en-US" altLang="de-DE" sz="2400" dirty="0">
                <a:solidFill>
                  <a:srgbClr val="333333"/>
                </a:solidFill>
              </a:rPr>
              <a:t> </a:t>
            </a:r>
            <a:r>
              <a:rPr lang="en-US" altLang="de-DE" sz="2400" dirty="0" err="1">
                <a:solidFill>
                  <a:srgbClr val="333333"/>
                </a:solidFill>
              </a:rPr>
              <a:t>ditunjukan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diminta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menginterpretasikan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yang </a:t>
            </a:r>
            <a:r>
              <a:rPr lang="en-US" altLang="de-DE" sz="2400" dirty="0" err="1">
                <a:solidFill>
                  <a:srgbClr val="333333"/>
                </a:solidFill>
              </a:rPr>
              <a:t>mendekati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dikaji</a:t>
            </a:r>
            <a:r>
              <a:rPr lang="en-US" altLang="de-DE" sz="2400" dirty="0">
                <a:solidFill>
                  <a:srgbClr val="333333"/>
                </a:solidFill>
              </a:rPr>
              <a:t> </a:t>
            </a:r>
            <a:r>
              <a:rPr lang="en-US" altLang="de-DE" sz="2400" dirty="0" err="1">
                <a:solidFill>
                  <a:srgbClr val="333333"/>
                </a:solidFill>
              </a:rPr>
              <a:t>ulang</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ada</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baru</a:t>
            </a:r>
            <a:r>
              <a:rPr lang="en-US" altLang="de-DE" sz="2400" dirty="0">
                <a:solidFill>
                  <a:srgbClr val="333333"/>
                </a:solidFill>
              </a:rPr>
              <a:t> yang </a:t>
            </a:r>
            <a:r>
              <a:rPr lang="en-US" altLang="de-DE" sz="2400" dirty="0" err="1">
                <a:solidFill>
                  <a:srgbClr val="333333"/>
                </a:solidFill>
              </a:rPr>
              <a:t>ada</a:t>
            </a:r>
            <a:r>
              <a:rPr lang="en-US" altLang="de-DE" sz="2400" dirty="0">
                <a:solidFill>
                  <a:srgbClr val="333333"/>
                </a:solidFill>
              </a:rPr>
              <a:t> di </a:t>
            </a:r>
            <a:r>
              <a:rPr lang="en-US" altLang="de-DE" sz="2400" dirty="0" err="1">
                <a:solidFill>
                  <a:srgbClr val="333333"/>
                </a:solidFill>
              </a:rPr>
              <a:t>di</a:t>
            </a:r>
            <a:r>
              <a:rPr lang="en-US" altLang="de-DE" sz="2400" dirty="0">
                <a:solidFill>
                  <a:srgbClr val="333333"/>
                </a:solidFill>
              </a:rPr>
              <a:t> </a:t>
            </a:r>
            <a:r>
              <a:rPr lang="en-US" altLang="de-DE" sz="2400" err="1">
                <a:solidFill>
                  <a:srgbClr val="333333"/>
                </a:solidFill>
              </a:rPr>
              <a:t>skenario</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18</a:t>
            </a:fld>
            <a:endParaRPr lang="de-DE" altLang="de-DE">
              <a:latin typeface="+mn-lt"/>
              <a:cs typeface="+mn-cs"/>
            </a:endParaRPr>
          </a:p>
        </p:txBody>
      </p:sp>
    </p:spTree>
    <p:extLst>
      <p:ext uri="{BB962C8B-B14F-4D97-AF65-F5344CB8AC3E}">
        <p14:creationId xmlns:p14="http://schemas.microsoft.com/office/powerpoint/2010/main" val="2131191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3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mengilustrasikan</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 yang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padamu</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akhir</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awal</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Setelah</a:t>
            </a:r>
            <a:r>
              <a:rPr lang="en-US" altLang="de-DE" sz="2400" dirty="0">
                <a:solidFill>
                  <a:srgbClr val="333333"/>
                </a:solidFill>
              </a:rPr>
              <a:t> </a:t>
            </a:r>
            <a:r>
              <a:rPr lang="en-US" altLang="de-DE" sz="2400" dirty="0" err="1">
                <a:solidFill>
                  <a:srgbClr val="333333"/>
                </a:solidFill>
              </a:rPr>
              <a:t>gambarnya</a:t>
            </a:r>
            <a:r>
              <a:rPr lang="en-US" altLang="de-DE" sz="2400" dirty="0">
                <a:solidFill>
                  <a:srgbClr val="333333"/>
                </a:solidFill>
              </a:rPr>
              <a:t> </a:t>
            </a:r>
            <a:r>
              <a:rPr lang="en-US" altLang="de-DE" sz="2400" dirty="0" err="1">
                <a:solidFill>
                  <a:srgbClr val="333333"/>
                </a:solidFill>
              </a:rPr>
              <a:t>ditunjukan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diminta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menginterpretasikan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yang </a:t>
            </a:r>
            <a:r>
              <a:rPr lang="en-US" altLang="de-DE" sz="2400" dirty="0" err="1">
                <a:solidFill>
                  <a:srgbClr val="333333"/>
                </a:solidFill>
              </a:rPr>
              <a:t>mendekati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dikaji</a:t>
            </a:r>
            <a:r>
              <a:rPr lang="en-US" altLang="de-DE" sz="2400" dirty="0">
                <a:solidFill>
                  <a:srgbClr val="333333"/>
                </a:solidFill>
              </a:rPr>
              <a:t> </a:t>
            </a:r>
            <a:r>
              <a:rPr lang="en-US" altLang="de-DE" sz="2400" dirty="0" err="1">
                <a:solidFill>
                  <a:srgbClr val="333333"/>
                </a:solidFill>
              </a:rPr>
              <a:t>ulang</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ada</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baru</a:t>
            </a:r>
            <a:r>
              <a:rPr lang="en-US" altLang="de-DE" sz="2400" dirty="0">
                <a:solidFill>
                  <a:srgbClr val="333333"/>
                </a:solidFill>
              </a:rPr>
              <a:t> yang </a:t>
            </a:r>
            <a:r>
              <a:rPr lang="en-US" altLang="de-DE" sz="2400" dirty="0" err="1">
                <a:solidFill>
                  <a:srgbClr val="333333"/>
                </a:solidFill>
              </a:rPr>
              <a:t>ada</a:t>
            </a:r>
            <a:r>
              <a:rPr lang="en-US" altLang="de-DE" sz="2400" dirty="0">
                <a:solidFill>
                  <a:srgbClr val="333333"/>
                </a:solidFill>
              </a:rPr>
              <a:t> di </a:t>
            </a:r>
            <a:r>
              <a:rPr lang="en-US" altLang="de-DE" sz="2400" dirty="0" err="1">
                <a:solidFill>
                  <a:srgbClr val="333333"/>
                </a:solidFill>
              </a:rPr>
              <a:t>di</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mendiskusikan</a:t>
            </a:r>
            <a:r>
              <a:rPr lang="en-GB" altLang="ko-KR" sz="2400" dirty="0">
                <a:solidFill>
                  <a:srgbClr val="333333"/>
                </a:solidFill>
              </a:rPr>
              <a:t> </a:t>
            </a:r>
            <a:r>
              <a:rPr lang="en-GB" altLang="ko-KR" sz="2400" dirty="0" err="1">
                <a:solidFill>
                  <a:srgbClr val="333333"/>
                </a:solidFill>
              </a:rPr>
              <a:t>pada</a:t>
            </a:r>
            <a:r>
              <a:rPr lang="en-GB" altLang="ko-KR" sz="2400" dirty="0">
                <a:solidFill>
                  <a:srgbClr val="333333"/>
                </a:solidFill>
              </a:rPr>
              <a:t> </a:t>
            </a:r>
            <a:r>
              <a:rPr lang="en-GB" altLang="ko-KR" sz="2400" dirty="0" err="1">
                <a:solidFill>
                  <a:srgbClr val="333333"/>
                </a:solidFill>
              </a:rPr>
              <a:t>kelompok</a:t>
            </a:r>
            <a:r>
              <a:rPr lang="en-GB" altLang="ko-KR" sz="2400" dirty="0">
                <a:solidFill>
                  <a:srgbClr val="333333"/>
                </a:solidFill>
              </a:rPr>
              <a:t> </a:t>
            </a:r>
            <a:r>
              <a:rPr lang="en-GB" altLang="ko-KR" sz="2400" dirty="0" err="1">
                <a:solidFill>
                  <a:srgbClr val="333333"/>
                </a:solidFill>
              </a:rPr>
              <a:t>tentang</a:t>
            </a:r>
            <a:r>
              <a:rPr lang="en-GB" altLang="ko-KR" sz="2400" dirty="0">
                <a:solidFill>
                  <a:srgbClr val="333333"/>
                </a:solidFill>
              </a:rPr>
              <a:t> </a:t>
            </a:r>
            <a:r>
              <a:rPr lang="en-GB" altLang="ko-KR" sz="2400" dirty="0" err="1">
                <a:solidFill>
                  <a:srgbClr val="333333"/>
                </a:solidFill>
              </a:rPr>
              <a:t>hasil</a:t>
            </a:r>
            <a:r>
              <a:rPr lang="en-GB" altLang="ko-KR" sz="2400" dirty="0">
                <a:solidFill>
                  <a:srgbClr val="333333"/>
                </a:solidFill>
              </a:rPr>
              <a:t> </a:t>
            </a:r>
            <a:r>
              <a:rPr lang="en-GB" altLang="ko-KR" sz="2400" dirty="0" err="1">
                <a:solidFill>
                  <a:srgbClr val="333333"/>
                </a:solidFill>
              </a:rPr>
              <a:t>dari</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 </a:t>
            </a:r>
            <a:r>
              <a:rPr lang="en-GB" altLang="ko-KR" sz="2400" dirty="0" err="1">
                <a:solidFill>
                  <a:srgbClr val="333333"/>
                </a:solidFill>
              </a:rPr>
              <a:t>pada</a:t>
            </a:r>
            <a:r>
              <a:rPr lang="en-GB" altLang="ko-KR" sz="2400" dirty="0">
                <a:solidFill>
                  <a:srgbClr val="333333"/>
                </a:solidFill>
              </a:rPr>
              <a:t> </a:t>
            </a:r>
            <a:r>
              <a:rPr lang="en-GB" altLang="ko-KR" sz="2400" dirty="0" err="1">
                <a:solidFill>
                  <a:srgbClr val="333333"/>
                </a:solidFill>
              </a:rPr>
              <a:t>setiap</a:t>
            </a:r>
            <a:r>
              <a:rPr lang="en-GB" altLang="ko-KR" sz="2400" dirty="0">
                <a:solidFill>
                  <a:srgbClr val="333333"/>
                </a:solidFill>
              </a:rPr>
              <a:t> </a:t>
            </a:r>
            <a:r>
              <a:rPr lang="en-GB" altLang="ko-KR" sz="2400" dirty="0" err="1">
                <a:solidFill>
                  <a:srgbClr val="333333"/>
                </a:solidFill>
              </a:rPr>
              <a:t>gambar</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19</a:t>
            </a:fld>
            <a:endParaRPr lang="de-DE" altLang="de-DE">
              <a:latin typeface="+mn-lt"/>
              <a:cs typeface="+mn-cs"/>
            </a:endParaRPr>
          </a:p>
        </p:txBody>
      </p:sp>
    </p:spTree>
    <p:extLst>
      <p:ext uri="{BB962C8B-B14F-4D97-AF65-F5344CB8AC3E}">
        <p14:creationId xmlns:p14="http://schemas.microsoft.com/office/powerpoint/2010/main" val="1795963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20</a:t>
            </a:fld>
            <a:endParaRPr lang="de-DE" altLang="de-DE">
              <a:latin typeface="+mn-lt"/>
              <a:cs typeface="+mn-cs"/>
            </a:endParaRPr>
          </a:p>
        </p:txBody>
      </p:sp>
      <p:pic>
        <p:nvPicPr>
          <p:cNvPr id="8"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8"/>
          <p:cNvSpPr txBox="1">
            <a:spLocks noChangeArrowheads="1"/>
          </p:cNvSpPr>
          <p:nvPr/>
        </p:nvSpPr>
        <p:spPr bwMode="auto">
          <a:xfrm>
            <a:off x="408955" y="4937760"/>
            <a:ext cx="11376000" cy="1644904"/>
          </a:xfrm>
          <a:prstGeom prst="rect">
            <a:avLst/>
          </a:prstGeom>
          <a:noFill/>
          <a:ln w="9525" algn="ctr">
            <a:noFill/>
            <a:miter lim="800000"/>
            <a:headEnd/>
            <a:tailEnd/>
          </a:ln>
          <a:effectLst/>
        </p:spPr>
        <p:txBody>
          <a:bodyPr lIns="0" tIns="0" rIns="0" bIns="0">
            <a:noAutofit/>
          </a:bodyPr>
          <a:lstStyle/>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adalah</a:t>
            </a:r>
            <a:r>
              <a:rPr lang="en-US" sz="1800" b="0" dirty="0">
                <a:solidFill>
                  <a:srgbClr val="333333"/>
                </a:solidFill>
                <a:latin typeface="+mn-lt"/>
                <a:cs typeface="+mn-cs"/>
              </a:rPr>
              <a:t> </a:t>
            </a:r>
            <a:r>
              <a:rPr lang="en-US" sz="1800" b="0" dirty="0" err="1">
                <a:solidFill>
                  <a:srgbClr val="333333"/>
                </a:solidFill>
                <a:latin typeface="+mn-lt"/>
                <a:cs typeface="+mn-cs"/>
              </a:rPr>
              <a:t>pemburu</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 </a:t>
            </a:r>
            <a:r>
              <a:rPr lang="en-US" sz="1800" b="0" dirty="0" err="1">
                <a:solidFill>
                  <a:srgbClr val="333333"/>
                </a:solidFill>
                <a:latin typeface="+mn-lt"/>
                <a:cs typeface="+mn-cs"/>
              </a:rPr>
              <a:t>dan</a:t>
            </a:r>
            <a:r>
              <a:rPr lang="en-US" sz="1800" b="0" dirty="0">
                <a:solidFill>
                  <a:srgbClr val="333333"/>
                </a:solidFill>
                <a:latin typeface="+mn-lt"/>
                <a:cs typeface="+mn-cs"/>
              </a:rPr>
              <a:t> </a:t>
            </a:r>
            <a:r>
              <a:rPr lang="en-US" sz="1800" b="0" dirty="0" err="1">
                <a:solidFill>
                  <a:srgbClr val="333333"/>
                </a:solidFill>
                <a:latin typeface="+mn-lt"/>
                <a:cs typeface="+mn-cs"/>
              </a:rPr>
              <a:t>telah</a:t>
            </a:r>
            <a:r>
              <a:rPr lang="en-US" sz="1800" b="0" dirty="0">
                <a:solidFill>
                  <a:srgbClr val="333333"/>
                </a:solidFill>
                <a:latin typeface="+mn-lt"/>
                <a:cs typeface="+mn-cs"/>
              </a:rPr>
              <a:t> </a:t>
            </a:r>
            <a:r>
              <a:rPr lang="en-US" sz="1800" b="0" dirty="0" err="1">
                <a:solidFill>
                  <a:srgbClr val="333333"/>
                </a:solidFill>
                <a:latin typeface="+mn-lt"/>
                <a:cs typeface="+mn-cs"/>
              </a:rPr>
              <a:t>membunuh</a:t>
            </a:r>
            <a:r>
              <a:rPr lang="en-US" sz="1800" b="0" dirty="0">
                <a:solidFill>
                  <a:srgbClr val="333333"/>
                </a:solidFill>
                <a:latin typeface="+mn-lt"/>
                <a:cs typeface="+mn-cs"/>
              </a:rPr>
              <a:t> </a:t>
            </a:r>
            <a:r>
              <a:rPr lang="en-US" sz="1800" b="0" dirty="0" err="1">
                <a:solidFill>
                  <a:srgbClr val="333333"/>
                </a:solidFill>
                <a:latin typeface="+mn-lt"/>
                <a:cs typeface="+mn-cs"/>
              </a:rPr>
              <a:t>seekor</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melakukan</a:t>
            </a:r>
            <a:r>
              <a:rPr lang="en-US" sz="1800" b="0" dirty="0">
                <a:solidFill>
                  <a:srgbClr val="333333"/>
                </a:solidFill>
                <a:latin typeface="+mn-lt"/>
                <a:cs typeface="+mn-cs"/>
              </a:rPr>
              <a:t> </a:t>
            </a:r>
            <a:r>
              <a:rPr lang="en-US" sz="1800" b="0" dirty="0" err="1">
                <a:solidFill>
                  <a:srgbClr val="333333"/>
                </a:solidFill>
                <a:latin typeface="+mn-lt"/>
                <a:cs typeface="+mn-cs"/>
              </a:rPr>
              <a:t>penelitian</a:t>
            </a:r>
            <a:r>
              <a:rPr lang="en-US" sz="1800" b="0" dirty="0">
                <a:solidFill>
                  <a:srgbClr val="333333"/>
                </a:solidFill>
                <a:latin typeface="+mn-lt"/>
                <a:cs typeface="+mn-cs"/>
              </a:rPr>
              <a:t> </a:t>
            </a:r>
            <a:r>
              <a:rPr lang="en-US" sz="1800" b="0" dirty="0" err="1">
                <a:solidFill>
                  <a:srgbClr val="333333"/>
                </a:solidFill>
                <a:latin typeface="+mn-lt"/>
                <a:cs typeface="+mn-cs"/>
              </a:rPr>
              <a:t>tentang</a:t>
            </a:r>
            <a:r>
              <a:rPr lang="en-US" sz="1800" b="0" dirty="0">
                <a:solidFill>
                  <a:srgbClr val="333333"/>
                </a:solidFill>
                <a:latin typeface="+mn-lt"/>
                <a:cs typeface="+mn-cs"/>
              </a:rPr>
              <a:t> </a:t>
            </a:r>
            <a:r>
              <a:rPr lang="en-US" sz="1800" b="0" dirty="0" err="1">
                <a:solidFill>
                  <a:srgbClr val="333333"/>
                </a:solidFill>
                <a:latin typeface="+mn-lt"/>
                <a:cs typeface="+mn-cs"/>
              </a:rPr>
              <a:t>ikan</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Pria itu sedang menguji papan selancar gaya ikan hiu barunya.</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hanya</a:t>
            </a:r>
            <a:r>
              <a:rPr lang="en-US" sz="1800" b="0" dirty="0">
                <a:solidFill>
                  <a:srgbClr val="333333"/>
                </a:solidFill>
                <a:latin typeface="+mn-lt"/>
                <a:cs typeface="+mn-cs"/>
              </a:rPr>
              <a:t> </a:t>
            </a:r>
            <a:r>
              <a:rPr lang="en-US" sz="1800" b="0" dirty="0" err="1">
                <a:solidFill>
                  <a:srgbClr val="333333"/>
                </a:solidFill>
                <a:latin typeface="+mn-lt"/>
                <a:cs typeface="+mn-cs"/>
              </a:rPr>
              <a:t>menakut-nakuti</a:t>
            </a:r>
            <a:r>
              <a:rPr lang="en-US" sz="1800" b="0" dirty="0">
                <a:solidFill>
                  <a:srgbClr val="333333"/>
                </a:solidFill>
                <a:latin typeface="+mn-lt"/>
                <a:cs typeface="+mn-cs"/>
              </a:rPr>
              <a:t> orang </a:t>
            </a:r>
            <a:r>
              <a:rPr lang="en-US" sz="1800" b="0" dirty="0" err="1">
                <a:solidFill>
                  <a:srgbClr val="333333"/>
                </a:solidFill>
                <a:latin typeface="+mn-lt"/>
                <a:cs typeface="+mn-cs"/>
              </a:rPr>
              <a:t>dengan</a:t>
            </a:r>
            <a:r>
              <a:rPr lang="en-US" sz="1800" b="0" dirty="0">
                <a:solidFill>
                  <a:srgbClr val="333333"/>
                </a:solidFill>
                <a:latin typeface="+mn-lt"/>
                <a:cs typeface="+mn-cs"/>
              </a:rPr>
              <a:t> </a:t>
            </a:r>
            <a:r>
              <a:rPr lang="en-US" sz="1800" b="0" dirty="0" err="1">
                <a:solidFill>
                  <a:srgbClr val="333333"/>
                </a:solidFill>
                <a:latin typeface="+mn-lt"/>
                <a:cs typeface="+mn-cs"/>
              </a:rPr>
              <a:t>kepala</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 </a:t>
            </a:r>
            <a:r>
              <a:rPr lang="en-US" sz="1800" b="0" dirty="0" err="1">
                <a:solidFill>
                  <a:srgbClr val="333333"/>
                </a:solidFill>
                <a:latin typeface="+mn-lt"/>
                <a:cs typeface="+mn-cs"/>
              </a:rPr>
              <a:t>palsu</a:t>
            </a:r>
            <a:r>
              <a:rPr lang="en-US" sz="1800" b="0" dirty="0">
                <a:solidFill>
                  <a:srgbClr val="333333"/>
                </a:solidFill>
                <a:latin typeface="+mn-lt"/>
                <a:cs typeface="+mn-cs"/>
              </a:rPr>
              <a:t>.</a:t>
            </a:r>
            <a:endParaRPr lang="de-DE" sz="1800" b="0" dirty="0">
              <a:solidFill>
                <a:srgbClr val="333333"/>
              </a:solidFill>
              <a:latin typeface="+mn-lt"/>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7" name="Slide Number Placeholder 6"/>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21</a:t>
            </a:fld>
            <a:endParaRPr lang="de-DE" altLang="de-DE">
              <a:latin typeface="+mn-lt"/>
              <a:cs typeface="+mn-cs"/>
            </a:endParaRP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8"/>
          <p:cNvSpPr txBox="1">
            <a:spLocks noChangeArrowheads="1"/>
          </p:cNvSpPr>
          <p:nvPr/>
        </p:nvSpPr>
        <p:spPr bwMode="auto">
          <a:xfrm>
            <a:off x="408955" y="4937760"/>
            <a:ext cx="11376000" cy="1644904"/>
          </a:xfrm>
          <a:prstGeom prst="rect">
            <a:avLst/>
          </a:prstGeom>
          <a:noFill/>
          <a:ln w="9525" algn="ctr">
            <a:noFill/>
            <a:miter lim="800000"/>
            <a:headEnd/>
            <a:tailEnd/>
          </a:ln>
          <a:effectLst/>
        </p:spPr>
        <p:txBody>
          <a:bodyPr lIns="0" tIns="0" rIns="0" bIns="0">
            <a:noAutofit/>
          </a:bodyPr>
          <a:lstStyle/>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adalah</a:t>
            </a:r>
            <a:r>
              <a:rPr lang="en-US" sz="1800" b="0" dirty="0">
                <a:solidFill>
                  <a:srgbClr val="333333"/>
                </a:solidFill>
                <a:latin typeface="+mn-lt"/>
                <a:cs typeface="+mn-cs"/>
              </a:rPr>
              <a:t> </a:t>
            </a:r>
            <a:r>
              <a:rPr lang="en-US" sz="1800" b="0" dirty="0" err="1">
                <a:solidFill>
                  <a:srgbClr val="333333"/>
                </a:solidFill>
                <a:latin typeface="+mn-lt"/>
                <a:cs typeface="+mn-cs"/>
              </a:rPr>
              <a:t>pemburu</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 </a:t>
            </a:r>
            <a:r>
              <a:rPr lang="en-US" sz="1800" b="0" dirty="0" err="1">
                <a:solidFill>
                  <a:srgbClr val="333333"/>
                </a:solidFill>
                <a:latin typeface="+mn-lt"/>
                <a:cs typeface="+mn-cs"/>
              </a:rPr>
              <a:t>dan</a:t>
            </a:r>
            <a:r>
              <a:rPr lang="en-US" sz="1800" b="0" dirty="0">
                <a:solidFill>
                  <a:srgbClr val="333333"/>
                </a:solidFill>
                <a:latin typeface="+mn-lt"/>
                <a:cs typeface="+mn-cs"/>
              </a:rPr>
              <a:t> </a:t>
            </a:r>
            <a:r>
              <a:rPr lang="en-US" sz="1800" b="0" dirty="0" err="1">
                <a:solidFill>
                  <a:srgbClr val="333333"/>
                </a:solidFill>
                <a:latin typeface="+mn-lt"/>
                <a:cs typeface="+mn-cs"/>
              </a:rPr>
              <a:t>telah</a:t>
            </a:r>
            <a:r>
              <a:rPr lang="en-US" sz="1800" b="0" dirty="0">
                <a:solidFill>
                  <a:srgbClr val="333333"/>
                </a:solidFill>
                <a:latin typeface="+mn-lt"/>
                <a:cs typeface="+mn-cs"/>
              </a:rPr>
              <a:t> </a:t>
            </a:r>
            <a:r>
              <a:rPr lang="en-US" sz="1800" b="0" dirty="0" err="1">
                <a:solidFill>
                  <a:srgbClr val="333333"/>
                </a:solidFill>
                <a:latin typeface="+mn-lt"/>
                <a:cs typeface="+mn-cs"/>
              </a:rPr>
              <a:t>membunuh</a:t>
            </a:r>
            <a:r>
              <a:rPr lang="en-US" sz="1800" b="0" dirty="0">
                <a:solidFill>
                  <a:srgbClr val="333333"/>
                </a:solidFill>
                <a:latin typeface="+mn-lt"/>
                <a:cs typeface="+mn-cs"/>
              </a:rPr>
              <a:t> </a:t>
            </a:r>
            <a:r>
              <a:rPr lang="en-US" sz="1800" b="0" dirty="0" err="1">
                <a:solidFill>
                  <a:srgbClr val="333333"/>
                </a:solidFill>
                <a:latin typeface="+mn-lt"/>
                <a:cs typeface="+mn-cs"/>
              </a:rPr>
              <a:t>seekor</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melakukan</a:t>
            </a:r>
            <a:r>
              <a:rPr lang="en-US" sz="1800" b="0" dirty="0">
                <a:solidFill>
                  <a:srgbClr val="333333"/>
                </a:solidFill>
                <a:latin typeface="+mn-lt"/>
                <a:cs typeface="+mn-cs"/>
              </a:rPr>
              <a:t> </a:t>
            </a:r>
            <a:r>
              <a:rPr lang="en-US" sz="1800" b="0" dirty="0" err="1">
                <a:solidFill>
                  <a:srgbClr val="333333"/>
                </a:solidFill>
                <a:latin typeface="+mn-lt"/>
                <a:cs typeface="+mn-cs"/>
              </a:rPr>
              <a:t>penelitian</a:t>
            </a:r>
            <a:r>
              <a:rPr lang="en-US" sz="1800" b="0" dirty="0">
                <a:solidFill>
                  <a:srgbClr val="333333"/>
                </a:solidFill>
                <a:latin typeface="+mn-lt"/>
                <a:cs typeface="+mn-cs"/>
              </a:rPr>
              <a:t> </a:t>
            </a:r>
            <a:r>
              <a:rPr lang="en-US" sz="1800" b="0" dirty="0" err="1">
                <a:solidFill>
                  <a:srgbClr val="333333"/>
                </a:solidFill>
                <a:latin typeface="+mn-lt"/>
                <a:cs typeface="+mn-cs"/>
              </a:rPr>
              <a:t>tentang</a:t>
            </a:r>
            <a:r>
              <a:rPr lang="en-US" sz="1800" b="0" dirty="0">
                <a:solidFill>
                  <a:srgbClr val="333333"/>
                </a:solidFill>
                <a:latin typeface="+mn-lt"/>
                <a:cs typeface="+mn-cs"/>
              </a:rPr>
              <a:t> </a:t>
            </a:r>
            <a:r>
              <a:rPr lang="en-US" sz="1800" b="0" dirty="0" err="1">
                <a:solidFill>
                  <a:srgbClr val="333333"/>
                </a:solidFill>
                <a:latin typeface="+mn-lt"/>
                <a:cs typeface="+mn-cs"/>
              </a:rPr>
              <a:t>ikan</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Pria itu sedang menguji papan selancar gaya ikan hiu barunya.</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hanya</a:t>
            </a:r>
            <a:r>
              <a:rPr lang="en-US" sz="1800" b="0" dirty="0">
                <a:solidFill>
                  <a:srgbClr val="333333"/>
                </a:solidFill>
                <a:latin typeface="+mn-lt"/>
                <a:cs typeface="+mn-cs"/>
              </a:rPr>
              <a:t> </a:t>
            </a:r>
            <a:r>
              <a:rPr lang="en-US" sz="1800" b="0" dirty="0" err="1">
                <a:solidFill>
                  <a:srgbClr val="333333"/>
                </a:solidFill>
                <a:latin typeface="+mn-lt"/>
                <a:cs typeface="+mn-cs"/>
              </a:rPr>
              <a:t>menakut-nakuti</a:t>
            </a:r>
            <a:r>
              <a:rPr lang="en-US" sz="1800" b="0" dirty="0">
                <a:solidFill>
                  <a:srgbClr val="333333"/>
                </a:solidFill>
                <a:latin typeface="+mn-lt"/>
                <a:cs typeface="+mn-cs"/>
              </a:rPr>
              <a:t> orang </a:t>
            </a:r>
            <a:r>
              <a:rPr lang="en-US" sz="1800" b="0" dirty="0" err="1">
                <a:solidFill>
                  <a:srgbClr val="333333"/>
                </a:solidFill>
                <a:latin typeface="+mn-lt"/>
                <a:cs typeface="+mn-cs"/>
              </a:rPr>
              <a:t>dengan</a:t>
            </a:r>
            <a:r>
              <a:rPr lang="en-US" sz="1800" b="0" dirty="0">
                <a:solidFill>
                  <a:srgbClr val="333333"/>
                </a:solidFill>
                <a:latin typeface="+mn-lt"/>
                <a:cs typeface="+mn-cs"/>
              </a:rPr>
              <a:t> </a:t>
            </a:r>
            <a:r>
              <a:rPr lang="en-US" sz="1800" b="0" dirty="0" err="1">
                <a:solidFill>
                  <a:srgbClr val="333333"/>
                </a:solidFill>
                <a:latin typeface="+mn-lt"/>
                <a:cs typeface="+mn-cs"/>
              </a:rPr>
              <a:t>kepala</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 </a:t>
            </a:r>
            <a:r>
              <a:rPr lang="en-US" sz="1800" b="0" dirty="0" err="1">
                <a:solidFill>
                  <a:srgbClr val="333333"/>
                </a:solidFill>
                <a:latin typeface="+mn-lt"/>
                <a:cs typeface="+mn-cs"/>
              </a:rPr>
              <a:t>palsu</a:t>
            </a:r>
            <a:r>
              <a:rPr lang="en-US" sz="1800" b="0" dirty="0">
                <a:solidFill>
                  <a:srgbClr val="333333"/>
                </a:solidFill>
                <a:latin typeface="+mn-lt"/>
                <a:cs typeface="+mn-cs"/>
              </a:rPr>
              <a:t>.</a:t>
            </a:r>
            <a:endParaRPr lang="de-DE" sz="1800" b="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22</a:t>
            </a:fld>
            <a:endParaRPr lang="de-DE" altLang="de-DE">
              <a:latin typeface="+mn-lt"/>
              <a:cs typeface="+mn-cs"/>
            </a:endParaRPr>
          </a:p>
        </p:txBody>
      </p:sp>
      <p:pic>
        <p:nvPicPr>
          <p:cNvPr id="15"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9"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23</a:t>
            </a:fld>
            <a:endParaRPr lang="de-DE" altLang="de-DE">
              <a:latin typeface="+mn-lt"/>
              <a:cs typeface="+mn-cs"/>
            </a:endParaRPr>
          </a:p>
        </p:txBody>
      </p:sp>
      <p:sp>
        <p:nvSpPr>
          <p:cNvPr id="13" name="Text Box 8"/>
          <p:cNvSpPr txBox="1">
            <a:spLocks noChangeArrowheads="1"/>
          </p:cNvSpPr>
          <p:nvPr/>
        </p:nvSpPr>
        <p:spPr bwMode="auto">
          <a:xfrm>
            <a:off x="408955" y="4937760"/>
            <a:ext cx="11376000" cy="1644904"/>
          </a:xfrm>
          <a:prstGeom prst="rect">
            <a:avLst/>
          </a:prstGeom>
          <a:noFill/>
          <a:ln w="9525" algn="ctr">
            <a:noFill/>
            <a:miter lim="800000"/>
            <a:headEnd/>
            <a:tailEnd/>
          </a:ln>
          <a:effectLst/>
        </p:spPr>
        <p:txBody>
          <a:bodyPr lIns="0" tIns="0" rIns="0" bIns="0">
            <a:noAutofit/>
          </a:bodyPr>
          <a:lstStyle/>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adalah</a:t>
            </a:r>
            <a:r>
              <a:rPr lang="en-US" sz="1800" b="0" dirty="0">
                <a:solidFill>
                  <a:srgbClr val="333333"/>
                </a:solidFill>
                <a:latin typeface="+mn-lt"/>
                <a:cs typeface="+mn-cs"/>
              </a:rPr>
              <a:t> </a:t>
            </a:r>
            <a:r>
              <a:rPr lang="en-US" sz="1800" b="0" dirty="0" err="1">
                <a:solidFill>
                  <a:srgbClr val="333333"/>
                </a:solidFill>
                <a:latin typeface="+mn-lt"/>
                <a:cs typeface="+mn-cs"/>
              </a:rPr>
              <a:t>pemburu</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 </a:t>
            </a:r>
            <a:r>
              <a:rPr lang="en-US" sz="1800" b="0" dirty="0" err="1">
                <a:solidFill>
                  <a:srgbClr val="333333"/>
                </a:solidFill>
                <a:latin typeface="+mn-lt"/>
                <a:cs typeface="+mn-cs"/>
              </a:rPr>
              <a:t>dan</a:t>
            </a:r>
            <a:r>
              <a:rPr lang="en-US" sz="1800" b="0" dirty="0">
                <a:solidFill>
                  <a:srgbClr val="333333"/>
                </a:solidFill>
                <a:latin typeface="+mn-lt"/>
                <a:cs typeface="+mn-cs"/>
              </a:rPr>
              <a:t> </a:t>
            </a:r>
            <a:r>
              <a:rPr lang="en-US" sz="1800" b="0" dirty="0" err="1">
                <a:solidFill>
                  <a:srgbClr val="333333"/>
                </a:solidFill>
                <a:latin typeface="+mn-lt"/>
                <a:cs typeface="+mn-cs"/>
              </a:rPr>
              <a:t>telah</a:t>
            </a:r>
            <a:r>
              <a:rPr lang="en-US" sz="1800" b="0" dirty="0">
                <a:solidFill>
                  <a:srgbClr val="333333"/>
                </a:solidFill>
                <a:latin typeface="+mn-lt"/>
                <a:cs typeface="+mn-cs"/>
              </a:rPr>
              <a:t> </a:t>
            </a:r>
            <a:r>
              <a:rPr lang="en-US" sz="1800" b="0" dirty="0" err="1">
                <a:solidFill>
                  <a:srgbClr val="333333"/>
                </a:solidFill>
                <a:latin typeface="+mn-lt"/>
                <a:cs typeface="+mn-cs"/>
              </a:rPr>
              <a:t>membunuh</a:t>
            </a:r>
            <a:r>
              <a:rPr lang="en-US" sz="1800" b="0" dirty="0">
                <a:solidFill>
                  <a:srgbClr val="333333"/>
                </a:solidFill>
                <a:latin typeface="+mn-lt"/>
                <a:cs typeface="+mn-cs"/>
              </a:rPr>
              <a:t> </a:t>
            </a:r>
            <a:r>
              <a:rPr lang="en-US" sz="1800" b="0" dirty="0" err="1">
                <a:solidFill>
                  <a:srgbClr val="333333"/>
                </a:solidFill>
                <a:latin typeface="+mn-lt"/>
                <a:cs typeface="+mn-cs"/>
              </a:rPr>
              <a:t>seekor</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melakukan</a:t>
            </a:r>
            <a:r>
              <a:rPr lang="en-US" sz="1800" b="0" dirty="0">
                <a:solidFill>
                  <a:srgbClr val="333333"/>
                </a:solidFill>
                <a:latin typeface="+mn-lt"/>
                <a:cs typeface="+mn-cs"/>
              </a:rPr>
              <a:t> </a:t>
            </a:r>
            <a:r>
              <a:rPr lang="en-US" sz="1800" b="0" dirty="0" err="1">
                <a:solidFill>
                  <a:srgbClr val="333333"/>
                </a:solidFill>
                <a:latin typeface="+mn-lt"/>
                <a:cs typeface="+mn-cs"/>
              </a:rPr>
              <a:t>penelitian</a:t>
            </a:r>
            <a:r>
              <a:rPr lang="en-US" sz="1800" b="0" dirty="0">
                <a:solidFill>
                  <a:srgbClr val="333333"/>
                </a:solidFill>
                <a:latin typeface="+mn-lt"/>
                <a:cs typeface="+mn-cs"/>
              </a:rPr>
              <a:t> </a:t>
            </a:r>
            <a:r>
              <a:rPr lang="en-US" sz="1800" b="0" dirty="0" err="1">
                <a:solidFill>
                  <a:srgbClr val="333333"/>
                </a:solidFill>
                <a:latin typeface="+mn-lt"/>
                <a:cs typeface="+mn-cs"/>
              </a:rPr>
              <a:t>tentang</a:t>
            </a:r>
            <a:r>
              <a:rPr lang="en-US" sz="1800" b="0" dirty="0">
                <a:solidFill>
                  <a:srgbClr val="333333"/>
                </a:solidFill>
                <a:latin typeface="+mn-lt"/>
                <a:cs typeface="+mn-cs"/>
              </a:rPr>
              <a:t> </a:t>
            </a:r>
            <a:r>
              <a:rPr lang="en-US" sz="1800" b="0" dirty="0" err="1">
                <a:solidFill>
                  <a:srgbClr val="333333"/>
                </a:solidFill>
                <a:latin typeface="+mn-lt"/>
                <a:cs typeface="+mn-cs"/>
              </a:rPr>
              <a:t>ikan</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Pria itu sedang menguji papan selancar gaya ikan hiu barunya.</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hanya</a:t>
            </a:r>
            <a:r>
              <a:rPr lang="en-US" sz="1800" b="0" dirty="0">
                <a:solidFill>
                  <a:srgbClr val="333333"/>
                </a:solidFill>
                <a:latin typeface="+mn-lt"/>
                <a:cs typeface="+mn-cs"/>
              </a:rPr>
              <a:t> </a:t>
            </a:r>
            <a:r>
              <a:rPr lang="en-US" sz="1800" b="0" dirty="0" err="1">
                <a:solidFill>
                  <a:srgbClr val="333333"/>
                </a:solidFill>
                <a:latin typeface="+mn-lt"/>
                <a:cs typeface="+mn-cs"/>
              </a:rPr>
              <a:t>menakut-nakuti</a:t>
            </a:r>
            <a:r>
              <a:rPr lang="en-US" sz="1800" b="0" dirty="0">
                <a:solidFill>
                  <a:srgbClr val="333333"/>
                </a:solidFill>
                <a:latin typeface="+mn-lt"/>
                <a:cs typeface="+mn-cs"/>
              </a:rPr>
              <a:t> orang </a:t>
            </a:r>
            <a:r>
              <a:rPr lang="en-US" sz="1800" b="0" dirty="0" err="1">
                <a:solidFill>
                  <a:srgbClr val="333333"/>
                </a:solidFill>
                <a:latin typeface="+mn-lt"/>
                <a:cs typeface="+mn-cs"/>
              </a:rPr>
              <a:t>dengan</a:t>
            </a:r>
            <a:r>
              <a:rPr lang="en-US" sz="1800" b="0" dirty="0">
                <a:solidFill>
                  <a:srgbClr val="333333"/>
                </a:solidFill>
                <a:latin typeface="+mn-lt"/>
                <a:cs typeface="+mn-cs"/>
              </a:rPr>
              <a:t> </a:t>
            </a:r>
            <a:r>
              <a:rPr lang="en-US" sz="1800" b="0" dirty="0" err="1">
                <a:solidFill>
                  <a:srgbClr val="333333"/>
                </a:solidFill>
                <a:latin typeface="+mn-lt"/>
                <a:cs typeface="+mn-cs"/>
              </a:rPr>
              <a:t>kepala</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 </a:t>
            </a:r>
            <a:r>
              <a:rPr lang="en-US" sz="1800" b="0" dirty="0" err="1">
                <a:solidFill>
                  <a:srgbClr val="333333"/>
                </a:solidFill>
                <a:latin typeface="+mn-lt"/>
                <a:cs typeface="+mn-cs"/>
              </a:rPr>
              <a:t>palsu</a:t>
            </a:r>
            <a:r>
              <a:rPr lang="en-US" sz="1800" b="0" dirty="0">
                <a:solidFill>
                  <a:srgbClr val="333333"/>
                </a:solidFill>
                <a:latin typeface="+mn-lt"/>
                <a:cs typeface="+mn-cs"/>
              </a:rPr>
              <a:t>.</a:t>
            </a:r>
            <a:endParaRPr lang="de-DE" sz="1800" b="0" dirty="0">
              <a:solidFill>
                <a:srgbClr val="333333"/>
              </a:solidFill>
              <a:latin typeface="+mn-lt"/>
              <a:cs typeface="+mn-cs"/>
            </a:endParaRPr>
          </a:p>
        </p:txBody>
      </p:sp>
      <p:pic>
        <p:nvPicPr>
          <p:cNvPr id="17"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21"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2"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3"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8"/>
          <p:cNvSpPr txBox="1">
            <a:spLocks noChangeArrowheads="1"/>
          </p:cNvSpPr>
          <p:nvPr/>
        </p:nvSpPr>
        <p:spPr bwMode="auto">
          <a:xfrm>
            <a:off x="408955" y="4937760"/>
            <a:ext cx="11376000" cy="1644904"/>
          </a:xfrm>
          <a:prstGeom prst="rect">
            <a:avLst/>
          </a:prstGeom>
          <a:noFill/>
          <a:ln w="9525" algn="ctr">
            <a:noFill/>
            <a:miter lim="800000"/>
            <a:headEnd/>
            <a:tailEnd/>
          </a:ln>
          <a:effectLst/>
        </p:spPr>
        <p:txBody>
          <a:bodyPr lIns="0" tIns="0" rIns="0" bIns="0">
            <a:noAutofit/>
          </a:bodyPr>
          <a:lstStyle/>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adalah</a:t>
            </a:r>
            <a:r>
              <a:rPr lang="en-US" sz="1800" b="0" dirty="0">
                <a:solidFill>
                  <a:srgbClr val="333333"/>
                </a:solidFill>
                <a:latin typeface="+mn-lt"/>
                <a:cs typeface="+mn-cs"/>
              </a:rPr>
              <a:t> </a:t>
            </a:r>
            <a:r>
              <a:rPr lang="en-US" sz="1800" b="0" dirty="0" err="1">
                <a:solidFill>
                  <a:srgbClr val="333333"/>
                </a:solidFill>
                <a:latin typeface="+mn-lt"/>
                <a:cs typeface="+mn-cs"/>
              </a:rPr>
              <a:t>pemburu</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 </a:t>
            </a:r>
            <a:r>
              <a:rPr lang="en-US" sz="1800" b="0" dirty="0" err="1">
                <a:solidFill>
                  <a:srgbClr val="333333"/>
                </a:solidFill>
                <a:latin typeface="+mn-lt"/>
                <a:cs typeface="+mn-cs"/>
              </a:rPr>
              <a:t>dan</a:t>
            </a:r>
            <a:r>
              <a:rPr lang="en-US" sz="1800" b="0" dirty="0">
                <a:solidFill>
                  <a:srgbClr val="333333"/>
                </a:solidFill>
                <a:latin typeface="+mn-lt"/>
                <a:cs typeface="+mn-cs"/>
              </a:rPr>
              <a:t> </a:t>
            </a:r>
            <a:r>
              <a:rPr lang="en-US" sz="1800" b="0" dirty="0" err="1">
                <a:solidFill>
                  <a:srgbClr val="333333"/>
                </a:solidFill>
                <a:latin typeface="+mn-lt"/>
                <a:cs typeface="+mn-cs"/>
              </a:rPr>
              <a:t>telah</a:t>
            </a:r>
            <a:r>
              <a:rPr lang="en-US" sz="1800" b="0" dirty="0">
                <a:solidFill>
                  <a:srgbClr val="333333"/>
                </a:solidFill>
                <a:latin typeface="+mn-lt"/>
                <a:cs typeface="+mn-cs"/>
              </a:rPr>
              <a:t> </a:t>
            </a:r>
            <a:r>
              <a:rPr lang="en-US" sz="1800" b="0" dirty="0" err="1">
                <a:solidFill>
                  <a:srgbClr val="333333"/>
                </a:solidFill>
                <a:latin typeface="+mn-lt"/>
                <a:cs typeface="+mn-cs"/>
              </a:rPr>
              <a:t>membunuh</a:t>
            </a:r>
            <a:r>
              <a:rPr lang="en-US" sz="1800" b="0" dirty="0">
                <a:solidFill>
                  <a:srgbClr val="333333"/>
                </a:solidFill>
                <a:latin typeface="+mn-lt"/>
                <a:cs typeface="+mn-cs"/>
              </a:rPr>
              <a:t> </a:t>
            </a:r>
            <a:r>
              <a:rPr lang="en-US" sz="1800" b="0" dirty="0" err="1">
                <a:solidFill>
                  <a:srgbClr val="333333"/>
                </a:solidFill>
                <a:latin typeface="+mn-lt"/>
                <a:cs typeface="+mn-cs"/>
              </a:rPr>
              <a:t>seekor</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Pria</a:t>
            </a:r>
            <a:r>
              <a:rPr lang="en-US" sz="1800" b="0" dirty="0">
                <a:solidFill>
                  <a:srgbClr val="333333"/>
                </a:solidFill>
                <a:latin typeface="+mn-lt"/>
                <a:cs typeface="+mn-cs"/>
              </a:rPr>
              <a:t> </a:t>
            </a:r>
            <a:r>
              <a:rPr lang="en-US" sz="1800" b="0" dirty="0" err="1">
                <a:solidFill>
                  <a:srgbClr val="333333"/>
                </a:solidFill>
                <a:latin typeface="+mn-lt"/>
                <a:cs typeface="+mn-cs"/>
              </a:rPr>
              <a:t>itu</a:t>
            </a:r>
            <a:r>
              <a:rPr lang="en-US" sz="1800" b="0" dirty="0">
                <a:solidFill>
                  <a:srgbClr val="333333"/>
                </a:solidFill>
                <a:latin typeface="+mn-lt"/>
                <a:cs typeface="+mn-cs"/>
              </a:rPr>
              <a:t> </a:t>
            </a:r>
            <a:r>
              <a:rPr lang="en-US" sz="1800" b="0" dirty="0" err="1">
                <a:solidFill>
                  <a:srgbClr val="333333"/>
                </a:solidFill>
                <a:latin typeface="+mn-lt"/>
                <a:cs typeface="+mn-cs"/>
              </a:rPr>
              <a:t>melakukan</a:t>
            </a:r>
            <a:r>
              <a:rPr lang="en-US" sz="1800" b="0" dirty="0">
                <a:solidFill>
                  <a:srgbClr val="333333"/>
                </a:solidFill>
                <a:latin typeface="+mn-lt"/>
                <a:cs typeface="+mn-cs"/>
              </a:rPr>
              <a:t> </a:t>
            </a:r>
            <a:r>
              <a:rPr lang="en-US" sz="1800" b="0" dirty="0" err="1">
                <a:solidFill>
                  <a:srgbClr val="333333"/>
                </a:solidFill>
                <a:latin typeface="+mn-lt"/>
                <a:cs typeface="+mn-cs"/>
              </a:rPr>
              <a:t>penelitian</a:t>
            </a:r>
            <a:r>
              <a:rPr lang="en-US" sz="1800" b="0" dirty="0">
                <a:solidFill>
                  <a:srgbClr val="333333"/>
                </a:solidFill>
                <a:latin typeface="+mn-lt"/>
                <a:cs typeface="+mn-cs"/>
              </a:rPr>
              <a:t> </a:t>
            </a:r>
            <a:r>
              <a:rPr lang="en-US" sz="1800" b="0" dirty="0" err="1">
                <a:solidFill>
                  <a:srgbClr val="333333"/>
                </a:solidFill>
                <a:latin typeface="+mn-lt"/>
                <a:cs typeface="+mn-cs"/>
              </a:rPr>
              <a:t>tentang</a:t>
            </a:r>
            <a:r>
              <a:rPr lang="en-US" sz="1800" b="0" dirty="0">
                <a:solidFill>
                  <a:srgbClr val="333333"/>
                </a:solidFill>
                <a:latin typeface="+mn-lt"/>
                <a:cs typeface="+mn-cs"/>
              </a:rPr>
              <a:t> </a:t>
            </a:r>
            <a:r>
              <a:rPr lang="en-US" sz="1800" b="0" dirty="0" err="1">
                <a:solidFill>
                  <a:srgbClr val="333333"/>
                </a:solidFill>
                <a:latin typeface="+mn-lt"/>
                <a:cs typeface="+mn-cs"/>
              </a:rPr>
              <a:t>ikan</a:t>
            </a:r>
            <a:r>
              <a:rPr lang="en-US" sz="1800" b="0" dirty="0">
                <a:solidFill>
                  <a:srgbClr val="333333"/>
                </a:solidFill>
                <a:latin typeface="+mn-lt"/>
                <a:cs typeface="+mn-cs"/>
              </a:rPr>
              <a:t> </a:t>
            </a:r>
            <a:r>
              <a:rPr lang="en-US" sz="1800" b="0" dirty="0" err="1">
                <a:solidFill>
                  <a:srgbClr val="333333"/>
                </a:solidFill>
                <a:latin typeface="+mn-lt"/>
                <a:cs typeface="+mn-cs"/>
              </a:rPr>
              <a:t>hiu</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Pria itu sedang menguji papan selancar gaya ikan hiu barunya.</a:t>
            </a:r>
            <a:endParaRPr lang="en-US" sz="1800" b="0" dirty="0">
              <a:solidFill>
                <a:srgbClr val="333333"/>
              </a:solidFill>
              <a:latin typeface="+mn-lt"/>
              <a:cs typeface="+mn-cs"/>
            </a:endParaRPr>
          </a:p>
          <a:p>
            <a:pPr marL="285750" indent="-285750" eaLnBrk="1" hangingPunct="1">
              <a:spcBef>
                <a:spcPts val="1200"/>
              </a:spcBef>
              <a:spcAft>
                <a:spcPts val="0"/>
              </a:spcAft>
              <a:buClr>
                <a:srgbClr val="004992"/>
              </a:buClr>
              <a:buFont typeface="WingDings"/>
              <a:buAutoNum type="arabicPeriod"/>
              <a:defRPr/>
            </a:pPr>
            <a:r>
              <a:rPr lang="en-US" sz="1800" b="0" dirty="0" err="1">
                <a:solidFill>
                  <a:srgbClr val="004992"/>
                </a:solidFill>
                <a:latin typeface="+mn-lt"/>
                <a:cs typeface="+mn-cs"/>
              </a:rPr>
              <a:t>Pria</a:t>
            </a:r>
            <a:r>
              <a:rPr lang="en-US" sz="1800" b="0" dirty="0">
                <a:solidFill>
                  <a:srgbClr val="004992"/>
                </a:solidFill>
                <a:latin typeface="+mn-lt"/>
                <a:cs typeface="+mn-cs"/>
              </a:rPr>
              <a:t> </a:t>
            </a:r>
            <a:r>
              <a:rPr lang="en-US" sz="1800" b="0" dirty="0" err="1">
                <a:solidFill>
                  <a:srgbClr val="004992"/>
                </a:solidFill>
                <a:latin typeface="+mn-lt"/>
                <a:cs typeface="+mn-cs"/>
              </a:rPr>
              <a:t>itu</a:t>
            </a:r>
            <a:r>
              <a:rPr lang="en-US" sz="1800" b="0" dirty="0">
                <a:solidFill>
                  <a:srgbClr val="004992"/>
                </a:solidFill>
                <a:latin typeface="+mn-lt"/>
                <a:cs typeface="+mn-cs"/>
              </a:rPr>
              <a:t> </a:t>
            </a:r>
            <a:r>
              <a:rPr lang="en-US" sz="1800" b="0" dirty="0" err="1">
                <a:solidFill>
                  <a:srgbClr val="004992"/>
                </a:solidFill>
                <a:latin typeface="+mn-lt"/>
                <a:cs typeface="+mn-cs"/>
              </a:rPr>
              <a:t>hanya</a:t>
            </a:r>
            <a:r>
              <a:rPr lang="en-US" sz="1800" b="0" dirty="0">
                <a:solidFill>
                  <a:srgbClr val="004992"/>
                </a:solidFill>
                <a:latin typeface="+mn-lt"/>
                <a:cs typeface="+mn-cs"/>
              </a:rPr>
              <a:t> </a:t>
            </a:r>
            <a:r>
              <a:rPr lang="en-US" sz="1800" b="0" dirty="0" err="1">
                <a:solidFill>
                  <a:srgbClr val="004992"/>
                </a:solidFill>
                <a:latin typeface="+mn-lt"/>
                <a:cs typeface="+mn-cs"/>
              </a:rPr>
              <a:t>menakut-nakuti</a:t>
            </a:r>
            <a:r>
              <a:rPr lang="en-US" sz="1800" b="0" dirty="0">
                <a:solidFill>
                  <a:srgbClr val="004992"/>
                </a:solidFill>
                <a:latin typeface="+mn-lt"/>
                <a:cs typeface="+mn-cs"/>
              </a:rPr>
              <a:t> orang </a:t>
            </a:r>
            <a:r>
              <a:rPr lang="en-US" sz="1800" b="0" dirty="0" err="1">
                <a:solidFill>
                  <a:srgbClr val="004992"/>
                </a:solidFill>
                <a:latin typeface="+mn-lt"/>
                <a:cs typeface="+mn-cs"/>
              </a:rPr>
              <a:t>dengan</a:t>
            </a:r>
            <a:r>
              <a:rPr lang="en-US" sz="1800" b="0" dirty="0">
                <a:solidFill>
                  <a:srgbClr val="004992"/>
                </a:solidFill>
                <a:latin typeface="+mn-lt"/>
                <a:cs typeface="+mn-cs"/>
              </a:rPr>
              <a:t> </a:t>
            </a:r>
            <a:r>
              <a:rPr lang="en-US" sz="1800" b="0" dirty="0" err="1">
                <a:solidFill>
                  <a:srgbClr val="004992"/>
                </a:solidFill>
                <a:latin typeface="+mn-lt"/>
                <a:cs typeface="+mn-cs"/>
              </a:rPr>
              <a:t>kepala</a:t>
            </a:r>
            <a:r>
              <a:rPr lang="en-US" sz="1800" b="0" dirty="0">
                <a:solidFill>
                  <a:srgbClr val="004992"/>
                </a:solidFill>
                <a:latin typeface="+mn-lt"/>
                <a:cs typeface="+mn-cs"/>
              </a:rPr>
              <a:t> </a:t>
            </a:r>
            <a:r>
              <a:rPr lang="en-US" sz="1800" b="0" dirty="0" err="1">
                <a:solidFill>
                  <a:srgbClr val="004992"/>
                </a:solidFill>
                <a:latin typeface="+mn-lt"/>
                <a:cs typeface="+mn-cs"/>
              </a:rPr>
              <a:t>hiu</a:t>
            </a:r>
            <a:r>
              <a:rPr lang="en-US" sz="1800" b="0" dirty="0">
                <a:solidFill>
                  <a:srgbClr val="004992"/>
                </a:solidFill>
                <a:latin typeface="+mn-lt"/>
                <a:cs typeface="+mn-cs"/>
              </a:rPr>
              <a:t> </a:t>
            </a:r>
            <a:r>
              <a:rPr lang="en-US" sz="1800" b="0" dirty="0" err="1">
                <a:solidFill>
                  <a:srgbClr val="004992"/>
                </a:solidFill>
                <a:latin typeface="+mn-lt"/>
                <a:cs typeface="+mn-cs"/>
              </a:rPr>
              <a:t>palsu</a:t>
            </a:r>
            <a:r>
              <a:rPr lang="en-US" sz="1800" b="0" dirty="0">
                <a:solidFill>
                  <a:srgbClr val="004992"/>
                </a:solidFill>
                <a:latin typeface="+mn-lt"/>
                <a:cs typeface="+mn-cs"/>
              </a:rPr>
              <a:t>.</a:t>
            </a:r>
            <a:endParaRPr 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24</a:t>
            </a:fld>
            <a:endParaRPr lang="de-DE" altLang="de-DE">
              <a:latin typeface="+mn-lt"/>
              <a:cs typeface="+mn-cs"/>
            </a:endParaRP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0"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1"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25</a:t>
            </a:fld>
            <a:endParaRPr lang="de-DE" altLang="de-DE">
              <a:latin typeface="+mn-lt"/>
              <a:cs typeface="+mn-cs"/>
            </a:endParaRPr>
          </a:p>
        </p:txBody>
      </p:sp>
      <p:sp>
        <p:nvSpPr>
          <p:cNvPr id="6" name="Text Box 8"/>
          <p:cNvSpPr txBox="1">
            <a:spLocks noChangeArrowheads="1"/>
          </p:cNvSpPr>
          <p:nvPr/>
        </p:nvSpPr>
        <p:spPr bwMode="auto">
          <a:xfrm>
            <a:off x="408955" y="4937760"/>
            <a:ext cx="11376000" cy="1644904"/>
          </a:xfrm>
          <a:prstGeom prst="rect">
            <a:avLst/>
          </a:prstGeom>
          <a:noFill/>
          <a:ln w="9525" algn="ctr">
            <a:noFill/>
            <a:miter lim="800000"/>
            <a:headEnd/>
            <a:tailEnd/>
          </a:ln>
          <a:effectLst/>
        </p:spPr>
        <p:txBody>
          <a:bodyPr lIns="0" tIns="0" rIns="0" bIns="0">
            <a:noAutofit/>
          </a:bodyPr>
          <a:lstStyle/>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Konduktor yang tegang karena dia datang terlambat untuk latihan.</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Konduktor</a:t>
            </a:r>
            <a:r>
              <a:rPr lang="en-US" sz="1800" b="0" dirty="0">
                <a:solidFill>
                  <a:srgbClr val="333333"/>
                </a:solidFill>
                <a:latin typeface="+mn-lt"/>
                <a:cs typeface="+mn-cs"/>
              </a:rPr>
              <a:t> yang </a:t>
            </a:r>
            <a:r>
              <a:rPr lang="en-US" sz="1800" b="0" dirty="0" err="1">
                <a:solidFill>
                  <a:srgbClr val="333333"/>
                </a:solidFill>
                <a:latin typeface="+mn-lt"/>
                <a:cs typeface="+mn-cs"/>
              </a:rPr>
              <a:t>baru</a:t>
            </a:r>
            <a:r>
              <a:rPr lang="en-US" sz="1800" b="0" dirty="0">
                <a:solidFill>
                  <a:srgbClr val="333333"/>
                </a:solidFill>
                <a:latin typeface="+mn-lt"/>
                <a:cs typeface="+mn-cs"/>
              </a:rPr>
              <a:t> </a:t>
            </a:r>
            <a:r>
              <a:rPr lang="en-US" sz="1800" b="0" dirty="0" err="1">
                <a:solidFill>
                  <a:srgbClr val="333333"/>
                </a:solidFill>
                <a:latin typeface="+mn-lt"/>
                <a:cs typeface="+mn-cs"/>
              </a:rPr>
              <a:t>saja</a:t>
            </a:r>
            <a:r>
              <a:rPr lang="en-US" sz="1800" b="0" dirty="0">
                <a:solidFill>
                  <a:srgbClr val="333333"/>
                </a:solidFill>
                <a:latin typeface="+mn-lt"/>
                <a:cs typeface="+mn-cs"/>
              </a:rPr>
              <a:t> </a:t>
            </a:r>
            <a:r>
              <a:rPr lang="en-US" sz="1800" b="0" dirty="0" err="1">
                <a:solidFill>
                  <a:srgbClr val="333333"/>
                </a:solidFill>
                <a:latin typeface="+mn-lt"/>
                <a:cs typeface="+mn-cs"/>
              </a:rPr>
              <a:t>mengingatkan</a:t>
            </a:r>
            <a:r>
              <a:rPr lang="en-US" sz="1800" b="0" dirty="0">
                <a:solidFill>
                  <a:srgbClr val="333333"/>
                </a:solidFill>
                <a:latin typeface="+mn-lt"/>
                <a:cs typeface="+mn-cs"/>
              </a:rPr>
              <a:t> </a:t>
            </a:r>
            <a:r>
              <a:rPr lang="en-US" sz="1800" b="0" dirty="0" err="1">
                <a:solidFill>
                  <a:srgbClr val="333333"/>
                </a:solidFill>
                <a:latin typeface="+mn-lt"/>
                <a:cs typeface="+mn-cs"/>
              </a:rPr>
              <a:t>seorang</a:t>
            </a:r>
            <a:r>
              <a:rPr lang="en-US" sz="1800" b="0" dirty="0">
                <a:solidFill>
                  <a:srgbClr val="333333"/>
                </a:solidFill>
                <a:latin typeface="+mn-lt"/>
                <a:cs typeface="+mn-cs"/>
              </a:rPr>
              <a:t> </a:t>
            </a:r>
            <a:r>
              <a:rPr lang="en-US" sz="1800" b="0" dirty="0" err="1">
                <a:solidFill>
                  <a:srgbClr val="333333"/>
                </a:solidFill>
                <a:latin typeface="+mn-lt"/>
                <a:cs typeface="+mn-cs"/>
              </a:rPr>
              <a:t>pria</a:t>
            </a:r>
            <a:r>
              <a:rPr lang="en-US" sz="1800" b="0" dirty="0">
                <a:solidFill>
                  <a:srgbClr val="333333"/>
                </a:solidFill>
                <a:latin typeface="+mn-lt"/>
                <a:cs typeface="+mn-cs"/>
              </a:rPr>
              <a:t> di </a:t>
            </a:r>
            <a:r>
              <a:rPr lang="en-US" sz="1800" b="0" dirty="0" err="1">
                <a:solidFill>
                  <a:srgbClr val="333333"/>
                </a:solidFill>
                <a:latin typeface="+mn-lt"/>
                <a:cs typeface="+mn-cs"/>
              </a:rPr>
              <a:t>barisan</a:t>
            </a:r>
            <a:r>
              <a:rPr lang="en-US" sz="1800" b="0" dirty="0">
                <a:solidFill>
                  <a:srgbClr val="333333"/>
                </a:solidFill>
                <a:latin typeface="+mn-lt"/>
                <a:cs typeface="+mn-cs"/>
              </a:rPr>
              <a:t> </a:t>
            </a:r>
            <a:r>
              <a:rPr lang="en-US" sz="1800" b="0" dirty="0" err="1">
                <a:solidFill>
                  <a:srgbClr val="333333"/>
                </a:solidFill>
                <a:latin typeface="+mn-lt"/>
                <a:cs typeface="+mn-cs"/>
              </a:rPr>
              <a:t>depan</a:t>
            </a:r>
            <a:r>
              <a:rPr lang="en-US" sz="1800" b="0" dirty="0">
                <a:solidFill>
                  <a:srgbClr val="333333"/>
                </a:solidFill>
                <a:latin typeface="+mn-lt"/>
                <a:cs typeface="+mn-cs"/>
              </a:rPr>
              <a:t> </a:t>
            </a:r>
            <a:r>
              <a:rPr lang="en-US" sz="1800" b="0" dirty="0" err="1">
                <a:solidFill>
                  <a:srgbClr val="333333"/>
                </a:solidFill>
                <a:latin typeface="+mn-lt"/>
                <a:cs typeface="+mn-cs"/>
              </a:rPr>
              <a:t>karena</a:t>
            </a:r>
            <a:r>
              <a:rPr lang="en-US" sz="1800" b="0" dirty="0">
                <a:solidFill>
                  <a:srgbClr val="333333"/>
                </a:solidFill>
                <a:latin typeface="+mn-lt"/>
                <a:cs typeface="+mn-cs"/>
              </a:rPr>
              <a:t> </a:t>
            </a:r>
            <a:r>
              <a:rPr lang="en-US" sz="1800" b="0" dirty="0" err="1">
                <a:solidFill>
                  <a:srgbClr val="333333"/>
                </a:solidFill>
                <a:latin typeface="+mn-lt"/>
                <a:cs typeface="+mn-cs"/>
              </a:rPr>
              <a:t>ia</a:t>
            </a:r>
            <a:r>
              <a:rPr lang="en-US" sz="1800" b="0" dirty="0">
                <a:solidFill>
                  <a:srgbClr val="333333"/>
                </a:solidFill>
                <a:latin typeface="+mn-lt"/>
                <a:cs typeface="+mn-cs"/>
              </a:rPr>
              <a:t> </a:t>
            </a:r>
            <a:r>
              <a:rPr lang="en-US" sz="1800" b="0" dirty="0" err="1">
                <a:solidFill>
                  <a:srgbClr val="333333"/>
                </a:solidFill>
                <a:latin typeface="+mn-lt"/>
                <a:cs typeface="+mn-cs"/>
              </a:rPr>
              <a:t>bernyanyi</a:t>
            </a:r>
            <a:r>
              <a:rPr lang="en-US" sz="1800" b="0" dirty="0">
                <a:solidFill>
                  <a:srgbClr val="333333"/>
                </a:solidFill>
                <a:latin typeface="+mn-lt"/>
                <a:cs typeface="+mn-cs"/>
              </a:rPr>
              <a:t> </a:t>
            </a:r>
            <a:r>
              <a:rPr lang="en-US" sz="1800" b="0" dirty="0" err="1">
                <a:solidFill>
                  <a:srgbClr val="333333"/>
                </a:solidFill>
                <a:latin typeface="+mn-lt"/>
                <a:cs typeface="+mn-cs"/>
              </a:rPr>
              <a:t>tidak</a:t>
            </a:r>
            <a:r>
              <a:rPr lang="en-US" sz="1800" b="0" dirty="0">
                <a:solidFill>
                  <a:srgbClr val="333333"/>
                </a:solidFill>
                <a:latin typeface="+mn-lt"/>
                <a:cs typeface="+mn-cs"/>
              </a:rPr>
              <a:t> </a:t>
            </a:r>
            <a:r>
              <a:rPr lang="en-US" sz="1800" b="0" dirty="0" err="1">
                <a:solidFill>
                  <a:srgbClr val="333333"/>
                </a:solidFill>
                <a:latin typeface="+mn-lt"/>
                <a:cs typeface="+mn-cs"/>
              </a:rPr>
              <a:t>selaras</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Gadis di barisan depan hanya mengatakan kepada </a:t>
            </a:r>
            <a:r>
              <a:rPr lang="en-US" sz="1800" b="0" dirty="0" err="1">
                <a:solidFill>
                  <a:srgbClr val="333333"/>
                </a:solidFill>
                <a:latin typeface="+mn-lt"/>
                <a:cs typeface="+mn-cs"/>
              </a:rPr>
              <a:t>pria</a:t>
            </a:r>
            <a:r>
              <a:rPr lang="id-ID" sz="1800" b="0" dirty="0">
                <a:solidFill>
                  <a:srgbClr val="333333"/>
                </a:solidFill>
                <a:latin typeface="+mn-lt"/>
                <a:cs typeface="+mn-cs"/>
              </a:rPr>
              <a:t> di sebelahnya bahwa dia naksir konduktor.</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Konduktor </a:t>
            </a:r>
            <a:r>
              <a:rPr lang="en-US" sz="1800" b="0" dirty="0">
                <a:solidFill>
                  <a:srgbClr val="333333"/>
                </a:solidFill>
                <a:latin typeface="+mn-lt"/>
                <a:cs typeface="+mn-cs"/>
              </a:rPr>
              <a:t>yang </a:t>
            </a:r>
            <a:r>
              <a:rPr lang="en-US" sz="1800" b="0" dirty="0" err="1">
                <a:solidFill>
                  <a:srgbClr val="333333"/>
                </a:solidFill>
                <a:latin typeface="+mn-lt"/>
                <a:cs typeface="+mn-cs"/>
              </a:rPr>
              <a:t>sedang</a:t>
            </a:r>
            <a:r>
              <a:rPr lang="en-US" sz="1800" b="0" dirty="0">
                <a:solidFill>
                  <a:srgbClr val="333333"/>
                </a:solidFill>
                <a:latin typeface="+mn-lt"/>
                <a:cs typeface="+mn-cs"/>
              </a:rPr>
              <a:t> </a:t>
            </a:r>
            <a:r>
              <a:rPr lang="en-US" sz="1800" b="0" dirty="0" err="1">
                <a:solidFill>
                  <a:srgbClr val="333333"/>
                </a:solidFill>
                <a:latin typeface="+mn-lt"/>
                <a:cs typeface="+mn-cs"/>
              </a:rPr>
              <a:t>gelisah</a:t>
            </a:r>
            <a:r>
              <a:rPr lang="id-ID" sz="1800" b="0" dirty="0">
                <a:solidFill>
                  <a:srgbClr val="333333"/>
                </a:solidFill>
                <a:latin typeface="+mn-lt"/>
                <a:cs typeface="+mn-cs"/>
              </a:rPr>
              <a:t> karena ia tidak dapat menemukan tongkatnya.</a:t>
            </a:r>
            <a:endParaRPr lang="de-DE" sz="1800" b="0" dirty="0">
              <a:solidFill>
                <a:srgbClr val="333333"/>
              </a:solidFill>
              <a:latin typeface="+mn-lt"/>
              <a:cs typeface="+mn-cs"/>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26</a:t>
            </a:fld>
            <a:endParaRPr lang="de-DE" altLang="de-DE">
              <a:latin typeface="+mn-lt"/>
              <a:cs typeface="+mn-cs"/>
            </a:endParaRPr>
          </a:p>
        </p:txBody>
      </p:sp>
      <p:sp>
        <p:nvSpPr>
          <p:cNvPr id="9" name="Text Box 8"/>
          <p:cNvSpPr txBox="1">
            <a:spLocks noChangeArrowheads="1"/>
          </p:cNvSpPr>
          <p:nvPr/>
        </p:nvSpPr>
        <p:spPr bwMode="auto">
          <a:xfrm>
            <a:off x="408955" y="4937760"/>
            <a:ext cx="11376000" cy="1644904"/>
          </a:xfrm>
          <a:prstGeom prst="rect">
            <a:avLst/>
          </a:prstGeom>
          <a:noFill/>
          <a:ln w="9525" algn="ctr">
            <a:noFill/>
            <a:miter lim="800000"/>
            <a:headEnd/>
            <a:tailEnd/>
          </a:ln>
          <a:effectLst/>
        </p:spPr>
        <p:txBody>
          <a:bodyPr lIns="0" tIns="0" rIns="0" bIns="0">
            <a:noAutofit/>
          </a:bodyPr>
          <a:lstStyle/>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Konduktor yang tegang karena dia datang terlambat untuk latihan.</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Konduktor</a:t>
            </a:r>
            <a:r>
              <a:rPr lang="en-US" sz="1800" b="0" dirty="0">
                <a:solidFill>
                  <a:srgbClr val="333333"/>
                </a:solidFill>
                <a:latin typeface="+mn-lt"/>
                <a:cs typeface="+mn-cs"/>
              </a:rPr>
              <a:t> yang </a:t>
            </a:r>
            <a:r>
              <a:rPr lang="en-US" sz="1800" b="0" dirty="0" err="1">
                <a:solidFill>
                  <a:srgbClr val="333333"/>
                </a:solidFill>
                <a:latin typeface="+mn-lt"/>
                <a:cs typeface="+mn-cs"/>
              </a:rPr>
              <a:t>baru</a:t>
            </a:r>
            <a:r>
              <a:rPr lang="en-US" sz="1800" b="0" dirty="0">
                <a:solidFill>
                  <a:srgbClr val="333333"/>
                </a:solidFill>
                <a:latin typeface="+mn-lt"/>
                <a:cs typeface="+mn-cs"/>
              </a:rPr>
              <a:t> </a:t>
            </a:r>
            <a:r>
              <a:rPr lang="en-US" sz="1800" b="0" dirty="0" err="1">
                <a:solidFill>
                  <a:srgbClr val="333333"/>
                </a:solidFill>
                <a:latin typeface="+mn-lt"/>
                <a:cs typeface="+mn-cs"/>
              </a:rPr>
              <a:t>saja</a:t>
            </a:r>
            <a:r>
              <a:rPr lang="en-US" sz="1800" b="0" dirty="0">
                <a:solidFill>
                  <a:srgbClr val="333333"/>
                </a:solidFill>
                <a:latin typeface="+mn-lt"/>
                <a:cs typeface="+mn-cs"/>
              </a:rPr>
              <a:t> </a:t>
            </a:r>
            <a:r>
              <a:rPr lang="en-US" sz="1800" b="0" dirty="0" err="1">
                <a:solidFill>
                  <a:srgbClr val="333333"/>
                </a:solidFill>
                <a:latin typeface="+mn-lt"/>
                <a:cs typeface="+mn-cs"/>
              </a:rPr>
              <a:t>mengingatkan</a:t>
            </a:r>
            <a:r>
              <a:rPr lang="en-US" sz="1800" b="0" dirty="0">
                <a:solidFill>
                  <a:srgbClr val="333333"/>
                </a:solidFill>
                <a:latin typeface="+mn-lt"/>
                <a:cs typeface="+mn-cs"/>
              </a:rPr>
              <a:t> </a:t>
            </a:r>
            <a:r>
              <a:rPr lang="en-US" sz="1800" b="0" dirty="0" err="1">
                <a:solidFill>
                  <a:srgbClr val="333333"/>
                </a:solidFill>
                <a:latin typeface="+mn-lt"/>
                <a:cs typeface="+mn-cs"/>
              </a:rPr>
              <a:t>seorang</a:t>
            </a:r>
            <a:r>
              <a:rPr lang="en-US" sz="1800" b="0" dirty="0">
                <a:solidFill>
                  <a:srgbClr val="333333"/>
                </a:solidFill>
                <a:latin typeface="+mn-lt"/>
                <a:cs typeface="+mn-cs"/>
              </a:rPr>
              <a:t> </a:t>
            </a:r>
            <a:r>
              <a:rPr lang="en-US" sz="1800" b="0" dirty="0" err="1">
                <a:solidFill>
                  <a:srgbClr val="333333"/>
                </a:solidFill>
                <a:latin typeface="+mn-lt"/>
                <a:cs typeface="+mn-cs"/>
              </a:rPr>
              <a:t>pria</a:t>
            </a:r>
            <a:r>
              <a:rPr lang="en-US" sz="1800" b="0" dirty="0">
                <a:solidFill>
                  <a:srgbClr val="333333"/>
                </a:solidFill>
                <a:latin typeface="+mn-lt"/>
                <a:cs typeface="+mn-cs"/>
              </a:rPr>
              <a:t> di </a:t>
            </a:r>
            <a:r>
              <a:rPr lang="en-US" sz="1800" b="0" dirty="0" err="1">
                <a:solidFill>
                  <a:srgbClr val="333333"/>
                </a:solidFill>
                <a:latin typeface="+mn-lt"/>
                <a:cs typeface="+mn-cs"/>
              </a:rPr>
              <a:t>barisan</a:t>
            </a:r>
            <a:r>
              <a:rPr lang="en-US" sz="1800" b="0" dirty="0">
                <a:solidFill>
                  <a:srgbClr val="333333"/>
                </a:solidFill>
                <a:latin typeface="+mn-lt"/>
                <a:cs typeface="+mn-cs"/>
              </a:rPr>
              <a:t> </a:t>
            </a:r>
            <a:r>
              <a:rPr lang="en-US" sz="1800" b="0" dirty="0" err="1">
                <a:solidFill>
                  <a:srgbClr val="333333"/>
                </a:solidFill>
                <a:latin typeface="+mn-lt"/>
                <a:cs typeface="+mn-cs"/>
              </a:rPr>
              <a:t>depan</a:t>
            </a:r>
            <a:r>
              <a:rPr lang="en-US" sz="1800" b="0" dirty="0">
                <a:solidFill>
                  <a:srgbClr val="333333"/>
                </a:solidFill>
                <a:latin typeface="+mn-lt"/>
                <a:cs typeface="+mn-cs"/>
              </a:rPr>
              <a:t> </a:t>
            </a:r>
            <a:r>
              <a:rPr lang="en-US" sz="1800" b="0" dirty="0" err="1">
                <a:solidFill>
                  <a:srgbClr val="333333"/>
                </a:solidFill>
                <a:latin typeface="+mn-lt"/>
                <a:cs typeface="+mn-cs"/>
              </a:rPr>
              <a:t>karena</a:t>
            </a:r>
            <a:r>
              <a:rPr lang="en-US" sz="1800" b="0" dirty="0">
                <a:solidFill>
                  <a:srgbClr val="333333"/>
                </a:solidFill>
                <a:latin typeface="+mn-lt"/>
                <a:cs typeface="+mn-cs"/>
              </a:rPr>
              <a:t> </a:t>
            </a:r>
            <a:r>
              <a:rPr lang="en-US" sz="1800" b="0" dirty="0" err="1">
                <a:solidFill>
                  <a:srgbClr val="333333"/>
                </a:solidFill>
                <a:latin typeface="+mn-lt"/>
                <a:cs typeface="+mn-cs"/>
              </a:rPr>
              <a:t>ia</a:t>
            </a:r>
            <a:r>
              <a:rPr lang="en-US" sz="1800" b="0" dirty="0">
                <a:solidFill>
                  <a:srgbClr val="333333"/>
                </a:solidFill>
                <a:latin typeface="+mn-lt"/>
                <a:cs typeface="+mn-cs"/>
              </a:rPr>
              <a:t> </a:t>
            </a:r>
            <a:r>
              <a:rPr lang="en-US" sz="1800" b="0" dirty="0" err="1">
                <a:solidFill>
                  <a:srgbClr val="333333"/>
                </a:solidFill>
                <a:latin typeface="+mn-lt"/>
                <a:cs typeface="+mn-cs"/>
              </a:rPr>
              <a:t>bernyanyi</a:t>
            </a:r>
            <a:r>
              <a:rPr lang="en-US" sz="1800" b="0" dirty="0">
                <a:solidFill>
                  <a:srgbClr val="333333"/>
                </a:solidFill>
                <a:latin typeface="+mn-lt"/>
                <a:cs typeface="+mn-cs"/>
              </a:rPr>
              <a:t> </a:t>
            </a:r>
            <a:r>
              <a:rPr lang="en-US" sz="1800" b="0" dirty="0" err="1">
                <a:solidFill>
                  <a:srgbClr val="333333"/>
                </a:solidFill>
                <a:latin typeface="+mn-lt"/>
                <a:cs typeface="+mn-cs"/>
              </a:rPr>
              <a:t>tidak</a:t>
            </a:r>
            <a:r>
              <a:rPr lang="en-US" sz="1800" b="0" dirty="0">
                <a:solidFill>
                  <a:srgbClr val="333333"/>
                </a:solidFill>
                <a:latin typeface="+mn-lt"/>
                <a:cs typeface="+mn-cs"/>
              </a:rPr>
              <a:t> </a:t>
            </a:r>
            <a:r>
              <a:rPr lang="en-US" sz="1800" b="0" dirty="0" err="1">
                <a:solidFill>
                  <a:srgbClr val="333333"/>
                </a:solidFill>
                <a:latin typeface="+mn-lt"/>
                <a:cs typeface="+mn-cs"/>
              </a:rPr>
              <a:t>selaras</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Gadis di barisan depan hanya mengatakan kepada </a:t>
            </a:r>
            <a:r>
              <a:rPr lang="en-US" sz="1800" b="0" dirty="0" err="1">
                <a:solidFill>
                  <a:srgbClr val="333333"/>
                </a:solidFill>
                <a:latin typeface="+mn-lt"/>
                <a:cs typeface="+mn-cs"/>
              </a:rPr>
              <a:t>pria</a:t>
            </a:r>
            <a:r>
              <a:rPr lang="id-ID" sz="1800" b="0" dirty="0">
                <a:solidFill>
                  <a:srgbClr val="333333"/>
                </a:solidFill>
                <a:latin typeface="+mn-lt"/>
                <a:cs typeface="+mn-cs"/>
              </a:rPr>
              <a:t> di sebelahnya bahwa dia naksir konduktor.</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Konduktor </a:t>
            </a:r>
            <a:r>
              <a:rPr lang="en-US" sz="1800" b="0" dirty="0">
                <a:solidFill>
                  <a:srgbClr val="333333"/>
                </a:solidFill>
                <a:latin typeface="+mn-lt"/>
                <a:cs typeface="+mn-cs"/>
              </a:rPr>
              <a:t>yang </a:t>
            </a:r>
            <a:r>
              <a:rPr lang="en-US" sz="1800" b="0" dirty="0" err="1">
                <a:solidFill>
                  <a:srgbClr val="333333"/>
                </a:solidFill>
                <a:latin typeface="+mn-lt"/>
                <a:cs typeface="+mn-cs"/>
              </a:rPr>
              <a:t>sedang</a:t>
            </a:r>
            <a:r>
              <a:rPr lang="en-US" sz="1800" b="0" dirty="0">
                <a:solidFill>
                  <a:srgbClr val="333333"/>
                </a:solidFill>
                <a:latin typeface="+mn-lt"/>
                <a:cs typeface="+mn-cs"/>
              </a:rPr>
              <a:t> </a:t>
            </a:r>
            <a:r>
              <a:rPr lang="en-US" sz="1800" b="0" dirty="0" err="1">
                <a:solidFill>
                  <a:srgbClr val="333333"/>
                </a:solidFill>
                <a:latin typeface="+mn-lt"/>
                <a:cs typeface="+mn-cs"/>
              </a:rPr>
              <a:t>gelisah</a:t>
            </a:r>
            <a:r>
              <a:rPr lang="id-ID" sz="1800" b="0" dirty="0">
                <a:solidFill>
                  <a:srgbClr val="333333"/>
                </a:solidFill>
                <a:latin typeface="+mn-lt"/>
                <a:cs typeface="+mn-cs"/>
              </a:rPr>
              <a:t> karena ia tidak dapat menemukan tongkatnya.</a:t>
            </a:r>
            <a:endParaRPr lang="de-DE" sz="1800" b="0" dirty="0">
              <a:solidFill>
                <a:srgbClr val="333333"/>
              </a:solidFill>
              <a:latin typeface="+mn-lt"/>
              <a:cs typeface="+mn-cs"/>
            </a:endParaRPr>
          </a:p>
        </p:txBody>
      </p:sp>
      <p:pic>
        <p:nvPicPr>
          <p:cNvPr id="11"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4"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5"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27</a:t>
            </a:fld>
            <a:endParaRPr lang="de-DE" altLang="de-DE">
              <a:latin typeface="+mn-lt"/>
              <a:cs typeface="+mn-cs"/>
            </a:endParaRPr>
          </a:p>
        </p:txBody>
      </p:sp>
      <p:sp>
        <p:nvSpPr>
          <p:cNvPr id="11" name="Text Box 8"/>
          <p:cNvSpPr txBox="1">
            <a:spLocks noChangeArrowheads="1"/>
          </p:cNvSpPr>
          <p:nvPr/>
        </p:nvSpPr>
        <p:spPr bwMode="auto">
          <a:xfrm>
            <a:off x="408955" y="4937760"/>
            <a:ext cx="11376000" cy="1644904"/>
          </a:xfrm>
          <a:prstGeom prst="rect">
            <a:avLst/>
          </a:prstGeom>
          <a:noFill/>
          <a:ln w="9525" algn="ctr">
            <a:noFill/>
            <a:miter lim="800000"/>
            <a:headEnd/>
            <a:tailEnd/>
          </a:ln>
          <a:effectLst/>
        </p:spPr>
        <p:txBody>
          <a:bodyPr lIns="0" tIns="0" rIns="0" bIns="0">
            <a:noAutofit/>
          </a:bodyPr>
          <a:lstStyle/>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Konduktor yang tegang karena dia datang terlambat untuk latihan.</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en-US" sz="1800" b="0" dirty="0" err="1">
                <a:solidFill>
                  <a:srgbClr val="333333"/>
                </a:solidFill>
                <a:latin typeface="+mn-lt"/>
                <a:cs typeface="+mn-cs"/>
              </a:rPr>
              <a:t>Konduktor</a:t>
            </a:r>
            <a:r>
              <a:rPr lang="en-US" sz="1800" b="0" dirty="0">
                <a:solidFill>
                  <a:srgbClr val="333333"/>
                </a:solidFill>
                <a:latin typeface="+mn-lt"/>
                <a:cs typeface="+mn-cs"/>
              </a:rPr>
              <a:t> yang </a:t>
            </a:r>
            <a:r>
              <a:rPr lang="en-US" sz="1800" b="0" dirty="0" err="1">
                <a:solidFill>
                  <a:srgbClr val="333333"/>
                </a:solidFill>
                <a:latin typeface="+mn-lt"/>
                <a:cs typeface="+mn-cs"/>
              </a:rPr>
              <a:t>baru</a:t>
            </a:r>
            <a:r>
              <a:rPr lang="en-US" sz="1800" b="0" dirty="0">
                <a:solidFill>
                  <a:srgbClr val="333333"/>
                </a:solidFill>
                <a:latin typeface="+mn-lt"/>
                <a:cs typeface="+mn-cs"/>
              </a:rPr>
              <a:t> </a:t>
            </a:r>
            <a:r>
              <a:rPr lang="en-US" sz="1800" b="0" dirty="0" err="1">
                <a:solidFill>
                  <a:srgbClr val="333333"/>
                </a:solidFill>
                <a:latin typeface="+mn-lt"/>
                <a:cs typeface="+mn-cs"/>
              </a:rPr>
              <a:t>saja</a:t>
            </a:r>
            <a:r>
              <a:rPr lang="en-US" sz="1800" b="0" dirty="0">
                <a:solidFill>
                  <a:srgbClr val="333333"/>
                </a:solidFill>
                <a:latin typeface="+mn-lt"/>
                <a:cs typeface="+mn-cs"/>
              </a:rPr>
              <a:t> </a:t>
            </a:r>
            <a:r>
              <a:rPr lang="en-US" sz="1800" b="0" dirty="0" err="1">
                <a:solidFill>
                  <a:srgbClr val="333333"/>
                </a:solidFill>
                <a:latin typeface="+mn-lt"/>
                <a:cs typeface="+mn-cs"/>
              </a:rPr>
              <a:t>mengingatkan</a:t>
            </a:r>
            <a:r>
              <a:rPr lang="en-US" sz="1800" b="0" dirty="0">
                <a:solidFill>
                  <a:srgbClr val="333333"/>
                </a:solidFill>
                <a:latin typeface="+mn-lt"/>
                <a:cs typeface="+mn-cs"/>
              </a:rPr>
              <a:t> </a:t>
            </a:r>
            <a:r>
              <a:rPr lang="en-US" sz="1800" b="0" dirty="0" err="1">
                <a:solidFill>
                  <a:srgbClr val="333333"/>
                </a:solidFill>
                <a:latin typeface="+mn-lt"/>
                <a:cs typeface="+mn-cs"/>
              </a:rPr>
              <a:t>seorang</a:t>
            </a:r>
            <a:r>
              <a:rPr lang="en-US" sz="1800" b="0" dirty="0">
                <a:solidFill>
                  <a:srgbClr val="333333"/>
                </a:solidFill>
                <a:latin typeface="+mn-lt"/>
                <a:cs typeface="+mn-cs"/>
              </a:rPr>
              <a:t> </a:t>
            </a:r>
            <a:r>
              <a:rPr lang="en-US" sz="1800" b="0" dirty="0" err="1">
                <a:solidFill>
                  <a:srgbClr val="333333"/>
                </a:solidFill>
                <a:latin typeface="+mn-lt"/>
                <a:cs typeface="+mn-cs"/>
              </a:rPr>
              <a:t>pria</a:t>
            </a:r>
            <a:r>
              <a:rPr lang="en-US" sz="1800" b="0" dirty="0">
                <a:solidFill>
                  <a:srgbClr val="333333"/>
                </a:solidFill>
                <a:latin typeface="+mn-lt"/>
                <a:cs typeface="+mn-cs"/>
              </a:rPr>
              <a:t> di </a:t>
            </a:r>
            <a:r>
              <a:rPr lang="en-US" sz="1800" b="0" dirty="0" err="1">
                <a:solidFill>
                  <a:srgbClr val="333333"/>
                </a:solidFill>
                <a:latin typeface="+mn-lt"/>
                <a:cs typeface="+mn-cs"/>
              </a:rPr>
              <a:t>barisan</a:t>
            </a:r>
            <a:r>
              <a:rPr lang="en-US" sz="1800" b="0" dirty="0">
                <a:solidFill>
                  <a:srgbClr val="333333"/>
                </a:solidFill>
                <a:latin typeface="+mn-lt"/>
                <a:cs typeface="+mn-cs"/>
              </a:rPr>
              <a:t> </a:t>
            </a:r>
            <a:r>
              <a:rPr lang="en-US" sz="1800" b="0" dirty="0" err="1">
                <a:solidFill>
                  <a:srgbClr val="333333"/>
                </a:solidFill>
                <a:latin typeface="+mn-lt"/>
                <a:cs typeface="+mn-cs"/>
              </a:rPr>
              <a:t>depan</a:t>
            </a:r>
            <a:r>
              <a:rPr lang="en-US" sz="1800" b="0" dirty="0">
                <a:solidFill>
                  <a:srgbClr val="333333"/>
                </a:solidFill>
                <a:latin typeface="+mn-lt"/>
                <a:cs typeface="+mn-cs"/>
              </a:rPr>
              <a:t> </a:t>
            </a:r>
            <a:r>
              <a:rPr lang="en-US" sz="1800" b="0" dirty="0" err="1">
                <a:solidFill>
                  <a:srgbClr val="333333"/>
                </a:solidFill>
                <a:latin typeface="+mn-lt"/>
                <a:cs typeface="+mn-cs"/>
              </a:rPr>
              <a:t>karena</a:t>
            </a:r>
            <a:r>
              <a:rPr lang="en-US" sz="1800" b="0" dirty="0">
                <a:solidFill>
                  <a:srgbClr val="333333"/>
                </a:solidFill>
                <a:latin typeface="+mn-lt"/>
                <a:cs typeface="+mn-cs"/>
              </a:rPr>
              <a:t> </a:t>
            </a:r>
            <a:r>
              <a:rPr lang="en-US" sz="1800" b="0" dirty="0" err="1">
                <a:solidFill>
                  <a:srgbClr val="333333"/>
                </a:solidFill>
                <a:latin typeface="+mn-lt"/>
                <a:cs typeface="+mn-cs"/>
              </a:rPr>
              <a:t>ia</a:t>
            </a:r>
            <a:r>
              <a:rPr lang="en-US" sz="1800" b="0" dirty="0">
                <a:solidFill>
                  <a:srgbClr val="333333"/>
                </a:solidFill>
                <a:latin typeface="+mn-lt"/>
                <a:cs typeface="+mn-cs"/>
              </a:rPr>
              <a:t> </a:t>
            </a:r>
            <a:r>
              <a:rPr lang="en-US" sz="1800" b="0" dirty="0" err="1">
                <a:solidFill>
                  <a:srgbClr val="333333"/>
                </a:solidFill>
                <a:latin typeface="+mn-lt"/>
                <a:cs typeface="+mn-cs"/>
              </a:rPr>
              <a:t>bernyanyi</a:t>
            </a:r>
            <a:r>
              <a:rPr lang="en-US" sz="1800" b="0" dirty="0">
                <a:solidFill>
                  <a:srgbClr val="333333"/>
                </a:solidFill>
                <a:latin typeface="+mn-lt"/>
                <a:cs typeface="+mn-cs"/>
              </a:rPr>
              <a:t> </a:t>
            </a:r>
            <a:r>
              <a:rPr lang="en-US" sz="1800" b="0" dirty="0" err="1">
                <a:solidFill>
                  <a:srgbClr val="333333"/>
                </a:solidFill>
                <a:latin typeface="+mn-lt"/>
                <a:cs typeface="+mn-cs"/>
              </a:rPr>
              <a:t>tidak</a:t>
            </a:r>
            <a:r>
              <a:rPr lang="en-US" sz="1800" b="0" dirty="0">
                <a:solidFill>
                  <a:srgbClr val="333333"/>
                </a:solidFill>
                <a:latin typeface="+mn-lt"/>
                <a:cs typeface="+mn-cs"/>
              </a:rPr>
              <a:t> </a:t>
            </a:r>
            <a:r>
              <a:rPr lang="en-US" sz="1800" b="0" dirty="0" err="1">
                <a:solidFill>
                  <a:srgbClr val="333333"/>
                </a:solidFill>
                <a:latin typeface="+mn-lt"/>
                <a:cs typeface="+mn-cs"/>
              </a:rPr>
              <a:t>selaras</a:t>
            </a:r>
            <a:r>
              <a:rPr lang="en-US" sz="1800" b="0" dirty="0">
                <a:solidFill>
                  <a:srgbClr val="333333"/>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Gadis di barisan depan hanya mengatakan kepada </a:t>
            </a:r>
            <a:r>
              <a:rPr lang="en-US" sz="1800" b="0" dirty="0" err="1">
                <a:solidFill>
                  <a:srgbClr val="333333"/>
                </a:solidFill>
                <a:latin typeface="+mn-lt"/>
                <a:cs typeface="+mn-cs"/>
              </a:rPr>
              <a:t>pria</a:t>
            </a:r>
            <a:r>
              <a:rPr lang="id-ID" sz="1800" b="0" dirty="0">
                <a:solidFill>
                  <a:srgbClr val="333333"/>
                </a:solidFill>
                <a:latin typeface="+mn-lt"/>
                <a:cs typeface="+mn-cs"/>
              </a:rPr>
              <a:t> di sebelahnya bahwa dia naksir konduktor.</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Konduktor </a:t>
            </a:r>
            <a:r>
              <a:rPr lang="en-US" sz="1800" b="0" dirty="0">
                <a:solidFill>
                  <a:srgbClr val="333333"/>
                </a:solidFill>
                <a:latin typeface="+mn-lt"/>
                <a:cs typeface="+mn-cs"/>
              </a:rPr>
              <a:t>yang </a:t>
            </a:r>
            <a:r>
              <a:rPr lang="en-US" sz="1800" b="0" dirty="0" err="1">
                <a:solidFill>
                  <a:srgbClr val="333333"/>
                </a:solidFill>
                <a:latin typeface="+mn-lt"/>
                <a:cs typeface="+mn-cs"/>
              </a:rPr>
              <a:t>sedang</a:t>
            </a:r>
            <a:r>
              <a:rPr lang="en-US" sz="1800" b="0" dirty="0">
                <a:solidFill>
                  <a:srgbClr val="333333"/>
                </a:solidFill>
                <a:latin typeface="+mn-lt"/>
                <a:cs typeface="+mn-cs"/>
              </a:rPr>
              <a:t> </a:t>
            </a:r>
            <a:r>
              <a:rPr lang="en-US" sz="1800" b="0" dirty="0" err="1">
                <a:solidFill>
                  <a:srgbClr val="333333"/>
                </a:solidFill>
                <a:latin typeface="+mn-lt"/>
                <a:cs typeface="+mn-cs"/>
              </a:rPr>
              <a:t>gelisah</a:t>
            </a:r>
            <a:r>
              <a:rPr lang="id-ID" sz="1800" b="0" dirty="0">
                <a:solidFill>
                  <a:srgbClr val="333333"/>
                </a:solidFill>
                <a:latin typeface="+mn-lt"/>
                <a:cs typeface="+mn-cs"/>
              </a:rPr>
              <a:t> karena ia tidak dapat menemukan tongkatnya.</a:t>
            </a:r>
            <a:endParaRPr lang="de-DE" sz="1800" b="0" dirty="0">
              <a:solidFill>
                <a:srgbClr val="333333"/>
              </a:solidFill>
              <a:latin typeface="+mn-lt"/>
              <a:cs typeface="+mn-cs"/>
            </a:endParaRPr>
          </a:p>
        </p:txBody>
      </p:sp>
      <p:pic>
        <p:nvPicPr>
          <p:cNvPr id="13"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7"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8"/>
          <p:cNvSpPr txBox="1">
            <a:spLocks noChangeArrowheads="1"/>
          </p:cNvSpPr>
          <p:nvPr/>
        </p:nvSpPr>
        <p:spPr bwMode="auto">
          <a:xfrm>
            <a:off x="408955" y="4937760"/>
            <a:ext cx="11376000" cy="1644904"/>
          </a:xfrm>
          <a:prstGeom prst="rect">
            <a:avLst/>
          </a:prstGeom>
          <a:noFill/>
          <a:ln w="9525" algn="ctr">
            <a:noFill/>
            <a:miter lim="800000"/>
            <a:headEnd/>
            <a:tailEnd/>
          </a:ln>
          <a:effectLst/>
        </p:spPr>
        <p:txBody>
          <a:bodyPr lIns="0" tIns="0" rIns="0" bIns="0">
            <a:noAutofit/>
          </a:bodyPr>
          <a:lstStyle/>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Konduktor yang tegang karena dia datang terlambat untuk latihan.</a:t>
            </a:r>
            <a:endParaRPr lang="en-US" sz="1800" b="0" dirty="0">
              <a:solidFill>
                <a:srgbClr val="333333"/>
              </a:solidFill>
              <a:latin typeface="+mn-lt"/>
              <a:cs typeface="+mn-cs"/>
            </a:endParaRPr>
          </a:p>
          <a:p>
            <a:pPr marL="285750" indent="-285750" eaLnBrk="1" hangingPunct="1">
              <a:spcBef>
                <a:spcPts val="1200"/>
              </a:spcBef>
              <a:spcAft>
                <a:spcPts val="0"/>
              </a:spcAft>
              <a:buClr>
                <a:srgbClr val="004992"/>
              </a:buClr>
              <a:buFont typeface="WingDings"/>
              <a:buAutoNum type="arabicPeriod"/>
              <a:defRPr/>
            </a:pPr>
            <a:r>
              <a:rPr lang="en-US" sz="1800" b="0" dirty="0" err="1">
                <a:solidFill>
                  <a:srgbClr val="004992"/>
                </a:solidFill>
                <a:latin typeface="+mn-lt"/>
                <a:cs typeface="+mn-cs"/>
              </a:rPr>
              <a:t>Konduktor</a:t>
            </a:r>
            <a:r>
              <a:rPr lang="en-US" sz="1800" b="0" dirty="0">
                <a:solidFill>
                  <a:srgbClr val="004992"/>
                </a:solidFill>
                <a:latin typeface="+mn-lt"/>
                <a:cs typeface="+mn-cs"/>
              </a:rPr>
              <a:t> yang </a:t>
            </a:r>
            <a:r>
              <a:rPr lang="en-US" sz="1800" b="0" dirty="0" err="1">
                <a:solidFill>
                  <a:srgbClr val="004992"/>
                </a:solidFill>
                <a:latin typeface="+mn-lt"/>
                <a:cs typeface="+mn-cs"/>
              </a:rPr>
              <a:t>baru</a:t>
            </a:r>
            <a:r>
              <a:rPr lang="en-US" sz="1800" b="0" dirty="0">
                <a:solidFill>
                  <a:srgbClr val="004992"/>
                </a:solidFill>
                <a:latin typeface="+mn-lt"/>
                <a:cs typeface="+mn-cs"/>
              </a:rPr>
              <a:t> </a:t>
            </a:r>
            <a:r>
              <a:rPr lang="en-US" sz="1800" b="0" dirty="0" err="1">
                <a:solidFill>
                  <a:srgbClr val="004992"/>
                </a:solidFill>
                <a:latin typeface="+mn-lt"/>
                <a:cs typeface="+mn-cs"/>
              </a:rPr>
              <a:t>saja</a:t>
            </a:r>
            <a:r>
              <a:rPr lang="en-US" sz="1800" b="0" dirty="0">
                <a:solidFill>
                  <a:srgbClr val="004992"/>
                </a:solidFill>
                <a:latin typeface="+mn-lt"/>
                <a:cs typeface="+mn-cs"/>
              </a:rPr>
              <a:t> </a:t>
            </a:r>
            <a:r>
              <a:rPr lang="en-US" sz="1800" b="0" dirty="0" err="1">
                <a:solidFill>
                  <a:srgbClr val="004992"/>
                </a:solidFill>
                <a:latin typeface="+mn-lt"/>
                <a:cs typeface="+mn-cs"/>
              </a:rPr>
              <a:t>mengingatkan</a:t>
            </a:r>
            <a:r>
              <a:rPr lang="en-US" sz="1800" b="0" dirty="0">
                <a:solidFill>
                  <a:srgbClr val="004992"/>
                </a:solidFill>
                <a:latin typeface="+mn-lt"/>
                <a:cs typeface="+mn-cs"/>
              </a:rPr>
              <a:t> </a:t>
            </a:r>
            <a:r>
              <a:rPr lang="en-US" sz="1800" b="0" dirty="0" err="1">
                <a:solidFill>
                  <a:srgbClr val="004992"/>
                </a:solidFill>
                <a:latin typeface="+mn-lt"/>
                <a:cs typeface="+mn-cs"/>
              </a:rPr>
              <a:t>seorang</a:t>
            </a:r>
            <a:r>
              <a:rPr lang="en-US" sz="1800" b="0" dirty="0">
                <a:solidFill>
                  <a:srgbClr val="004992"/>
                </a:solidFill>
                <a:latin typeface="+mn-lt"/>
                <a:cs typeface="+mn-cs"/>
              </a:rPr>
              <a:t> </a:t>
            </a:r>
            <a:r>
              <a:rPr lang="en-US" sz="1800" b="0" dirty="0" err="1">
                <a:solidFill>
                  <a:srgbClr val="004992"/>
                </a:solidFill>
                <a:latin typeface="+mn-lt"/>
                <a:cs typeface="+mn-cs"/>
              </a:rPr>
              <a:t>pria</a:t>
            </a:r>
            <a:r>
              <a:rPr lang="en-US" sz="1800" b="0" dirty="0">
                <a:solidFill>
                  <a:srgbClr val="004992"/>
                </a:solidFill>
                <a:latin typeface="+mn-lt"/>
                <a:cs typeface="+mn-cs"/>
              </a:rPr>
              <a:t> di </a:t>
            </a:r>
            <a:r>
              <a:rPr lang="en-US" sz="1800" b="0" dirty="0" err="1">
                <a:solidFill>
                  <a:srgbClr val="004992"/>
                </a:solidFill>
                <a:latin typeface="+mn-lt"/>
                <a:cs typeface="+mn-cs"/>
              </a:rPr>
              <a:t>barisan</a:t>
            </a:r>
            <a:r>
              <a:rPr lang="en-US" sz="1800" b="0" dirty="0">
                <a:solidFill>
                  <a:srgbClr val="004992"/>
                </a:solidFill>
                <a:latin typeface="+mn-lt"/>
                <a:cs typeface="+mn-cs"/>
              </a:rPr>
              <a:t> </a:t>
            </a:r>
            <a:r>
              <a:rPr lang="en-US" sz="1800" b="0" dirty="0" err="1">
                <a:solidFill>
                  <a:srgbClr val="004992"/>
                </a:solidFill>
                <a:latin typeface="+mn-lt"/>
                <a:cs typeface="+mn-cs"/>
              </a:rPr>
              <a:t>depan</a:t>
            </a:r>
            <a:r>
              <a:rPr lang="en-US" sz="1800" b="0" dirty="0">
                <a:solidFill>
                  <a:srgbClr val="004992"/>
                </a:solidFill>
                <a:latin typeface="+mn-lt"/>
                <a:cs typeface="+mn-cs"/>
              </a:rPr>
              <a:t> </a:t>
            </a:r>
            <a:r>
              <a:rPr lang="en-US" sz="1800" b="0" dirty="0" err="1">
                <a:solidFill>
                  <a:srgbClr val="004992"/>
                </a:solidFill>
                <a:latin typeface="+mn-lt"/>
                <a:cs typeface="+mn-cs"/>
              </a:rPr>
              <a:t>karena</a:t>
            </a:r>
            <a:r>
              <a:rPr lang="en-US" sz="1800" b="0" dirty="0">
                <a:solidFill>
                  <a:srgbClr val="004992"/>
                </a:solidFill>
                <a:latin typeface="+mn-lt"/>
                <a:cs typeface="+mn-cs"/>
              </a:rPr>
              <a:t> </a:t>
            </a:r>
            <a:r>
              <a:rPr lang="en-US" sz="1800" b="0" dirty="0" err="1">
                <a:solidFill>
                  <a:srgbClr val="004992"/>
                </a:solidFill>
                <a:latin typeface="+mn-lt"/>
                <a:cs typeface="+mn-cs"/>
              </a:rPr>
              <a:t>ia</a:t>
            </a:r>
            <a:r>
              <a:rPr lang="en-US" sz="1800" b="0" dirty="0">
                <a:solidFill>
                  <a:srgbClr val="004992"/>
                </a:solidFill>
                <a:latin typeface="+mn-lt"/>
                <a:cs typeface="+mn-cs"/>
              </a:rPr>
              <a:t> </a:t>
            </a:r>
            <a:r>
              <a:rPr lang="en-US" sz="1800" b="0" dirty="0" err="1">
                <a:solidFill>
                  <a:srgbClr val="004992"/>
                </a:solidFill>
                <a:latin typeface="+mn-lt"/>
                <a:cs typeface="+mn-cs"/>
              </a:rPr>
              <a:t>bernyanyi</a:t>
            </a:r>
            <a:r>
              <a:rPr lang="en-US" sz="1800" b="0" dirty="0">
                <a:solidFill>
                  <a:srgbClr val="004992"/>
                </a:solidFill>
                <a:latin typeface="+mn-lt"/>
                <a:cs typeface="+mn-cs"/>
              </a:rPr>
              <a:t> </a:t>
            </a:r>
            <a:r>
              <a:rPr lang="en-US" sz="1800" b="0" dirty="0" err="1">
                <a:solidFill>
                  <a:srgbClr val="004992"/>
                </a:solidFill>
                <a:latin typeface="+mn-lt"/>
                <a:cs typeface="+mn-cs"/>
              </a:rPr>
              <a:t>tidak</a:t>
            </a:r>
            <a:r>
              <a:rPr lang="en-US" sz="1800" b="0" dirty="0">
                <a:solidFill>
                  <a:srgbClr val="004992"/>
                </a:solidFill>
                <a:latin typeface="+mn-lt"/>
                <a:cs typeface="+mn-cs"/>
              </a:rPr>
              <a:t> </a:t>
            </a:r>
            <a:r>
              <a:rPr lang="en-US" sz="1800" b="0" dirty="0" err="1">
                <a:solidFill>
                  <a:srgbClr val="004992"/>
                </a:solidFill>
                <a:latin typeface="+mn-lt"/>
                <a:cs typeface="+mn-cs"/>
              </a:rPr>
              <a:t>selaras</a:t>
            </a:r>
            <a:r>
              <a:rPr lang="en-US" sz="1800" b="0" dirty="0">
                <a:solidFill>
                  <a:srgbClr val="004992"/>
                </a:solidFill>
                <a:latin typeface="+mn-lt"/>
                <a:cs typeface="+mn-cs"/>
              </a:rPr>
              <a:t>.</a:t>
            </a: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Gadis di barisan depan hanya mengatakan kepada </a:t>
            </a:r>
            <a:r>
              <a:rPr lang="en-US" sz="1800" b="0" dirty="0" err="1">
                <a:solidFill>
                  <a:srgbClr val="333333"/>
                </a:solidFill>
                <a:latin typeface="+mn-lt"/>
                <a:cs typeface="+mn-cs"/>
              </a:rPr>
              <a:t>pria</a:t>
            </a:r>
            <a:r>
              <a:rPr lang="id-ID" sz="1800" b="0" dirty="0">
                <a:solidFill>
                  <a:srgbClr val="333333"/>
                </a:solidFill>
                <a:latin typeface="+mn-lt"/>
                <a:cs typeface="+mn-cs"/>
              </a:rPr>
              <a:t> di sebelahnya bahwa dia naksir konduktor.</a:t>
            </a:r>
            <a:endParaRPr lang="en-US" sz="1800" b="0" dirty="0">
              <a:solidFill>
                <a:srgbClr val="333333"/>
              </a:solidFill>
              <a:latin typeface="+mn-lt"/>
              <a:cs typeface="+mn-cs"/>
            </a:endParaRPr>
          </a:p>
          <a:p>
            <a:pPr marL="285750" indent="-285750" eaLnBrk="1" hangingPunct="1">
              <a:spcBef>
                <a:spcPts val="1200"/>
              </a:spcBef>
              <a:spcAft>
                <a:spcPts val="0"/>
              </a:spcAft>
              <a:buClr>
                <a:srgbClr val="333333"/>
              </a:buClr>
              <a:buFont typeface="WingDings"/>
              <a:buAutoNum type="arabicPeriod"/>
              <a:defRPr/>
            </a:pPr>
            <a:r>
              <a:rPr lang="id-ID" sz="1800" b="0" dirty="0">
                <a:solidFill>
                  <a:srgbClr val="333333"/>
                </a:solidFill>
                <a:latin typeface="+mn-lt"/>
                <a:cs typeface="+mn-cs"/>
              </a:rPr>
              <a:t>Konduktor </a:t>
            </a:r>
            <a:r>
              <a:rPr lang="en-US" sz="1800" b="0" dirty="0">
                <a:solidFill>
                  <a:srgbClr val="333333"/>
                </a:solidFill>
                <a:latin typeface="+mn-lt"/>
                <a:cs typeface="+mn-cs"/>
              </a:rPr>
              <a:t>yang </a:t>
            </a:r>
            <a:r>
              <a:rPr lang="en-US" sz="1800" b="0" dirty="0" err="1">
                <a:solidFill>
                  <a:srgbClr val="333333"/>
                </a:solidFill>
                <a:latin typeface="+mn-lt"/>
                <a:cs typeface="+mn-cs"/>
              </a:rPr>
              <a:t>sedang</a:t>
            </a:r>
            <a:r>
              <a:rPr lang="en-US" sz="1800" b="0" dirty="0">
                <a:solidFill>
                  <a:srgbClr val="333333"/>
                </a:solidFill>
                <a:latin typeface="+mn-lt"/>
                <a:cs typeface="+mn-cs"/>
              </a:rPr>
              <a:t> </a:t>
            </a:r>
            <a:r>
              <a:rPr lang="en-US" sz="1800" b="0" dirty="0" err="1">
                <a:solidFill>
                  <a:srgbClr val="333333"/>
                </a:solidFill>
                <a:latin typeface="+mn-lt"/>
                <a:cs typeface="+mn-cs"/>
              </a:rPr>
              <a:t>gelisah</a:t>
            </a:r>
            <a:r>
              <a:rPr lang="id-ID" sz="1800" b="0" dirty="0">
                <a:solidFill>
                  <a:srgbClr val="333333"/>
                </a:solidFill>
                <a:latin typeface="+mn-lt"/>
                <a:cs typeface="+mn-cs"/>
              </a:rPr>
              <a:t> karena ia tidak dapat menemukan tongkatnya.</a:t>
            </a:r>
            <a:endParaRPr lang="de-DE" sz="18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28</a:t>
            </a:fld>
            <a:endParaRPr lang="de-DE" altLang="de-DE">
              <a:latin typeface="+mn-lt"/>
              <a:cs typeface="+mn-cs"/>
            </a:endParaRPr>
          </a:p>
        </p:txBody>
      </p:sp>
      <p:pic>
        <p:nvPicPr>
          <p:cNvPr id="12"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7"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membuatkan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pagar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anjingnya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membeli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seekor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penjaga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lolos</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kejaran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terus</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menggonggong</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bermain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tetangganya</a:t>
            </a:r>
            <a:r>
              <a:rPr lang="en-US" altLang="de-DE" sz="1800" b="0" dirty="0">
                <a:solidFill>
                  <a:srgbClr val="333333"/>
                </a:solidFill>
                <a:latin typeface="+mn-lt"/>
                <a:ea typeface="+mn-ea"/>
                <a:cs typeface="+mn-cs"/>
              </a:rPr>
              <a:t>.</a:t>
            </a:r>
            <a:endParaRPr lang="de-DE" altLang="de-DE" sz="1800" b="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29</a:t>
            </a:fld>
            <a:endParaRPr lang="de-DE" altLang="de-DE">
              <a:latin typeface="+mn-lt"/>
              <a:cs typeface="+mn-cs"/>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30</a:t>
            </a:fld>
            <a:endParaRPr lang="de-DE" altLang="de-DE">
              <a:latin typeface="+mn-lt"/>
              <a:cs typeface="+mn-cs"/>
            </a:endParaRPr>
          </a:p>
        </p:txBody>
      </p:sp>
      <p:sp>
        <p:nvSpPr>
          <p:cNvPr id="6247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membuatkan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pagar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anjingnya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membeli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seekor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penjaga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lolos</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kejaran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terus</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menggonggong</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bermain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tetangganya</a:t>
            </a:r>
            <a:r>
              <a:rPr lang="en-US" altLang="de-DE" sz="1800" b="0" dirty="0">
                <a:solidFill>
                  <a:srgbClr val="333333"/>
                </a:solidFill>
                <a:latin typeface="+mn-lt"/>
                <a:ea typeface="+mn-ea"/>
                <a:cs typeface="+mn-cs"/>
              </a:rPr>
              <a:t>.</a:t>
            </a:r>
            <a:endParaRPr lang="de-DE" altLang="de-DE" sz="1800" b="0" dirty="0">
              <a:solidFill>
                <a:srgbClr val="333333"/>
              </a:solidFill>
              <a:latin typeface="+mn-lt"/>
              <a:ea typeface="+mn-ea"/>
              <a:cs typeface="+mn-cs"/>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31</a:t>
            </a:fld>
            <a:endParaRPr lang="de-DE" altLang="de-DE">
              <a:latin typeface="+mn-lt"/>
              <a:cs typeface="+mn-cs"/>
            </a:endParaRPr>
          </a:p>
        </p:txBody>
      </p:sp>
      <p:sp>
        <p:nvSpPr>
          <p:cNvPr id="64528"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membuatkan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pagar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anjingnya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membeli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seekor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penjaga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lolos</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kejaran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terus</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menggonggong</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bermain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tetangganya</a:t>
            </a:r>
            <a:r>
              <a:rPr lang="en-US" altLang="de-DE" sz="1800" b="0" dirty="0">
                <a:solidFill>
                  <a:srgbClr val="333333"/>
                </a:solidFill>
                <a:latin typeface="+mn-lt"/>
                <a:ea typeface="+mn-ea"/>
                <a:cs typeface="+mn-cs"/>
              </a:rPr>
              <a:t>.</a:t>
            </a:r>
            <a:endParaRPr lang="de-DE" altLang="de-DE" sz="1800" b="0" dirty="0">
              <a:solidFill>
                <a:srgbClr val="333333"/>
              </a:solidFill>
              <a:latin typeface="+mn-lt"/>
              <a:ea typeface="+mn-ea"/>
              <a:cs typeface="+mn-cs"/>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membuatkan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pagar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anjingnya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membeli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seekor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penjaga</a:t>
            </a:r>
            <a:r>
              <a:rPr lang="en-US" altLang="de-DE" sz="1800" b="0" dirty="0">
                <a:solidFill>
                  <a:srgbClr val="333333"/>
                </a:solidFill>
                <a:latin typeface="+mn-lt"/>
                <a:ea typeface="+mn-ea"/>
                <a:cs typeface="+mn-cs"/>
              </a:rPr>
              <a:t>.</a:t>
            </a:r>
          </a:p>
          <a:p>
            <a:pPr eaLnBrk="1" hangingPunct="1">
              <a:spcBef>
                <a:spcPts val="1200"/>
              </a:spcBef>
              <a:spcAft>
                <a:spcPts val="0"/>
              </a:spcAft>
              <a:buClr>
                <a:srgbClr val="004992"/>
              </a:buClr>
              <a:buFont typeface="WingDings"/>
              <a:buAutoNum type="arabicPeriod"/>
            </a:pPr>
            <a:r>
              <a:rPr lang="en-US" altLang="de-DE" sz="1800" b="0" dirty="0" err="1">
                <a:solidFill>
                  <a:srgbClr val="004992"/>
                </a:solidFill>
                <a:latin typeface="+mn-lt"/>
                <a:ea typeface="+mn-ea"/>
                <a:cs typeface="+mn-cs"/>
              </a:rPr>
              <a:t>Pria</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itu</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baru</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saja</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lolos</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dari</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kejaran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anjing</a:t>
            </a:r>
            <a:r>
              <a:rPr lang="en-US" altLang="de-DE" sz="1800" b="0" dirty="0">
                <a:solidFill>
                  <a:srgbClr val="004992"/>
                </a:solidFill>
                <a:latin typeface="+mn-lt"/>
                <a:ea typeface="+mn-ea"/>
                <a:cs typeface="+mn-cs"/>
              </a:rPr>
              <a:t> yang </a:t>
            </a:r>
            <a:r>
              <a:rPr lang="en-US" altLang="de-DE" sz="1800" b="0" dirty="0" err="1">
                <a:solidFill>
                  <a:srgbClr val="004992"/>
                </a:solidFill>
                <a:latin typeface="+mn-lt"/>
                <a:ea typeface="+mn-ea"/>
                <a:cs typeface="+mn-cs"/>
              </a:rPr>
              <a:t>terus</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menggonggong</a:t>
            </a:r>
            <a:r>
              <a:rPr lang="en-US" altLang="de-DE" sz="1800" b="0" dirty="0">
                <a:solidFill>
                  <a:srgbClr val="004992"/>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bermain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anjing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tetangganya</a:t>
            </a:r>
            <a:r>
              <a:rPr lang="en-US" altLang="de-DE" sz="1800" b="0" dirty="0">
                <a:solidFill>
                  <a:srgbClr val="333333"/>
                </a:solidFill>
                <a:latin typeface="+mn-lt"/>
                <a:ea typeface="+mn-ea"/>
                <a:cs typeface="+mn-cs"/>
              </a:rPr>
              <a:t>.</a:t>
            </a:r>
            <a:endParaRPr lang="de-DE" altLang="de-DE" sz="18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32</a:t>
            </a:fld>
            <a:endParaRPr lang="de-DE" altLang="de-DE">
              <a:latin typeface="+mn-lt"/>
              <a:cs typeface="+mn-cs"/>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Calibri Light"/>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33</a:t>
            </a:fld>
            <a:endParaRPr lang="de-DE" altLang="de-DE">
              <a:latin typeface="+mn-lt"/>
              <a:cs typeface="+mn-cs"/>
            </a:endParaRPr>
          </a:p>
        </p:txBody>
      </p:sp>
      <p:sp>
        <p:nvSpPr>
          <p:cNvPr id="6861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menjual</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pakaiannya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toko</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bekas</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hendak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melakukan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perjalanan</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musim</a:t>
            </a:r>
            <a:r>
              <a:rPr lang="en-US" altLang="de-DE" sz="1800" b="0" dirty="0">
                <a:solidFill>
                  <a:srgbClr val="333333"/>
                </a:solidFill>
                <a:latin typeface="+mn-lt"/>
                <a:ea typeface="+mn-ea"/>
                <a:cs typeface="+mn-cs"/>
              </a:rPr>
              <a:t> semi.</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mencuci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pakaiannya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mesin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cuci</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mengambil</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sampah</a:t>
            </a:r>
            <a:r>
              <a:rPr lang="en-US" altLang="de-DE" sz="1800" b="0" dirty="0">
                <a:solidFill>
                  <a:srgbClr val="333333"/>
                </a:solidFill>
                <a:latin typeface="+mn-lt"/>
                <a:ea typeface="+mn-ea"/>
                <a:cs typeface="+mn-cs"/>
              </a:rPr>
              <a:t>.</a:t>
            </a:r>
            <a:endParaRPr lang="de-DE" altLang="de-DE" sz="1800" b="0" dirty="0">
              <a:solidFill>
                <a:srgbClr val="333333"/>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34</a:t>
            </a:fld>
            <a:endParaRPr lang="de-DE" altLang="de-DE">
              <a:latin typeface="+mn-lt"/>
              <a:cs typeface="+mn-cs"/>
            </a:endParaRPr>
          </a:p>
        </p:txBody>
      </p:sp>
      <p:sp>
        <p:nvSpPr>
          <p:cNvPr id="7066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menjual</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pakaiannya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toko</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bekas</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hendak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melakukan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perjalanan</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musim</a:t>
            </a:r>
            <a:r>
              <a:rPr lang="en-US" altLang="de-DE" sz="1800" b="0" dirty="0">
                <a:solidFill>
                  <a:srgbClr val="333333"/>
                </a:solidFill>
                <a:latin typeface="+mn-lt"/>
                <a:ea typeface="+mn-ea"/>
                <a:cs typeface="+mn-cs"/>
              </a:rPr>
              <a:t> semi.</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mencuci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pakaiannya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mesin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cuci</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mengambil</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sampah</a:t>
            </a:r>
            <a:r>
              <a:rPr lang="en-US" altLang="de-DE" sz="1800" b="0" dirty="0">
                <a:solidFill>
                  <a:srgbClr val="333333"/>
                </a:solidFill>
                <a:latin typeface="+mn-lt"/>
                <a:ea typeface="+mn-ea"/>
                <a:cs typeface="+mn-cs"/>
              </a:rPr>
              <a:t>.</a:t>
            </a:r>
            <a:endParaRPr lang="de-DE" altLang="de-DE" sz="1800" b="0" dirty="0">
              <a:solidFill>
                <a:srgbClr val="333333"/>
              </a:solidFill>
              <a:latin typeface="+mn-lt"/>
              <a:ea typeface="+mn-ea"/>
              <a:cs typeface="+mn-cs"/>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35</a:t>
            </a:fld>
            <a:endParaRPr lang="de-DE" altLang="de-DE">
              <a:latin typeface="+mn-lt"/>
              <a:cs typeface="+mn-cs"/>
            </a:endParaRPr>
          </a:p>
        </p:txBody>
      </p:sp>
      <p:sp>
        <p:nvSpPr>
          <p:cNvPr id="7272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menjual</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pakaiannya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toko</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bekas</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hendak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melakukan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perjalanan</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musim</a:t>
            </a:r>
            <a:r>
              <a:rPr lang="en-US" altLang="de-DE" sz="1800" b="0" dirty="0">
                <a:solidFill>
                  <a:srgbClr val="333333"/>
                </a:solidFill>
                <a:latin typeface="+mn-lt"/>
                <a:ea typeface="+mn-ea"/>
                <a:cs typeface="+mn-cs"/>
              </a:rPr>
              <a:t> semi.</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mencuci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pakaiannya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mesin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cuci</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mengambil</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sampah</a:t>
            </a:r>
            <a:r>
              <a:rPr lang="en-US" altLang="de-DE" sz="1800" b="0" dirty="0">
                <a:solidFill>
                  <a:srgbClr val="333333"/>
                </a:solidFill>
                <a:latin typeface="+mn-lt"/>
                <a:ea typeface="+mn-ea"/>
                <a:cs typeface="+mn-cs"/>
              </a:rPr>
              <a:t>.</a:t>
            </a:r>
            <a:endParaRPr lang="de-DE" altLang="de-DE" sz="1800" b="0" dirty="0">
              <a:solidFill>
                <a:srgbClr val="333333"/>
              </a:solidFill>
              <a:latin typeface="+mn-lt"/>
              <a:ea typeface="+mn-ea"/>
              <a:cs typeface="+mn-cs"/>
            </a:endParaRP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menjual</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pakaiannya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toko</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bekas</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hendak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melakukan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perjalanan</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musim</a:t>
            </a:r>
            <a:r>
              <a:rPr lang="en-US" altLang="de-DE" sz="1800" b="0" dirty="0">
                <a:solidFill>
                  <a:srgbClr val="333333"/>
                </a:solidFill>
                <a:latin typeface="+mn-lt"/>
                <a:ea typeface="+mn-ea"/>
                <a:cs typeface="+mn-cs"/>
              </a:rPr>
              <a:t> semi.</a:t>
            </a:r>
          </a:p>
          <a:p>
            <a:pPr eaLnBrk="1" hangingPunct="1">
              <a:spcBef>
                <a:spcPts val="1200"/>
              </a:spcBef>
              <a:spcAft>
                <a:spcPts val="0"/>
              </a:spcAft>
              <a:buClr>
                <a:srgbClr val="004992"/>
              </a:buClr>
              <a:buFont typeface="WingDings"/>
              <a:buAutoNum type="arabicPeriod"/>
            </a:pPr>
            <a:r>
              <a:rPr lang="en-US" altLang="de-DE" sz="1800" b="0" dirty="0" err="1">
                <a:solidFill>
                  <a:srgbClr val="004992"/>
                </a:solidFill>
                <a:latin typeface="+mn-lt"/>
                <a:ea typeface="+mn-ea"/>
                <a:cs typeface="+mn-cs"/>
              </a:rPr>
              <a:t>Wanita</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itu</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baru</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saja</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mencuci</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pakaiannya</a:t>
            </a:r>
            <a:r>
              <a:rPr lang="en-US" altLang="de-DE" sz="1800" b="0" dirty="0">
                <a:solidFill>
                  <a:srgbClr val="004992"/>
                </a:solidFill>
                <a:latin typeface="+mn-lt"/>
                <a:ea typeface="+mn-ea"/>
                <a:cs typeface="+mn-cs"/>
              </a:rPr>
              <a:t> di </a:t>
            </a:r>
            <a:r>
              <a:rPr lang="en-US" altLang="de-DE" sz="1800" b="0" dirty="0" err="1">
                <a:solidFill>
                  <a:srgbClr val="004992"/>
                </a:solidFill>
                <a:latin typeface="+mn-lt"/>
                <a:ea typeface="+mn-ea"/>
                <a:cs typeface="+mn-cs"/>
              </a:rPr>
              <a:t>mesin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cuci</a:t>
            </a:r>
            <a:r>
              <a:rPr lang="en-US" altLang="de-DE" sz="1800" b="0" dirty="0">
                <a:solidFill>
                  <a:srgbClr val="004992"/>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Wanita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mengambil</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sampah</a:t>
            </a:r>
            <a:r>
              <a:rPr lang="en-US" altLang="de-DE" sz="1800" b="0" dirty="0">
                <a:solidFill>
                  <a:srgbClr val="333333"/>
                </a:solidFill>
                <a:latin typeface="+mn-lt"/>
                <a:ea typeface="+mn-ea"/>
                <a:cs typeface="+mn-cs"/>
              </a:rPr>
              <a:t>.</a:t>
            </a:r>
            <a:endParaRPr lang="de-DE" altLang="de-DE" sz="1800" b="0" dirty="0">
              <a:solidFill>
                <a:srgbClr val="333333"/>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36</a:t>
            </a:fld>
            <a:endParaRPr lang="de-DE" altLang="de-DE">
              <a:latin typeface="+mn-lt"/>
              <a:cs typeface="+mn-cs"/>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sebelah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kiri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merampok</a:t>
            </a:r>
            <a:r>
              <a:rPr lang="en-US" altLang="de-DE" sz="1800" b="0" dirty="0">
                <a:solidFill>
                  <a:srgbClr val="333333"/>
                </a:solidFill>
                <a:latin typeface="+mn-lt"/>
                <a:ea typeface="+mn-ea"/>
                <a:cs typeface="+mn-cs"/>
              </a:rPr>
              <a:t> orang lain.</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memberi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temannya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sebuah</a:t>
            </a:r>
            <a:r>
              <a:rPr lang="en-US" altLang="de-DE" sz="1800" b="0" dirty="0">
                <a:solidFill>
                  <a:srgbClr val="333333"/>
                </a:solidFill>
                <a:latin typeface="+mn-lt"/>
                <a:ea typeface="+mn-ea"/>
                <a:cs typeface="+mn-cs"/>
              </a:rPr>
              <a:t> pistol </a:t>
            </a:r>
            <a:r>
              <a:rPr lang="en-US" altLang="de-DE" sz="1800" b="0" dirty="0" err="1">
                <a:solidFill>
                  <a:srgbClr val="333333"/>
                </a:solidFill>
                <a:latin typeface="+mn-lt"/>
                <a:ea typeface="+mn-ea"/>
                <a:cs typeface="+mn-cs"/>
              </a:rPr>
              <a:t>berwarna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coklat</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sebelah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kiri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meminta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bantuan</a:t>
            </a:r>
            <a:r>
              <a:rPr lang="en-US" altLang="de-DE" sz="1800" b="0" dirty="0">
                <a:solidFill>
                  <a:srgbClr val="333333"/>
                </a:solidFill>
                <a:latin typeface="+mn-lt"/>
                <a:ea typeface="+mn-ea"/>
                <a:cs typeface="+mn-cs"/>
              </a:rPr>
              <a:t> orang lain </a:t>
            </a:r>
            <a:r>
              <a:rPr lang="en-US" altLang="de-DE" sz="1800" b="0" dirty="0" err="1">
                <a:solidFill>
                  <a:srgbClr val="333333"/>
                </a:solidFill>
                <a:latin typeface="+mn-lt"/>
                <a:ea typeface="+mn-ea"/>
                <a:cs typeface="+mn-cs"/>
              </a:rPr>
              <a:t>kalau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kehilangan</a:t>
            </a:r>
            <a:r>
              <a:rPr lang="en-US" altLang="de-DE" sz="1800" b="0" dirty="0">
                <a:solidFill>
                  <a:srgbClr val="333333"/>
                </a:solidFill>
                <a:latin typeface="+mn-lt"/>
                <a:ea typeface="+mn-ea"/>
                <a:cs typeface="+mn-cs"/>
              </a:rPr>
              <a:t> pistol.</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bermain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temannya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pura-pura</a:t>
            </a:r>
            <a:r>
              <a:rPr lang="en-US" altLang="de-DE" sz="1800" b="0" dirty="0">
                <a:solidFill>
                  <a:srgbClr val="333333"/>
                </a:solidFill>
                <a:latin typeface="+mn-lt"/>
                <a:ea typeface="+mn-ea"/>
                <a:cs typeface="+mn-cs"/>
              </a:rPr>
              <a:t> </a:t>
            </a:r>
            <a:r>
              <a:rPr lang="en-US" altLang="de-DE" sz="1800" b="0" err="1">
                <a:solidFill>
                  <a:srgbClr val="333333"/>
                </a:solidFill>
                <a:latin typeface="+mn-lt"/>
                <a:ea typeface="+mn-ea"/>
                <a:cs typeface="+mn-cs"/>
              </a:rPr>
              <a:t>menjadi</a:t>
            </a:r>
            <a:r>
              <a:rPr lang="en-US" altLang="de-DE" sz="1800" b="0">
                <a:solidFill>
                  <a:srgbClr val="333333"/>
                </a:solidFill>
                <a:latin typeface="+mn-lt"/>
                <a:ea typeface="+mn-ea"/>
                <a:cs typeface="+mn-cs"/>
              </a:rPr>
              <a:t> “polisi </a:t>
            </a:r>
            <a:r>
              <a:rPr lang="en-US" altLang="de-DE" sz="1800" b="0" err="1">
                <a:solidFill>
                  <a:srgbClr val="333333"/>
                </a:solidFill>
                <a:latin typeface="+mn-lt"/>
                <a:ea typeface="+mn-ea"/>
                <a:cs typeface="+mn-cs"/>
              </a:rPr>
              <a:t>dan</a:t>
            </a:r>
            <a:r>
              <a:rPr lang="en-US" altLang="de-DE" sz="1800" b="0">
                <a:solidFill>
                  <a:srgbClr val="333333"/>
                </a:solidFill>
                <a:latin typeface="+mn-lt"/>
                <a:ea typeface="+mn-ea"/>
                <a:cs typeface="+mn-cs"/>
              </a:rPr>
              <a:t> perampok”.</a:t>
            </a:r>
            <a:endParaRPr lang="en-US" altLang="de-DE" sz="1800" b="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37</a:t>
            </a:fld>
            <a:endParaRPr lang="de-DE" altLang="de-DE">
              <a:latin typeface="+mn-lt"/>
              <a:cs typeface="+mn-cs"/>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sebelah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kiri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merampok</a:t>
            </a:r>
            <a:r>
              <a:rPr lang="en-US" altLang="de-DE" sz="1800" b="0" dirty="0">
                <a:solidFill>
                  <a:srgbClr val="333333"/>
                </a:solidFill>
                <a:latin typeface="+mn-lt"/>
                <a:ea typeface="+mn-ea"/>
                <a:cs typeface="+mn-cs"/>
              </a:rPr>
              <a:t> orang lain.</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memberi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temannya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sebuah</a:t>
            </a:r>
            <a:r>
              <a:rPr lang="en-US" altLang="de-DE" sz="1800" b="0" dirty="0">
                <a:solidFill>
                  <a:srgbClr val="333333"/>
                </a:solidFill>
                <a:latin typeface="+mn-lt"/>
                <a:ea typeface="+mn-ea"/>
                <a:cs typeface="+mn-cs"/>
              </a:rPr>
              <a:t> pistol </a:t>
            </a:r>
            <a:r>
              <a:rPr lang="en-US" altLang="de-DE" sz="1800" b="0" dirty="0" err="1">
                <a:solidFill>
                  <a:srgbClr val="333333"/>
                </a:solidFill>
                <a:latin typeface="+mn-lt"/>
                <a:ea typeface="+mn-ea"/>
                <a:cs typeface="+mn-cs"/>
              </a:rPr>
              <a:t>berwarna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coklat</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sebelah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kiri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meminta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bantuan</a:t>
            </a:r>
            <a:r>
              <a:rPr lang="en-US" altLang="de-DE" sz="1800" b="0" dirty="0">
                <a:solidFill>
                  <a:srgbClr val="333333"/>
                </a:solidFill>
                <a:latin typeface="+mn-lt"/>
                <a:ea typeface="+mn-ea"/>
                <a:cs typeface="+mn-cs"/>
              </a:rPr>
              <a:t> orang lain </a:t>
            </a:r>
            <a:r>
              <a:rPr lang="en-US" altLang="de-DE" sz="1800" b="0" dirty="0" err="1">
                <a:solidFill>
                  <a:srgbClr val="333333"/>
                </a:solidFill>
                <a:latin typeface="+mn-lt"/>
                <a:ea typeface="+mn-ea"/>
                <a:cs typeface="+mn-cs"/>
              </a:rPr>
              <a:t>kalau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kehilangan</a:t>
            </a:r>
            <a:r>
              <a:rPr lang="en-US" altLang="de-DE" sz="1800" b="0" dirty="0">
                <a:solidFill>
                  <a:srgbClr val="333333"/>
                </a:solidFill>
                <a:latin typeface="+mn-lt"/>
                <a:ea typeface="+mn-ea"/>
                <a:cs typeface="+mn-cs"/>
              </a:rPr>
              <a:t> pistol.</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bermain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temannya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pura-pura</a:t>
            </a:r>
            <a:r>
              <a:rPr lang="en-US" altLang="de-DE" sz="1800" b="0" dirty="0">
                <a:solidFill>
                  <a:srgbClr val="333333"/>
                </a:solidFill>
                <a:latin typeface="+mn-lt"/>
                <a:ea typeface="+mn-ea"/>
                <a:cs typeface="+mn-cs"/>
              </a:rPr>
              <a:t> </a:t>
            </a:r>
            <a:r>
              <a:rPr lang="en-US" altLang="de-DE" sz="1800" b="0" err="1">
                <a:solidFill>
                  <a:srgbClr val="333333"/>
                </a:solidFill>
                <a:latin typeface="+mn-lt"/>
                <a:ea typeface="+mn-ea"/>
                <a:cs typeface="+mn-cs"/>
              </a:rPr>
              <a:t>menjadi</a:t>
            </a:r>
            <a:r>
              <a:rPr lang="en-US" altLang="de-DE" sz="1800" b="0">
                <a:solidFill>
                  <a:srgbClr val="333333"/>
                </a:solidFill>
                <a:latin typeface="+mn-lt"/>
                <a:ea typeface="+mn-ea"/>
                <a:cs typeface="+mn-cs"/>
              </a:rPr>
              <a:t> “polisi </a:t>
            </a:r>
            <a:r>
              <a:rPr lang="en-US" altLang="de-DE" sz="1800" b="0" err="1">
                <a:solidFill>
                  <a:srgbClr val="333333"/>
                </a:solidFill>
                <a:latin typeface="+mn-lt"/>
                <a:ea typeface="+mn-ea"/>
                <a:cs typeface="+mn-cs"/>
              </a:rPr>
              <a:t>dan</a:t>
            </a:r>
            <a:r>
              <a:rPr lang="en-US" altLang="de-DE" sz="1800" b="0">
                <a:solidFill>
                  <a:srgbClr val="333333"/>
                </a:solidFill>
                <a:latin typeface="+mn-lt"/>
                <a:ea typeface="+mn-ea"/>
                <a:cs typeface="+mn-cs"/>
              </a:rPr>
              <a:t> perampok”.</a:t>
            </a:r>
            <a:endParaRPr lang="en-US" altLang="de-DE" sz="1800" b="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38</a:t>
            </a:fld>
            <a:endParaRPr lang="de-DE" altLang="de-DE">
              <a:latin typeface="+mn-lt"/>
              <a:cs typeface="+mn-cs"/>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sebelah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kiri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merampok</a:t>
            </a:r>
            <a:r>
              <a:rPr lang="en-US" altLang="de-DE" sz="1800" b="0" dirty="0">
                <a:solidFill>
                  <a:srgbClr val="333333"/>
                </a:solidFill>
                <a:latin typeface="+mn-lt"/>
                <a:ea typeface="+mn-ea"/>
                <a:cs typeface="+mn-cs"/>
              </a:rPr>
              <a:t> orang lain.</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memberi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temannya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sebuah</a:t>
            </a:r>
            <a:r>
              <a:rPr lang="en-US" altLang="de-DE" sz="1800" b="0" dirty="0">
                <a:solidFill>
                  <a:srgbClr val="333333"/>
                </a:solidFill>
                <a:latin typeface="+mn-lt"/>
                <a:ea typeface="+mn-ea"/>
                <a:cs typeface="+mn-cs"/>
              </a:rPr>
              <a:t> pistol </a:t>
            </a:r>
            <a:r>
              <a:rPr lang="en-US" altLang="de-DE" sz="1800" b="0" dirty="0" err="1">
                <a:solidFill>
                  <a:srgbClr val="333333"/>
                </a:solidFill>
                <a:latin typeface="+mn-lt"/>
                <a:ea typeface="+mn-ea"/>
                <a:cs typeface="+mn-cs"/>
              </a:rPr>
              <a:t>berwarna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coklat</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sebelah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kiri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meminta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bantuan</a:t>
            </a:r>
            <a:r>
              <a:rPr lang="en-US" altLang="de-DE" sz="1800" b="0" dirty="0">
                <a:solidFill>
                  <a:srgbClr val="333333"/>
                </a:solidFill>
                <a:latin typeface="+mn-lt"/>
                <a:ea typeface="+mn-ea"/>
                <a:cs typeface="+mn-cs"/>
              </a:rPr>
              <a:t> orang lain </a:t>
            </a:r>
            <a:r>
              <a:rPr lang="en-US" altLang="de-DE" sz="1800" b="0" dirty="0" err="1">
                <a:solidFill>
                  <a:srgbClr val="333333"/>
                </a:solidFill>
                <a:latin typeface="+mn-lt"/>
                <a:ea typeface="+mn-ea"/>
                <a:cs typeface="+mn-cs"/>
              </a:rPr>
              <a:t>kalau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kehilangan</a:t>
            </a:r>
            <a:r>
              <a:rPr lang="en-US" altLang="de-DE" sz="1800" b="0" dirty="0">
                <a:solidFill>
                  <a:srgbClr val="333333"/>
                </a:solidFill>
                <a:latin typeface="+mn-lt"/>
                <a:ea typeface="+mn-ea"/>
                <a:cs typeface="+mn-cs"/>
              </a:rPr>
              <a:t> pistol.</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bermain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temannya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pura-pura</a:t>
            </a:r>
            <a:r>
              <a:rPr lang="en-US" altLang="de-DE" sz="1800" b="0" dirty="0">
                <a:solidFill>
                  <a:srgbClr val="333333"/>
                </a:solidFill>
                <a:latin typeface="+mn-lt"/>
                <a:ea typeface="+mn-ea"/>
                <a:cs typeface="+mn-cs"/>
              </a:rPr>
              <a:t> </a:t>
            </a:r>
            <a:r>
              <a:rPr lang="en-US" altLang="de-DE" sz="1800" b="0" err="1">
                <a:solidFill>
                  <a:srgbClr val="333333"/>
                </a:solidFill>
                <a:latin typeface="+mn-lt"/>
                <a:ea typeface="+mn-ea"/>
                <a:cs typeface="+mn-cs"/>
              </a:rPr>
              <a:t>menjadi</a:t>
            </a:r>
            <a:r>
              <a:rPr lang="en-US" altLang="de-DE" sz="1800" b="0">
                <a:solidFill>
                  <a:srgbClr val="333333"/>
                </a:solidFill>
                <a:latin typeface="+mn-lt"/>
                <a:ea typeface="+mn-ea"/>
                <a:cs typeface="+mn-cs"/>
              </a:rPr>
              <a:t> “polisi </a:t>
            </a:r>
            <a:r>
              <a:rPr lang="en-US" altLang="de-DE" sz="1800" b="0" err="1">
                <a:solidFill>
                  <a:srgbClr val="333333"/>
                </a:solidFill>
                <a:latin typeface="+mn-lt"/>
                <a:ea typeface="+mn-ea"/>
                <a:cs typeface="+mn-cs"/>
              </a:rPr>
              <a:t>dan</a:t>
            </a:r>
            <a:r>
              <a:rPr lang="en-US" altLang="de-DE" sz="1800" b="0">
                <a:solidFill>
                  <a:srgbClr val="333333"/>
                </a:solidFill>
                <a:latin typeface="+mn-lt"/>
                <a:ea typeface="+mn-ea"/>
                <a:cs typeface="+mn-cs"/>
              </a:rPr>
              <a:t> perampok”.</a:t>
            </a:r>
            <a:endParaRPr lang="en-US" altLang="de-DE" sz="1800" b="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39</a:t>
            </a:fld>
            <a:endParaRPr lang="de-DE" altLang="de-DE">
              <a:latin typeface="+mn-lt"/>
              <a:cs typeface="+mn-cs"/>
            </a:endParaRP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1800" b="0" dirty="0" err="1">
                <a:solidFill>
                  <a:srgbClr val="004992"/>
                </a:solidFill>
                <a:latin typeface="+mn-lt"/>
                <a:ea typeface="+mn-ea"/>
                <a:cs typeface="+mn-cs"/>
              </a:rPr>
              <a:t>Pria</a:t>
            </a:r>
            <a:r>
              <a:rPr lang="en-US" altLang="de-DE" sz="1800" b="0" dirty="0">
                <a:solidFill>
                  <a:srgbClr val="004992"/>
                </a:solidFill>
                <a:latin typeface="+mn-lt"/>
                <a:ea typeface="+mn-ea"/>
                <a:cs typeface="+mn-cs"/>
              </a:rPr>
              <a:t> di </a:t>
            </a:r>
            <a:r>
              <a:rPr lang="en-US" altLang="de-DE" sz="1800" b="0" dirty="0" err="1">
                <a:solidFill>
                  <a:srgbClr val="004992"/>
                </a:solidFill>
                <a:latin typeface="+mn-lt"/>
                <a:ea typeface="+mn-ea"/>
                <a:cs typeface="+mn-cs"/>
              </a:rPr>
              <a:t>sebelah</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kiri</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sedang</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merampok</a:t>
            </a:r>
            <a:r>
              <a:rPr lang="en-US" altLang="de-DE" sz="1800" b="0" dirty="0">
                <a:solidFill>
                  <a:srgbClr val="004992"/>
                </a:solidFill>
                <a:latin typeface="+mn-lt"/>
                <a:ea typeface="+mn-ea"/>
                <a:cs typeface="+mn-cs"/>
              </a:rPr>
              <a:t> orang lain.</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memberi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temannya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sebuah</a:t>
            </a:r>
            <a:r>
              <a:rPr lang="en-US" altLang="de-DE" sz="1800" b="0" dirty="0">
                <a:solidFill>
                  <a:srgbClr val="333333"/>
                </a:solidFill>
                <a:latin typeface="+mn-lt"/>
                <a:ea typeface="+mn-ea"/>
                <a:cs typeface="+mn-cs"/>
              </a:rPr>
              <a:t> pistol </a:t>
            </a:r>
            <a:r>
              <a:rPr lang="en-US" altLang="de-DE" sz="1800" b="0" dirty="0" err="1">
                <a:solidFill>
                  <a:srgbClr val="333333"/>
                </a:solidFill>
                <a:latin typeface="+mn-lt"/>
                <a:ea typeface="+mn-ea"/>
                <a:cs typeface="+mn-cs"/>
              </a:rPr>
              <a:t>berwarna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coklat</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sebelah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kiri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meminta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bantuan</a:t>
            </a:r>
            <a:r>
              <a:rPr lang="en-US" altLang="de-DE" sz="1800" b="0" dirty="0">
                <a:solidFill>
                  <a:srgbClr val="333333"/>
                </a:solidFill>
                <a:latin typeface="+mn-lt"/>
                <a:ea typeface="+mn-ea"/>
                <a:cs typeface="+mn-cs"/>
              </a:rPr>
              <a:t> orang lain </a:t>
            </a:r>
            <a:r>
              <a:rPr lang="en-US" altLang="de-DE" sz="1800" b="0" dirty="0" err="1">
                <a:solidFill>
                  <a:srgbClr val="333333"/>
                </a:solidFill>
                <a:latin typeface="+mn-lt"/>
                <a:ea typeface="+mn-ea"/>
                <a:cs typeface="+mn-cs"/>
              </a:rPr>
              <a:t>kalau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kehilangan</a:t>
            </a:r>
            <a:r>
              <a:rPr lang="en-US" altLang="de-DE" sz="1800" b="0" dirty="0">
                <a:solidFill>
                  <a:srgbClr val="333333"/>
                </a:solidFill>
                <a:latin typeface="+mn-lt"/>
                <a:ea typeface="+mn-ea"/>
                <a:cs typeface="+mn-cs"/>
              </a:rPr>
              <a:t> pistol.</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bermain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temannya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pura-pura</a:t>
            </a:r>
            <a:r>
              <a:rPr lang="en-US" altLang="de-DE" sz="1800" b="0" dirty="0">
                <a:solidFill>
                  <a:srgbClr val="333333"/>
                </a:solidFill>
                <a:latin typeface="+mn-lt"/>
                <a:ea typeface="+mn-ea"/>
                <a:cs typeface="+mn-cs"/>
              </a:rPr>
              <a:t> </a:t>
            </a:r>
            <a:r>
              <a:rPr lang="en-US" altLang="de-DE" sz="1800" b="0" err="1">
                <a:solidFill>
                  <a:srgbClr val="333333"/>
                </a:solidFill>
                <a:latin typeface="+mn-lt"/>
                <a:ea typeface="+mn-ea"/>
                <a:cs typeface="+mn-cs"/>
              </a:rPr>
              <a:t>menjadi</a:t>
            </a:r>
            <a:r>
              <a:rPr lang="en-US" altLang="de-DE" sz="1800" b="0">
                <a:solidFill>
                  <a:srgbClr val="333333"/>
                </a:solidFill>
                <a:latin typeface="+mn-lt"/>
                <a:ea typeface="+mn-ea"/>
                <a:cs typeface="+mn-cs"/>
              </a:rPr>
              <a:t> “polisi </a:t>
            </a:r>
            <a:r>
              <a:rPr lang="en-US" altLang="de-DE" sz="1800" b="0" err="1">
                <a:solidFill>
                  <a:srgbClr val="333333"/>
                </a:solidFill>
                <a:latin typeface="+mn-lt"/>
                <a:ea typeface="+mn-ea"/>
                <a:cs typeface="+mn-cs"/>
              </a:rPr>
              <a:t>dan</a:t>
            </a:r>
            <a:r>
              <a:rPr lang="en-US" altLang="de-DE" sz="1800" b="0">
                <a:solidFill>
                  <a:srgbClr val="333333"/>
                </a:solidFill>
                <a:latin typeface="+mn-lt"/>
                <a:ea typeface="+mn-ea"/>
                <a:cs typeface="+mn-cs"/>
              </a:rPr>
              <a:t> perampok”.</a:t>
            </a:r>
            <a:endParaRPr lang="en-US" altLang="de-DE" sz="18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40</a:t>
            </a:fld>
            <a:endParaRPr lang="de-DE" altLang="de-DE">
              <a:latin typeface="+mn-lt"/>
              <a:cs typeface="+mn-cs"/>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8EB17DD-6619-4345-9B4B-93ACDD803DA4}" type="slidenum">
              <a:rPr lang="de-DE" altLang="de-DE" smtClean="0">
                <a:latin typeface="+mn-lt"/>
                <a:cs typeface="+mn-cs"/>
              </a:rPr>
              <a:pPr>
                <a:defRPr/>
              </a:pPr>
              <a:t>41</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cs typeface="+mn-cs"/>
              </a:rPr>
              <a:t>[</a:t>
            </a:r>
            <a:r>
              <a:rPr lang="en-US" altLang="ko-KR" b="0" i="1" spc="-5" dirty="0" err="1">
                <a:solidFill>
                  <a:srgbClr val="333333"/>
                </a:solidFill>
                <a:latin typeface="+mn-lt"/>
                <a:cs typeface="+mn-cs"/>
              </a:rPr>
              <a:t>untuk</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terapis</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en-US" altLang="ko-KR" b="0" dirty="0" err="1">
                <a:solidFill>
                  <a:srgbClr val="333333"/>
                </a:solidFill>
                <a:latin typeface="+mn-lt"/>
                <a:cs typeface="+mn-cs"/>
              </a:rPr>
              <a:t>beberapa</a:t>
            </a:r>
            <a:r>
              <a:rPr lang="en-US" altLang="ko-KR" b="0" dirty="0">
                <a:solidFill>
                  <a:srgbClr val="333333"/>
                </a:solidFill>
                <a:latin typeface="+mn-lt"/>
                <a:cs typeface="+mn-cs"/>
              </a:rPr>
              <a:t> </a:t>
            </a:r>
            <a:r>
              <a:rPr lang="en-US" altLang="ko-KR" b="0" dirty="0" err="1">
                <a:solidFill>
                  <a:srgbClr val="333333"/>
                </a:solidFill>
                <a:latin typeface="+mn-lt"/>
                <a:cs typeface="+mn-cs"/>
              </a:rPr>
              <a:t>klip</a:t>
            </a:r>
            <a:r>
              <a:rPr lang="en-US" altLang="ko-KR" b="0" dirty="0">
                <a:solidFill>
                  <a:srgbClr val="333333"/>
                </a:solidFill>
                <a:latin typeface="+mn-lt"/>
                <a:cs typeface="+mn-cs"/>
              </a:rPr>
              <a:t> film </a:t>
            </a:r>
            <a:r>
              <a:rPr lang="en-US" altLang="ko-KR" b="0" dirty="0" err="1">
                <a:solidFill>
                  <a:srgbClr val="333333"/>
                </a:solidFill>
                <a:latin typeface="+mn-lt"/>
                <a:cs typeface="+mn-cs"/>
              </a:rPr>
              <a:t>berisi</a:t>
            </a:r>
            <a:r>
              <a:rPr lang="en-US" altLang="ko-KR" b="0" dirty="0">
                <a:solidFill>
                  <a:srgbClr val="333333"/>
                </a:solidFill>
                <a:latin typeface="+mn-lt"/>
                <a:cs typeface="+mn-cs"/>
              </a:rPr>
              <a:t> </a:t>
            </a:r>
            <a:r>
              <a:rPr lang="en-US" altLang="ko-KR" b="0" dirty="0" err="1">
                <a:solidFill>
                  <a:srgbClr val="333333"/>
                </a:solidFill>
                <a:latin typeface="+mn-lt"/>
                <a:cs typeface="+mn-cs"/>
              </a:rPr>
              <a:t>bahasa</a:t>
            </a:r>
            <a:r>
              <a:rPr lang="en-US" altLang="ko-KR" b="0" dirty="0">
                <a:solidFill>
                  <a:srgbClr val="333333"/>
                </a:solidFill>
                <a:latin typeface="+mn-lt"/>
                <a:cs typeface="+mn-cs"/>
              </a:rPr>
              <a:t> yang </a:t>
            </a:r>
            <a:r>
              <a:rPr lang="en-US" altLang="ko-KR" b="0" dirty="0" err="1">
                <a:solidFill>
                  <a:srgbClr val="333333"/>
                </a:solidFill>
                <a:latin typeface="+mn-lt"/>
                <a:cs typeface="+mn-cs"/>
              </a:rPr>
              <a:t>mungkin</a:t>
            </a:r>
            <a:r>
              <a:rPr lang="en-US" altLang="ko-KR" b="0" dirty="0">
                <a:solidFill>
                  <a:srgbClr val="333333"/>
                </a:solidFill>
                <a:latin typeface="+mn-lt"/>
                <a:cs typeface="+mn-cs"/>
              </a:rPr>
              <a:t> </a:t>
            </a:r>
            <a:r>
              <a:rPr lang="en-US" altLang="ko-KR" b="0" dirty="0" err="1">
                <a:solidFill>
                  <a:srgbClr val="333333"/>
                </a:solidFill>
                <a:latin typeface="+mn-lt"/>
                <a:cs typeface="+mn-cs"/>
              </a:rPr>
              <a:t>tidak</a:t>
            </a:r>
            <a:r>
              <a:rPr lang="en-US" altLang="ko-KR" b="0" dirty="0">
                <a:solidFill>
                  <a:srgbClr val="333333"/>
                </a:solidFill>
                <a:latin typeface="+mn-lt"/>
                <a:cs typeface="+mn-cs"/>
              </a:rPr>
              <a:t> </a:t>
            </a:r>
            <a:r>
              <a:rPr lang="en-US" altLang="ko-KR" b="0" dirty="0" err="1">
                <a:solidFill>
                  <a:srgbClr val="333333"/>
                </a:solidFill>
                <a:latin typeface="+mn-lt"/>
                <a:cs typeface="+mn-cs"/>
              </a:rPr>
              <a:t>sesuai</a:t>
            </a:r>
            <a:r>
              <a:rPr lang="en-US" altLang="ko-KR" b="0" dirty="0">
                <a:solidFill>
                  <a:srgbClr val="333333"/>
                </a:solidFill>
                <a:latin typeface="+mn-lt"/>
                <a:cs typeface="+mn-cs"/>
              </a:rPr>
              <a:t> </a:t>
            </a:r>
            <a:r>
              <a:rPr lang="en-US" altLang="ko-KR" b="0" dirty="0" err="1">
                <a:solidFill>
                  <a:srgbClr val="333333"/>
                </a:solidFill>
                <a:latin typeface="+mn-lt"/>
                <a:cs typeface="+mn-cs"/>
              </a:rPr>
              <a:t>bagi</a:t>
            </a:r>
            <a:r>
              <a:rPr lang="en-US" altLang="ko-KR" b="0" dirty="0">
                <a:solidFill>
                  <a:srgbClr val="333333"/>
                </a:solidFill>
                <a:latin typeface="+mn-lt"/>
                <a:cs typeface="+mn-cs"/>
              </a:rPr>
              <a:t> </a:t>
            </a:r>
            <a:r>
              <a:rPr lang="en-US" altLang="ko-KR" b="0" dirty="0" err="1">
                <a:solidFill>
                  <a:srgbClr val="333333"/>
                </a:solidFill>
                <a:latin typeface="+mn-lt"/>
                <a:cs typeface="+mn-cs"/>
              </a:rPr>
              <a:t>semua</a:t>
            </a:r>
            <a:r>
              <a:rPr lang="en-US" altLang="ko-KR" b="0" dirty="0">
                <a:solidFill>
                  <a:srgbClr val="333333"/>
                </a:solidFill>
                <a:latin typeface="+mn-lt"/>
                <a:cs typeface="+mn-cs"/>
              </a:rPr>
              <a:t> </a:t>
            </a:r>
            <a:r>
              <a:rPr lang="en-US" altLang="ko-KR" b="0" dirty="0" err="1">
                <a:solidFill>
                  <a:srgbClr val="333333"/>
                </a:solidFill>
                <a:latin typeface="+mn-lt"/>
                <a:cs typeface="+mn-cs"/>
              </a:rPr>
              <a:t>peserta</a:t>
            </a:r>
            <a:r>
              <a:rPr lang="en-US" altLang="ko-KR" b="0" dirty="0">
                <a:solidFill>
                  <a:srgbClr val="333333"/>
                </a:solidFill>
                <a:latin typeface="+mn-lt"/>
                <a:cs typeface="+mn-cs"/>
              </a:rPr>
              <a:t> </a:t>
            </a:r>
            <a:r>
              <a:rPr lang="en-US" altLang="ko-KR" b="0" dirty="0" err="1">
                <a:solidFill>
                  <a:srgbClr val="333333"/>
                </a:solidFill>
                <a:latin typeface="+mn-lt"/>
                <a:cs typeface="+mn-cs"/>
              </a:rPr>
              <a:t>dan</a:t>
            </a:r>
            <a:r>
              <a:rPr lang="en-US" altLang="ko-KR" b="0" dirty="0">
                <a:solidFill>
                  <a:srgbClr val="333333"/>
                </a:solidFill>
                <a:latin typeface="+mn-lt"/>
                <a:cs typeface="+mn-cs"/>
              </a:rPr>
              <a:t> </a:t>
            </a:r>
            <a:r>
              <a:rPr lang="en-US" altLang="ko-KR" b="0" dirty="0" err="1">
                <a:solidFill>
                  <a:srgbClr val="333333"/>
                </a:solidFill>
                <a:latin typeface="+mn-lt"/>
                <a:cs typeface="+mn-cs"/>
              </a:rPr>
              <a:t>lintas</a:t>
            </a:r>
            <a:r>
              <a:rPr lang="en-US" altLang="ko-KR" b="0" dirty="0">
                <a:solidFill>
                  <a:srgbClr val="333333"/>
                </a:solidFill>
                <a:latin typeface="+mn-lt"/>
                <a:cs typeface="+mn-cs"/>
              </a:rPr>
              <a:t> </a:t>
            </a:r>
            <a:r>
              <a:rPr lang="en-US" altLang="ko-KR" b="0" dirty="0" err="1">
                <a:solidFill>
                  <a:srgbClr val="333333"/>
                </a:solidFill>
                <a:latin typeface="+mn-lt"/>
                <a:cs typeface="+mn-cs"/>
              </a:rPr>
              <a:t>budaya</a:t>
            </a:r>
            <a:r>
              <a:rPr lang="en-US" altLang="ko-KR" b="0" dirty="0">
                <a:solidFill>
                  <a:srgbClr val="333333"/>
                </a:solidFill>
                <a:latin typeface="+mn-lt"/>
                <a:cs typeface="+mn-cs"/>
              </a:rPr>
              <a:t>. </a:t>
            </a:r>
            <a:r>
              <a:rPr lang="en-US" altLang="ko-KR" b="0" dirty="0" err="1">
                <a:solidFill>
                  <a:srgbClr val="333333"/>
                </a:solidFill>
                <a:latin typeface="+mn-lt"/>
                <a:cs typeface="+mn-cs"/>
              </a:rPr>
              <a:t>Hati-hati</a:t>
            </a:r>
            <a:r>
              <a:rPr lang="en-US" altLang="ko-KR" b="0" dirty="0">
                <a:solidFill>
                  <a:srgbClr val="333333"/>
                </a:solidFill>
                <a:latin typeface="+mn-lt"/>
                <a:cs typeface="+mn-cs"/>
              </a:rPr>
              <a:t> </a:t>
            </a:r>
            <a:r>
              <a:rPr lang="en-US" altLang="ko-KR" b="0" dirty="0" err="1">
                <a:solidFill>
                  <a:srgbClr val="333333"/>
                </a:solidFill>
                <a:latin typeface="+mn-lt"/>
                <a:cs typeface="+mn-cs"/>
              </a:rPr>
              <a:t>sebelum</a:t>
            </a:r>
            <a:r>
              <a:rPr lang="en-US" altLang="ko-KR" b="0" dirty="0">
                <a:solidFill>
                  <a:srgbClr val="333333"/>
                </a:solidFill>
                <a:latin typeface="+mn-lt"/>
                <a:cs typeface="+mn-cs"/>
              </a:rPr>
              <a:t> </a:t>
            </a:r>
            <a:r>
              <a:rPr lang="en-US" altLang="ko-KR" b="0" dirty="0" err="1">
                <a:solidFill>
                  <a:srgbClr val="333333"/>
                </a:solidFill>
                <a:latin typeface="+mn-lt"/>
                <a:cs typeface="+mn-cs"/>
              </a:rPr>
              <a:t>menampilkan</a:t>
            </a:r>
            <a:r>
              <a:rPr lang="en-US" altLang="ko-KR" b="0" dirty="0">
                <a:solidFill>
                  <a:srgbClr val="333333"/>
                </a:solidFill>
                <a:latin typeface="+mn-lt"/>
                <a:cs typeface="+mn-cs"/>
              </a:rPr>
              <a:t> video </a:t>
            </a:r>
            <a:r>
              <a:rPr lang="en-US" altLang="ko-KR" b="0" dirty="0" err="1">
                <a:solidFill>
                  <a:srgbClr val="333333"/>
                </a:solidFill>
                <a:latin typeface="+mn-lt"/>
                <a:cs typeface="+mn-cs"/>
              </a:rPr>
              <a:t>tersebut</a:t>
            </a:r>
            <a:r>
              <a:rPr lang="de-DE" b="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063141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3"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tertawa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ke</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kolam</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renang</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dengan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baju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lengkap</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menghukum</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keluar</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rumah</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tanpa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payung</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Anak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itu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berkeringat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terlambat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takut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dihukum</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Tidak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mengikuti</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nasehat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itu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meninggalkan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rumah</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tanpa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payung</a:t>
            </a:r>
            <a:r>
              <a:rPr lang="en-CA" altLang="de-DE" sz="1800" b="0" dirty="0">
                <a:solidFill>
                  <a:srgbClr val="333333"/>
                </a:solidFill>
                <a:latin typeface="+mn-lt"/>
                <a:ea typeface="+mn-ea"/>
                <a:cs typeface="+mn-cs"/>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42</a:t>
            </a:fld>
            <a:endParaRPr lang="de-DE" altLang="de-DE">
              <a:latin typeface="+mn-lt"/>
              <a:cs typeface="+mn-cs"/>
            </a:endParaRP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6"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tertawa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ke</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kolam</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renang</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dengan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baju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lengkap</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menghukum</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keluar</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rumah</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tanpa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payung</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Anak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itu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berkeringat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terlambat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takut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dihukum</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Tidak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mengikuti</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nasehat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itu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meninggalkan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rumah</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tanpa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payung</a:t>
            </a:r>
            <a:r>
              <a:rPr lang="en-CA" altLang="de-DE" sz="1800" b="0" dirty="0">
                <a:solidFill>
                  <a:srgbClr val="333333"/>
                </a:solidFill>
                <a:latin typeface="+mn-lt"/>
                <a:ea typeface="+mn-ea"/>
                <a:cs typeface="+mn-cs"/>
              </a:rPr>
              <a:t>.</a:t>
            </a:r>
          </a:p>
        </p:txBody>
      </p:sp>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4" name="Footer Placeholder 3"/>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43</a:t>
            </a:fld>
            <a:endParaRPr lang="de-DE" altLang="de-DE">
              <a:latin typeface="+mn-lt"/>
              <a:cs typeface="+mn-cs"/>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8"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tertawa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ke</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kolam</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renang</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dengan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baju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lengkap</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menghukum</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keluar</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rumah</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tanpa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payung</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Anak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itu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berkeringat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terlambat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takut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dihukum</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Tidak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mengikuti</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nasehat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itu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meninggalkan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rumah</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tanpa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payung</a:t>
            </a:r>
            <a:r>
              <a:rPr lang="en-CA" altLang="de-DE" sz="1800" b="0" dirty="0">
                <a:solidFill>
                  <a:srgbClr val="333333"/>
                </a:solidFill>
                <a:latin typeface="+mn-lt"/>
                <a:ea typeface="+mn-ea"/>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44</a:t>
            </a:fld>
            <a:endParaRPr lang="de-DE" altLang="de-DE">
              <a:latin typeface="+mn-lt"/>
              <a:cs typeface="+mn-cs"/>
            </a:endParaRP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5"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tertawa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ke</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kolam</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renang</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dengan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baju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lengkap</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Bapaknya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menghukum</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anaknya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keluar</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rumah</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tanpa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payung</a:t>
            </a:r>
            <a:r>
              <a:rPr lang="en-CA"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cs typeface="+mn-cs"/>
              </a:rPr>
              <a:t>Anak</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itu</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berkeringat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karena</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terlambat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dan</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takut</a:t>
            </a:r>
            <a:r>
              <a:rPr lang="en-CA" altLang="de-DE" sz="1800" b="0" dirty="0">
                <a:solidFill>
                  <a:srgbClr val="333333"/>
                </a:solidFill>
                <a:latin typeface="+mn-lt"/>
                <a:ea typeface="+mn-ea"/>
                <a:cs typeface="+mn-cs"/>
              </a:rPr>
              <a:t> </a:t>
            </a:r>
            <a:r>
              <a:rPr lang="en-CA" altLang="de-DE" sz="1800" b="0" dirty="0" err="1">
                <a:solidFill>
                  <a:srgbClr val="333333"/>
                </a:solidFill>
                <a:latin typeface="+mn-lt"/>
                <a:ea typeface="+mn-ea"/>
                <a:cs typeface="+mn-cs"/>
              </a:rPr>
              <a:t>dihukum</a:t>
            </a:r>
            <a:r>
              <a:rPr lang="en-CA" altLang="de-DE" sz="1800" b="0" dirty="0">
                <a:solidFill>
                  <a:srgbClr val="333333"/>
                </a:solidFill>
                <a:latin typeface="+mn-lt"/>
                <a:ea typeface="+mn-ea"/>
                <a:cs typeface="+mn-cs"/>
              </a:rPr>
              <a:t>.</a:t>
            </a:r>
          </a:p>
          <a:p>
            <a:pPr eaLnBrk="1" hangingPunct="1">
              <a:spcBef>
                <a:spcPts val="1200"/>
              </a:spcBef>
              <a:spcAft>
                <a:spcPts val="0"/>
              </a:spcAft>
              <a:buClr>
                <a:srgbClr val="004992"/>
              </a:buClr>
              <a:buFont typeface="WingDings"/>
              <a:buAutoNum type="arabicPeriod"/>
            </a:pPr>
            <a:r>
              <a:rPr lang="en-CA" altLang="de-DE" sz="1800" b="0" dirty="0" err="1">
                <a:solidFill>
                  <a:srgbClr val="004992"/>
                </a:solidFill>
                <a:latin typeface="+mn-lt"/>
                <a:ea typeface="+mn-ea"/>
                <a:cs typeface="+mn-cs"/>
              </a:rPr>
              <a:t>Tidak</a:t>
            </a:r>
            <a:r>
              <a:rPr lang="en-CA" altLang="de-DE" sz="1800" b="0" dirty="0">
                <a:solidFill>
                  <a:srgbClr val="004992"/>
                </a:solidFill>
                <a:latin typeface="+mn-lt"/>
                <a:ea typeface="+mn-ea"/>
                <a:cs typeface="+mn-cs"/>
              </a:rPr>
              <a:t> </a:t>
            </a:r>
            <a:r>
              <a:rPr lang="en-CA" altLang="de-DE" sz="1800" b="0" dirty="0" err="1">
                <a:solidFill>
                  <a:srgbClr val="004992"/>
                </a:solidFill>
                <a:latin typeface="+mn-lt"/>
                <a:ea typeface="+mn-ea"/>
                <a:cs typeface="+mn-cs"/>
              </a:rPr>
              <a:t>mengikuti</a:t>
            </a:r>
            <a:r>
              <a:rPr lang="en-CA" altLang="de-DE" sz="1800" b="0" dirty="0">
                <a:solidFill>
                  <a:srgbClr val="004992"/>
                </a:solidFill>
                <a:latin typeface="+mn-lt"/>
                <a:ea typeface="+mn-ea"/>
                <a:cs typeface="+mn-cs"/>
              </a:rPr>
              <a:t> </a:t>
            </a:r>
            <a:r>
              <a:rPr lang="en-CA" altLang="de-DE" sz="1800" b="0" dirty="0" err="1">
                <a:solidFill>
                  <a:srgbClr val="004992"/>
                </a:solidFill>
                <a:latin typeface="+mn-lt"/>
                <a:ea typeface="+mn-ea"/>
                <a:cs typeface="+mn-cs"/>
              </a:rPr>
              <a:t>nasehat</a:t>
            </a:r>
            <a:r>
              <a:rPr lang="en-CA" altLang="de-DE" sz="1800" b="0" dirty="0">
                <a:solidFill>
                  <a:srgbClr val="004992"/>
                </a:solidFill>
                <a:latin typeface="+mn-lt"/>
                <a:ea typeface="+mn-ea"/>
                <a:cs typeface="+mn-cs"/>
              </a:rPr>
              <a:t> </a:t>
            </a:r>
            <a:r>
              <a:rPr lang="en-CA" altLang="de-DE" sz="1800" b="0" dirty="0" err="1">
                <a:solidFill>
                  <a:srgbClr val="004992"/>
                </a:solidFill>
                <a:latin typeface="+mn-lt"/>
                <a:ea typeface="+mn-ea"/>
                <a:cs typeface="+mn-cs"/>
              </a:rPr>
              <a:t>bapaknya</a:t>
            </a:r>
            <a:r>
              <a:rPr lang="en-CA" altLang="de-DE" sz="1800" b="0" dirty="0">
                <a:solidFill>
                  <a:srgbClr val="004992"/>
                </a:solidFill>
                <a:latin typeface="+mn-lt"/>
                <a:ea typeface="+mn-ea"/>
                <a:cs typeface="+mn-cs"/>
              </a:rPr>
              <a:t>, </a:t>
            </a:r>
            <a:r>
              <a:rPr lang="en-CA" altLang="de-DE" sz="1800" b="0" dirty="0" err="1">
                <a:solidFill>
                  <a:srgbClr val="004992"/>
                </a:solidFill>
                <a:latin typeface="+mn-lt"/>
                <a:ea typeface="+mn-ea"/>
                <a:cs typeface="+mn-cs"/>
              </a:rPr>
              <a:t>anak</a:t>
            </a:r>
            <a:r>
              <a:rPr lang="en-CA" altLang="de-DE" sz="1800" b="0" dirty="0">
                <a:solidFill>
                  <a:srgbClr val="004992"/>
                </a:solidFill>
                <a:latin typeface="+mn-lt"/>
                <a:ea typeface="+mn-ea"/>
                <a:cs typeface="+mn-cs"/>
              </a:rPr>
              <a:t> </a:t>
            </a:r>
            <a:r>
              <a:rPr lang="en-CA" altLang="de-DE" sz="1800" b="0" dirty="0" err="1">
                <a:solidFill>
                  <a:srgbClr val="004992"/>
                </a:solidFill>
                <a:latin typeface="+mn-lt"/>
                <a:ea typeface="+mn-ea"/>
                <a:cs typeface="+mn-cs"/>
              </a:rPr>
              <a:t>itu</a:t>
            </a:r>
            <a:r>
              <a:rPr lang="en-CA" altLang="de-DE" sz="1800" b="0" dirty="0">
                <a:solidFill>
                  <a:srgbClr val="004992"/>
                </a:solidFill>
                <a:latin typeface="+mn-lt"/>
                <a:ea typeface="+mn-ea"/>
                <a:cs typeface="+mn-cs"/>
              </a:rPr>
              <a:t> </a:t>
            </a:r>
            <a:r>
              <a:rPr lang="en-CA" altLang="de-DE" sz="1800" b="0" dirty="0" err="1">
                <a:solidFill>
                  <a:srgbClr val="004992"/>
                </a:solidFill>
                <a:latin typeface="+mn-lt"/>
                <a:ea typeface="+mn-ea"/>
                <a:cs typeface="+mn-cs"/>
              </a:rPr>
              <a:t>meninggalkan</a:t>
            </a:r>
            <a:r>
              <a:rPr lang="en-CA" altLang="de-DE" sz="1800" b="0" dirty="0">
                <a:solidFill>
                  <a:srgbClr val="004992"/>
                </a:solidFill>
                <a:latin typeface="+mn-lt"/>
                <a:ea typeface="+mn-ea"/>
                <a:cs typeface="+mn-cs"/>
              </a:rPr>
              <a:t> </a:t>
            </a:r>
            <a:r>
              <a:rPr lang="en-CA" altLang="de-DE" sz="1800" b="0" dirty="0" err="1">
                <a:solidFill>
                  <a:srgbClr val="004992"/>
                </a:solidFill>
                <a:latin typeface="+mn-lt"/>
                <a:ea typeface="+mn-ea"/>
                <a:cs typeface="+mn-cs"/>
              </a:rPr>
              <a:t>rumah</a:t>
            </a:r>
            <a:r>
              <a:rPr lang="en-CA" altLang="de-DE" sz="1800" b="0" dirty="0">
                <a:solidFill>
                  <a:srgbClr val="004992"/>
                </a:solidFill>
                <a:latin typeface="+mn-lt"/>
                <a:ea typeface="+mn-ea"/>
                <a:cs typeface="+mn-cs"/>
              </a:rPr>
              <a:t> </a:t>
            </a:r>
            <a:r>
              <a:rPr lang="en-CA" altLang="de-DE" sz="1800" b="0" dirty="0" err="1">
                <a:solidFill>
                  <a:srgbClr val="004992"/>
                </a:solidFill>
                <a:latin typeface="+mn-lt"/>
                <a:ea typeface="+mn-ea"/>
                <a:cs typeface="+mn-cs"/>
              </a:rPr>
              <a:t>tanpa</a:t>
            </a:r>
            <a:r>
              <a:rPr lang="en-CA" altLang="de-DE" sz="1800" b="0" dirty="0">
                <a:solidFill>
                  <a:srgbClr val="004992"/>
                </a:solidFill>
                <a:latin typeface="+mn-lt"/>
                <a:ea typeface="+mn-ea"/>
                <a:cs typeface="+mn-cs"/>
              </a:rPr>
              <a:t> </a:t>
            </a:r>
            <a:r>
              <a:rPr lang="en-CA" altLang="de-DE" sz="1800" b="0" dirty="0" err="1">
                <a:solidFill>
                  <a:srgbClr val="004992"/>
                </a:solidFill>
                <a:latin typeface="+mn-lt"/>
                <a:ea typeface="+mn-ea"/>
                <a:cs typeface="+mn-cs"/>
              </a:rPr>
              <a:t>payung</a:t>
            </a:r>
            <a:r>
              <a:rPr lang="en-CA" altLang="de-DE" sz="1800" b="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45</a:t>
            </a:fld>
            <a:endParaRPr lang="de-DE" altLang="de-DE">
              <a:latin typeface="+mn-lt"/>
              <a:cs typeface="+mn-cs"/>
            </a:endParaRP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3"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Penyelam</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mencari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permata</a:t>
            </a:r>
            <a:r>
              <a:rPr lang="en-US" altLang="de-DE" sz="1800" b="0" dirty="0">
                <a:solidFill>
                  <a:srgbClr val="333333"/>
                </a:solidFill>
                <a:latin typeface="+mn-lt"/>
                <a:ea typeface="+mn-ea"/>
                <a:cs typeface="+mn-cs"/>
              </a:rPr>
              <a:t> raja yang </a:t>
            </a:r>
            <a:r>
              <a:rPr lang="en-US" altLang="de-DE" sz="1800" b="0" dirty="0" err="1">
                <a:solidFill>
                  <a:srgbClr val="333333"/>
                </a:solidFill>
                <a:latin typeface="+mn-lt"/>
                <a:ea typeface="+mn-ea"/>
                <a:cs typeface="+mn-cs"/>
              </a:rPr>
              <a:t>jatuh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kedalam</a:t>
            </a:r>
            <a:r>
              <a:rPr lang="en-US" altLang="de-DE" sz="1800" b="0" dirty="0">
                <a:solidFill>
                  <a:srgbClr val="333333"/>
                </a:solidFill>
                <a:latin typeface="+mn-lt"/>
                <a:ea typeface="+mn-ea"/>
                <a:cs typeface="+mn-cs"/>
              </a:rPr>
              <a:t> air</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mengaitkan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pancing</a:t>
            </a:r>
            <a:r>
              <a:rPr lang="en-US" altLang="de-DE" sz="1800" b="0" dirty="0">
                <a:solidFill>
                  <a:srgbClr val="333333"/>
                </a:solidFill>
                <a:latin typeface="+mn-lt"/>
                <a:ea typeface="+mn-ea"/>
                <a:cs typeface="+mn-cs"/>
              </a:rPr>
              <a:t> raja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cara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menyelam</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sehingga</a:t>
            </a:r>
            <a:r>
              <a:rPr lang="en-US" altLang="de-DE" sz="1800" b="0" dirty="0">
                <a:solidFill>
                  <a:srgbClr val="333333"/>
                </a:solidFill>
                <a:latin typeface="+mn-lt"/>
                <a:ea typeface="+mn-ea"/>
                <a:cs typeface="+mn-cs"/>
              </a:rPr>
              <a:t> raja </a:t>
            </a:r>
            <a:r>
              <a:rPr lang="en-US" altLang="de-DE" sz="1800" b="0" dirty="0" err="1">
                <a:solidFill>
                  <a:srgbClr val="333333"/>
                </a:solidFill>
                <a:latin typeface="+mn-lt"/>
                <a:ea typeface="+mn-ea"/>
                <a:cs typeface="+mn-cs"/>
              </a:rPr>
              <a:t>dapat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banyak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memancing</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Raja memanggil pelayannya untuk membawa sekeranjang ikan.</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cs typeface="+mn-cs"/>
              </a:rPr>
              <a:t>Raja yang </a:t>
            </a:r>
            <a:r>
              <a:rPr lang="en-US" altLang="de-DE" sz="1800" b="0" dirty="0" err="1">
                <a:solidFill>
                  <a:srgbClr val="333333"/>
                </a:solidFill>
                <a:latin typeface="+mn-lt"/>
                <a:ea typeface="+mn-ea"/>
                <a:cs typeface="+mn-cs"/>
              </a:rPr>
              <a:t>mengawasi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ekspedisi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penyelaman</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dasar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laut</a:t>
            </a:r>
            <a:r>
              <a:rPr lang="de-DE" altLang="de-DE" sz="1800" b="0" dirty="0">
                <a:solidFill>
                  <a:srgbClr val="333333"/>
                </a:solidFill>
                <a:latin typeface="+mn-lt"/>
                <a:ea typeface="+mn-ea"/>
                <a:cs typeface="+mn-cs"/>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46</a:t>
            </a:fld>
            <a:endParaRPr lang="de-DE" altLang="de-DE">
              <a:latin typeface="+mn-lt"/>
              <a:cs typeface="+mn-cs"/>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3"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Penyelam</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mencari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permata</a:t>
            </a:r>
            <a:r>
              <a:rPr lang="en-US" altLang="de-DE" sz="1800" b="0" dirty="0">
                <a:solidFill>
                  <a:srgbClr val="333333"/>
                </a:solidFill>
                <a:latin typeface="+mn-lt"/>
                <a:ea typeface="+mn-ea"/>
                <a:cs typeface="+mn-cs"/>
              </a:rPr>
              <a:t> raja yang </a:t>
            </a:r>
            <a:r>
              <a:rPr lang="en-US" altLang="de-DE" sz="1800" b="0" dirty="0" err="1">
                <a:solidFill>
                  <a:srgbClr val="333333"/>
                </a:solidFill>
                <a:latin typeface="+mn-lt"/>
                <a:ea typeface="+mn-ea"/>
                <a:cs typeface="+mn-cs"/>
              </a:rPr>
              <a:t>jatuh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kedalam</a:t>
            </a:r>
            <a:r>
              <a:rPr lang="en-US" altLang="de-DE" sz="1800" b="0" dirty="0">
                <a:solidFill>
                  <a:srgbClr val="333333"/>
                </a:solidFill>
                <a:latin typeface="+mn-lt"/>
                <a:ea typeface="+mn-ea"/>
                <a:cs typeface="+mn-cs"/>
              </a:rPr>
              <a:t> air</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mengaitkan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pancing</a:t>
            </a:r>
            <a:r>
              <a:rPr lang="en-US" altLang="de-DE" sz="1800" b="0" dirty="0">
                <a:solidFill>
                  <a:srgbClr val="333333"/>
                </a:solidFill>
                <a:latin typeface="+mn-lt"/>
                <a:ea typeface="+mn-ea"/>
                <a:cs typeface="+mn-cs"/>
              </a:rPr>
              <a:t> raja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cara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menyelam</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sehingga</a:t>
            </a:r>
            <a:r>
              <a:rPr lang="en-US" altLang="de-DE" sz="1800" b="0" dirty="0">
                <a:solidFill>
                  <a:srgbClr val="333333"/>
                </a:solidFill>
                <a:latin typeface="+mn-lt"/>
                <a:ea typeface="+mn-ea"/>
                <a:cs typeface="+mn-cs"/>
              </a:rPr>
              <a:t> raja </a:t>
            </a:r>
            <a:r>
              <a:rPr lang="en-US" altLang="de-DE" sz="1800" b="0" dirty="0" err="1">
                <a:solidFill>
                  <a:srgbClr val="333333"/>
                </a:solidFill>
                <a:latin typeface="+mn-lt"/>
                <a:ea typeface="+mn-ea"/>
                <a:cs typeface="+mn-cs"/>
              </a:rPr>
              <a:t>dapat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banyak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memancing</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Raja memanggil pelayannya untuk membawa sekeranjang ikan.</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cs typeface="+mn-cs"/>
              </a:rPr>
              <a:t>Raja yang </a:t>
            </a:r>
            <a:r>
              <a:rPr lang="en-US" altLang="de-DE" sz="1800" b="0" dirty="0" err="1">
                <a:solidFill>
                  <a:srgbClr val="333333"/>
                </a:solidFill>
                <a:latin typeface="+mn-lt"/>
                <a:ea typeface="+mn-ea"/>
                <a:cs typeface="+mn-cs"/>
              </a:rPr>
              <a:t>mengawasi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ekspedisi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penyelaman</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dasar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laut</a:t>
            </a:r>
            <a:r>
              <a:rPr lang="de-DE" altLang="de-DE" sz="1800" b="0" dirty="0">
                <a:solidFill>
                  <a:srgbClr val="333333"/>
                </a:solidFill>
                <a:latin typeface="+mn-lt"/>
                <a:ea typeface="+mn-ea"/>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47</a:t>
            </a:fld>
            <a:endParaRPr lang="de-DE" altLang="de-DE">
              <a:latin typeface="+mn-lt"/>
              <a:cs typeface="+mn-cs"/>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4"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Penyelam</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mencari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permata</a:t>
            </a:r>
            <a:r>
              <a:rPr lang="en-US" altLang="de-DE" sz="1800" b="0" dirty="0">
                <a:solidFill>
                  <a:srgbClr val="333333"/>
                </a:solidFill>
                <a:latin typeface="+mn-lt"/>
                <a:ea typeface="+mn-ea"/>
                <a:cs typeface="+mn-cs"/>
              </a:rPr>
              <a:t> raja yang </a:t>
            </a:r>
            <a:r>
              <a:rPr lang="en-US" altLang="de-DE" sz="1800" b="0" dirty="0" err="1">
                <a:solidFill>
                  <a:srgbClr val="333333"/>
                </a:solidFill>
                <a:latin typeface="+mn-lt"/>
                <a:ea typeface="+mn-ea"/>
                <a:cs typeface="+mn-cs"/>
              </a:rPr>
              <a:t>jatuh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kedalam</a:t>
            </a:r>
            <a:r>
              <a:rPr lang="en-US" altLang="de-DE" sz="1800" b="0" dirty="0">
                <a:solidFill>
                  <a:srgbClr val="333333"/>
                </a:solidFill>
                <a:latin typeface="+mn-lt"/>
                <a:ea typeface="+mn-ea"/>
                <a:cs typeface="+mn-cs"/>
              </a:rPr>
              <a:t> air</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mengaitkan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pancing</a:t>
            </a:r>
            <a:r>
              <a:rPr lang="en-US" altLang="de-DE" sz="1800" b="0" dirty="0">
                <a:solidFill>
                  <a:srgbClr val="333333"/>
                </a:solidFill>
                <a:latin typeface="+mn-lt"/>
                <a:ea typeface="+mn-ea"/>
                <a:cs typeface="+mn-cs"/>
              </a:rPr>
              <a:t> raja </a:t>
            </a:r>
            <a:r>
              <a:rPr lang="en-US" altLang="de-DE" sz="1800" b="0" dirty="0" err="1">
                <a:solidFill>
                  <a:srgbClr val="333333"/>
                </a:solidFill>
                <a:latin typeface="+mn-lt"/>
                <a:ea typeface="+mn-ea"/>
                <a:cs typeface="+mn-cs"/>
              </a:rPr>
              <a:t>dengan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cara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menyelam</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sehingga</a:t>
            </a:r>
            <a:r>
              <a:rPr lang="en-US" altLang="de-DE" sz="1800" b="0" dirty="0">
                <a:solidFill>
                  <a:srgbClr val="333333"/>
                </a:solidFill>
                <a:latin typeface="+mn-lt"/>
                <a:ea typeface="+mn-ea"/>
                <a:cs typeface="+mn-cs"/>
              </a:rPr>
              <a:t> raja </a:t>
            </a:r>
            <a:r>
              <a:rPr lang="en-US" altLang="de-DE" sz="1800" b="0" dirty="0" err="1">
                <a:solidFill>
                  <a:srgbClr val="333333"/>
                </a:solidFill>
                <a:latin typeface="+mn-lt"/>
                <a:ea typeface="+mn-ea"/>
                <a:cs typeface="+mn-cs"/>
              </a:rPr>
              <a:t>dapat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banyak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memancing</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Raja memanggil pelayannya untuk membawa sekeranjang ikan.</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cs typeface="+mn-cs"/>
              </a:rPr>
              <a:t>Raja yang </a:t>
            </a:r>
            <a:r>
              <a:rPr lang="en-US" altLang="de-DE" sz="1800" b="0" dirty="0" err="1">
                <a:solidFill>
                  <a:srgbClr val="333333"/>
                </a:solidFill>
                <a:latin typeface="+mn-lt"/>
                <a:ea typeface="+mn-ea"/>
                <a:cs typeface="+mn-cs"/>
              </a:rPr>
              <a:t>mengawasi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ekspedisi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penyelaman</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dasar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laut</a:t>
            </a:r>
            <a:r>
              <a:rPr lang="de-DE" altLang="de-DE" sz="1800" b="0" dirty="0">
                <a:solidFill>
                  <a:srgbClr val="333333"/>
                </a:solidFill>
                <a:latin typeface="+mn-lt"/>
                <a:ea typeface="+mn-ea"/>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48</a:t>
            </a:fld>
            <a:endParaRPr lang="de-DE" altLang="de-DE">
              <a:latin typeface="+mn-lt"/>
              <a:cs typeface="+mn-cs"/>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1"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Penyelam</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sedang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mencari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permata</a:t>
            </a:r>
            <a:r>
              <a:rPr lang="en-US" altLang="de-DE" sz="1800" b="0" dirty="0">
                <a:solidFill>
                  <a:srgbClr val="333333"/>
                </a:solidFill>
                <a:latin typeface="+mn-lt"/>
                <a:ea typeface="+mn-ea"/>
                <a:cs typeface="+mn-cs"/>
              </a:rPr>
              <a:t> raja yang </a:t>
            </a:r>
            <a:r>
              <a:rPr lang="en-US" altLang="de-DE" sz="1800" b="0" dirty="0" err="1">
                <a:solidFill>
                  <a:srgbClr val="333333"/>
                </a:solidFill>
                <a:latin typeface="+mn-lt"/>
                <a:ea typeface="+mn-ea"/>
                <a:cs typeface="+mn-cs"/>
              </a:rPr>
              <a:t>jatuh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kedalam</a:t>
            </a:r>
            <a:r>
              <a:rPr lang="en-US" altLang="de-DE" sz="1800" b="0" dirty="0">
                <a:solidFill>
                  <a:srgbClr val="333333"/>
                </a:solidFill>
                <a:latin typeface="+mn-lt"/>
                <a:ea typeface="+mn-ea"/>
                <a:cs typeface="+mn-cs"/>
              </a:rPr>
              <a:t> air</a:t>
            </a:r>
            <a:r>
              <a:rPr lang="de-DE" altLang="de-DE" sz="1800" b="0" dirty="0">
                <a:solidFill>
                  <a:srgbClr val="333333"/>
                </a:solidFill>
                <a:latin typeface="+mn-lt"/>
                <a:ea typeface="+mn-ea"/>
                <a:cs typeface="+mn-cs"/>
              </a:rPr>
              <a:t>.</a:t>
            </a:r>
          </a:p>
          <a:p>
            <a:pPr eaLnBrk="1" hangingPunct="1">
              <a:spcBef>
                <a:spcPts val="1200"/>
              </a:spcBef>
              <a:spcAft>
                <a:spcPts val="0"/>
              </a:spcAft>
              <a:buClr>
                <a:srgbClr val="004992"/>
              </a:buClr>
              <a:buFont typeface="WingDings"/>
              <a:buAutoNum type="arabicPeriod"/>
            </a:pPr>
            <a:r>
              <a:rPr lang="en-US" altLang="de-DE" sz="1800" b="0" dirty="0" err="1">
                <a:solidFill>
                  <a:srgbClr val="004992"/>
                </a:solidFill>
                <a:latin typeface="+mn-lt"/>
                <a:ea typeface="+mn-ea"/>
                <a:cs typeface="+mn-cs"/>
              </a:rPr>
              <a:t>Pria</a:t>
            </a:r>
            <a:r>
              <a:rPr lang="en-US" altLang="de-DE" sz="1800" b="0" dirty="0">
                <a:solidFill>
                  <a:srgbClr val="004992"/>
                </a:solidFill>
                <a:latin typeface="+mn-lt"/>
                <a:ea typeface="+mn-ea"/>
                <a:cs typeface="+mn-cs"/>
              </a:rPr>
              <a:t> yang </a:t>
            </a:r>
            <a:r>
              <a:rPr lang="en-US" altLang="de-DE" sz="1800" b="0" dirty="0" err="1">
                <a:solidFill>
                  <a:srgbClr val="004992"/>
                </a:solidFill>
                <a:latin typeface="+mn-lt"/>
                <a:ea typeface="+mn-ea"/>
                <a:cs typeface="+mn-cs"/>
              </a:rPr>
              <a:t>mengaitkan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ikan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ke</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pancing</a:t>
            </a:r>
            <a:r>
              <a:rPr lang="en-US" altLang="de-DE" sz="1800" b="0" dirty="0">
                <a:solidFill>
                  <a:srgbClr val="004992"/>
                </a:solidFill>
                <a:latin typeface="+mn-lt"/>
                <a:ea typeface="+mn-ea"/>
                <a:cs typeface="+mn-cs"/>
              </a:rPr>
              <a:t> raja </a:t>
            </a:r>
            <a:r>
              <a:rPr lang="en-US" altLang="de-DE" sz="1800" b="0" dirty="0" err="1">
                <a:solidFill>
                  <a:srgbClr val="004992"/>
                </a:solidFill>
                <a:latin typeface="+mn-lt"/>
                <a:ea typeface="+mn-ea"/>
                <a:cs typeface="+mn-cs"/>
              </a:rPr>
              <a:t>dengan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cara</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menyelam</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sehingga</a:t>
            </a:r>
            <a:r>
              <a:rPr lang="en-US" altLang="de-DE" sz="1800" b="0" dirty="0">
                <a:solidFill>
                  <a:srgbClr val="004992"/>
                </a:solidFill>
                <a:latin typeface="+mn-lt"/>
                <a:ea typeface="+mn-ea"/>
                <a:cs typeface="+mn-cs"/>
              </a:rPr>
              <a:t> raja </a:t>
            </a:r>
            <a:r>
              <a:rPr lang="en-US" altLang="de-DE" sz="1800" b="0" dirty="0" err="1">
                <a:solidFill>
                  <a:srgbClr val="004992"/>
                </a:solidFill>
                <a:latin typeface="+mn-lt"/>
                <a:ea typeface="+mn-ea"/>
                <a:cs typeface="+mn-cs"/>
              </a:rPr>
              <a:t>dapat</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ikan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banyak</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saat</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memancing</a:t>
            </a:r>
            <a:r>
              <a:rPr lang="de-DE" altLang="de-DE" sz="1800" b="0" dirty="0">
                <a:solidFill>
                  <a:srgbClr val="004992"/>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Raja memanggil pelayannya untuk membawa sekeranjang ikan.</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cs typeface="+mn-cs"/>
              </a:rPr>
              <a:t>Raja yang </a:t>
            </a:r>
            <a:r>
              <a:rPr lang="en-US" altLang="de-DE" sz="1800" b="0" dirty="0" err="1">
                <a:solidFill>
                  <a:srgbClr val="333333"/>
                </a:solidFill>
                <a:latin typeface="+mn-lt"/>
                <a:ea typeface="+mn-ea"/>
                <a:cs typeface="+mn-cs"/>
              </a:rPr>
              <a:t>mengawasi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ekspedisi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penyelaman</a:t>
            </a:r>
            <a:r>
              <a:rPr lang="en-US" altLang="de-DE" sz="1800" b="0" dirty="0">
                <a:solidFill>
                  <a:srgbClr val="333333"/>
                </a:solidFill>
                <a:latin typeface="+mn-lt"/>
                <a:ea typeface="+mn-ea"/>
                <a:cs typeface="+mn-cs"/>
              </a:rPr>
              <a:t> di </a:t>
            </a:r>
            <a:r>
              <a:rPr lang="en-US" altLang="de-DE" sz="1800" b="0" dirty="0" err="1">
                <a:solidFill>
                  <a:srgbClr val="333333"/>
                </a:solidFill>
                <a:latin typeface="+mn-lt"/>
                <a:ea typeface="+mn-ea"/>
                <a:cs typeface="+mn-cs"/>
              </a:rPr>
              <a:t>dasar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laut</a:t>
            </a:r>
            <a:r>
              <a:rPr lang="de-DE" altLang="de-DE" sz="1800" b="0" dirty="0">
                <a:solidFill>
                  <a:srgbClr val="333333"/>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49</a:t>
            </a:fld>
            <a:endParaRPr lang="de-DE" altLang="de-DE">
              <a:latin typeface="+mn-lt"/>
              <a:cs typeface="+mn-cs"/>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50</a:t>
            </a:fld>
            <a:endParaRPr lang="de-DE" altLang="de-DE">
              <a:latin typeface="+mn-lt"/>
              <a:cs typeface="+mn-cs"/>
            </a:endParaRPr>
          </a:p>
        </p:txBody>
      </p:sp>
      <p:sp>
        <p:nvSpPr>
          <p:cNvPr id="10240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Seorang ayah yang memperkenalkan anaknya pada tetangga baru.</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Teman yang mengucapkan selamat tinggal setelah liburan.</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Seorang ayah yang mendamaikan anaknya setelah bertengkar.</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Pria yang ingin lewat tapi anak-anak menghalangi jalannya.</a:t>
            </a: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51</a:t>
            </a:fld>
            <a:endParaRPr lang="de-DE" altLang="de-DE">
              <a:latin typeface="+mn-lt"/>
              <a:cs typeface="+mn-cs"/>
            </a:endParaRPr>
          </a:p>
        </p:txBody>
      </p:sp>
      <p:sp>
        <p:nvSpPr>
          <p:cNvPr id="10445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Seorang ayah yang memperkenalkan anaknya pada tetangga baru.</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Teman yang mengucapkan selamat tinggal setelah liburan.</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Seorang ayah yang mendamaikan anaknya setelah bertengkar.</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Pria yang ingin lewat tapi anak-anak menghalangi jalannya.</a:t>
            </a: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52</a:t>
            </a:fld>
            <a:endParaRPr lang="de-DE" altLang="de-DE">
              <a:latin typeface="+mn-lt"/>
              <a:cs typeface="+mn-cs"/>
            </a:endParaRPr>
          </a:p>
        </p:txBody>
      </p:sp>
      <p:sp>
        <p:nvSpPr>
          <p:cNvPr id="10650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Seorang ayah yang memperkenalkan anaknya pada tetangga baru.</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Teman yang mengucapkan selamat tinggal setelah liburan.</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Seorang ayah yang mendamaikan anaknya setelah bertengkar.</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Pria yang ingin lewat tapi anak-anak menghalangi jalannya.</a:t>
            </a: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Seorang ayah yang memperkenalkan anaknya pada tetangga baru.</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Teman yang mengucapkan selamat tinggal setelah liburan.</a:t>
            </a:r>
          </a:p>
          <a:p>
            <a:pPr eaLnBrk="1" hangingPunct="1">
              <a:spcBef>
                <a:spcPts val="1200"/>
              </a:spcBef>
              <a:spcAft>
                <a:spcPts val="0"/>
              </a:spcAft>
              <a:buClr>
                <a:srgbClr val="004992"/>
              </a:buClr>
              <a:buFont typeface="WingDings"/>
              <a:buAutoNum type="arabicPeriod"/>
            </a:pPr>
            <a:r>
              <a:rPr lang="de-DE" altLang="de-DE" sz="1800" b="0" dirty="0">
                <a:solidFill>
                  <a:srgbClr val="004992"/>
                </a:solidFill>
                <a:latin typeface="+mn-lt"/>
                <a:ea typeface="+mn-ea"/>
                <a:cs typeface="+mn-cs"/>
              </a:rPr>
              <a:t>Seorang ayah yang mendamaikan anaknya setelah bertengkar.</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Pria yang ingin lewat tapi anak-anak menghalangi jalannya.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53</a:t>
            </a:fld>
            <a:endParaRPr lang="de-DE" altLang="de-DE">
              <a:latin typeface="+mn-lt"/>
              <a:cs typeface="+mn-cs"/>
            </a:endParaRP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4"/>
          <p:cNvSpPr txBox="1">
            <a:spLocks noChangeArrowheads="1"/>
          </p:cNvSpPr>
          <p:nvPr/>
        </p:nvSpPr>
        <p:spPr bwMode="auto">
          <a:xfrm>
            <a:off x="7410264" y="4584153"/>
            <a:ext cx="31334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defRPr/>
            </a:pPr>
            <a:r>
              <a:rPr lang="de-DE" sz="1800">
                <a:solidFill>
                  <a:srgbClr val="333333"/>
                </a:solidFill>
                <a:latin typeface="+mn-lt"/>
                <a:ea typeface="+mn-ea"/>
                <a:cs typeface="+mn-cs"/>
              </a:rPr>
              <a:t>3</a:t>
            </a:r>
          </a:p>
        </p:txBody>
      </p:sp>
      <p:sp>
        <p:nvSpPr>
          <p:cNvPr id="110596"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cs typeface="+mn-cs"/>
              </a:rPr>
              <a:t>Ayah yang </a:t>
            </a:r>
            <a:r>
              <a:rPr lang="en-US" altLang="de-DE" sz="1800" b="0" dirty="0" err="1">
                <a:solidFill>
                  <a:srgbClr val="333333"/>
                </a:solidFill>
                <a:latin typeface="+mn-lt"/>
                <a:ea typeface="+mn-ea"/>
                <a:cs typeface="+mn-cs"/>
              </a:rPr>
              <a:t>merasa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terganggu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oleh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kehadiran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pemuda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menyanyikan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anaknya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wakuncar</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Pemuda yang sedang dalam perjalanan untuk latihan musik / band.</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Pemuda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menyanyikan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sebagai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hadiah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ulang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tahun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ayahnya</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Pengamen yang marah karena dia tak mendapat uang saat mengamen.</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54</a:t>
            </a:fld>
            <a:endParaRPr lang="de-DE" altLang="de-DE">
              <a:latin typeface="+mn-lt"/>
              <a:cs typeface="+mn-cs"/>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55</a:t>
            </a:fld>
            <a:endParaRPr lang="de-DE" altLang="de-DE">
              <a:latin typeface="+mn-lt"/>
              <a:cs typeface="+mn-cs"/>
            </a:endParaRPr>
          </a:p>
        </p:txBody>
      </p:sp>
      <p:sp>
        <p:nvSpPr>
          <p:cNvPr id="112647"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cs typeface="+mn-cs"/>
              </a:rPr>
              <a:t>Ayah yang </a:t>
            </a:r>
            <a:r>
              <a:rPr lang="en-US" altLang="de-DE" sz="1800" b="0" dirty="0" err="1">
                <a:solidFill>
                  <a:srgbClr val="333333"/>
                </a:solidFill>
                <a:latin typeface="+mn-lt"/>
                <a:ea typeface="+mn-ea"/>
                <a:cs typeface="+mn-cs"/>
              </a:rPr>
              <a:t>merasa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terganggu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oleh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kehadiran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pemuda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menyanyikan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anaknya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wakuncar</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Pemuda yang sedang dalam perjalanan untuk latihan musik / band.</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Pemuda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menyanyikan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sebagai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hadiah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ulang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tahun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ayahnya</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Pengamen yang marah karena dia tak mendapat uang saat mengamen.</a:t>
            </a: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cs typeface="+mn-cs"/>
              </a:rPr>
              <a:t>Ayah yang </a:t>
            </a:r>
            <a:r>
              <a:rPr lang="en-US" altLang="de-DE" sz="1800" b="0" dirty="0" err="1">
                <a:solidFill>
                  <a:srgbClr val="333333"/>
                </a:solidFill>
                <a:latin typeface="+mn-lt"/>
                <a:ea typeface="+mn-ea"/>
                <a:cs typeface="+mn-cs"/>
              </a:rPr>
              <a:t>merasa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terganggu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oleh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kehadiran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pemuda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menyanyikan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anaknya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wakuncar</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Pemuda yang sedang dalam perjalanan untuk latihan musik / band.</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Pemuda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menyanyikan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sebagai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hadiah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ulang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tahun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ayahnya</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Pengamen yang marah karena dia tak mendapat uang saat mengamen.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56</a:t>
            </a:fld>
            <a:endParaRPr lang="de-DE" altLang="de-DE">
              <a:latin typeface="+mn-lt"/>
              <a:cs typeface="+mn-cs"/>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2"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1800" b="0" dirty="0">
                <a:solidFill>
                  <a:srgbClr val="004992"/>
                </a:solidFill>
                <a:latin typeface="+mn-lt"/>
                <a:ea typeface="+mn-ea"/>
                <a:cs typeface="+mn-cs"/>
              </a:rPr>
              <a:t>Ayah yang </a:t>
            </a:r>
            <a:r>
              <a:rPr lang="en-US" altLang="de-DE" sz="1800" b="0" dirty="0" err="1">
                <a:solidFill>
                  <a:srgbClr val="004992"/>
                </a:solidFill>
                <a:latin typeface="+mn-lt"/>
                <a:ea typeface="+mn-ea"/>
                <a:cs typeface="+mn-cs"/>
              </a:rPr>
              <a:t>merasa</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terganggu</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oleh</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kehadiran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pemuda</a:t>
            </a:r>
            <a:r>
              <a:rPr lang="en-US" altLang="de-DE" sz="1800" b="0" dirty="0">
                <a:solidFill>
                  <a:srgbClr val="004992"/>
                </a:solidFill>
                <a:latin typeface="+mn-lt"/>
                <a:ea typeface="+mn-ea"/>
                <a:cs typeface="+mn-cs"/>
              </a:rPr>
              <a:t> yang </a:t>
            </a:r>
            <a:r>
              <a:rPr lang="en-US" altLang="de-DE" sz="1800" b="0" dirty="0" err="1">
                <a:solidFill>
                  <a:srgbClr val="004992"/>
                </a:solidFill>
                <a:latin typeface="+mn-lt"/>
                <a:ea typeface="+mn-ea"/>
                <a:cs typeface="+mn-cs"/>
              </a:rPr>
              <a:t>menyanyikan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lagu</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untuk</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anaknya</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saat</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wakuncar</a:t>
            </a:r>
            <a:r>
              <a:rPr lang="de-DE" altLang="de-DE" sz="1800" b="0" dirty="0">
                <a:solidFill>
                  <a:srgbClr val="004992"/>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Pemuda yang sedang dalam perjalanan untuk latihan musik / band.</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Pemuda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saja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menyanyikan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lagu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sebagai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hadiah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ulang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tahun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untuk</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ayahnya</a:t>
            </a:r>
            <a:r>
              <a:rPr lang="de-DE"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cs typeface="+mn-cs"/>
              </a:rPr>
              <a:t>Pengamen yang marah karena dia tak mendapat uang saat mengamen.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57</a:t>
            </a:fld>
            <a:endParaRPr lang="de-DE" altLang="de-DE">
              <a:latin typeface="+mn-lt"/>
              <a:cs typeface="+mn-cs"/>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58</a:t>
            </a:fld>
            <a:endParaRPr lang="de-DE" altLang="de-DE">
              <a:latin typeface="+mn-lt"/>
              <a:cs typeface="+mn-cs"/>
            </a:endParaRPr>
          </a:p>
        </p:txBody>
      </p:sp>
      <p:sp>
        <p:nvSpPr>
          <p:cNvPr id="118789"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adalah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polisi</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menyamar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memata</a:t>
            </a:r>
            <a:r>
              <a:rPr lang="en-US" altLang="de-DE" sz="1800" b="0" dirty="0">
                <a:solidFill>
                  <a:srgbClr val="333333"/>
                </a:solidFill>
                <a:latin typeface="+mn-lt"/>
                <a:ea typeface="+mn-ea"/>
                <a:cs typeface="+mn-cs"/>
              </a:rPr>
              <a:t>-matai </a:t>
            </a:r>
            <a:r>
              <a:rPr lang="en-US" altLang="de-DE" sz="1800" b="0" dirty="0" err="1">
                <a:solidFill>
                  <a:srgbClr val="333333"/>
                </a:solidFill>
                <a:latin typeface="+mn-lt"/>
                <a:ea typeface="+mn-ea"/>
                <a:cs typeface="+mn-cs"/>
              </a:rPr>
              <a:t>seseorang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melalui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jendela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memperbaiki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adanya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celah</a:t>
            </a:r>
            <a:r>
              <a:rPr lang="en-US" altLang="de-DE" sz="1800" b="0" dirty="0">
                <a:solidFill>
                  <a:srgbClr val="333333"/>
                </a:solidFill>
                <a:latin typeface="+mn-lt"/>
                <a:ea typeface="+mn-ea"/>
                <a:cs typeface="+mn-cs"/>
              </a:rPr>
              <a:t> / </a:t>
            </a:r>
            <a:r>
              <a:rPr lang="en-US" altLang="de-DE" sz="1800" b="0" dirty="0" err="1">
                <a:solidFill>
                  <a:srgbClr val="333333"/>
                </a:solidFill>
                <a:latin typeface="+mn-lt"/>
                <a:ea typeface="+mn-ea"/>
                <a:cs typeface="+mn-cs"/>
              </a:rPr>
              <a:t>retakan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dirumahnya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mengecat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ulang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rumah</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catnya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sudah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mengelupas</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membangun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rumahnya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sekarang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dicat</a:t>
            </a:r>
            <a:r>
              <a:rPr lang="en-US" altLang="de-DE" sz="1800" b="0" dirty="0">
                <a:solidFill>
                  <a:srgbClr val="333333"/>
                </a:solidFill>
                <a:latin typeface="+mn-lt"/>
                <a:ea typeface="+mn-ea"/>
                <a:cs typeface="+mn-cs"/>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59</a:t>
            </a:fld>
            <a:endParaRPr lang="de-DE" altLang="de-DE">
              <a:latin typeface="+mn-lt"/>
              <a:cs typeface="+mn-cs"/>
            </a:endParaRPr>
          </a:p>
        </p:txBody>
      </p:sp>
      <p:sp>
        <p:nvSpPr>
          <p:cNvPr id="120839"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adalah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polisi</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menyamar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memata</a:t>
            </a:r>
            <a:r>
              <a:rPr lang="en-US" altLang="de-DE" sz="1800" b="0" dirty="0">
                <a:solidFill>
                  <a:srgbClr val="333333"/>
                </a:solidFill>
                <a:latin typeface="+mn-lt"/>
                <a:ea typeface="+mn-ea"/>
                <a:cs typeface="+mn-cs"/>
              </a:rPr>
              <a:t>-matai </a:t>
            </a:r>
            <a:r>
              <a:rPr lang="en-US" altLang="de-DE" sz="1800" b="0" dirty="0" err="1">
                <a:solidFill>
                  <a:srgbClr val="333333"/>
                </a:solidFill>
                <a:latin typeface="+mn-lt"/>
                <a:ea typeface="+mn-ea"/>
                <a:cs typeface="+mn-cs"/>
              </a:rPr>
              <a:t>seseorang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melalui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jendela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memperbaiki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adanya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celah</a:t>
            </a:r>
            <a:r>
              <a:rPr lang="en-US" altLang="de-DE" sz="1800" b="0" dirty="0">
                <a:solidFill>
                  <a:srgbClr val="333333"/>
                </a:solidFill>
                <a:latin typeface="+mn-lt"/>
                <a:ea typeface="+mn-ea"/>
                <a:cs typeface="+mn-cs"/>
              </a:rPr>
              <a:t> / </a:t>
            </a:r>
            <a:r>
              <a:rPr lang="en-US" altLang="de-DE" sz="1800" b="0" dirty="0" err="1">
                <a:solidFill>
                  <a:srgbClr val="333333"/>
                </a:solidFill>
                <a:latin typeface="+mn-lt"/>
                <a:ea typeface="+mn-ea"/>
                <a:cs typeface="+mn-cs"/>
              </a:rPr>
              <a:t>retakan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dirumahnya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mengecat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ulang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rumah</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catnya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sudah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mengelupas</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membangun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rumahnya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sekarang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dicat</a:t>
            </a:r>
            <a:r>
              <a:rPr lang="en-US" altLang="de-DE" sz="1800" b="0" dirty="0">
                <a:solidFill>
                  <a:srgbClr val="333333"/>
                </a:solidFill>
                <a:latin typeface="+mn-lt"/>
                <a:ea typeface="+mn-ea"/>
                <a:cs typeface="+mn-cs"/>
              </a:rPr>
              <a:t>.</a:t>
            </a: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60</a:t>
            </a:fld>
            <a:endParaRPr lang="de-DE" altLang="de-DE">
              <a:latin typeface="+mn-lt"/>
              <a:cs typeface="+mn-cs"/>
            </a:endParaRPr>
          </a:p>
        </p:txBody>
      </p:sp>
      <p:sp>
        <p:nvSpPr>
          <p:cNvPr id="122889"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adalah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polisi</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menyamar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memata</a:t>
            </a:r>
            <a:r>
              <a:rPr lang="en-US" altLang="de-DE" sz="1800" b="0" dirty="0">
                <a:solidFill>
                  <a:srgbClr val="333333"/>
                </a:solidFill>
                <a:latin typeface="+mn-lt"/>
                <a:ea typeface="+mn-ea"/>
                <a:cs typeface="+mn-cs"/>
              </a:rPr>
              <a:t>-matai </a:t>
            </a:r>
            <a:r>
              <a:rPr lang="en-US" altLang="de-DE" sz="1800" b="0" dirty="0" err="1">
                <a:solidFill>
                  <a:srgbClr val="333333"/>
                </a:solidFill>
                <a:latin typeface="+mn-lt"/>
                <a:ea typeface="+mn-ea"/>
                <a:cs typeface="+mn-cs"/>
              </a:rPr>
              <a:t>seseorang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melalui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jendela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memperbaiki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adanya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celah</a:t>
            </a:r>
            <a:r>
              <a:rPr lang="en-US" altLang="de-DE" sz="1800" b="0" dirty="0">
                <a:solidFill>
                  <a:srgbClr val="333333"/>
                </a:solidFill>
                <a:latin typeface="+mn-lt"/>
                <a:ea typeface="+mn-ea"/>
                <a:cs typeface="+mn-cs"/>
              </a:rPr>
              <a:t> / </a:t>
            </a:r>
            <a:r>
              <a:rPr lang="en-US" altLang="de-DE" sz="1800" b="0" dirty="0" err="1">
                <a:solidFill>
                  <a:srgbClr val="333333"/>
                </a:solidFill>
                <a:latin typeface="+mn-lt"/>
                <a:ea typeface="+mn-ea"/>
                <a:cs typeface="+mn-cs"/>
              </a:rPr>
              <a:t>retakan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dirumahnya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mengecat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ulang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rumah</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catnya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sudah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mengelupas</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membangun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rumahnya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sekarang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baru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dicat</a:t>
            </a:r>
            <a:r>
              <a:rPr lang="en-US" altLang="de-DE" sz="1800" b="0" dirty="0">
                <a:solidFill>
                  <a:srgbClr val="333333"/>
                </a:solidFill>
                <a:latin typeface="+mn-lt"/>
                <a:ea typeface="+mn-ea"/>
                <a:cs typeface="+mn-cs"/>
              </a:rPr>
              <a:t>.</a:t>
            </a: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6"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itu</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adalah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polisi</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menyamar</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memata</a:t>
            </a:r>
            <a:r>
              <a:rPr lang="en-US" altLang="de-DE" sz="1800" b="0" dirty="0">
                <a:solidFill>
                  <a:srgbClr val="333333"/>
                </a:solidFill>
                <a:latin typeface="+mn-lt"/>
                <a:ea typeface="+mn-ea"/>
                <a:cs typeface="+mn-cs"/>
              </a:rPr>
              <a:t>-matai </a:t>
            </a:r>
            <a:r>
              <a:rPr lang="en-US" altLang="de-DE" sz="1800" b="0" dirty="0" err="1">
                <a:solidFill>
                  <a:srgbClr val="333333"/>
                </a:solidFill>
                <a:latin typeface="+mn-lt"/>
                <a:ea typeface="+mn-ea"/>
                <a:cs typeface="+mn-cs"/>
              </a:rPr>
              <a:t>seseorang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melalui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jendela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memperbaiki</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adanya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celah</a:t>
            </a:r>
            <a:r>
              <a:rPr lang="en-US" altLang="de-DE" sz="1800" b="0" dirty="0">
                <a:solidFill>
                  <a:srgbClr val="333333"/>
                </a:solidFill>
                <a:latin typeface="+mn-lt"/>
                <a:ea typeface="+mn-ea"/>
                <a:cs typeface="+mn-cs"/>
              </a:rPr>
              <a:t> / </a:t>
            </a:r>
            <a:r>
              <a:rPr lang="en-US" altLang="de-DE" sz="1800" b="0" dirty="0" err="1">
                <a:solidFill>
                  <a:srgbClr val="333333"/>
                </a:solidFill>
                <a:latin typeface="+mn-lt"/>
                <a:ea typeface="+mn-ea"/>
                <a:cs typeface="+mn-cs"/>
              </a:rPr>
              <a:t>retakan</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dirumahnya</a:t>
            </a:r>
            <a:r>
              <a:rPr lang="en-US" altLang="de-DE" sz="1800" b="0" dirty="0">
                <a:solidFill>
                  <a:srgbClr val="333333"/>
                </a:solidFill>
                <a:latin typeface="+mn-lt"/>
                <a:ea typeface="+mn-ea"/>
                <a:cs typeface="+mn-cs"/>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cs typeface="+mn-cs"/>
              </a:rPr>
              <a:t>Pria</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mengecat</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ulang</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rumah</a:t>
            </a:r>
            <a:r>
              <a:rPr lang="en-US" altLang="de-DE" sz="1800" b="0" dirty="0">
                <a:solidFill>
                  <a:srgbClr val="333333"/>
                </a:solidFill>
                <a:latin typeface="+mn-lt"/>
                <a:ea typeface="+mn-ea"/>
                <a:cs typeface="+mn-cs"/>
              </a:rPr>
              <a:t> yang </a:t>
            </a:r>
            <a:r>
              <a:rPr lang="en-US" altLang="de-DE" sz="1800" b="0" dirty="0" err="1">
                <a:solidFill>
                  <a:srgbClr val="333333"/>
                </a:solidFill>
                <a:latin typeface="+mn-lt"/>
                <a:ea typeface="+mn-ea"/>
                <a:cs typeface="+mn-cs"/>
              </a:rPr>
              <a:t>catnya</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sudah</a:t>
            </a:r>
            <a:r>
              <a:rPr lang="en-US" altLang="de-DE" sz="1800" b="0" dirty="0">
                <a:solidFill>
                  <a:srgbClr val="333333"/>
                </a:solidFill>
                <a:latin typeface="+mn-lt"/>
                <a:ea typeface="+mn-ea"/>
                <a:cs typeface="+mn-cs"/>
              </a:rPr>
              <a:t> </a:t>
            </a:r>
            <a:r>
              <a:rPr lang="en-US" altLang="de-DE" sz="1800" b="0" dirty="0" err="1">
                <a:solidFill>
                  <a:srgbClr val="333333"/>
                </a:solidFill>
                <a:latin typeface="+mn-lt"/>
                <a:ea typeface="+mn-ea"/>
                <a:cs typeface="+mn-cs"/>
              </a:rPr>
              <a:t>mengelupas</a:t>
            </a:r>
            <a:r>
              <a:rPr lang="en-US" altLang="de-DE" sz="1800" b="0" dirty="0">
                <a:solidFill>
                  <a:srgbClr val="333333"/>
                </a:solidFill>
                <a:latin typeface="+mn-lt"/>
                <a:ea typeface="+mn-ea"/>
                <a:cs typeface="+mn-cs"/>
              </a:rPr>
              <a:t>.</a:t>
            </a:r>
          </a:p>
          <a:p>
            <a:pPr eaLnBrk="1" hangingPunct="1">
              <a:spcBef>
                <a:spcPts val="1200"/>
              </a:spcBef>
              <a:spcAft>
                <a:spcPts val="0"/>
              </a:spcAft>
              <a:buClr>
                <a:srgbClr val="004992"/>
              </a:buClr>
              <a:buFont typeface="WingDings"/>
              <a:buAutoNum type="arabicPeriod"/>
            </a:pPr>
            <a:r>
              <a:rPr lang="en-US" altLang="de-DE" sz="1800" b="0" dirty="0" err="1">
                <a:solidFill>
                  <a:srgbClr val="004992"/>
                </a:solidFill>
                <a:latin typeface="+mn-lt"/>
                <a:ea typeface="+mn-ea"/>
                <a:cs typeface="+mn-cs"/>
              </a:rPr>
              <a:t>Pria</a:t>
            </a:r>
            <a:r>
              <a:rPr lang="en-US" altLang="de-DE" sz="1800" b="0" dirty="0">
                <a:solidFill>
                  <a:srgbClr val="004992"/>
                </a:solidFill>
                <a:latin typeface="+mn-lt"/>
                <a:ea typeface="+mn-ea"/>
                <a:cs typeface="+mn-cs"/>
              </a:rPr>
              <a:t> yang </a:t>
            </a:r>
            <a:r>
              <a:rPr lang="en-US" altLang="de-DE" sz="1800" b="0" dirty="0" err="1">
                <a:solidFill>
                  <a:srgbClr val="004992"/>
                </a:solidFill>
                <a:latin typeface="+mn-lt"/>
                <a:ea typeface="+mn-ea"/>
                <a:cs typeface="+mn-cs"/>
              </a:rPr>
              <a:t>membangun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rumahnya</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dan</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sekarang</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baru</a:t>
            </a:r>
            <a:r>
              <a:rPr lang="en-US" altLang="de-DE" sz="1800" b="0" dirty="0">
                <a:solidFill>
                  <a:srgbClr val="004992"/>
                </a:solidFill>
                <a:latin typeface="+mn-lt"/>
                <a:ea typeface="+mn-ea"/>
                <a:cs typeface="+mn-cs"/>
              </a:rPr>
              <a:t> </a:t>
            </a:r>
            <a:r>
              <a:rPr lang="en-US" altLang="de-DE" sz="1800" b="0" dirty="0" err="1">
                <a:solidFill>
                  <a:srgbClr val="004992"/>
                </a:solidFill>
                <a:latin typeface="+mn-lt"/>
                <a:ea typeface="+mn-ea"/>
                <a:cs typeface="+mn-cs"/>
              </a:rPr>
              <a:t>dicat</a:t>
            </a:r>
            <a:r>
              <a:rPr lang="en-US" altLang="de-DE" sz="1800" b="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61</a:t>
            </a:fld>
            <a:endParaRPr lang="de-DE" altLang="de-DE">
              <a:latin typeface="+mn-lt"/>
              <a:cs typeface="+mn-cs"/>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pPr>
            <a:r>
              <a:rPr lang="en-AU" altLang="de-DE" sz="2400" dirty="0" err="1">
                <a:solidFill>
                  <a:srgbClr val="333333"/>
                </a:solidFill>
              </a:rPr>
              <a:t>Terkadang</a:t>
            </a:r>
            <a:r>
              <a:rPr lang="en-AU" altLang="de-DE" sz="2400" dirty="0">
                <a:solidFill>
                  <a:srgbClr val="333333"/>
                </a:solidFill>
              </a:rPr>
              <a:t>, </a:t>
            </a:r>
            <a:r>
              <a:rPr lang="en-AU" altLang="de-DE" sz="2400" dirty="0" err="1">
                <a:solidFill>
                  <a:srgbClr val="333333"/>
                </a:solidFill>
              </a:rPr>
              <a:t>kejadian</a:t>
            </a:r>
            <a:r>
              <a:rPr lang="en-AU" altLang="de-DE" sz="2400" dirty="0">
                <a:solidFill>
                  <a:srgbClr val="333333"/>
                </a:solidFill>
              </a:rPr>
              <a:t> </a:t>
            </a:r>
            <a:r>
              <a:rPr lang="en-AU" altLang="de-DE" sz="2400" dirty="0" err="1">
                <a:solidFill>
                  <a:srgbClr val="333333"/>
                </a:solidFill>
              </a:rPr>
              <a:t>terjadi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sesuai</a:t>
            </a:r>
            <a:r>
              <a:rPr lang="en-AU" altLang="de-DE" sz="2400" dirty="0">
                <a:solidFill>
                  <a:srgbClr val="333333"/>
                </a:solidFill>
              </a:rPr>
              <a:t> </a:t>
            </a:r>
            <a:r>
              <a:rPr lang="en-AU" altLang="de-DE" sz="2400" dirty="0" err="1">
                <a:solidFill>
                  <a:srgbClr val="333333"/>
                </a:solidFill>
              </a:rPr>
              <a:t>dengan</a:t>
            </a:r>
            <a:r>
              <a:rPr lang="en-AU" altLang="de-DE" sz="2400" dirty="0">
                <a:solidFill>
                  <a:srgbClr val="333333"/>
                </a:solidFill>
              </a:rPr>
              <a:t> yang </a:t>
            </a:r>
            <a:r>
              <a:rPr lang="en-AU" altLang="de-DE" sz="2400" dirty="0" err="1">
                <a:solidFill>
                  <a:srgbClr val="333333"/>
                </a:solidFill>
              </a:rPr>
              <a:t>diharapkan</a:t>
            </a:r>
            <a:r>
              <a:rPr lang="en-AU" altLang="de-DE" sz="2400" dirty="0">
                <a:solidFill>
                  <a:srgbClr val="333333"/>
                </a:solidFill>
              </a:rPr>
              <a:t>: </a:t>
            </a:r>
            <a:r>
              <a:rPr lang="en-AU" altLang="de-DE" sz="2400" dirty="0" err="1">
                <a:solidFill>
                  <a:srgbClr val="333333"/>
                </a:solidFill>
              </a:rPr>
              <a:t>Keputusan</a:t>
            </a:r>
            <a:r>
              <a:rPr lang="en-AU" altLang="de-DE" sz="2400" dirty="0">
                <a:solidFill>
                  <a:srgbClr val="333333"/>
                </a:solidFill>
              </a:rPr>
              <a:t> yang </a:t>
            </a:r>
            <a:r>
              <a:rPr lang="en-AU" altLang="de-DE" sz="2400" dirty="0" err="1">
                <a:solidFill>
                  <a:srgbClr val="333333"/>
                </a:solidFill>
              </a:rPr>
              <a:t>tergesa-gesa</a:t>
            </a:r>
            <a:r>
              <a:rPr lang="en-AU" altLang="de-DE" sz="2400" dirty="0">
                <a:solidFill>
                  <a:srgbClr val="333333"/>
                </a:solidFill>
              </a:rPr>
              <a:t> </a:t>
            </a:r>
            <a:r>
              <a:rPr lang="en-AU" altLang="de-DE" sz="2400" dirty="0" err="1">
                <a:solidFill>
                  <a:srgbClr val="333333"/>
                </a:solidFill>
              </a:rPr>
              <a:t>dapat</a:t>
            </a:r>
            <a:r>
              <a:rPr lang="en-AU" altLang="de-DE" sz="2400" dirty="0">
                <a:solidFill>
                  <a:srgbClr val="333333"/>
                </a:solidFill>
              </a:rPr>
              <a:t> </a:t>
            </a:r>
            <a:r>
              <a:rPr lang="en-AU" altLang="de-DE" sz="2400" dirty="0" err="1">
                <a:solidFill>
                  <a:srgbClr val="333333"/>
                </a:solidFill>
              </a:rPr>
              <a:t>mengarah</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yang </a:t>
            </a:r>
            <a:r>
              <a:rPr lang="en-AU" altLang="de-DE" sz="2400" dirty="0" err="1">
                <a:solidFill>
                  <a:srgbClr val="333333"/>
                </a:solidFill>
              </a:rPr>
              <a:t>salah</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62</a:t>
            </a:fld>
            <a:endParaRPr lang="de-DE" altLang="de-DE">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pPr>
            <a:r>
              <a:rPr lang="en-AU" altLang="de-DE" sz="2400" dirty="0" err="1">
                <a:solidFill>
                  <a:srgbClr val="333333"/>
                </a:solidFill>
              </a:rPr>
              <a:t>Terkadang</a:t>
            </a:r>
            <a:r>
              <a:rPr lang="en-AU" altLang="de-DE" sz="2400" dirty="0">
                <a:solidFill>
                  <a:srgbClr val="333333"/>
                </a:solidFill>
              </a:rPr>
              <a:t>, </a:t>
            </a:r>
            <a:r>
              <a:rPr lang="en-AU" altLang="de-DE" sz="2400" dirty="0" err="1">
                <a:solidFill>
                  <a:srgbClr val="333333"/>
                </a:solidFill>
              </a:rPr>
              <a:t>kejadian</a:t>
            </a:r>
            <a:r>
              <a:rPr lang="en-AU" altLang="de-DE" sz="2400" dirty="0">
                <a:solidFill>
                  <a:srgbClr val="333333"/>
                </a:solidFill>
              </a:rPr>
              <a:t> </a:t>
            </a:r>
            <a:r>
              <a:rPr lang="en-AU" altLang="de-DE" sz="2400" dirty="0" err="1">
                <a:solidFill>
                  <a:srgbClr val="333333"/>
                </a:solidFill>
              </a:rPr>
              <a:t>terjadi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sesuai</a:t>
            </a:r>
            <a:r>
              <a:rPr lang="en-AU" altLang="de-DE" sz="2400" dirty="0">
                <a:solidFill>
                  <a:srgbClr val="333333"/>
                </a:solidFill>
              </a:rPr>
              <a:t> </a:t>
            </a:r>
            <a:r>
              <a:rPr lang="en-AU" altLang="de-DE" sz="2400" dirty="0" err="1">
                <a:solidFill>
                  <a:srgbClr val="333333"/>
                </a:solidFill>
              </a:rPr>
              <a:t>dengan</a:t>
            </a:r>
            <a:r>
              <a:rPr lang="en-AU" altLang="de-DE" sz="2400" dirty="0">
                <a:solidFill>
                  <a:srgbClr val="333333"/>
                </a:solidFill>
              </a:rPr>
              <a:t> yang </a:t>
            </a:r>
            <a:r>
              <a:rPr lang="en-AU" altLang="de-DE" sz="2400" dirty="0" err="1">
                <a:solidFill>
                  <a:srgbClr val="333333"/>
                </a:solidFill>
              </a:rPr>
              <a:t>diharapkan</a:t>
            </a:r>
            <a:r>
              <a:rPr lang="en-AU" altLang="de-DE" sz="2400" dirty="0">
                <a:solidFill>
                  <a:srgbClr val="333333"/>
                </a:solidFill>
              </a:rPr>
              <a:t>: </a:t>
            </a:r>
            <a:r>
              <a:rPr lang="en-AU" altLang="de-DE" sz="2400" dirty="0" err="1">
                <a:solidFill>
                  <a:srgbClr val="333333"/>
                </a:solidFill>
              </a:rPr>
              <a:t>Keputusan</a:t>
            </a:r>
            <a:r>
              <a:rPr lang="en-AU" altLang="de-DE" sz="2400" dirty="0">
                <a:solidFill>
                  <a:srgbClr val="333333"/>
                </a:solidFill>
              </a:rPr>
              <a:t> yang </a:t>
            </a:r>
            <a:r>
              <a:rPr lang="en-AU" altLang="de-DE" sz="2400" dirty="0" err="1">
                <a:solidFill>
                  <a:srgbClr val="333333"/>
                </a:solidFill>
              </a:rPr>
              <a:t>tergesa-gesa</a:t>
            </a:r>
            <a:r>
              <a:rPr lang="en-AU" altLang="de-DE" sz="2400" dirty="0">
                <a:solidFill>
                  <a:srgbClr val="333333"/>
                </a:solidFill>
              </a:rPr>
              <a:t> </a:t>
            </a:r>
            <a:r>
              <a:rPr lang="en-AU" altLang="de-DE" sz="2400" dirty="0" err="1">
                <a:solidFill>
                  <a:srgbClr val="333333"/>
                </a:solidFill>
              </a:rPr>
              <a:t>dapat</a:t>
            </a:r>
            <a:r>
              <a:rPr lang="en-AU" altLang="de-DE" sz="2400" dirty="0">
                <a:solidFill>
                  <a:srgbClr val="333333"/>
                </a:solidFill>
              </a:rPr>
              <a:t> </a:t>
            </a:r>
            <a:r>
              <a:rPr lang="en-AU" altLang="de-DE" sz="2400" dirty="0" err="1">
                <a:solidFill>
                  <a:srgbClr val="333333"/>
                </a:solidFill>
              </a:rPr>
              <a:t>mengarah</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yang </a:t>
            </a:r>
            <a:r>
              <a:rPr lang="en-AU" altLang="de-DE" sz="2400" dirty="0" err="1">
                <a:solidFill>
                  <a:srgbClr val="333333"/>
                </a:solidFill>
              </a:rPr>
              <a:t>salah</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err="1">
                <a:solidFill>
                  <a:srgbClr val="333333"/>
                </a:solidFill>
              </a:rPr>
              <a:t>Seharusnya</a:t>
            </a:r>
            <a:r>
              <a:rPr lang="en-AU" altLang="de-DE" sz="2400" dirty="0">
                <a:solidFill>
                  <a:srgbClr val="333333"/>
                </a:solidFill>
              </a:rPr>
              <a:t> </a:t>
            </a:r>
            <a:r>
              <a:rPr lang="en-AU" altLang="de-DE" sz="2400" dirty="0" err="1">
                <a:solidFill>
                  <a:srgbClr val="333333"/>
                </a:solidFill>
              </a:rPr>
              <a:t>anda</a:t>
            </a:r>
            <a:r>
              <a:rPr lang="en-AU" altLang="de-DE" sz="2400" dirty="0">
                <a:solidFill>
                  <a:srgbClr val="333333"/>
                </a:solidFill>
              </a:rPr>
              <a:t> </a:t>
            </a:r>
            <a:r>
              <a:rPr lang="en-AU" altLang="de-DE" sz="2400" dirty="0" err="1">
                <a:solidFill>
                  <a:srgbClr val="333333"/>
                </a:solidFill>
              </a:rPr>
              <a:t>mempertimbangkan</a:t>
            </a:r>
            <a:r>
              <a:rPr lang="en-AU" altLang="de-DE" sz="2400" dirty="0">
                <a:solidFill>
                  <a:srgbClr val="333333"/>
                </a:solidFill>
              </a:rPr>
              <a:t> </a:t>
            </a:r>
            <a:r>
              <a:rPr lang="en-AU" altLang="de-DE" sz="2400" dirty="0" err="1">
                <a:solidFill>
                  <a:srgbClr val="333333"/>
                </a:solidFill>
              </a:rPr>
              <a:t>penjelasan</a:t>
            </a:r>
            <a:r>
              <a:rPr lang="en-AU" altLang="de-DE" sz="2400" dirty="0">
                <a:solidFill>
                  <a:srgbClr val="333333"/>
                </a:solidFill>
              </a:rPr>
              <a:t> yang lain / </a:t>
            </a:r>
            <a:r>
              <a:rPr lang="en-AU" altLang="de-DE" sz="2400" dirty="0" err="1">
                <a:solidFill>
                  <a:srgbClr val="333333"/>
                </a:solidFill>
              </a:rPr>
              <a:t>penilaian</a:t>
            </a:r>
            <a:r>
              <a:rPr lang="en-AU" altLang="de-DE" sz="2400" dirty="0">
                <a:solidFill>
                  <a:srgbClr val="333333"/>
                </a:solidFill>
              </a:rPr>
              <a:t> yang </a:t>
            </a:r>
            <a:r>
              <a:rPr lang="en-AU" altLang="de-DE" sz="2400" dirty="0" err="1">
                <a:solidFill>
                  <a:srgbClr val="333333"/>
                </a:solidFill>
              </a:rPr>
              <a:t>berbeda</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keyakinan</a:t>
            </a:r>
            <a:r>
              <a:rPr lang="en-AU" altLang="de-DE" sz="2400" dirty="0">
                <a:solidFill>
                  <a:srgbClr val="333333"/>
                </a:solidFill>
              </a:rPr>
              <a:t> yang </a:t>
            </a:r>
            <a:r>
              <a:rPr lang="en-AU" altLang="de-DE" sz="2400" err="1">
                <a:solidFill>
                  <a:srgbClr val="333333"/>
                </a:solidFill>
              </a:rPr>
              <a:t>sesuai</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63</a:t>
            </a:fld>
            <a:endParaRPr lang="de-DE" altLang="de-DE">
              <a:latin typeface="+mn-lt"/>
              <a:cs typeface="+mn-cs"/>
            </a:endParaRPr>
          </a:p>
        </p:txBody>
      </p:sp>
    </p:spTree>
    <p:extLst>
      <p:ext uri="{BB962C8B-B14F-4D97-AF65-F5344CB8AC3E}">
        <p14:creationId xmlns:p14="http://schemas.microsoft.com/office/powerpoint/2010/main" val="39009713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pPr>
            <a:r>
              <a:rPr lang="en-AU" altLang="de-DE" sz="2400" dirty="0" err="1">
                <a:solidFill>
                  <a:srgbClr val="333333"/>
                </a:solidFill>
              </a:rPr>
              <a:t>Terkadang</a:t>
            </a:r>
            <a:r>
              <a:rPr lang="en-AU" altLang="de-DE" sz="2400" dirty="0">
                <a:solidFill>
                  <a:srgbClr val="333333"/>
                </a:solidFill>
              </a:rPr>
              <a:t>, </a:t>
            </a:r>
            <a:r>
              <a:rPr lang="en-AU" altLang="de-DE" sz="2400" dirty="0" err="1">
                <a:solidFill>
                  <a:srgbClr val="333333"/>
                </a:solidFill>
              </a:rPr>
              <a:t>kejadian</a:t>
            </a:r>
            <a:r>
              <a:rPr lang="en-AU" altLang="de-DE" sz="2400" dirty="0">
                <a:solidFill>
                  <a:srgbClr val="333333"/>
                </a:solidFill>
              </a:rPr>
              <a:t> </a:t>
            </a:r>
            <a:r>
              <a:rPr lang="en-AU" altLang="de-DE" sz="2400" dirty="0" err="1">
                <a:solidFill>
                  <a:srgbClr val="333333"/>
                </a:solidFill>
              </a:rPr>
              <a:t>terjadi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sesuai</a:t>
            </a:r>
            <a:r>
              <a:rPr lang="en-AU" altLang="de-DE" sz="2400" dirty="0">
                <a:solidFill>
                  <a:srgbClr val="333333"/>
                </a:solidFill>
              </a:rPr>
              <a:t> </a:t>
            </a:r>
            <a:r>
              <a:rPr lang="en-AU" altLang="de-DE" sz="2400" dirty="0" err="1">
                <a:solidFill>
                  <a:srgbClr val="333333"/>
                </a:solidFill>
              </a:rPr>
              <a:t>dengan</a:t>
            </a:r>
            <a:r>
              <a:rPr lang="en-AU" altLang="de-DE" sz="2400" dirty="0">
                <a:solidFill>
                  <a:srgbClr val="333333"/>
                </a:solidFill>
              </a:rPr>
              <a:t> yang </a:t>
            </a:r>
            <a:r>
              <a:rPr lang="en-AU" altLang="de-DE" sz="2400" dirty="0" err="1">
                <a:solidFill>
                  <a:srgbClr val="333333"/>
                </a:solidFill>
              </a:rPr>
              <a:t>diharapkan</a:t>
            </a:r>
            <a:r>
              <a:rPr lang="en-AU" altLang="de-DE" sz="2400" dirty="0">
                <a:solidFill>
                  <a:srgbClr val="333333"/>
                </a:solidFill>
              </a:rPr>
              <a:t>: </a:t>
            </a:r>
            <a:r>
              <a:rPr lang="en-AU" altLang="de-DE" sz="2400" dirty="0" err="1">
                <a:solidFill>
                  <a:srgbClr val="333333"/>
                </a:solidFill>
              </a:rPr>
              <a:t>Keputusan</a:t>
            </a:r>
            <a:r>
              <a:rPr lang="en-AU" altLang="de-DE" sz="2400" dirty="0">
                <a:solidFill>
                  <a:srgbClr val="333333"/>
                </a:solidFill>
              </a:rPr>
              <a:t> yang </a:t>
            </a:r>
            <a:r>
              <a:rPr lang="en-AU" altLang="de-DE" sz="2400" dirty="0" err="1">
                <a:solidFill>
                  <a:srgbClr val="333333"/>
                </a:solidFill>
              </a:rPr>
              <a:t>tergesa-gesa</a:t>
            </a:r>
            <a:r>
              <a:rPr lang="en-AU" altLang="de-DE" sz="2400" dirty="0">
                <a:solidFill>
                  <a:srgbClr val="333333"/>
                </a:solidFill>
              </a:rPr>
              <a:t> </a:t>
            </a:r>
            <a:r>
              <a:rPr lang="en-AU" altLang="de-DE" sz="2400" dirty="0" err="1">
                <a:solidFill>
                  <a:srgbClr val="333333"/>
                </a:solidFill>
              </a:rPr>
              <a:t>dapat</a:t>
            </a:r>
            <a:r>
              <a:rPr lang="en-AU" altLang="de-DE" sz="2400" dirty="0">
                <a:solidFill>
                  <a:srgbClr val="333333"/>
                </a:solidFill>
              </a:rPr>
              <a:t> </a:t>
            </a:r>
            <a:r>
              <a:rPr lang="en-AU" altLang="de-DE" sz="2400" dirty="0" err="1">
                <a:solidFill>
                  <a:srgbClr val="333333"/>
                </a:solidFill>
              </a:rPr>
              <a:t>mengarah</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yang </a:t>
            </a:r>
            <a:r>
              <a:rPr lang="en-AU" altLang="de-DE" sz="2400" dirty="0" err="1">
                <a:solidFill>
                  <a:srgbClr val="333333"/>
                </a:solidFill>
              </a:rPr>
              <a:t>salah</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err="1">
                <a:solidFill>
                  <a:srgbClr val="333333"/>
                </a:solidFill>
              </a:rPr>
              <a:t>Seharusnya</a:t>
            </a:r>
            <a:r>
              <a:rPr lang="en-AU" altLang="de-DE" sz="2400" dirty="0">
                <a:solidFill>
                  <a:srgbClr val="333333"/>
                </a:solidFill>
              </a:rPr>
              <a:t> </a:t>
            </a:r>
            <a:r>
              <a:rPr lang="en-AU" altLang="de-DE" sz="2400" dirty="0" err="1">
                <a:solidFill>
                  <a:srgbClr val="333333"/>
                </a:solidFill>
              </a:rPr>
              <a:t>anda</a:t>
            </a:r>
            <a:r>
              <a:rPr lang="en-AU" altLang="de-DE" sz="2400" dirty="0">
                <a:solidFill>
                  <a:srgbClr val="333333"/>
                </a:solidFill>
              </a:rPr>
              <a:t> </a:t>
            </a:r>
            <a:r>
              <a:rPr lang="en-AU" altLang="de-DE" sz="2400" dirty="0" err="1">
                <a:solidFill>
                  <a:srgbClr val="333333"/>
                </a:solidFill>
              </a:rPr>
              <a:t>mempertimbangkan</a:t>
            </a:r>
            <a:r>
              <a:rPr lang="en-AU" altLang="de-DE" sz="2400" dirty="0">
                <a:solidFill>
                  <a:srgbClr val="333333"/>
                </a:solidFill>
              </a:rPr>
              <a:t> </a:t>
            </a:r>
            <a:r>
              <a:rPr lang="en-AU" altLang="de-DE" sz="2400" dirty="0" err="1">
                <a:solidFill>
                  <a:srgbClr val="333333"/>
                </a:solidFill>
              </a:rPr>
              <a:t>penjelasan</a:t>
            </a:r>
            <a:r>
              <a:rPr lang="en-AU" altLang="de-DE" sz="2400" dirty="0">
                <a:solidFill>
                  <a:srgbClr val="333333"/>
                </a:solidFill>
              </a:rPr>
              <a:t> yang lain / </a:t>
            </a:r>
            <a:r>
              <a:rPr lang="en-AU" altLang="de-DE" sz="2400" dirty="0" err="1">
                <a:solidFill>
                  <a:srgbClr val="333333"/>
                </a:solidFill>
              </a:rPr>
              <a:t>penilaian</a:t>
            </a:r>
            <a:r>
              <a:rPr lang="en-AU" altLang="de-DE" sz="2400" dirty="0">
                <a:solidFill>
                  <a:srgbClr val="333333"/>
                </a:solidFill>
              </a:rPr>
              <a:t> yang </a:t>
            </a:r>
            <a:r>
              <a:rPr lang="en-AU" altLang="de-DE" sz="2400" dirty="0" err="1">
                <a:solidFill>
                  <a:srgbClr val="333333"/>
                </a:solidFill>
              </a:rPr>
              <a:t>berbeda</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keyakinan</a:t>
            </a:r>
            <a:r>
              <a:rPr lang="en-AU" altLang="de-DE" sz="2400" dirty="0">
                <a:solidFill>
                  <a:srgbClr val="333333"/>
                </a:solidFill>
              </a:rPr>
              <a:t> yang </a:t>
            </a:r>
            <a:r>
              <a:rPr lang="en-AU" altLang="de-DE" sz="2400" dirty="0" err="1">
                <a:solidFill>
                  <a:srgbClr val="333333"/>
                </a:solidFill>
              </a:rPr>
              <a:t>sesuai</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err="1">
                <a:solidFill>
                  <a:srgbClr val="333333"/>
                </a:solidFill>
              </a:rPr>
              <a:t>Carilah</a:t>
            </a:r>
            <a:r>
              <a:rPr lang="en-AU" altLang="de-DE" sz="2400" dirty="0">
                <a:solidFill>
                  <a:srgbClr val="333333"/>
                </a:solidFill>
              </a:rPr>
              <a:t> </a:t>
            </a:r>
            <a:r>
              <a:rPr lang="en-AU" altLang="de-DE" sz="2400" dirty="0" err="1">
                <a:solidFill>
                  <a:srgbClr val="333333"/>
                </a:solidFill>
              </a:rPr>
              <a:t>informasi</a:t>
            </a:r>
            <a:r>
              <a:rPr lang="en-AU" altLang="de-DE" sz="2400" dirty="0">
                <a:solidFill>
                  <a:srgbClr val="333333"/>
                </a:solidFill>
              </a:rPr>
              <a:t> </a:t>
            </a:r>
            <a:r>
              <a:rPr lang="en-AU" altLang="de-DE" sz="2400" dirty="0" err="1">
                <a:solidFill>
                  <a:srgbClr val="333333"/>
                </a:solidFill>
              </a:rPr>
              <a:t>sebanyak</a:t>
            </a:r>
            <a:r>
              <a:rPr lang="en-AU" altLang="de-DE" sz="2400" dirty="0">
                <a:solidFill>
                  <a:srgbClr val="333333"/>
                </a:solidFill>
              </a:rPr>
              <a:t> </a:t>
            </a:r>
            <a:r>
              <a:rPr lang="en-AU" altLang="de-DE" sz="2400" dirty="0" err="1">
                <a:solidFill>
                  <a:srgbClr val="333333"/>
                </a:solidFill>
              </a:rPr>
              <a:t>mungkin</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memeriksa</a:t>
            </a:r>
            <a:r>
              <a:rPr lang="en-AU" altLang="de-DE" sz="2400" dirty="0">
                <a:solidFill>
                  <a:srgbClr val="333333"/>
                </a:solidFill>
              </a:rPr>
              <a:t> </a:t>
            </a:r>
            <a:r>
              <a:rPr lang="en-AU" altLang="de-DE" sz="2400" dirty="0" err="1">
                <a:solidFill>
                  <a:srgbClr val="333333"/>
                </a:solidFill>
              </a:rPr>
              <a:t>kebenaran</a:t>
            </a:r>
            <a:r>
              <a:rPr lang="en-AU" altLang="de-DE" sz="2400" dirty="0">
                <a:solidFill>
                  <a:srgbClr val="333333"/>
                </a:solidFill>
              </a:rPr>
              <a:t>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penilaian</a:t>
            </a:r>
            <a:r>
              <a:rPr lang="en-AU" altLang="de-DE" sz="2400" dirty="0">
                <a:solidFill>
                  <a:srgbClr val="333333"/>
                </a:solidFill>
              </a:rPr>
              <a:t> </a:t>
            </a:r>
            <a:r>
              <a:rPr lang="en-AU" altLang="de-DE" sz="2400" dirty="0" err="1">
                <a:solidFill>
                  <a:srgbClr val="333333"/>
                </a:solidFill>
              </a:rPr>
              <a:t>kita</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64</a:t>
            </a:fld>
            <a:endParaRPr lang="de-DE" altLang="de-DE">
              <a:latin typeface="+mn-lt"/>
              <a:cs typeface="+mn-cs"/>
            </a:endParaRPr>
          </a:p>
        </p:txBody>
      </p:sp>
    </p:spTree>
    <p:extLst>
      <p:ext uri="{BB962C8B-B14F-4D97-AF65-F5344CB8AC3E}">
        <p14:creationId xmlns:p14="http://schemas.microsoft.com/office/powerpoint/2010/main" val="35403758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6" name="Content Placeholder 5"/>
          <p:cNvSpPr>
            <a:spLocks noGrp="1"/>
          </p:cNvSpPr>
          <p:nvPr>
            <p:ph idx="1"/>
          </p:nvPr>
        </p:nvSpPr>
        <p:spPr/>
        <p:txBody>
          <a:bodyPr/>
          <a:lstStyle/>
          <a:p>
            <a:pPr lvl="0" defTabSz="914400" fontAlgn="base">
              <a:defRPr/>
            </a:pPr>
            <a:r>
              <a:rPr lang="en-AU" sz="2400" dirty="0" err="1">
                <a:solidFill>
                  <a:srgbClr val="333333"/>
                </a:solidFill>
              </a:rPr>
              <a:t>Selama</a:t>
            </a:r>
            <a:r>
              <a:rPr lang="en-AU" sz="2400" dirty="0">
                <a:solidFill>
                  <a:srgbClr val="333333"/>
                </a:solidFill>
              </a:rPr>
              <a:t> </a:t>
            </a:r>
            <a:r>
              <a:rPr lang="en-AU" sz="2400" dirty="0" err="1">
                <a:solidFill>
                  <a:srgbClr val="333333"/>
                </a:solidFill>
              </a:rPr>
              <a:t>psikosis</a:t>
            </a:r>
            <a:r>
              <a:rPr lang="en-AU" sz="2400" dirty="0">
                <a:solidFill>
                  <a:srgbClr val="333333"/>
                </a:solidFill>
              </a:rPr>
              <a:t>, </a:t>
            </a:r>
            <a:r>
              <a:rPr lang="en-AU" sz="2400" dirty="0" err="1">
                <a:solidFill>
                  <a:srgbClr val="333333"/>
                </a:solidFill>
              </a:rPr>
              <a:t>individu</a:t>
            </a:r>
            <a:r>
              <a:rPr lang="en-AU" sz="2400" dirty="0">
                <a:solidFill>
                  <a:srgbClr val="333333"/>
                </a:solidFill>
              </a:rPr>
              <a:t> yang </a:t>
            </a:r>
            <a:r>
              <a:rPr lang="en-AU" sz="2400" dirty="0" err="1">
                <a:solidFill>
                  <a:srgbClr val="333333"/>
                </a:solidFill>
              </a:rPr>
              <a:t>memiliki</a:t>
            </a:r>
            <a:r>
              <a:rPr lang="en-AU" sz="2400" dirty="0">
                <a:solidFill>
                  <a:srgbClr val="333333"/>
                </a:solidFill>
              </a:rPr>
              <a:t> </a:t>
            </a:r>
            <a:r>
              <a:rPr lang="en-AU" sz="2400" dirty="0" err="1">
                <a:solidFill>
                  <a:srgbClr val="333333"/>
                </a:solidFill>
              </a:rPr>
              <a:t>keyakinan</a:t>
            </a:r>
            <a:r>
              <a:rPr lang="en-AU" sz="2400" dirty="0">
                <a:solidFill>
                  <a:srgbClr val="333333"/>
                </a:solidFill>
              </a:rPr>
              <a:t> </a:t>
            </a:r>
            <a:r>
              <a:rPr lang="en-AU" sz="2400" dirty="0" err="1">
                <a:solidFill>
                  <a:srgbClr val="333333"/>
                </a:solidFill>
              </a:rPr>
              <a:t>salah</a:t>
            </a:r>
            <a:r>
              <a:rPr lang="en-AU" sz="2400" dirty="0">
                <a:solidFill>
                  <a:srgbClr val="333333"/>
                </a:solidFill>
              </a:rPr>
              <a:t> </a:t>
            </a:r>
            <a:r>
              <a:rPr lang="en-AU" sz="2400" dirty="0" err="1">
                <a:solidFill>
                  <a:srgbClr val="333333"/>
                </a:solidFill>
              </a:rPr>
              <a:t>tidak</a:t>
            </a:r>
            <a:r>
              <a:rPr lang="en-AU" sz="2400" dirty="0">
                <a:solidFill>
                  <a:srgbClr val="333333"/>
                </a:solidFill>
              </a:rPr>
              <a:t> </a:t>
            </a:r>
            <a:r>
              <a:rPr lang="en-AU" sz="2400" dirty="0" err="1">
                <a:solidFill>
                  <a:srgbClr val="333333"/>
                </a:solidFill>
              </a:rPr>
              <a:t>akan</a:t>
            </a:r>
            <a:r>
              <a:rPr lang="en-AU" sz="2400" dirty="0">
                <a:solidFill>
                  <a:srgbClr val="333333"/>
                </a:solidFill>
              </a:rPr>
              <a:t> </a:t>
            </a:r>
            <a:r>
              <a:rPr lang="en-AU" sz="2400" dirty="0" err="1">
                <a:solidFill>
                  <a:srgbClr val="333333"/>
                </a:solidFill>
              </a:rPr>
              <a:t>memperdulikan</a:t>
            </a:r>
            <a:r>
              <a:rPr lang="en-AU" sz="2400" dirty="0">
                <a:solidFill>
                  <a:srgbClr val="333333"/>
                </a:solidFill>
              </a:rPr>
              <a:t> </a:t>
            </a:r>
            <a:r>
              <a:rPr lang="en-AU" sz="2400" dirty="0" err="1">
                <a:solidFill>
                  <a:srgbClr val="333333"/>
                </a:solidFill>
              </a:rPr>
              <a:t>pendapat</a:t>
            </a:r>
            <a:r>
              <a:rPr lang="en-AU" sz="2400" dirty="0">
                <a:solidFill>
                  <a:srgbClr val="333333"/>
                </a:solidFill>
              </a:rPr>
              <a:t> yang </a:t>
            </a:r>
            <a:r>
              <a:rPr lang="en-AU" sz="2400" dirty="0" err="1">
                <a:solidFill>
                  <a:srgbClr val="333333"/>
                </a:solidFill>
              </a:rPr>
              <a:t>berbeda</a:t>
            </a:r>
            <a:r>
              <a:rPr lang="en-AU" sz="2400" dirty="0">
                <a:solidFill>
                  <a:srgbClr val="333333"/>
                </a:solidFill>
              </a:rPr>
              <a:t>. </a:t>
            </a:r>
            <a:r>
              <a:rPr lang="en-AU" sz="2400" dirty="0" err="1">
                <a:solidFill>
                  <a:srgbClr val="333333"/>
                </a:solidFill>
              </a:rPr>
              <a:t>Dalam</a:t>
            </a:r>
            <a:r>
              <a:rPr lang="en-AU" sz="2400" dirty="0">
                <a:solidFill>
                  <a:srgbClr val="333333"/>
                </a:solidFill>
              </a:rPr>
              <a:t> </a:t>
            </a:r>
            <a:r>
              <a:rPr lang="en-AU" sz="2400" dirty="0" err="1">
                <a:solidFill>
                  <a:srgbClr val="333333"/>
                </a:solidFill>
              </a:rPr>
              <a:t>beberapa</a:t>
            </a:r>
            <a:r>
              <a:rPr lang="en-AU" sz="2400" dirty="0">
                <a:solidFill>
                  <a:srgbClr val="333333"/>
                </a:solidFill>
              </a:rPr>
              <a:t> </a:t>
            </a:r>
            <a:r>
              <a:rPr lang="en-AU" sz="2400" dirty="0" err="1">
                <a:solidFill>
                  <a:srgbClr val="333333"/>
                </a:solidFill>
              </a:rPr>
              <a:t>kasus</a:t>
            </a:r>
            <a:r>
              <a:rPr lang="en-AU" sz="2400" dirty="0">
                <a:solidFill>
                  <a:srgbClr val="333333"/>
                </a:solidFill>
              </a:rPr>
              <a:t> </a:t>
            </a:r>
            <a:r>
              <a:rPr lang="en-AU" sz="2400" dirty="0" err="1">
                <a:solidFill>
                  <a:srgbClr val="333333"/>
                </a:solidFill>
              </a:rPr>
              <a:t>ini</a:t>
            </a:r>
            <a:r>
              <a:rPr lang="en-AU" sz="2400" dirty="0">
                <a:solidFill>
                  <a:srgbClr val="333333"/>
                </a:solidFill>
              </a:rPr>
              <a:t> </a:t>
            </a:r>
            <a:r>
              <a:rPr lang="en-AU" sz="2400" dirty="0" err="1">
                <a:solidFill>
                  <a:srgbClr val="333333"/>
                </a:solidFill>
              </a:rPr>
              <a:t>memiliki</a:t>
            </a:r>
            <a:r>
              <a:rPr lang="en-AU" sz="2400" dirty="0">
                <a:solidFill>
                  <a:srgbClr val="333333"/>
                </a:solidFill>
              </a:rPr>
              <a:t> </a:t>
            </a:r>
            <a:r>
              <a:rPr lang="en-AU" sz="2400" dirty="0" err="1">
                <a:solidFill>
                  <a:srgbClr val="333333"/>
                </a:solidFill>
              </a:rPr>
              <a:t>akibat</a:t>
            </a:r>
            <a:r>
              <a:rPr lang="en-AU" sz="2400" dirty="0">
                <a:solidFill>
                  <a:srgbClr val="333333"/>
                </a:solidFill>
              </a:rPr>
              <a:t> yang </a:t>
            </a:r>
            <a:r>
              <a:rPr lang="en-AU" sz="2400" dirty="0" err="1">
                <a:solidFill>
                  <a:srgbClr val="333333"/>
                </a:solidFill>
              </a:rPr>
              <a:t>besar</a:t>
            </a:r>
            <a:r>
              <a:rPr lang="en-AU"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65</a:t>
            </a:fld>
            <a:endParaRPr lang="de-DE" altLang="de-DE">
              <a:latin typeface="+mn-lt"/>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6" name="Content Placeholder 5"/>
          <p:cNvSpPr>
            <a:spLocks noGrp="1"/>
          </p:cNvSpPr>
          <p:nvPr>
            <p:ph idx="1"/>
          </p:nvPr>
        </p:nvSpPr>
        <p:spPr/>
        <p:txBody>
          <a:bodyPr/>
          <a:lstStyle/>
          <a:p>
            <a:pPr lvl="0" defTabSz="914400" fontAlgn="base">
              <a:defRPr/>
            </a:pPr>
            <a:r>
              <a:rPr lang="en-AU" sz="2400" dirty="0" err="1">
                <a:solidFill>
                  <a:srgbClr val="333333"/>
                </a:solidFill>
              </a:rPr>
              <a:t>Selama</a:t>
            </a:r>
            <a:r>
              <a:rPr lang="en-AU" sz="2400" dirty="0">
                <a:solidFill>
                  <a:srgbClr val="333333"/>
                </a:solidFill>
              </a:rPr>
              <a:t> </a:t>
            </a:r>
            <a:r>
              <a:rPr lang="en-AU" sz="2400" dirty="0" err="1">
                <a:solidFill>
                  <a:srgbClr val="333333"/>
                </a:solidFill>
              </a:rPr>
              <a:t>psikosis</a:t>
            </a:r>
            <a:r>
              <a:rPr lang="en-AU" sz="2400" dirty="0">
                <a:solidFill>
                  <a:srgbClr val="333333"/>
                </a:solidFill>
              </a:rPr>
              <a:t>, </a:t>
            </a:r>
            <a:r>
              <a:rPr lang="en-AU" sz="2400" dirty="0" err="1">
                <a:solidFill>
                  <a:srgbClr val="333333"/>
                </a:solidFill>
              </a:rPr>
              <a:t>individu</a:t>
            </a:r>
            <a:r>
              <a:rPr lang="en-AU" sz="2400" dirty="0">
                <a:solidFill>
                  <a:srgbClr val="333333"/>
                </a:solidFill>
              </a:rPr>
              <a:t> yang </a:t>
            </a:r>
            <a:r>
              <a:rPr lang="en-AU" sz="2400" dirty="0" err="1">
                <a:solidFill>
                  <a:srgbClr val="333333"/>
                </a:solidFill>
              </a:rPr>
              <a:t>memiliki</a:t>
            </a:r>
            <a:r>
              <a:rPr lang="en-AU" sz="2400" dirty="0">
                <a:solidFill>
                  <a:srgbClr val="333333"/>
                </a:solidFill>
              </a:rPr>
              <a:t> </a:t>
            </a:r>
            <a:r>
              <a:rPr lang="en-AU" sz="2400" dirty="0" err="1">
                <a:solidFill>
                  <a:srgbClr val="333333"/>
                </a:solidFill>
              </a:rPr>
              <a:t>keyakinan</a:t>
            </a:r>
            <a:r>
              <a:rPr lang="en-AU" sz="2400" dirty="0">
                <a:solidFill>
                  <a:srgbClr val="333333"/>
                </a:solidFill>
              </a:rPr>
              <a:t> </a:t>
            </a:r>
            <a:r>
              <a:rPr lang="en-AU" sz="2400" dirty="0" err="1">
                <a:solidFill>
                  <a:srgbClr val="333333"/>
                </a:solidFill>
              </a:rPr>
              <a:t>salah</a:t>
            </a:r>
            <a:r>
              <a:rPr lang="en-AU" sz="2400" dirty="0">
                <a:solidFill>
                  <a:srgbClr val="333333"/>
                </a:solidFill>
              </a:rPr>
              <a:t> </a:t>
            </a:r>
            <a:r>
              <a:rPr lang="en-AU" sz="2400" dirty="0" err="1">
                <a:solidFill>
                  <a:srgbClr val="333333"/>
                </a:solidFill>
              </a:rPr>
              <a:t>tidak</a:t>
            </a:r>
            <a:r>
              <a:rPr lang="en-AU" sz="2400" dirty="0">
                <a:solidFill>
                  <a:srgbClr val="333333"/>
                </a:solidFill>
              </a:rPr>
              <a:t> </a:t>
            </a:r>
            <a:r>
              <a:rPr lang="en-AU" sz="2400" dirty="0" err="1">
                <a:solidFill>
                  <a:srgbClr val="333333"/>
                </a:solidFill>
              </a:rPr>
              <a:t>akan</a:t>
            </a:r>
            <a:r>
              <a:rPr lang="en-AU" sz="2400" dirty="0">
                <a:solidFill>
                  <a:srgbClr val="333333"/>
                </a:solidFill>
              </a:rPr>
              <a:t> </a:t>
            </a:r>
            <a:r>
              <a:rPr lang="en-AU" sz="2400" dirty="0" err="1">
                <a:solidFill>
                  <a:srgbClr val="333333"/>
                </a:solidFill>
              </a:rPr>
              <a:t>memperdulikan</a:t>
            </a:r>
            <a:r>
              <a:rPr lang="en-AU" sz="2400" dirty="0">
                <a:solidFill>
                  <a:srgbClr val="333333"/>
                </a:solidFill>
              </a:rPr>
              <a:t> </a:t>
            </a:r>
            <a:r>
              <a:rPr lang="en-AU" sz="2400" dirty="0" err="1">
                <a:solidFill>
                  <a:srgbClr val="333333"/>
                </a:solidFill>
              </a:rPr>
              <a:t>pendapat</a:t>
            </a:r>
            <a:r>
              <a:rPr lang="en-AU" sz="2400" dirty="0">
                <a:solidFill>
                  <a:srgbClr val="333333"/>
                </a:solidFill>
              </a:rPr>
              <a:t> yang </a:t>
            </a:r>
            <a:r>
              <a:rPr lang="en-AU" sz="2400" dirty="0" err="1">
                <a:solidFill>
                  <a:srgbClr val="333333"/>
                </a:solidFill>
              </a:rPr>
              <a:t>berbeda</a:t>
            </a:r>
            <a:r>
              <a:rPr lang="en-AU" sz="2400" dirty="0">
                <a:solidFill>
                  <a:srgbClr val="333333"/>
                </a:solidFill>
              </a:rPr>
              <a:t>. </a:t>
            </a:r>
            <a:r>
              <a:rPr lang="en-AU" sz="2400" dirty="0" err="1">
                <a:solidFill>
                  <a:srgbClr val="333333"/>
                </a:solidFill>
              </a:rPr>
              <a:t>Dalam</a:t>
            </a:r>
            <a:r>
              <a:rPr lang="en-AU" sz="2400" dirty="0">
                <a:solidFill>
                  <a:srgbClr val="333333"/>
                </a:solidFill>
              </a:rPr>
              <a:t> </a:t>
            </a:r>
            <a:r>
              <a:rPr lang="en-AU" sz="2400" dirty="0" err="1">
                <a:solidFill>
                  <a:srgbClr val="333333"/>
                </a:solidFill>
              </a:rPr>
              <a:t>beberapa</a:t>
            </a:r>
            <a:r>
              <a:rPr lang="en-AU" sz="2400" dirty="0">
                <a:solidFill>
                  <a:srgbClr val="333333"/>
                </a:solidFill>
              </a:rPr>
              <a:t> </a:t>
            </a:r>
            <a:r>
              <a:rPr lang="en-AU" sz="2400" dirty="0" err="1">
                <a:solidFill>
                  <a:srgbClr val="333333"/>
                </a:solidFill>
              </a:rPr>
              <a:t>kasus</a:t>
            </a:r>
            <a:r>
              <a:rPr lang="en-AU" sz="2400" dirty="0">
                <a:solidFill>
                  <a:srgbClr val="333333"/>
                </a:solidFill>
              </a:rPr>
              <a:t> </a:t>
            </a:r>
            <a:r>
              <a:rPr lang="en-AU" sz="2400" dirty="0" err="1">
                <a:solidFill>
                  <a:srgbClr val="333333"/>
                </a:solidFill>
              </a:rPr>
              <a:t>ini</a:t>
            </a:r>
            <a:r>
              <a:rPr lang="en-AU" sz="2400" dirty="0">
                <a:solidFill>
                  <a:srgbClr val="333333"/>
                </a:solidFill>
              </a:rPr>
              <a:t> </a:t>
            </a:r>
            <a:r>
              <a:rPr lang="en-AU" sz="2400" dirty="0" err="1">
                <a:solidFill>
                  <a:srgbClr val="333333"/>
                </a:solidFill>
              </a:rPr>
              <a:t>memiliki</a:t>
            </a:r>
            <a:r>
              <a:rPr lang="en-AU" sz="2400" dirty="0">
                <a:solidFill>
                  <a:srgbClr val="333333"/>
                </a:solidFill>
              </a:rPr>
              <a:t> </a:t>
            </a:r>
            <a:r>
              <a:rPr lang="en-AU" sz="2400" dirty="0" err="1">
                <a:solidFill>
                  <a:srgbClr val="333333"/>
                </a:solidFill>
              </a:rPr>
              <a:t>akibat</a:t>
            </a:r>
            <a:r>
              <a:rPr lang="en-AU" sz="2400" dirty="0">
                <a:solidFill>
                  <a:srgbClr val="333333"/>
                </a:solidFill>
              </a:rPr>
              <a:t> yang </a:t>
            </a:r>
            <a:r>
              <a:rPr lang="en-AU" sz="2400" dirty="0" err="1">
                <a:solidFill>
                  <a:srgbClr val="333333"/>
                </a:solidFill>
              </a:rPr>
              <a:t>besar</a:t>
            </a:r>
            <a:r>
              <a:rPr lang="en-AU" sz="2400" dirty="0">
                <a:solidFill>
                  <a:srgbClr val="333333"/>
                </a:solidFill>
              </a:rPr>
              <a:t>.</a:t>
            </a:r>
          </a:p>
          <a:p>
            <a:pPr lvl="0" defTabSz="914400" fontAlgn="base">
              <a:defRPr/>
            </a:pPr>
            <a:r>
              <a:rPr lang="en-AU" sz="2000" dirty="0" err="1">
                <a:solidFill>
                  <a:srgbClr val="004992"/>
                </a:solidFill>
              </a:rPr>
              <a:t>Contoh</a:t>
            </a:r>
            <a:r>
              <a:rPr lang="en-AU" sz="2000" dirty="0">
                <a:solidFill>
                  <a:srgbClr val="004992"/>
                </a:solidFill>
              </a:rPr>
              <a:t>: </a:t>
            </a:r>
            <a:r>
              <a:rPr lang="en-AU" sz="2000" dirty="0">
                <a:solidFill>
                  <a:srgbClr val="333333"/>
                </a:solidFill>
              </a:rPr>
              <a:t>Latisha </a:t>
            </a:r>
            <a:r>
              <a:rPr lang="en-AU" sz="2000" dirty="0" err="1">
                <a:solidFill>
                  <a:srgbClr val="333333"/>
                </a:solidFill>
              </a:rPr>
              <a:t>sengaja</a:t>
            </a:r>
            <a:r>
              <a:rPr lang="en-AU" sz="2000" dirty="0">
                <a:solidFill>
                  <a:srgbClr val="333333"/>
                </a:solidFill>
              </a:rPr>
              <a:t> </a:t>
            </a:r>
            <a:r>
              <a:rPr lang="en-AU" sz="2000" dirty="0" err="1">
                <a:solidFill>
                  <a:srgbClr val="333333"/>
                </a:solidFill>
              </a:rPr>
              <a:t>membuat</a:t>
            </a:r>
            <a:r>
              <a:rPr lang="en-AU" sz="2000" dirty="0">
                <a:solidFill>
                  <a:srgbClr val="333333"/>
                </a:solidFill>
              </a:rPr>
              <a:t> ban </a:t>
            </a:r>
            <a:r>
              <a:rPr lang="en-AU" sz="2000" dirty="0" err="1">
                <a:solidFill>
                  <a:srgbClr val="333333"/>
                </a:solidFill>
              </a:rPr>
              <a:t>mobil</a:t>
            </a:r>
            <a:r>
              <a:rPr lang="en-AU" sz="2000" dirty="0">
                <a:solidFill>
                  <a:srgbClr val="333333"/>
                </a:solidFill>
              </a:rPr>
              <a:t> </a:t>
            </a:r>
            <a:r>
              <a:rPr lang="en-AU" sz="2000" dirty="0" err="1">
                <a:solidFill>
                  <a:srgbClr val="333333"/>
                </a:solidFill>
              </a:rPr>
              <a:t>temannya</a:t>
            </a:r>
            <a:r>
              <a:rPr lang="en-AU" sz="2000" dirty="0">
                <a:solidFill>
                  <a:srgbClr val="333333"/>
                </a:solidFill>
              </a:rPr>
              <a:t> </a:t>
            </a:r>
            <a:r>
              <a:rPr lang="en-AU" sz="2000" dirty="0" err="1">
                <a:solidFill>
                  <a:srgbClr val="333333"/>
                </a:solidFill>
              </a:rPr>
              <a:t>bocor</a:t>
            </a:r>
            <a:r>
              <a:rPr lang="en-AU" sz="2000" dirty="0">
                <a:solidFill>
                  <a:srgbClr val="333333"/>
                </a:solidFill>
              </a:rPr>
              <a:t>!</a:t>
            </a:r>
          </a:p>
          <a:p>
            <a:pPr lvl="0" defTabSz="914400" fontAlgn="base">
              <a:defRPr/>
            </a:pPr>
            <a:r>
              <a:rPr lang="en-AU" sz="2000" dirty="0" err="1">
                <a:solidFill>
                  <a:srgbClr val="004992"/>
                </a:solidFill>
              </a:rPr>
              <a:t>Latarbelakang</a:t>
            </a:r>
            <a:r>
              <a:rPr lang="en-AU" sz="2000" dirty="0">
                <a:solidFill>
                  <a:srgbClr val="004992"/>
                </a:solidFill>
              </a:rPr>
              <a:t>: </a:t>
            </a:r>
            <a:r>
              <a:rPr lang="en-AU" sz="2000" dirty="0">
                <a:solidFill>
                  <a:srgbClr val="333333"/>
                </a:solidFill>
              </a:rPr>
              <a:t>Latisha </a:t>
            </a:r>
            <a:r>
              <a:rPr lang="en-AU" sz="2000" dirty="0" err="1">
                <a:solidFill>
                  <a:srgbClr val="333333"/>
                </a:solidFill>
              </a:rPr>
              <a:t>merasa</a:t>
            </a:r>
            <a:r>
              <a:rPr lang="en-AU" sz="2000" dirty="0">
                <a:solidFill>
                  <a:srgbClr val="333333"/>
                </a:solidFill>
              </a:rPr>
              <a:t> </a:t>
            </a:r>
            <a:r>
              <a:rPr lang="en-AU" sz="2000" dirty="0" err="1">
                <a:solidFill>
                  <a:srgbClr val="333333"/>
                </a:solidFill>
              </a:rPr>
              <a:t>dilecehkan</a:t>
            </a:r>
            <a:r>
              <a:rPr lang="en-AU" sz="2000" dirty="0">
                <a:solidFill>
                  <a:srgbClr val="333333"/>
                </a:solidFill>
              </a:rPr>
              <a:t>.</a:t>
            </a:r>
          </a:p>
          <a:p>
            <a:pPr lvl="0" defTabSz="914400" fontAlgn="base">
              <a:defRPr/>
            </a:pPr>
            <a:r>
              <a:rPr lang="en-AU" sz="2000" dirty="0" err="1">
                <a:solidFill>
                  <a:srgbClr val="004992"/>
                </a:solidFill>
              </a:rPr>
              <a:t>Tapi</a:t>
            </a:r>
            <a:r>
              <a:rPr lang="en-AU" sz="2000" dirty="0">
                <a:solidFill>
                  <a:srgbClr val="004992"/>
                </a:solidFill>
              </a:rPr>
              <a:t>: </a:t>
            </a:r>
            <a:r>
              <a:rPr lang="en-AU" sz="2000" dirty="0" err="1">
                <a:solidFill>
                  <a:srgbClr val="333333"/>
                </a:solidFill>
              </a:rPr>
              <a:t>Meskipun</a:t>
            </a:r>
            <a:r>
              <a:rPr lang="en-AU" sz="2000" dirty="0">
                <a:solidFill>
                  <a:srgbClr val="333333"/>
                </a:solidFill>
              </a:rPr>
              <a:t> </a:t>
            </a:r>
            <a:r>
              <a:rPr lang="en-AU" sz="2000" dirty="0" err="1">
                <a:solidFill>
                  <a:srgbClr val="333333"/>
                </a:solidFill>
              </a:rPr>
              <a:t>benar</a:t>
            </a:r>
            <a:r>
              <a:rPr lang="en-AU" sz="2000" dirty="0">
                <a:solidFill>
                  <a:srgbClr val="333333"/>
                </a:solidFill>
              </a:rPr>
              <a:t> </a:t>
            </a:r>
            <a:r>
              <a:rPr lang="en-AU" sz="2000" dirty="0" err="1">
                <a:solidFill>
                  <a:srgbClr val="333333"/>
                </a:solidFill>
              </a:rPr>
              <a:t>memang</a:t>
            </a:r>
            <a:r>
              <a:rPr lang="en-AU" sz="2000" dirty="0">
                <a:solidFill>
                  <a:srgbClr val="333333"/>
                </a:solidFill>
              </a:rPr>
              <a:t> </a:t>
            </a:r>
            <a:r>
              <a:rPr lang="en-AU" sz="2000" dirty="0" err="1">
                <a:solidFill>
                  <a:srgbClr val="333333"/>
                </a:solidFill>
              </a:rPr>
              <a:t>salah</a:t>
            </a:r>
            <a:r>
              <a:rPr lang="en-AU" sz="2000" dirty="0">
                <a:solidFill>
                  <a:srgbClr val="333333"/>
                </a:solidFill>
              </a:rPr>
              <a:t> </a:t>
            </a:r>
            <a:r>
              <a:rPr lang="en-AU" sz="2000" dirty="0" err="1">
                <a:solidFill>
                  <a:srgbClr val="333333"/>
                </a:solidFill>
              </a:rPr>
              <a:t>satu</a:t>
            </a:r>
            <a:r>
              <a:rPr lang="en-AU" sz="2000" dirty="0">
                <a:solidFill>
                  <a:srgbClr val="333333"/>
                </a:solidFill>
              </a:rPr>
              <a:t> </a:t>
            </a:r>
            <a:r>
              <a:rPr lang="en-AU" sz="2000" dirty="0" err="1">
                <a:solidFill>
                  <a:srgbClr val="333333"/>
                </a:solidFill>
              </a:rPr>
              <a:t>teman</a:t>
            </a:r>
            <a:r>
              <a:rPr lang="en-AU" sz="2000" dirty="0">
                <a:solidFill>
                  <a:srgbClr val="333333"/>
                </a:solidFill>
              </a:rPr>
              <a:t> Latisha yang </a:t>
            </a:r>
            <a:r>
              <a:rPr lang="en-AU" sz="2000" dirty="0" err="1">
                <a:solidFill>
                  <a:srgbClr val="333333"/>
                </a:solidFill>
              </a:rPr>
              <a:t>memberi</a:t>
            </a:r>
            <a:r>
              <a:rPr lang="en-AU" sz="2000" dirty="0">
                <a:solidFill>
                  <a:srgbClr val="333333"/>
                </a:solidFill>
              </a:rPr>
              <a:t> </a:t>
            </a:r>
            <a:r>
              <a:rPr lang="en-AU" sz="2000" dirty="0" err="1">
                <a:solidFill>
                  <a:srgbClr val="333333"/>
                </a:solidFill>
              </a:rPr>
              <a:t>penilaian</a:t>
            </a:r>
            <a:r>
              <a:rPr lang="en-AU" sz="2000" dirty="0">
                <a:solidFill>
                  <a:srgbClr val="333333"/>
                </a:solidFill>
              </a:rPr>
              <a:t> yang </a:t>
            </a:r>
            <a:r>
              <a:rPr lang="en-AU" sz="2000" dirty="0" err="1">
                <a:solidFill>
                  <a:srgbClr val="333333"/>
                </a:solidFill>
              </a:rPr>
              <a:t>merendahkannya</a:t>
            </a:r>
            <a:r>
              <a:rPr lang="en-AU" sz="2000" dirty="0">
                <a:solidFill>
                  <a:srgbClr val="333333"/>
                </a:solidFill>
              </a:rPr>
              <a:t>, Latisha </a:t>
            </a:r>
            <a:r>
              <a:rPr lang="en-AU" sz="2000" dirty="0" err="1">
                <a:solidFill>
                  <a:srgbClr val="333333"/>
                </a:solidFill>
              </a:rPr>
              <a:t>memiliki</a:t>
            </a:r>
            <a:r>
              <a:rPr lang="en-AU" sz="2000" dirty="0">
                <a:solidFill>
                  <a:srgbClr val="333333"/>
                </a:solidFill>
              </a:rPr>
              <a:t> </a:t>
            </a:r>
            <a:r>
              <a:rPr lang="en-AU" sz="2000" dirty="0" err="1">
                <a:solidFill>
                  <a:srgbClr val="333333"/>
                </a:solidFill>
              </a:rPr>
              <a:t>keyakinan</a:t>
            </a:r>
            <a:r>
              <a:rPr lang="en-AU" sz="2000" dirty="0">
                <a:solidFill>
                  <a:srgbClr val="333333"/>
                </a:solidFill>
              </a:rPr>
              <a:t> </a:t>
            </a:r>
            <a:r>
              <a:rPr lang="en-AU" sz="2000" dirty="0" err="1">
                <a:solidFill>
                  <a:srgbClr val="333333"/>
                </a:solidFill>
              </a:rPr>
              <a:t>bahwa</a:t>
            </a:r>
            <a:r>
              <a:rPr lang="en-AU" sz="2000" dirty="0">
                <a:solidFill>
                  <a:srgbClr val="333333"/>
                </a:solidFill>
              </a:rPr>
              <a:t> </a:t>
            </a:r>
            <a:r>
              <a:rPr lang="en-AU" sz="2000" dirty="0" err="1">
                <a:solidFill>
                  <a:srgbClr val="333333"/>
                </a:solidFill>
              </a:rPr>
              <a:t>semua</a:t>
            </a:r>
            <a:r>
              <a:rPr lang="en-AU" sz="2000" dirty="0">
                <a:solidFill>
                  <a:srgbClr val="333333"/>
                </a:solidFill>
              </a:rPr>
              <a:t> </a:t>
            </a:r>
            <a:r>
              <a:rPr lang="en-AU" sz="2000" dirty="0" err="1">
                <a:solidFill>
                  <a:srgbClr val="333333"/>
                </a:solidFill>
              </a:rPr>
              <a:t>temannya</a:t>
            </a:r>
            <a:r>
              <a:rPr lang="en-AU" sz="2000" dirty="0">
                <a:solidFill>
                  <a:srgbClr val="333333"/>
                </a:solidFill>
              </a:rPr>
              <a:t> </a:t>
            </a:r>
            <a:r>
              <a:rPr lang="en-AU" sz="2000" dirty="0" err="1">
                <a:solidFill>
                  <a:srgbClr val="333333"/>
                </a:solidFill>
              </a:rPr>
              <a:t>membuat</a:t>
            </a:r>
            <a:r>
              <a:rPr lang="en-AU" sz="2000" dirty="0">
                <a:solidFill>
                  <a:srgbClr val="333333"/>
                </a:solidFill>
              </a:rPr>
              <a:t> </a:t>
            </a:r>
            <a:r>
              <a:rPr lang="en-AU" sz="2000" dirty="0" err="1">
                <a:solidFill>
                  <a:srgbClr val="333333"/>
                </a:solidFill>
              </a:rPr>
              <a:t>konspirasi</a:t>
            </a:r>
            <a:r>
              <a:rPr lang="en-AU" sz="2000" dirty="0">
                <a:solidFill>
                  <a:srgbClr val="333333"/>
                </a:solidFill>
              </a:rPr>
              <a:t>/ </a:t>
            </a:r>
            <a:r>
              <a:rPr lang="en-AU" sz="2000" dirty="0" err="1">
                <a:solidFill>
                  <a:srgbClr val="333333"/>
                </a:solidFill>
              </a:rPr>
              <a:t>persekongkolan</a:t>
            </a:r>
            <a:r>
              <a:rPr lang="en-AU" sz="2000" dirty="0">
                <a:solidFill>
                  <a:srgbClr val="333333"/>
                </a:solidFill>
              </a:rPr>
              <a:t> </a:t>
            </a:r>
            <a:r>
              <a:rPr lang="en-AU" sz="2000" dirty="0" err="1">
                <a:solidFill>
                  <a:srgbClr val="333333"/>
                </a:solidFill>
              </a:rPr>
              <a:t>terhadap</a:t>
            </a:r>
            <a:r>
              <a:rPr lang="en-AU" sz="2000" dirty="0">
                <a:solidFill>
                  <a:srgbClr val="333333"/>
                </a:solidFill>
              </a:rPr>
              <a:t> </a:t>
            </a:r>
            <a:r>
              <a:rPr lang="en-AU" sz="2000" dirty="0" err="1">
                <a:solidFill>
                  <a:srgbClr val="333333"/>
                </a:solidFill>
              </a:rPr>
              <a:t>dirinya</a:t>
            </a:r>
            <a:r>
              <a:rPr lang="en-AU" sz="2000" dirty="0">
                <a:solidFill>
                  <a:srgbClr val="333333"/>
                </a:solidFill>
              </a:rPr>
              <a:t>. </a:t>
            </a:r>
            <a:r>
              <a:rPr lang="en-AU" sz="2000" dirty="0" err="1">
                <a:solidFill>
                  <a:srgbClr val="333333"/>
                </a:solidFill>
              </a:rPr>
              <a:t>Dia</a:t>
            </a:r>
            <a:r>
              <a:rPr lang="en-AU" sz="2000" dirty="0">
                <a:solidFill>
                  <a:srgbClr val="333333"/>
                </a:solidFill>
              </a:rPr>
              <a:t> juga </a:t>
            </a:r>
            <a:r>
              <a:rPr lang="en-AU" sz="2000" dirty="0" err="1">
                <a:solidFill>
                  <a:srgbClr val="333333"/>
                </a:solidFill>
              </a:rPr>
              <a:t>menyamaratakan</a:t>
            </a:r>
            <a:r>
              <a:rPr lang="en-AU" sz="2000" dirty="0">
                <a:solidFill>
                  <a:srgbClr val="333333"/>
                </a:solidFill>
              </a:rPr>
              <a:t> </a:t>
            </a:r>
            <a:r>
              <a:rPr lang="en-AU" sz="2000" dirty="0" err="1">
                <a:solidFill>
                  <a:srgbClr val="333333"/>
                </a:solidFill>
              </a:rPr>
              <a:t>hal</a:t>
            </a:r>
            <a:r>
              <a:rPr lang="en-AU" sz="2000" dirty="0">
                <a:solidFill>
                  <a:srgbClr val="333333"/>
                </a:solidFill>
              </a:rPr>
              <a:t> </a:t>
            </a:r>
            <a:r>
              <a:rPr lang="en-AU" sz="2000" dirty="0" err="1">
                <a:solidFill>
                  <a:srgbClr val="333333"/>
                </a:solidFill>
              </a:rPr>
              <a:t>tersebut</a:t>
            </a:r>
            <a:r>
              <a:rPr lang="en-AU" sz="2000" dirty="0">
                <a:solidFill>
                  <a:srgbClr val="333333"/>
                </a:solidFill>
              </a:rPr>
              <a:t> </a:t>
            </a:r>
            <a:r>
              <a:rPr lang="en-AU" sz="2000" dirty="0" err="1">
                <a:solidFill>
                  <a:srgbClr val="333333"/>
                </a:solidFill>
              </a:rPr>
              <a:t>pada</a:t>
            </a:r>
            <a:r>
              <a:rPr lang="en-AU" sz="2000" dirty="0">
                <a:solidFill>
                  <a:srgbClr val="333333"/>
                </a:solidFill>
              </a:rPr>
              <a:t> </a:t>
            </a:r>
            <a:r>
              <a:rPr lang="en-AU" sz="2000" dirty="0" err="1">
                <a:solidFill>
                  <a:srgbClr val="333333"/>
                </a:solidFill>
              </a:rPr>
              <a:t>teman</a:t>
            </a:r>
            <a:r>
              <a:rPr lang="en-AU" sz="2000" dirty="0">
                <a:solidFill>
                  <a:srgbClr val="333333"/>
                </a:solidFill>
              </a:rPr>
              <a:t> yang lain yang </a:t>
            </a:r>
            <a:r>
              <a:rPr lang="en-AU" sz="2000" dirty="0" err="1">
                <a:solidFill>
                  <a:srgbClr val="333333"/>
                </a:solidFill>
              </a:rPr>
              <a:t>bersikap</a:t>
            </a:r>
            <a:r>
              <a:rPr lang="en-AU" sz="2000" dirty="0">
                <a:solidFill>
                  <a:srgbClr val="333333"/>
                </a:solidFill>
              </a:rPr>
              <a:t> </a:t>
            </a:r>
            <a:r>
              <a:rPr lang="en-AU" sz="2000" dirty="0" err="1">
                <a:solidFill>
                  <a:srgbClr val="333333"/>
                </a:solidFill>
              </a:rPr>
              <a:t>baik</a:t>
            </a:r>
            <a:r>
              <a:rPr lang="en-AU" sz="2000" dirty="0">
                <a:solidFill>
                  <a:srgbClr val="333333"/>
                </a:solidFill>
              </a:rPr>
              <a:t> </a:t>
            </a:r>
            <a:r>
              <a:rPr lang="en-AU" sz="2000" dirty="0" err="1">
                <a:solidFill>
                  <a:srgbClr val="333333"/>
                </a:solidFill>
              </a:rPr>
              <a:t>kepadanya</a:t>
            </a:r>
            <a:r>
              <a:rPr lang="en-AU"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66</a:t>
            </a:fld>
            <a:endParaRPr lang="de-DE" altLang="de-DE">
              <a:latin typeface="+mn-lt"/>
              <a:cs typeface="+mn-cs"/>
            </a:endParaRPr>
          </a:p>
        </p:txBody>
      </p:sp>
    </p:spTree>
    <p:extLst>
      <p:ext uri="{BB962C8B-B14F-4D97-AF65-F5344CB8AC3E}">
        <p14:creationId xmlns:p14="http://schemas.microsoft.com/office/powerpoint/2010/main" val="31427611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6" name="Content Placeholder 5"/>
          <p:cNvSpPr>
            <a:spLocks noGrp="1"/>
          </p:cNvSpPr>
          <p:nvPr>
            <p:ph idx="1"/>
          </p:nvPr>
        </p:nvSpPr>
        <p:spPr/>
        <p:txBody>
          <a:bodyPr/>
          <a:lstStyle/>
          <a:p>
            <a:pPr lvl="0" defTabSz="914400" fontAlgn="base">
              <a:defRPr/>
            </a:pPr>
            <a:r>
              <a:rPr lang="en-AU" sz="2400" dirty="0" err="1">
                <a:solidFill>
                  <a:srgbClr val="333333"/>
                </a:solidFill>
              </a:rPr>
              <a:t>Selama</a:t>
            </a:r>
            <a:r>
              <a:rPr lang="en-AU" sz="2400" dirty="0">
                <a:solidFill>
                  <a:srgbClr val="333333"/>
                </a:solidFill>
              </a:rPr>
              <a:t> </a:t>
            </a:r>
            <a:r>
              <a:rPr lang="en-AU" sz="2400" dirty="0" err="1">
                <a:solidFill>
                  <a:srgbClr val="333333"/>
                </a:solidFill>
              </a:rPr>
              <a:t>psikosis</a:t>
            </a:r>
            <a:r>
              <a:rPr lang="en-AU" sz="2400" dirty="0">
                <a:solidFill>
                  <a:srgbClr val="333333"/>
                </a:solidFill>
              </a:rPr>
              <a:t>, </a:t>
            </a:r>
            <a:r>
              <a:rPr lang="en-AU" sz="2400" dirty="0" err="1">
                <a:solidFill>
                  <a:srgbClr val="333333"/>
                </a:solidFill>
              </a:rPr>
              <a:t>individu</a:t>
            </a:r>
            <a:r>
              <a:rPr lang="en-AU" sz="2400" dirty="0">
                <a:solidFill>
                  <a:srgbClr val="333333"/>
                </a:solidFill>
              </a:rPr>
              <a:t> yang </a:t>
            </a:r>
            <a:r>
              <a:rPr lang="en-AU" sz="2400" dirty="0" err="1">
                <a:solidFill>
                  <a:srgbClr val="333333"/>
                </a:solidFill>
              </a:rPr>
              <a:t>memiliki</a:t>
            </a:r>
            <a:r>
              <a:rPr lang="en-AU" sz="2400" dirty="0">
                <a:solidFill>
                  <a:srgbClr val="333333"/>
                </a:solidFill>
              </a:rPr>
              <a:t> </a:t>
            </a:r>
            <a:r>
              <a:rPr lang="en-AU" sz="2400" dirty="0" err="1">
                <a:solidFill>
                  <a:srgbClr val="333333"/>
                </a:solidFill>
              </a:rPr>
              <a:t>keyakinan</a:t>
            </a:r>
            <a:r>
              <a:rPr lang="en-AU" sz="2400" dirty="0">
                <a:solidFill>
                  <a:srgbClr val="333333"/>
                </a:solidFill>
              </a:rPr>
              <a:t> </a:t>
            </a:r>
            <a:r>
              <a:rPr lang="en-AU" sz="2400" dirty="0" err="1">
                <a:solidFill>
                  <a:srgbClr val="333333"/>
                </a:solidFill>
              </a:rPr>
              <a:t>salah</a:t>
            </a:r>
            <a:r>
              <a:rPr lang="en-AU" sz="2400" dirty="0">
                <a:solidFill>
                  <a:srgbClr val="333333"/>
                </a:solidFill>
              </a:rPr>
              <a:t> </a:t>
            </a:r>
            <a:r>
              <a:rPr lang="en-AU" sz="2400" dirty="0" err="1">
                <a:solidFill>
                  <a:srgbClr val="333333"/>
                </a:solidFill>
              </a:rPr>
              <a:t>tidak</a:t>
            </a:r>
            <a:r>
              <a:rPr lang="en-AU" sz="2400" dirty="0">
                <a:solidFill>
                  <a:srgbClr val="333333"/>
                </a:solidFill>
              </a:rPr>
              <a:t> </a:t>
            </a:r>
            <a:r>
              <a:rPr lang="en-AU" sz="2400" dirty="0" err="1">
                <a:solidFill>
                  <a:srgbClr val="333333"/>
                </a:solidFill>
              </a:rPr>
              <a:t>akan</a:t>
            </a:r>
            <a:r>
              <a:rPr lang="en-AU" sz="2400" dirty="0">
                <a:solidFill>
                  <a:srgbClr val="333333"/>
                </a:solidFill>
              </a:rPr>
              <a:t> </a:t>
            </a:r>
            <a:r>
              <a:rPr lang="en-AU" sz="2400" dirty="0" err="1">
                <a:solidFill>
                  <a:srgbClr val="333333"/>
                </a:solidFill>
              </a:rPr>
              <a:t>memperdulikan</a:t>
            </a:r>
            <a:r>
              <a:rPr lang="en-AU" sz="2400" dirty="0">
                <a:solidFill>
                  <a:srgbClr val="333333"/>
                </a:solidFill>
              </a:rPr>
              <a:t> </a:t>
            </a:r>
            <a:r>
              <a:rPr lang="en-AU" sz="2400" dirty="0" err="1">
                <a:solidFill>
                  <a:srgbClr val="333333"/>
                </a:solidFill>
              </a:rPr>
              <a:t>pendapat</a:t>
            </a:r>
            <a:r>
              <a:rPr lang="en-AU" sz="2400" dirty="0">
                <a:solidFill>
                  <a:srgbClr val="333333"/>
                </a:solidFill>
              </a:rPr>
              <a:t> yang </a:t>
            </a:r>
            <a:r>
              <a:rPr lang="en-AU" sz="2400" dirty="0" err="1">
                <a:solidFill>
                  <a:srgbClr val="333333"/>
                </a:solidFill>
              </a:rPr>
              <a:t>berbeda</a:t>
            </a:r>
            <a:r>
              <a:rPr lang="en-AU" sz="2400" dirty="0">
                <a:solidFill>
                  <a:srgbClr val="333333"/>
                </a:solidFill>
              </a:rPr>
              <a:t>. </a:t>
            </a:r>
            <a:r>
              <a:rPr lang="en-AU" sz="2400" dirty="0" err="1">
                <a:solidFill>
                  <a:srgbClr val="333333"/>
                </a:solidFill>
              </a:rPr>
              <a:t>Dalam</a:t>
            </a:r>
            <a:r>
              <a:rPr lang="en-AU" sz="2400" dirty="0">
                <a:solidFill>
                  <a:srgbClr val="333333"/>
                </a:solidFill>
              </a:rPr>
              <a:t> </a:t>
            </a:r>
            <a:r>
              <a:rPr lang="en-AU" sz="2400" dirty="0" err="1">
                <a:solidFill>
                  <a:srgbClr val="333333"/>
                </a:solidFill>
              </a:rPr>
              <a:t>beberapa</a:t>
            </a:r>
            <a:r>
              <a:rPr lang="en-AU" sz="2400" dirty="0">
                <a:solidFill>
                  <a:srgbClr val="333333"/>
                </a:solidFill>
              </a:rPr>
              <a:t> </a:t>
            </a:r>
            <a:r>
              <a:rPr lang="en-AU" sz="2400" dirty="0" err="1">
                <a:solidFill>
                  <a:srgbClr val="333333"/>
                </a:solidFill>
              </a:rPr>
              <a:t>kasus</a:t>
            </a:r>
            <a:r>
              <a:rPr lang="en-AU" sz="2400" dirty="0">
                <a:solidFill>
                  <a:srgbClr val="333333"/>
                </a:solidFill>
              </a:rPr>
              <a:t> </a:t>
            </a:r>
            <a:r>
              <a:rPr lang="en-AU" sz="2400" dirty="0" err="1">
                <a:solidFill>
                  <a:srgbClr val="333333"/>
                </a:solidFill>
              </a:rPr>
              <a:t>ini</a:t>
            </a:r>
            <a:r>
              <a:rPr lang="en-AU" sz="2400" dirty="0">
                <a:solidFill>
                  <a:srgbClr val="333333"/>
                </a:solidFill>
              </a:rPr>
              <a:t> </a:t>
            </a:r>
            <a:r>
              <a:rPr lang="en-AU" sz="2400" dirty="0" err="1">
                <a:solidFill>
                  <a:srgbClr val="333333"/>
                </a:solidFill>
              </a:rPr>
              <a:t>memiliki</a:t>
            </a:r>
            <a:r>
              <a:rPr lang="en-AU" sz="2400" dirty="0">
                <a:solidFill>
                  <a:srgbClr val="333333"/>
                </a:solidFill>
              </a:rPr>
              <a:t> </a:t>
            </a:r>
            <a:r>
              <a:rPr lang="en-AU" sz="2400" dirty="0" err="1">
                <a:solidFill>
                  <a:srgbClr val="333333"/>
                </a:solidFill>
              </a:rPr>
              <a:t>akibat</a:t>
            </a:r>
            <a:r>
              <a:rPr lang="en-AU" sz="2400" dirty="0">
                <a:solidFill>
                  <a:srgbClr val="333333"/>
                </a:solidFill>
              </a:rPr>
              <a:t> yang </a:t>
            </a:r>
            <a:r>
              <a:rPr lang="en-AU" sz="2400" dirty="0" err="1">
                <a:solidFill>
                  <a:srgbClr val="333333"/>
                </a:solidFill>
              </a:rPr>
              <a:t>besar</a:t>
            </a:r>
            <a:r>
              <a:rPr lang="en-AU" sz="2400" dirty="0">
                <a:solidFill>
                  <a:srgbClr val="333333"/>
                </a:solidFill>
              </a:rPr>
              <a:t>.</a:t>
            </a:r>
          </a:p>
          <a:p>
            <a:pPr lvl="0" defTabSz="914400" fontAlgn="base">
              <a:defRPr/>
            </a:pPr>
            <a:r>
              <a:rPr lang="en-AU" sz="2000" dirty="0" err="1">
                <a:solidFill>
                  <a:srgbClr val="004992"/>
                </a:solidFill>
              </a:rPr>
              <a:t>Contoh</a:t>
            </a:r>
            <a:r>
              <a:rPr lang="en-AU" sz="2000" dirty="0">
                <a:solidFill>
                  <a:srgbClr val="004992"/>
                </a:solidFill>
              </a:rPr>
              <a:t>: </a:t>
            </a:r>
            <a:r>
              <a:rPr lang="en-AU" sz="2000" dirty="0">
                <a:solidFill>
                  <a:srgbClr val="333333"/>
                </a:solidFill>
              </a:rPr>
              <a:t>Latisha </a:t>
            </a:r>
            <a:r>
              <a:rPr lang="en-AU" sz="2000" dirty="0" err="1">
                <a:solidFill>
                  <a:srgbClr val="333333"/>
                </a:solidFill>
              </a:rPr>
              <a:t>sengaja</a:t>
            </a:r>
            <a:r>
              <a:rPr lang="en-AU" sz="2000" dirty="0">
                <a:solidFill>
                  <a:srgbClr val="333333"/>
                </a:solidFill>
              </a:rPr>
              <a:t> </a:t>
            </a:r>
            <a:r>
              <a:rPr lang="en-AU" sz="2000" dirty="0" err="1">
                <a:solidFill>
                  <a:srgbClr val="333333"/>
                </a:solidFill>
              </a:rPr>
              <a:t>membuat</a:t>
            </a:r>
            <a:r>
              <a:rPr lang="en-AU" sz="2000" dirty="0">
                <a:solidFill>
                  <a:srgbClr val="333333"/>
                </a:solidFill>
              </a:rPr>
              <a:t> ban </a:t>
            </a:r>
            <a:r>
              <a:rPr lang="en-AU" sz="2000" dirty="0" err="1">
                <a:solidFill>
                  <a:srgbClr val="333333"/>
                </a:solidFill>
              </a:rPr>
              <a:t>mobil</a:t>
            </a:r>
            <a:r>
              <a:rPr lang="en-AU" sz="2000" dirty="0">
                <a:solidFill>
                  <a:srgbClr val="333333"/>
                </a:solidFill>
              </a:rPr>
              <a:t> </a:t>
            </a:r>
            <a:r>
              <a:rPr lang="en-AU" sz="2000" dirty="0" err="1">
                <a:solidFill>
                  <a:srgbClr val="333333"/>
                </a:solidFill>
              </a:rPr>
              <a:t>temannya</a:t>
            </a:r>
            <a:r>
              <a:rPr lang="en-AU" sz="2000" dirty="0">
                <a:solidFill>
                  <a:srgbClr val="333333"/>
                </a:solidFill>
              </a:rPr>
              <a:t> </a:t>
            </a:r>
            <a:r>
              <a:rPr lang="en-AU" sz="2000" dirty="0" err="1">
                <a:solidFill>
                  <a:srgbClr val="333333"/>
                </a:solidFill>
              </a:rPr>
              <a:t>bocor</a:t>
            </a:r>
            <a:r>
              <a:rPr lang="en-AU" sz="2000" dirty="0">
                <a:solidFill>
                  <a:srgbClr val="333333"/>
                </a:solidFill>
              </a:rPr>
              <a:t>!</a:t>
            </a:r>
          </a:p>
          <a:p>
            <a:pPr lvl="0" defTabSz="914400" fontAlgn="base">
              <a:defRPr/>
            </a:pPr>
            <a:r>
              <a:rPr lang="en-AU" sz="2000" dirty="0" err="1">
                <a:solidFill>
                  <a:srgbClr val="004992"/>
                </a:solidFill>
              </a:rPr>
              <a:t>Latarbelakang</a:t>
            </a:r>
            <a:r>
              <a:rPr lang="en-AU" sz="2000" dirty="0">
                <a:solidFill>
                  <a:srgbClr val="004992"/>
                </a:solidFill>
              </a:rPr>
              <a:t>: </a:t>
            </a:r>
            <a:r>
              <a:rPr lang="en-AU" sz="2000" dirty="0">
                <a:solidFill>
                  <a:srgbClr val="333333"/>
                </a:solidFill>
              </a:rPr>
              <a:t>Latisha </a:t>
            </a:r>
            <a:r>
              <a:rPr lang="en-AU" sz="2000" dirty="0" err="1">
                <a:solidFill>
                  <a:srgbClr val="333333"/>
                </a:solidFill>
              </a:rPr>
              <a:t>merasa</a:t>
            </a:r>
            <a:r>
              <a:rPr lang="en-AU" sz="2000" dirty="0">
                <a:solidFill>
                  <a:srgbClr val="333333"/>
                </a:solidFill>
              </a:rPr>
              <a:t> </a:t>
            </a:r>
            <a:r>
              <a:rPr lang="en-AU" sz="2000" dirty="0" err="1">
                <a:solidFill>
                  <a:srgbClr val="333333"/>
                </a:solidFill>
              </a:rPr>
              <a:t>dilecehkan</a:t>
            </a:r>
            <a:r>
              <a:rPr lang="en-AU" sz="2000" dirty="0">
                <a:solidFill>
                  <a:srgbClr val="333333"/>
                </a:solidFill>
              </a:rPr>
              <a:t>.</a:t>
            </a:r>
          </a:p>
          <a:p>
            <a:pPr lvl="0" defTabSz="914400" fontAlgn="base">
              <a:defRPr/>
            </a:pPr>
            <a:r>
              <a:rPr lang="en-AU" sz="2000" dirty="0" err="1">
                <a:solidFill>
                  <a:srgbClr val="004992"/>
                </a:solidFill>
              </a:rPr>
              <a:t>Tapi</a:t>
            </a:r>
            <a:r>
              <a:rPr lang="en-AU" sz="2000" dirty="0">
                <a:solidFill>
                  <a:srgbClr val="004992"/>
                </a:solidFill>
              </a:rPr>
              <a:t>: </a:t>
            </a:r>
            <a:r>
              <a:rPr lang="en-AU" sz="2000" dirty="0" err="1">
                <a:solidFill>
                  <a:srgbClr val="333333"/>
                </a:solidFill>
              </a:rPr>
              <a:t>Meskipun</a:t>
            </a:r>
            <a:r>
              <a:rPr lang="en-AU" sz="2000" dirty="0">
                <a:solidFill>
                  <a:srgbClr val="333333"/>
                </a:solidFill>
              </a:rPr>
              <a:t> </a:t>
            </a:r>
            <a:r>
              <a:rPr lang="en-AU" sz="2000" dirty="0" err="1">
                <a:solidFill>
                  <a:srgbClr val="333333"/>
                </a:solidFill>
              </a:rPr>
              <a:t>benar</a:t>
            </a:r>
            <a:r>
              <a:rPr lang="en-AU" sz="2000" dirty="0">
                <a:solidFill>
                  <a:srgbClr val="333333"/>
                </a:solidFill>
              </a:rPr>
              <a:t> </a:t>
            </a:r>
            <a:r>
              <a:rPr lang="en-AU" sz="2000" dirty="0" err="1">
                <a:solidFill>
                  <a:srgbClr val="333333"/>
                </a:solidFill>
              </a:rPr>
              <a:t>memang</a:t>
            </a:r>
            <a:r>
              <a:rPr lang="en-AU" sz="2000" dirty="0">
                <a:solidFill>
                  <a:srgbClr val="333333"/>
                </a:solidFill>
              </a:rPr>
              <a:t> </a:t>
            </a:r>
            <a:r>
              <a:rPr lang="en-AU" sz="2000" dirty="0" err="1">
                <a:solidFill>
                  <a:srgbClr val="333333"/>
                </a:solidFill>
              </a:rPr>
              <a:t>salah</a:t>
            </a:r>
            <a:r>
              <a:rPr lang="en-AU" sz="2000" dirty="0">
                <a:solidFill>
                  <a:srgbClr val="333333"/>
                </a:solidFill>
              </a:rPr>
              <a:t> </a:t>
            </a:r>
            <a:r>
              <a:rPr lang="en-AU" sz="2000" dirty="0" err="1">
                <a:solidFill>
                  <a:srgbClr val="333333"/>
                </a:solidFill>
              </a:rPr>
              <a:t>satu</a:t>
            </a:r>
            <a:r>
              <a:rPr lang="en-AU" sz="2000" dirty="0">
                <a:solidFill>
                  <a:srgbClr val="333333"/>
                </a:solidFill>
              </a:rPr>
              <a:t> </a:t>
            </a:r>
            <a:r>
              <a:rPr lang="en-AU" sz="2000" dirty="0" err="1">
                <a:solidFill>
                  <a:srgbClr val="333333"/>
                </a:solidFill>
              </a:rPr>
              <a:t>teman</a:t>
            </a:r>
            <a:r>
              <a:rPr lang="en-AU" sz="2000" dirty="0">
                <a:solidFill>
                  <a:srgbClr val="333333"/>
                </a:solidFill>
              </a:rPr>
              <a:t> Latisha yang </a:t>
            </a:r>
            <a:r>
              <a:rPr lang="en-AU" sz="2000" dirty="0" err="1">
                <a:solidFill>
                  <a:srgbClr val="333333"/>
                </a:solidFill>
              </a:rPr>
              <a:t>memberi</a:t>
            </a:r>
            <a:r>
              <a:rPr lang="en-AU" sz="2000" dirty="0">
                <a:solidFill>
                  <a:srgbClr val="333333"/>
                </a:solidFill>
              </a:rPr>
              <a:t> </a:t>
            </a:r>
            <a:r>
              <a:rPr lang="en-AU" sz="2000" dirty="0" err="1">
                <a:solidFill>
                  <a:srgbClr val="333333"/>
                </a:solidFill>
              </a:rPr>
              <a:t>penilaian</a:t>
            </a:r>
            <a:r>
              <a:rPr lang="en-AU" sz="2000" dirty="0">
                <a:solidFill>
                  <a:srgbClr val="333333"/>
                </a:solidFill>
              </a:rPr>
              <a:t> yang </a:t>
            </a:r>
            <a:r>
              <a:rPr lang="en-AU" sz="2000" dirty="0" err="1">
                <a:solidFill>
                  <a:srgbClr val="333333"/>
                </a:solidFill>
              </a:rPr>
              <a:t>merendahkannya</a:t>
            </a:r>
            <a:r>
              <a:rPr lang="en-AU" sz="2000" dirty="0">
                <a:solidFill>
                  <a:srgbClr val="333333"/>
                </a:solidFill>
              </a:rPr>
              <a:t>, Latisha </a:t>
            </a:r>
            <a:r>
              <a:rPr lang="en-AU" sz="2000" dirty="0" err="1">
                <a:solidFill>
                  <a:srgbClr val="333333"/>
                </a:solidFill>
              </a:rPr>
              <a:t>memiliki</a:t>
            </a:r>
            <a:r>
              <a:rPr lang="en-AU" sz="2000" dirty="0">
                <a:solidFill>
                  <a:srgbClr val="333333"/>
                </a:solidFill>
              </a:rPr>
              <a:t> </a:t>
            </a:r>
            <a:r>
              <a:rPr lang="en-AU" sz="2000" dirty="0" err="1">
                <a:solidFill>
                  <a:srgbClr val="333333"/>
                </a:solidFill>
              </a:rPr>
              <a:t>keyakinan</a:t>
            </a:r>
            <a:r>
              <a:rPr lang="en-AU" sz="2000" dirty="0">
                <a:solidFill>
                  <a:srgbClr val="333333"/>
                </a:solidFill>
              </a:rPr>
              <a:t> </a:t>
            </a:r>
            <a:r>
              <a:rPr lang="en-AU" sz="2000" dirty="0" err="1">
                <a:solidFill>
                  <a:srgbClr val="333333"/>
                </a:solidFill>
              </a:rPr>
              <a:t>bahwa</a:t>
            </a:r>
            <a:r>
              <a:rPr lang="en-AU" sz="2000" dirty="0">
                <a:solidFill>
                  <a:srgbClr val="333333"/>
                </a:solidFill>
              </a:rPr>
              <a:t> </a:t>
            </a:r>
            <a:r>
              <a:rPr lang="en-AU" sz="2000" dirty="0" err="1">
                <a:solidFill>
                  <a:srgbClr val="333333"/>
                </a:solidFill>
              </a:rPr>
              <a:t>semua</a:t>
            </a:r>
            <a:r>
              <a:rPr lang="en-AU" sz="2000" dirty="0">
                <a:solidFill>
                  <a:srgbClr val="333333"/>
                </a:solidFill>
              </a:rPr>
              <a:t> </a:t>
            </a:r>
            <a:r>
              <a:rPr lang="en-AU" sz="2000" dirty="0" err="1">
                <a:solidFill>
                  <a:srgbClr val="333333"/>
                </a:solidFill>
              </a:rPr>
              <a:t>temannya</a:t>
            </a:r>
            <a:r>
              <a:rPr lang="en-AU" sz="2000" dirty="0">
                <a:solidFill>
                  <a:srgbClr val="333333"/>
                </a:solidFill>
              </a:rPr>
              <a:t> </a:t>
            </a:r>
            <a:r>
              <a:rPr lang="en-AU" sz="2000" dirty="0" err="1">
                <a:solidFill>
                  <a:srgbClr val="333333"/>
                </a:solidFill>
              </a:rPr>
              <a:t>membuat</a:t>
            </a:r>
            <a:r>
              <a:rPr lang="en-AU" sz="2000" dirty="0">
                <a:solidFill>
                  <a:srgbClr val="333333"/>
                </a:solidFill>
              </a:rPr>
              <a:t> </a:t>
            </a:r>
            <a:r>
              <a:rPr lang="en-AU" sz="2000" dirty="0" err="1">
                <a:solidFill>
                  <a:srgbClr val="333333"/>
                </a:solidFill>
              </a:rPr>
              <a:t>konspirasi</a:t>
            </a:r>
            <a:r>
              <a:rPr lang="en-AU" sz="2000" dirty="0">
                <a:solidFill>
                  <a:srgbClr val="333333"/>
                </a:solidFill>
              </a:rPr>
              <a:t>/ </a:t>
            </a:r>
            <a:r>
              <a:rPr lang="en-AU" sz="2000" dirty="0" err="1">
                <a:solidFill>
                  <a:srgbClr val="333333"/>
                </a:solidFill>
              </a:rPr>
              <a:t>persekongkolan</a:t>
            </a:r>
            <a:r>
              <a:rPr lang="en-AU" sz="2000" dirty="0">
                <a:solidFill>
                  <a:srgbClr val="333333"/>
                </a:solidFill>
              </a:rPr>
              <a:t> </a:t>
            </a:r>
            <a:r>
              <a:rPr lang="en-AU" sz="2000" dirty="0" err="1">
                <a:solidFill>
                  <a:srgbClr val="333333"/>
                </a:solidFill>
              </a:rPr>
              <a:t>terhadap</a:t>
            </a:r>
            <a:r>
              <a:rPr lang="en-AU" sz="2000" dirty="0">
                <a:solidFill>
                  <a:srgbClr val="333333"/>
                </a:solidFill>
              </a:rPr>
              <a:t> </a:t>
            </a:r>
            <a:r>
              <a:rPr lang="en-AU" sz="2000" dirty="0" err="1">
                <a:solidFill>
                  <a:srgbClr val="333333"/>
                </a:solidFill>
              </a:rPr>
              <a:t>dirinya</a:t>
            </a:r>
            <a:r>
              <a:rPr lang="en-AU" sz="2000" dirty="0">
                <a:solidFill>
                  <a:srgbClr val="333333"/>
                </a:solidFill>
              </a:rPr>
              <a:t>. </a:t>
            </a:r>
            <a:r>
              <a:rPr lang="en-AU" sz="2000" dirty="0" err="1">
                <a:solidFill>
                  <a:srgbClr val="333333"/>
                </a:solidFill>
              </a:rPr>
              <a:t>Dia</a:t>
            </a:r>
            <a:r>
              <a:rPr lang="en-AU" sz="2000" dirty="0">
                <a:solidFill>
                  <a:srgbClr val="333333"/>
                </a:solidFill>
              </a:rPr>
              <a:t> juga </a:t>
            </a:r>
            <a:r>
              <a:rPr lang="en-AU" sz="2000" dirty="0" err="1">
                <a:solidFill>
                  <a:srgbClr val="333333"/>
                </a:solidFill>
              </a:rPr>
              <a:t>menyamaratakan</a:t>
            </a:r>
            <a:r>
              <a:rPr lang="en-AU" sz="2000" dirty="0">
                <a:solidFill>
                  <a:srgbClr val="333333"/>
                </a:solidFill>
              </a:rPr>
              <a:t> </a:t>
            </a:r>
            <a:r>
              <a:rPr lang="en-AU" sz="2000" dirty="0" err="1">
                <a:solidFill>
                  <a:srgbClr val="333333"/>
                </a:solidFill>
              </a:rPr>
              <a:t>hal</a:t>
            </a:r>
            <a:r>
              <a:rPr lang="en-AU" sz="2000" dirty="0">
                <a:solidFill>
                  <a:srgbClr val="333333"/>
                </a:solidFill>
              </a:rPr>
              <a:t> </a:t>
            </a:r>
            <a:r>
              <a:rPr lang="en-AU" sz="2000" dirty="0" err="1">
                <a:solidFill>
                  <a:srgbClr val="333333"/>
                </a:solidFill>
              </a:rPr>
              <a:t>tersebut</a:t>
            </a:r>
            <a:r>
              <a:rPr lang="en-AU" sz="2000" dirty="0">
                <a:solidFill>
                  <a:srgbClr val="333333"/>
                </a:solidFill>
              </a:rPr>
              <a:t> </a:t>
            </a:r>
            <a:r>
              <a:rPr lang="en-AU" sz="2000" dirty="0" err="1">
                <a:solidFill>
                  <a:srgbClr val="333333"/>
                </a:solidFill>
              </a:rPr>
              <a:t>pada</a:t>
            </a:r>
            <a:r>
              <a:rPr lang="en-AU" sz="2000" dirty="0">
                <a:solidFill>
                  <a:srgbClr val="333333"/>
                </a:solidFill>
              </a:rPr>
              <a:t> </a:t>
            </a:r>
            <a:r>
              <a:rPr lang="en-AU" sz="2000" dirty="0" err="1">
                <a:solidFill>
                  <a:srgbClr val="333333"/>
                </a:solidFill>
              </a:rPr>
              <a:t>teman</a:t>
            </a:r>
            <a:r>
              <a:rPr lang="en-AU" sz="2000" dirty="0">
                <a:solidFill>
                  <a:srgbClr val="333333"/>
                </a:solidFill>
              </a:rPr>
              <a:t> yang lain yang </a:t>
            </a:r>
            <a:r>
              <a:rPr lang="en-AU" sz="2000" dirty="0" err="1">
                <a:solidFill>
                  <a:srgbClr val="333333"/>
                </a:solidFill>
              </a:rPr>
              <a:t>bersikap</a:t>
            </a:r>
            <a:r>
              <a:rPr lang="en-AU" sz="2000" dirty="0">
                <a:solidFill>
                  <a:srgbClr val="333333"/>
                </a:solidFill>
              </a:rPr>
              <a:t> </a:t>
            </a:r>
            <a:r>
              <a:rPr lang="en-AU" sz="2000" dirty="0" err="1">
                <a:solidFill>
                  <a:srgbClr val="333333"/>
                </a:solidFill>
              </a:rPr>
              <a:t>baik</a:t>
            </a:r>
            <a:r>
              <a:rPr lang="en-AU" sz="2000" dirty="0">
                <a:solidFill>
                  <a:srgbClr val="333333"/>
                </a:solidFill>
              </a:rPr>
              <a:t> </a:t>
            </a:r>
            <a:r>
              <a:rPr lang="en-AU" sz="2000" dirty="0" err="1">
                <a:solidFill>
                  <a:srgbClr val="333333"/>
                </a:solidFill>
              </a:rPr>
              <a:t>kepadanya</a:t>
            </a:r>
            <a:r>
              <a:rPr lang="en-AU" sz="2000" dirty="0">
                <a:solidFill>
                  <a:srgbClr val="333333"/>
                </a:solidFill>
              </a:rPr>
              <a:t>.</a:t>
            </a:r>
          </a:p>
          <a:p>
            <a:pPr lvl="0" defTabSz="914400" fontAlgn="base">
              <a:defRPr/>
            </a:pPr>
            <a:r>
              <a:rPr lang="en-AU" sz="2400" dirty="0" err="1">
                <a:solidFill>
                  <a:srgbClr val="333333"/>
                </a:solidFill>
              </a:rPr>
              <a:t>Sangat</a:t>
            </a:r>
            <a:r>
              <a:rPr lang="en-AU" sz="2400" dirty="0">
                <a:solidFill>
                  <a:srgbClr val="333333"/>
                </a:solidFill>
              </a:rPr>
              <a:t> </a:t>
            </a:r>
            <a:r>
              <a:rPr lang="en-AU" sz="2400" dirty="0" err="1">
                <a:solidFill>
                  <a:srgbClr val="333333"/>
                </a:solidFill>
              </a:rPr>
              <a:t>sulit</a:t>
            </a:r>
            <a:r>
              <a:rPr lang="en-AU" sz="2400" dirty="0">
                <a:solidFill>
                  <a:srgbClr val="333333"/>
                </a:solidFill>
              </a:rPr>
              <a:t> </a:t>
            </a:r>
            <a:r>
              <a:rPr lang="en-AU" sz="2400" dirty="0" err="1">
                <a:solidFill>
                  <a:srgbClr val="333333"/>
                </a:solidFill>
              </a:rPr>
              <a:t>menjaga</a:t>
            </a:r>
            <a:r>
              <a:rPr lang="en-AU" sz="2400" dirty="0">
                <a:solidFill>
                  <a:srgbClr val="333333"/>
                </a:solidFill>
              </a:rPr>
              <a:t> </a:t>
            </a:r>
            <a:r>
              <a:rPr lang="en-AU" sz="2400" dirty="0" err="1">
                <a:solidFill>
                  <a:srgbClr val="333333"/>
                </a:solidFill>
              </a:rPr>
              <a:t>tetap</a:t>
            </a:r>
            <a:r>
              <a:rPr lang="en-AU" sz="2400" dirty="0">
                <a:solidFill>
                  <a:srgbClr val="333333"/>
                </a:solidFill>
              </a:rPr>
              <a:t> </a:t>
            </a:r>
            <a:r>
              <a:rPr lang="en-AU" sz="2400" dirty="0" err="1">
                <a:solidFill>
                  <a:srgbClr val="333333"/>
                </a:solidFill>
              </a:rPr>
              <a:t>tenang</a:t>
            </a:r>
            <a:r>
              <a:rPr lang="en-AU" sz="2400" dirty="0">
                <a:solidFill>
                  <a:srgbClr val="333333"/>
                </a:solidFill>
              </a:rPr>
              <a:t> </a:t>
            </a:r>
            <a:r>
              <a:rPr lang="en-AU" sz="2400" dirty="0" err="1">
                <a:solidFill>
                  <a:srgbClr val="333333"/>
                </a:solidFill>
              </a:rPr>
              <a:t>saat</a:t>
            </a:r>
            <a:r>
              <a:rPr lang="en-AU" sz="2400" dirty="0">
                <a:solidFill>
                  <a:srgbClr val="333333"/>
                </a:solidFill>
              </a:rPr>
              <a:t> </a:t>
            </a:r>
            <a:r>
              <a:rPr lang="en-AU" sz="2400" dirty="0" err="1">
                <a:solidFill>
                  <a:srgbClr val="333333"/>
                </a:solidFill>
              </a:rPr>
              <a:t>merasa</a:t>
            </a:r>
            <a:r>
              <a:rPr lang="en-AU" sz="2400" dirty="0">
                <a:solidFill>
                  <a:srgbClr val="333333"/>
                </a:solidFill>
              </a:rPr>
              <a:t> </a:t>
            </a:r>
            <a:r>
              <a:rPr lang="en-AU" sz="2400" dirty="0" err="1">
                <a:solidFill>
                  <a:srgbClr val="333333"/>
                </a:solidFill>
              </a:rPr>
              <a:t>terluka</a:t>
            </a:r>
            <a:r>
              <a:rPr lang="en-AU" sz="2400" dirty="0">
                <a:solidFill>
                  <a:srgbClr val="333333"/>
                </a:solidFill>
              </a:rPr>
              <a:t> / </a:t>
            </a:r>
            <a:r>
              <a:rPr lang="en-AU" sz="2400" dirty="0" err="1">
                <a:solidFill>
                  <a:srgbClr val="333333"/>
                </a:solidFill>
              </a:rPr>
              <a:t>rapuh</a:t>
            </a:r>
            <a:r>
              <a:rPr lang="en-AU" sz="2400" dirty="0">
                <a:solidFill>
                  <a:srgbClr val="333333"/>
                </a:solidFill>
              </a:rPr>
              <a:t>. </a:t>
            </a:r>
            <a:r>
              <a:rPr lang="en-AU" sz="2400" dirty="0" err="1">
                <a:solidFill>
                  <a:srgbClr val="333333"/>
                </a:solidFill>
              </a:rPr>
              <a:t>Berhati-hati</a:t>
            </a:r>
            <a:r>
              <a:rPr lang="en-AU" sz="2400" dirty="0">
                <a:solidFill>
                  <a:srgbClr val="333333"/>
                </a:solidFill>
              </a:rPr>
              <a:t> </a:t>
            </a:r>
            <a:r>
              <a:rPr lang="en-AU" sz="2400" dirty="0" err="1">
                <a:solidFill>
                  <a:srgbClr val="333333"/>
                </a:solidFill>
              </a:rPr>
              <a:t>dengan</a:t>
            </a:r>
            <a:r>
              <a:rPr lang="en-AU" sz="2400" dirty="0">
                <a:solidFill>
                  <a:srgbClr val="333333"/>
                </a:solidFill>
              </a:rPr>
              <a:t> </a:t>
            </a:r>
            <a:r>
              <a:rPr lang="en-AU" sz="2400" dirty="0" err="1">
                <a:solidFill>
                  <a:srgbClr val="333333"/>
                </a:solidFill>
              </a:rPr>
              <a:t>penilaian</a:t>
            </a:r>
            <a:r>
              <a:rPr lang="en-AU" sz="2400" dirty="0">
                <a:solidFill>
                  <a:srgbClr val="333333"/>
                </a:solidFill>
              </a:rPr>
              <a:t>/ </a:t>
            </a:r>
            <a:r>
              <a:rPr lang="en-AU" sz="2400" dirty="0" err="1">
                <a:solidFill>
                  <a:srgbClr val="333333"/>
                </a:solidFill>
              </a:rPr>
              <a:t>kesimpulan</a:t>
            </a:r>
            <a:r>
              <a:rPr lang="en-AU" sz="2400" dirty="0">
                <a:solidFill>
                  <a:srgbClr val="333333"/>
                </a:solidFill>
              </a:rPr>
              <a:t> </a:t>
            </a:r>
            <a:r>
              <a:rPr lang="en-AU" sz="2400" dirty="0" err="1">
                <a:solidFill>
                  <a:srgbClr val="333333"/>
                </a:solidFill>
              </a:rPr>
              <a:t>dan</a:t>
            </a:r>
            <a:r>
              <a:rPr lang="en-AU" sz="2400" dirty="0">
                <a:solidFill>
                  <a:srgbClr val="333333"/>
                </a:solidFill>
              </a:rPr>
              <a:t> </a:t>
            </a:r>
            <a:r>
              <a:rPr lang="en-AU" sz="2400" dirty="0" err="1">
                <a:solidFill>
                  <a:srgbClr val="333333"/>
                </a:solidFill>
              </a:rPr>
              <a:t>mintalah</a:t>
            </a:r>
            <a:r>
              <a:rPr lang="en-AU" sz="2400" dirty="0">
                <a:solidFill>
                  <a:srgbClr val="333333"/>
                </a:solidFill>
              </a:rPr>
              <a:t> saran </a:t>
            </a:r>
            <a:r>
              <a:rPr lang="en-AU" sz="2400" dirty="0" err="1">
                <a:solidFill>
                  <a:srgbClr val="333333"/>
                </a:solidFill>
              </a:rPr>
              <a:t>pada</a:t>
            </a:r>
            <a:r>
              <a:rPr lang="en-AU" sz="2400" dirty="0">
                <a:solidFill>
                  <a:srgbClr val="333333"/>
                </a:solidFill>
              </a:rPr>
              <a:t> orang yang </a:t>
            </a:r>
            <a:r>
              <a:rPr lang="en-AU" sz="2400" dirty="0" err="1">
                <a:solidFill>
                  <a:srgbClr val="333333"/>
                </a:solidFill>
              </a:rPr>
              <a:t>bisa</a:t>
            </a:r>
            <a:r>
              <a:rPr lang="en-AU" sz="2400" dirty="0">
                <a:solidFill>
                  <a:srgbClr val="333333"/>
                </a:solidFill>
              </a:rPr>
              <a:t> </a:t>
            </a:r>
            <a:r>
              <a:rPr lang="en-AU" sz="2400" dirty="0" err="1">
                <a:solidFill>
                  <a:srgbClr val="333333"/>
                </a:solidFill>
              </a:rPr>
              <a:t>dipercaya</a:t>
            </a:r>
            <a:r>
              <a:rPr lang="en-AU"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5" name="Slide Number Placeholder 4"/>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67</a:t>
            </a:fld>
            <a:endParaRPr lang="de-DE" altLang="de-DE">
              <a:latin typeface="+mn-lt"/>
              <a:cs typeface="+mn-cs"/>
            </a:endParaRPr>
          </a:p>
        </p:txBody>
      </p:sp>
    </p:spTree>
    <p:extLst>
      <p:ext uri="{BB962C8B-B14F-4D97-AF65-F5344CB8AC3E}">
        <p14:creationId xmlns:p14="http://schemas.microsoft.com/office/powerpoint/2010/main" val="24943595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8EB17DD-6619-4345-9B4B-93ACDD803DA4}" type="slidenum">
              <a:rPr lang="de-DE" altLang="de-DE" smtClean="0">
                <a:latin typeface="+mn-lt"/>
                <a:cs typeface="+mn-cs"/>
              </a:rPr>
              <a:pPr>
                <a:defRPr/>
              </a:pPr>
              <a:t>68</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5508732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3 – Mengubah Keyakinan</a:t>
            </a:r>
          </a:p>
        </p:txBody>
      </p:sp>
      <p:sp>
        <p:nvSpPr>
          <p:cNvPr id="4" name="Slide Number Placeholder 3"/>
          <p:cNvSpPr>
            <a:spLocks noGrp="1"/>
          </p:cNvSpPr>
          <p:nvPr>
            <p:ph type="sldNum" sz="quarter" idx="12"/>
          </p:nvPr>
        </p:nvSpPr>
        <p:spPr/>
        <p:txBody>
          <a:bodyPr/>
          <a:lstStyle/>
          <a:p>
            <a:pPr>
              <a:defRPr/>
            </a:pPr>
            <a:fld id="{05CAE394-22C5-451B-9918-98D3D39B2354}" type="slidenum">
              <a:rPr lang="de-DE" altLang="de-DE" smtClean="0">
                <a:latin typeface="+mn-lt"/>
                <a:cs typeface="+mn-cs"/>
              </a:rPr>
              <a:pPr>
                <a:defRPr/>
              </a:pPr>
              <a:t>69</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736219084"/>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after the flowers, the fruits - I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4892</Words>
  <Application>Microsoft Office PowerPoint</Application>
  <PresentationFormat>Benutzerdefiniert</PresentationFormat>
  <Paragraphs>696</Paragraphs>
  <Slides>69</Slides>
  <Notes>69</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69</vt:i4>
      </vt:variant>
    </vt:vector>
  </HeadingPairs>
  <TitlesOfParts>
    <vt:vector size="75" baseType="lpstr">
      <vt:lpstr>WingDings</vt:lpstr>
      <vt:lpstr>Calibri Light</vt:lpstr>
      <vt:lpstr>Symbol</vt:lpstr>
      <vt:lpstr>Arial</vt:lpstr>
      <vt:lpstr>UKE_PPT-Vorlage_16zu9</vt:lpstr>
      <vt:lpstr>1_UKE_PPT-Vorlage_16zu9</vt:lpstr>
      <vt:lpstr>MCT 3 B – Mengubah Keyakinan</vt:lpstr>
      <vt:lpstr>Mengubah Keyakinan</vt:lpstr>
      <vt:lpstr>Mengubah Keyakinan</vt:lpstr>
      <vt:lpstr>Mengubah Keyakinan</vt:lpstr>
      <vt:lpstr>Mengubah Keyakinan</vt:lpstr>
      <vt:lpstr>Kutipan dari orang-orang yang membuat prediksi yang salah</vt:lpstr>
      <vt:lpstr>Kutipan dari orang-orang yang membuat prediksi yang salah</vt:lpstr>
      <vt:lpstr>Bersikap kaku “beraksi” (“Pandangan Sempit”)</vt:lpstr>
      <vt:lpstr>Bersikap kaku “beraksi” (“Pandangan Sempit”)</vt:lpstr>
      <vt:lpstr>Bersikap kaku “beraksi” (“Pandangan Sempit”)</vt:lpstr>
      <vt:lpstr>Bersikap kaku “beraksi” (“Pandangan Sempit”)</vt:lpstr>
      <vt:lpstr>Mengapa kita perlu mempelajarinya?</vt:lpstr>
      <vt:lpstr>Bagaimana sikap kaku dalam memegang keyakinan ini bisa menimbulkan penafsiran yang salah selama psikosis – contoh</vt:lpstr>
      <vt:lpstr>Tiga gambar ini mengarah pada suatu kategori. Apa kategorinya?</vt:lpstr>
      <vt:lpstr>Kategori: makanan!</vt:lpstr>
      <vt:lpstr>Latihan</vt:lpstr>
      <vt:lpstr>Latihan</vt:lpstr>
      <vt:lpstr>Latihan</vt:lpstr>
      <vt:lpstr>Latihan</vt:lpstr>
      <vt:lpstr>Apa yang sedang terjadi?</vt:lpstr>
      <vt:lpstr>Apa kemungkinan yang terjadi? Temukan di salah satu pilihan jawaban</vt:lpstr>
      <vt:lpstr>Apakah penilaianmu berubah dengan gambar yang baru?</vt:lpstr>
      <vt:lpstr>Silahkan menilai kembali kemungkinan yang terjadi!</vt:lpstr>
      <vt:lpstr>PowerPoint-Präsentation</vt:lpstr>
      <vt:lpstr>Apa kemungkinan yang terjadi? Temukan di salah satu pilihan jawaban</vt:lpstr>
      <vt:lpstr>Apakah penilaianmu berubah dengan gambar yang baru?</vt:lpstr>
      <vt:lpstr>Silahkan menilai kembali kemungkinan yang terjadi!</vt:lpstr>
      <vt:lpstr>PowerPoint-Präsentation</vt:lpstr>
      <vt:lpstr>Apa kemungkinan yang terjadi? Temukan di salah satu pilihan jawaban</vt:lpstr>
      <vt:lpstr>Apakah penilaianmu berubah dengan gambar yang baru?</vt:lpstr>
      <vt:lpstr>Silahkan menilai kembali kemungkinan yang terjadi!</vt:lpstr>
      <vt:lpstr>PowerPoint-Präsentation</vt:lpstr>
      <vt:lpstr>Apa kemungkinan yang terjadi? Temukan di salah satu pilihan jawaban</vt:lpstr>
      <vt:lpstr>Apakah penilaianmu berubah dengan gambar yang baru?</vt:lpstr>
      <vt:lpstr>Silahkan menilai kembali kemungkinan yang terjadi!</vt:lpstr>
      <vt:lpstr>PowerPoint-Präsentation</vt:lpstr>
      <vt:lpstr>Apa kemungkinan yang terjadi? Temukan di salah satu pilihan jawaban</vt:lpstr>
      <vt:lpstr>Apakah penilaianmu berubah dengan gambar yang baru?</vt:lpstr>
      <vt:lpstr>Silahkan menilai kembali kemungkinan yang terjadi!</vt:lpstr>
      <vt:lpstr>PowerPoint-Präsentation</vt:lpstr>
      <vt:lpstr>pilihan: Video Clip</vt:lpstr>
      <vt:lpstr>Apa kemungkinan yang terjadi? Temukan di salah satu pilihan jawaban</vt:lpstr>
      <vt:lpstr>Apakah penilaianmu berubah dengan gambar yang baru?</vt:lpstr>
      <vt:lpstr>Silahkan menilai kembali kemungkinan yang terjadi!</vt:lpstr>
      <vt:lpstr>PowerPoint-Präsentation</vt:lpstr>
      <vt:lpstr>Apa kemungkinan yang terjadi? Temukan di salah satu pilihan jawaban</vt:lpstr>
      <vt:lpstr>Apakah penilaianmu berubah dengan gambar yang baru?</vt:lpstr>
      <vt:lpstr>Silahkan menilai kembali kemungkinan yang terjadi!</vt:lpstr>
      <vt:lpstr>PowerPoint-Präsentation</vt:lpstr>
      <vt:lpstr>Apa kemungkinan yang terjadi? Temukan di salah satu pilihan jawaban</vt:lpstr>
      <vt:lpstr>Apakah penilaianmu berubah dengan gambar yang baru?</vt:lpstr>
      <vt:lpstr>Silahkan menilai kembali kemungkinan yang terjadi!</vt:lpstr>
      <vt:lpstr>PowerPoint-Präsentation</vt:lpstr>
      <vt:lpstr>Apa kemungkinan yang terjadi? Temukan di salah satu pilihan jawaban</vt:lpstr>
      <vt:lpstr>Apakah penilaianmu berubah dengan gambar yang baru?</vt:lpstr>
      <vt:lpstr>Silahkan menilai kembali kemungkinan yang terjadi!</vt:lpstr>
      <vt:lpstr>PowerPoint-Präsentation</vt:lpstr>
      <vt:lpstr>Apa kemungkinan yang terjadi? Temukan di salah satu pilihan jawaban</vt:lpstr>
      <vt:lpstr>Apakah penilaianmu berubah dengan gambar yang baru?</vt:lpstr>
      <vt:lpstr>Silahkan menilai kembali kemungkinan yang terjadi!</vt:lpstr>
      <vt:lpstr>PowerPoint-Präsentation</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267</cp:revision>
  <dcterms:created xsi:type="dcterms:W3CDTF">2004-06-30T16:15:23Z</dcterms:created>
  <dcterms:modified xsi:type="dcterms:W3CDTF">2022-01-11T16:06:47Z</dcterms:modified>
</cp:coreProperties>
</file>