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687" r:id="rId1"/>
    <p:sldMasterId id="2147484700" r:id="rId2"/>
  </p:sldMasterIdLst>
  <p:notesMasterIdLst>
    <p:notesMasterId r:id="rId91"/>
  </p:notesMasterIdLst>
  <p:handoutMasterIdLst>
    <p:handoutMasterId r:id="rId92"/>
  </p:handoutMasterIdLst>
  <p:sldIdLst>
    <p:sldId id="990" r:id="rId3"/>
    <p:sldId id="965" r:id="rId4"/>
    <p:sldId id="966" r:id="rId5"/>
    <p:sldId id="967" r:id="rId6"/>
    <p:sldId id="968" r:id="rId7"/>
    <p:sldId id="969" r:id="rId8"/>
    <p:sldId id="847" r:id="rId9"/>
    <p:sldId id="922" r:id="rId10"/>
    <p:sldId id="972" r:id="rId11"/>
    <p:sldId id="971" r:id="rId12"/>
    <p:sldId id="970" r:id="rId13"/>
    <p:sldId id="973" r:id="rId14"/>
    <p:sldId id="903" r:id="rId15"/>
    <p:sldId id="904" r:id="rId16"/>
    <p:sldId id="905" r:id="rId17"/>
    <p:sldId id="906" r:id="rId18"/>
    <p:sldId id="907" r:id="rId19"/>
    <p:sldId id="557" r:id="rId20"/>
    <p:sldId id="975" r:id="rId21"/>
    <p:sldId id="974" r:id="rId22"/>
    <p:sldId id="793" r:id="rId23"/>
    <p:sldId id="794" r:id="rId24"/>
    <p:sldId id="795" r:id="rId25"/>
    <p:sldId id="796" r:id="rId26"/>
    <p:sldId id="797" r:id="rId27"/>
    <p:sldId id="798" r:id="rId28"/>
    <p:sldId id="871" r:id="rId29"/>
    <p:sldId id="977" r:id="rId30"/>
    <p:sldId id="976" r:id="rId31"/>
    <p:sldId id="909" r:id="rId32"/>
    <p:sldId id="912" r:id="rId33"/>
    <p:sldId id="979" r:id="rId34"/>
    <p:sldId id="978" r:id="rId35"/>
    <p:sldId id="925" r:id="rId36"/>
    <p:sldId id="982" r:id="rId37"/>
    <p:sldId id="981" r:id="rId38"/>
    <p:sldId id="980" r:id="rId39"/>
    <p:sldId id="927" r:id="rId40"/>
    <p:sldId id="984" r:id="rId41"/>
    <p:sldId id="983" r:id="rId42"/>
    <p:sldId id="884" r:id="rId43"/>
    <p:sldId id="857" r:id="rId44"/>
    <p:sldId id="985" r:id="rId45"/>
    <p:sldId id="928" r:id="rId46"/>
    <p:sldId id="946" r:id="rId47"/>
    <p:sldId id="820" r:id="rId48"/>
    <p:sldId id="821" r:id="rId49"/>
    <p:sldId id="822" r:id="rId50"/>
    <p:sldId id="823" r:id="rId51"/>
    <p:sldId id="963" r:id="rId52"/>
    <p:sldId id="929" r:id="rId53"/>
    <p:sldId id="845" r:id="rId54"/>
    <p:sldId id="961" r:id="rId55"/>
    <p:sldId id="804" r:id="rId56"/>
    <p:sldId id="807" r:id="rId57"/>
    <p:sldId id="947" r:id="rId58"/>
    <p:sldId id="806" r:id="rId59"/>
    <p:sldId id="930" r:id="rId60"/>
    <p:sldId id="811" r:id="rId61"/>
    <p:sldId id="809" r:id="rId62"/>
    <p:sldId id="810" r:id="rId63"/>
    <p:sldId id="931" r:id="rId64"/>
    <p:sldId id="816" r:id="rId65"/>
    <p:sldId id="817" r:id="rId66"/>
    <p:sldId id="932" r:id="rId67"/>
    <p:sldId id="828" r:id="rId68"/>
    <p:sldId id="829" r:id="rId69"/>
    <p:sldId id="830" r:id="rId70"/>
    <p:sldId id="836" r:id="rId71"/>
    <p:sldId id="831" r:id="rId72"/>
    <p:sldId id="832" r:id="rId73"/>
    <p:sldId id="933" r:id="rId74"/>
    <p:sldId id="837" r:id="rId75"/>
    <p:sldId id="834" r:id="rId76"/>
    <p:sldId id="835" r:id="rId77"/>
    <p:sldId id="958" r:id="rId78"/>
    <p:sldId id="987" r:id="rId79"/>
    <p:sldId id="986" r:id="rId80"/>
    <p:sldId id="792" r:id="rId81"/>
    <p:sldId id="989" r:id="rId82"/>
    <p:sldId id="988" r:id="rId83"/>
    <p:sldId id="964" r:id="rId84"/>
    <p:sldId id="899" r:id="rId85"/>
    <p:sldId id="934" r:id="rId86"/>
    <p:sldId id="935" r:id="rId87"/>
    <p:sldId id="936" r:id="rId88"/>
    <p:sldId id="937" r:id="rId89"/>
    <p:sldId id="938" r:id="rId90"/>
  </p:sldIdLst>
  <p:sldSz cx="12195175" cy="6858000"/>
  <p:notesSz cx="6797675" cy="9926638"/>
  <p:embeddedFontLst>
    <p:embeddedFont>
      <p:font typeface="Calibri Light" panose="020F0302020204030204" pitchFamily="34" charset="0"/>
      <p:regular r:id="rId93"/>
      <p:italic r:id="rId94"/>
    </p:embeddedFont>
  </p:embeddedFontLst>
  <p:defaultTextStyle>
    <a:defPPr>
      <a:defRPr lang="de-DE"/>
    </a:defPPr>
    <a:lvl1pPr algn="l" rtl="0" fontAlgn="base">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480">
          <p15:clr>
            <a:srgbClr val="A4A3A4"/>
          </p15:clr>
        </p15:guide>
        <p15:guide id="2" pos="2517">
          <p15:clr>
            <a:srgbClr val="A4A3A4"/>
          </p15:clr>
        </p15:guide>
        <p15:guide id="3" pos="33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3792" autoAdjust="0"/>
  </p:normalViewPr>
  <p:slideViewPr>
    <p:cSldViewPr>
      <p:cViewPr varScale="1">
        <p:scale>
          <a:sx n="69" d="100"/>
          <a:sy n="69" d="100"/>
        </p:scale>
        <p:origin x="1044" y="72"/>
      </p:cViewPr>
      <p:guideLst>
        <p:guide orient="horz" pos="1480"/>
        <p:guide pos="2517"/>
        <p:guide pos="335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6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font" Target="fonts/font1.fntdata"/><Relationship Id="rId98"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cs typeface="+mn-cs"/>
              </a:defRPr>
            </a:lvl1pPr>
          </a:lstStyle>
          <a:p>
            <a:pPr>
              <a:defRPr/>
            </a:pPr>
            <a:endParaRPr lang="en-GB"/>
          </a:p>
        </p:txBody>
      </p:sp>
      <p:sp>
        <p:nvSpPr>
          <p:cNvPr id="30515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cs typeface="+mn-cs"/>
              </a:defRPr>
            </a:lvl1pPr>
          </a:lstStyle>
          <a:p>
            <a:pPr>
              <a:defRPr/>
            </a:pPr>
            <a:endParaRPr lang="en-GB"/>
          </a:p>
        </p:txBody>
      </p:sp>
      <p:sp>
        <p:nvSpPr>
          <p:cNvPr id="30515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B50A79DC-A775-4F07-933A-11AEA37F42A7}" type="slidenum">
              <a:rPr lang="en-GB" altLang="de-DE"/>
              <a:pPr/>
              <a:t>‹Nr.›</a:t>
            </a:fld>
            <a:endParaRPr lang="en-GB" altLang="de-DE"/>
          </a:p>
        </p:txBody>
      </p:sp>
    </p:spTree>
    <p:extLst>
      <p:ext uri="{BB962C8B-B14F-4D97-AF65-F5344CB8AC3E}">
        <p14:creationId xmlns:p14="http://schemas.microsoft.com/office/powerpoint/2010/main" val="254933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cs typeface="+mn-cs"/>
              </a:defRPr>
            </a:lvl1pPr>
          </a:lstStyle>
          <a:p>
            <a:pPr>
              <a:defRPr/>
            </a:pPr>
            <a:endParaRPr lang="en-US"/>
          </a:p>
        </p:txBody>
      </p:sp>
      <p:sp>
        <p:nvSpPr>
          <p:cNvPr id="19865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cs typeface="+mn-cs"/>
              </a:defRPr>
            </a:lvl1pPr>
          </a:lstStyle>
          <a:p>
            <a:pPr>
              <a:defRPr/>
            </a:pPr>
            <a:endParaRPr lang="en-US"/>
          </a:p>
        </p:txBody>
      </p:sp>
      <p:sp>
        <p:nvSpPr>
          <p:cNvPr id="120836"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cs typeface="+mn-cs"/>
              </a:defRPr>
            </a:lvl1pPr>
          </a:lstStyle>
          <a:p>
            <a:pPr>
              <a:defRPr/>
            </a:pPr>
            <a:endParaRPr lang="en-US"/>
          </a:p>
        </p:txBody>
      </p:sp>
      <p:sp>
        <p:nvSpPr>
          <p:cNvPr id="19866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5A7A6181-6615-46D4-BFFF-C354221F1F6D}" type="slidenum">
              <a:rPr lang="en-US" altLang="de-DE"/>
              <a:pPr/>
              <a:t>‹Nr.›</a:t>
            </a:fld>
            <a:endParaRPr lang="en-US" altLang="de-DE"/>
          </a:p>
        </p:txBody>
      </p:sp>
    </p:spTree>
    <p:extLst>
      <p:ext uri="{BB962C8B-B14F-4D97-AF65-F5344CB8AC3E}">
        <p14:creationId xmlns:p14="http://schemas.microsoft.com/office/powerpoint/2010/main" val="17995234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ＭＳ Ｐゴシック"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ＭＳ Ｐゴシック"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1CC48C-AF4C-4BAE-9CE0-F33ECDADB6D5}" type="slidenum">
              <a:rPr lang="en-US" altLang="de-DE" sz="130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3561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ＭＳ Ｐゴシック"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ＭＳ Ｐゴシック"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1CC48C-AF4C-4BAE-9CE0-F33ECDADB6D5}" type="slidenum">
              <a:rPr lang="en-US" altLang="de-DE" sz="130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3561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ＭＳ Ｐゴシック"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ＭＳ Ｐゴシック"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1CC48C-AF4C-4BAE-9CE0-F33ECDADB6D5}" type="slidenum">
              <a:rPr lang="en-US" altLang="de-DE" sz="130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3561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ＭＳ Ｐゴシック"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ＭＳ Ｐゴシック"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1CC48C-AF4C-4BAE-9CE0-F33ECDADB6D5}" type="slidenum">
              <a:rPr lang="en-US" altLang="de-DE" sz="130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3561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ＭＳ Ｐゴシック"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ＭＳ Ｐゴシック"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1CC48C-AF4C-4BAE-9CE0-F33ECDADB6D5}" type="slidenum">
              <a:rPr lang="en-US" altLang="de-DE" sz="130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3561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4D870E10-C5AF-4205-99F1-B50649056A19}" type="slidenum">
              <a:rPr lang="en-US" altLang="de-DE" sz="1300"/>
              <a:pPr eaLnBrk="1" hangingPunct="1"/>
              <a:t>7</a:t>
            </a:fld>
            <a:endParaRPr lang="en-US" altLang="de-DE" sz="1300"/>
          </a:p>
        </p:txBody>
      </p:sp>
      <p:sp>
        <p:nvSpPr>
          <p:cNvPr id="128003" name="Rectangle 2"/>
          <p:cNvSpPr>
            <a:spLocks noGrp="1" noRot="1" noChangeAspect="1" noChangeArrowheads="1" noTextEdit="1"/>
          </p:cNvSpPr>
          <p:nvPr>
            <p:ph type="sldImg"/>
          </p:nvPr>
        </p:nvSpPr>
        <p:spPr>
          <a:xfrm>
            <a:off x="90488" y="744538"/>
            <a:ext cx="6618287" cy="3722687"/>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428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670F2CA5-95BA-460D-90FE-1DD9B6CBA068}" type="slidenum">
              <a:rPr lang="en-US" altLang="de-DE" sz="1300"/>
              <a:pPr eaLnBrk="1" hangingPunct="1"/>
              <a:t>8</a:t>
            </a:fld>
            <a:endParaRPr lang="en-US" altLang="de-DE" sz="1300"/>
          </a:p>
        </p:txBody>
      </p:sp>
      <p:sp>
        <p:nvSpPr>
          <p:cNvPr id="132099" name="Rectangle 2"/>
          <p:cNvSpPr>
            <a:spLocks noGrp="1" noRot="1" noChangeAspect="1" noChangeArrowheads="1" noTextEdit="1"/>
          </p:cNvSpPr>
          <p:nvPr>
            <p:ph type="sldImg"/>
          </p:nvPr>
        </p:nvSpPr>
        <p:spPr>
          <a:xfrm>
            <a:off x="90488" y="744538"/>
            <a:ext cx="6618287" cy="3722687"/>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799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670F2CA5-95BA-460D-90FE-1DD9B6CBA068}" type="slidenum">
              <a:rPr lang="en-US" altLang="de-DE" sz="1300"/>
              <a:pPr eaLnBrk="1" hangingPunct="1"/>
              <a:t>9</a:t>
            </a:fld>
            <a:endParaRPr lang="en-US" altLang="de-DE" sz="1300"/>
          </a:p>
        </p:txBody>
      </p:sp>
      <p:sp>
        <p:nvSpPr>
          <p:cNvPr id="132099" name="Rectangle 2"/>
          <p:cNvSpPr>
            <a:spLocks noGrp="1" noRot="1" noChangeAspect="1" noChangeArrowheads="1" noTextEdit="1"/>
          </p:cNvSpPr>
          <p:nvPr>
            <p:ph type="sldImg"/>
          </p:nvPr>
        </p:nvSpPr>
        <p:spPr>
          <a:xfrm>
            <a:off x="90488" y="744538"/>
            <a:ext cx="6618287" cy="3722687"/>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799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670F2CA5-95BA-460D-90FE-1DD9B6CBA068}" type="slidenum">
              <a:rPr lang="en-US" altLang="de-DE" sz="1300"/>
              <a:pPr eaLnBrk="1" hangingPunct="1"/>
              <a:t>10</a:t>
            </a:fld>
            <a:endParaRPr lang="en-US" altLang="de-DE" sz="1300"/>
          </a:p>
        </p:txBody>
      </p:sp>
      <p:sp>
        <p:nvSpPr>
          <p:cNvPr id="132099" name="Rectangle 2"/>
          <p:cNvSpPr>
            <a:spLocks noGrp="1" noRot="1" noChangeAspect="1" noChangeArrowheads="1" noTextEdit="1"/>
          </p:cNvSpPr>
          <p:nvPr>
            <p:ph type="sldImg"/>
          </p:nvPr>
        </p:nvSpPr>
        <p:spPr>
          <a:xfrm>
            <a:off x="90488" y="744538"/>
            <a:ext cx="6618287" cy="3722687"/>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799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670F2CA5-95BA-460D-90FE-1DD9B6CBA068}" type="slidenum">
              <a:rPr lang="en-US" altLang="de-DE" sz="1300"/>
              <a:pPr eaLnBrk="1" hangingPunct="1"/>
              <a:t>11</a:t>
            </a:fld>
            <a:endParaRPr lang="en-US" altLang="de-DE" sz="1300"/>
          </a:p>
        </p:txBody>
      </p:sp>
      <p:sp>
        <p:nvSpPr>
          <p:cNvPr id="132099" name="Rectangle 2"/>
          <p:cNvSpPr>
            <a:spLocks noGrp="1" noRot="1" noChangeAspect="1" noChangeArrowheads="1" noTextEdit="1"/>
          </p:cNvSpPr>
          <p:nvPr>
            <p:ph type="sldImg"/>
          </p:nvPr>
        </p:nvSpPr>
        <p:spPr>
          <a:xfrm>
            <a:off x="90488" y="744538"/>
            <a:ext cx="6618287" cy="3722687"/>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799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ＭＳ Ｐゴシック"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ＭＳ Ｐゴシック"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ＭＳ Ｐゴシック"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8AA9A9-9FF0-408D-B1D2-6531CB5F7937}" type="slidenum">
              <a:rPr lang="en-US" altLang="de-DE" sz="1300"/>
              <a:pPr>
                <a:spcBef>
                  <a:spcPct val="0"/>
                </a:spcBef>
              </a:pPr>
              <a:t>12</a:t>
            </a:fld>
            <a:endParaRPr lang="en-US" altLang="de-DE" sz="1300"/>
          </a:p>
        </p:txBody>
      </p:sp>
      <p:sp>
        <p:nvSpPr>
          <p:cNvPr id="33795" name="Rectangle 2"/>
          <p:cNvSpPr>
            <a:spLocks noGrp="1" noRot="1" noChangeAspect="1" noChangeArrowheads="1" noTextEdit="1"/>
          </p:cNvSpPr>
          <p:nvPr>
            <p:ph type="sldImg"/>
          </p:nvPr>
        </p:nvSpPr>
        <p:spPr>
          <a:xfrm>
            <a:off x="90488" y="744538"/>
            <a:ext cx="6616700" cy="3722687"/>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82733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2C12B007-2B16-4C70-AFDB-82FC70E01164}" type="slidenum">
              <a:rPr lang="en-US" altLang="de-DE" sz="1300"/>
              <a:pPr eaLnBrk="1" hangingPunct="1"/>
              <a:t>13</a:t>
            </a:fld>
            <a:endParaRPr lang="en-US" altLang="de-DE" sz="1300"/>
          </a:p>
        </p:txBody>
      </p:sp>
      <p:sp>
        <p:nvSpPr>
          <p:cNvPr id="134147"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F88FD62-DAB3-422F-B15A-8FC6301CE9BB}" type="slidenum">
              <a:rPr lang="de-DE" altLang="de-DE"/>
              <a:pPr algn="r" eaLnBrk="1" hangingPunct="1">
                <a:spcBef>
                  <a:spcPct val="0"/>
                </a:spcBef>
              </a:pPr>
              <a:t>13</a:t>
            </a:fld>
            <a:endParaRPr lang="de-DE" altLang="de-DE"/>
          </a:p>
        </p:txBody>
      </p:sp>
      <p:sp>
        <p:nvSpPr>
          <p:cNvPr id="134148" name="Rectangle 2"/>
          <p:cNvSpPr>
            <a:spLocks noGrp="1" noRot="1" noChangeAspect="1" noChangeArrowheads="1" noTextEdit="1"/>
          </p:cNvSpPr>
          <p:nvPr>
            <p:ph type="sldImg"/>
          </p:nvPr>
        </p:nvSpPr>
        <p:spPr>
          <a:xfrm>
            <a:off x="90488" y="744538"/>
            <a:ext cx="6616700" cy="3722687"/>
          </a:xfrm>
          <a:ln/>
        </p:spPr>
      </p:sp>
      <p:sp>
        <p:nvSpPr>
          <p:cNvPr id="1341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buFontTx/>
              <a:buChar char="-"/>
            </a:pPr>
            <a:endParaRPr lang="en-GB" altLang="de-DE">
              <a:latin typeface="Arial" panose="020B0604020202020204" pitchFamily="34" charset="0"/>
            </a:endParaRPr>
          </a:p>
        </p:txBody>
      </p:sp>
    </p:spTree>
    <p:extLst>
      <p:ext uri="{BB962C8B-B14F-4D97-AF65-F5344CB8AC3E}">
        <p14:creationId xmlns:p14="http://schemas.microsoft.com/office/powerpoint/2010/main" val="2942940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C728CF72-2D6A-4EDB-B8E9-4E8784317FCB}" type="slidenum">
              <a:rPr lang="en-US" altLang="de-DE" sz="1300"/>
              <a:pPr eaLnBrk="1" hangingPunct="1"/>
              <a:t>14</a:t>
            </a:fld>
            <a:endParaRPr lang="en-US" altLang="de-DE" sz="1300"/>
          </a:p>
        </p:txBody>
      </p:sp>
      <p:sp>
        <p:nvSpPr>
          <p:cNvPr id="135171"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494F73F-4C42-401A-9181-DBFDC73AA083}" type="slidenum">
              <a:rPr lang="de-DE" altLang="de-DE"/>
              <a:pPr algn="r" eaLnBrk="1" hangingPunct="1">
                <a:spcBef>
                  <a:spcPct val="0"/>
                </a:spcBef>
              </a:pPr>
              <a:t>14</a:t>
            </a:fld>
            <a:endParaRPr lang="de-DE" altLang="de-DE"/>
          </a:p>
        </p:txBody>
      </p:sp>
      <p:sp>
        <p:nvSpPr>
          <p:cNvPr id="135172" name="Rectangle 2"/>
          <p:cNvSpPr>
            <a:spLocks noGrp="1" noRot="1" noChangeAspect="1" noChangeArrowheads="1" noTextEdit="1"/>
          </p:cNvSpPr>
          <p:nvPr>
            <p:ph type="sldImg"/>
          </p:nvPr>
        </p:nvSpPr>
        <p:spPr>
          <a:xfrm>
            <a:off x="90488" y="744538"/>
            <a:ext cx="6616700" cy="3722687"/>
          </a:xfrm>
          <a:ln/>
        </p:spPr>
      </p:sp>
      <p:sp>
        <p:nvSpPr>
          <p:cNvPr id="1351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1447175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8B534CD9-13A5-4AA2-BC94-56FDC61536C0}" type="slidenum">
              <a:rPr lang="en-US" altLang="de-DE" sz="1300"/>
              <a:pPr eaLnBrk="1" hangingPunct="1"/>
              <a:t>15</a:t>
            </a:fld>
            <a:endParaRPr lang="en-US" altLang="de-DE" sz="1300"/>
          </a:p>
        </p:txBody>
      </p:sp>
      <p:sp>
        <p:nvSpPr>
          <p:cNvPr id="136195"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05ACCDC-A055-4B3D-9F56-1F40BC57948B}" type="slidenum">
              <a:rPr lang="de-DE" altLang="de-DE"/>
              <a:pPr algn="r" eaLnBrk="1" hangingPunct="1">
                <a:spcBef>
                  <a:spcPct val="0"/>
                </a:spcBef>
              </a:pPr>
              <a:t>15</a:t>
            </a:fld>
            <a:endParaRPr lang="de-DE" altLang="de-DE"/>
          </a:p>
        </p:txBody>
      </p:sp>
      <p:sp>
        <p:nvSpPr>
          <p:cNvPr id="136196" name="Rectangle 2"/>
          <p:cNvSpPr>
            <a:spLocks noGrp="1" noRot="1" noChangeAspect="1" noChangeArrowheads="1" noTextEdit="1"/>
          </p:cNvSpPr>
          <p:nvPr>
            <p:ph type="sldImg"/>
          </p:nvPr>
        </p:nvSpPr>
        <p:spPr>
          <a:xfrm>
            <a:off x="90488" y="744538"/>
            <a:ext cx="6616700" cy="3722687"/>
          </a:xfrm>
          <a:ln/>
        </p:spPr>
      </p:sp>
      <p:sp>
        <p:nvSpPr>
          <p:cNvPr id="1361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buFontTx/>
              <a:buChar char="-"/>
            </a:pPr>
            <a:endParaRPr lang="en-GB" altLang="de-DE">
              <a:latin typeface="Arial" panose="020B0604020202020204" pitchFamily="34" charset="0"/>
            </a:endParaRPr>
          </a:p>
        </p:txBody>
      </p:sp>
    </p:spTree>
    <p:extLst>
      <p:ext uri="{BB962C8B-B14F-4D97-AF65-F5344CB8AC3E}">
        <p14:creationId xmlns:p14="http://schemas.microsoft.com/office/powerpoint/2010/main" val="3411925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32808834-6381-48BE-8C58-927AAFED8F19}" type="slidenum">
              <a:rPr lang="en-US" altLang="de-DE" sz="1300"/>
              <a:pPr eaLnBrk="1" hangingPunct="1"/>
              <a:t>16</a:t>
            </a:fld>
            <a:endParaRPr lang="en-US" altLang="de-DE" sz="1300"/>
          </a:p>
        </p:txBody>
      </p:sp>
      <p:sp>
        <p:nvSpPr>
          <p:cNvPr id="137219"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3F4BF30-6A4B-4240-892D-C114A0716855}" type="slidenum">
              <a:rPr lang="de-DE" altLang="de-DE"/>
              <a:pPr algn="r" eaLnBrk="1" hangingPunct="1">
                <a:spcBef>
                  <a:spcPct val="0"/>
                </a:spcBef>
              </a:pPr>
              <a:t>16</a:t>
            </a:fld>
            <a:endParaRPr lang="de-DE" altLang="de-DE"/>
          </a:p>
        </p:txBody>
      </p:sp>
      <p:sp>
        <p:nvSpPr>
          <p:cNvPr id="137220" name="Rectangle 2"/>
          <p:cNvSpPr>
            <a:spLocks noGrp="1" noRot="1" noChangeAspect="1" noChangeArrowheads="1" noTextEdit="1"/>
          </p:cNvSpPr>
          <p:nvPr>
            <p:ph type="sldImg"/>
          </p:nvPr>
        </p:nvSpPr>
        <p:spPr>
          <a:xfrm>
            <a:off x="90488" y="744538"/>
            <a:ext cx="6616700" cy="3722687"/>
          </a:xfrm>
          <a:ln/>
        </p:spPr>
      </p:sp>
      <p:sp>
        <p:nvSpPr>
          <p:cNvPr id="1372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buFontTx/>
              <a:buChar char="-"/>
            </a:pPr>
            <a:endParaRPr lang="en-GB" altLang="de-DE">
              <a:latin typeface="Arial" panose="020B0604020202020204" pitchFamily="34" charset="0"/>
            </a:endParaRPr>
          </a:p>
        </p:txBody>
      </p:sp>
    </p:spTree>
    <p:extLst>
      <p:ext uri="{BB962C8B-B14F-4D97-AF65-F5344CB8AC3E}">
        <p14:creationId xmlns:p14="http://schemas.microsoft.com/office/powerpoint/2010/main" val="41792021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D806039E-D53F-4B16-B606-1B78EEF60AA0}" type="slidenum">
              <a:rPr lang="en-US" altLang="de-DE" sz="1300"/>
              <a:pPr eaLnBrk="1" hangingPunct="1"/>
              <a:t>17</a:t>
            </a:fld>
            <a:endParaRPr lang="en-US" altLang="de-DE" sz="1300"/>
          </a:p>
        </p:txBody>
      </p:sp>
      <p:sp>
        <p:nvSpPr>
          <p:cNvPr id="138243"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F6827AF-4C5C-43B4-BC92-F29D91784323}" type="slidenum">
              <a:rPr lang="de-DE" altLang="de-DE"/>
              <a:pPr algn="r" eaLnBrk="1" hangingPunct="1">
                <a:spcBef>
                  <a:spcPct val="0"/>
                </a:spcBef>
              </a:pPr>
              <a:t>17</a:t>
            </a:fld>
            <a:endParaRPr lang="de-DE" altLang="de-DE"/>
          </a:p>
        </p:txBody>
      </p:sp>
      <p:sp>
        <p:nvSpPr>
          <p:cNvPr id="138244" name="Rectangle 2"/>
          <p:cNvSpPr>
            <a:spLocks noGrp="1" noRot="1" noChangeAspect="1" noChangeArrowheads="1" noTextEdit="1"/>
          </p:cNvSpPr>
          <p:nvPr>
            <p:ph type="sldImg"/>
          </p:nvPr>
        </p:nvSpPr>
        <p:spPr>
          <a:xfrm>
            <a:off x="90488" y="744538"/>
            <a:ext cx="6616700" cy="3722687"/>
          </a:xfrm>
          <a:ln/>
        </p:spPr>
      </p:sp>
      <p:sp>
        <p:nvSpPr>
          <p:cNvPr id="1382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1157331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A2D3E709-6B05-43CA-98DC-6D9CC1068BF5}" type="slidenum">
              <a:rPr lang="en-US" altLang="de-DE" sz="1300"/>
              <a:pPr eaLnBrk="1" hangingPunct="1"/>
              <a:t>18</a:t>
            </a:fld>
            <a:endParaRPr lang="en-US" altLang="de-DE" sz="1300"/>
          </a:p>
        </p:txBody>
      </p:sp>
      <p:sp>
        <p:nvSpPr>
          <p:cNvPr id="141315" name="Rectangle 2"/>
          <p:cNvSpPr>
            <a:spLocks noGrp="1" noRot="1" noChangeAspect="1" noChangeArrowheads="1" noTextEdit="1"/>
          </p:cNvSpPr>
          <p:nvPr>
            <p:ph type="sldImg"/>
          </p:nvPr>
        </p:nvSpPr>
        <p:spPr>
          <a:xfrm>
            <a:off x="90488" y="744538"/>
            <a:ext cx="6618287"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29497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A2D3E709-6B05-43CA-98DC-6D9CC1068BF5}" type="slidenum">
              <a:rPr lang="en-US" altLang="de-DE" sz="1300"/>
              <a:pPr eaLnBrk="1" hangingPunct="1"/>
              <a:t>19</a:t>
            </a:fld>
            <a:endParaRPr lang="en-US" altLang="de-DE" sz="1300"/>
          </a:p>
        </p:txBody>
      </p:sp>
      <p:sp>
        <p:nvSpPr>
          <p:cNvPr id="141315" name="Rectangle 2"/>
          <p:cNvSpPr>
            <a:spLocks noGrp="1" noRot="1" noChangeAspect="1" noChangeArrowheads="1" noTextEdit="1"/>
          </p:cNvSpPr>
          <p:nvPr>
            <p:ph type="sldImg"/>
          </p:nvPr>
        </p:nvSpPr>
        <p:spPr>
          <a:xfrm>
            <a:off x="90488" y="744538"/>
            <a:ext cx="6618287"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2949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A2D3E709-6B05-43CA-98DC-6D9CC1068BF5}" type="slidenum">
              <a:rPr lang="en-US" altLang="de-DE" sz="1300"/>
              <a:pPr eaLnBrk="1" hangingPunct="1"/>
              <a:t>20</a:t>
            </a:fld>
            <a:endParaRPr lang="en-US" altLang="de-DE" sz="1300"/>
          </a:p>
        </p:txBody>
      </p:sp>
      <p:sp>
        <p:nvSpPr>
          <p:cNvPr id="141315" name="Rectangle 2"/>
          <p:cNvSpPr>
            <a:spLocks noGrp="1" noRot="1" noChangeAspect="1" noChangeArrowheads="1" noTextEdit="1"/>
          </p:cNvSpPr>
          <p:nvPr>
            <p:ph type="sldImg"/>
          </p:nvPr>
        </p:nvSpPr>
        <p:spPr>
          <a:xfrm>
            <a:off x="90488" y="744538"/>
            <a:ext cx="6618287" cy="3722687"/>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2949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BA12F686-ED5E-49C4-83D0-86BCC5B3C372}" type="slidenum">
              <a:rPr lang="en-US" altLang="de-DE" sz="1300"/>
              <a:pPr eaLnBrk="1" hangingPunct="1"/>
              <a:t>21</a:t>
            </a:fld>
            <a:endParaRPr lang="en-US" altLang="de-DE" sz="1300"/>
          </a:p>
        </p:txBody>
      </p:sp>
      <p:sp>
        <p:nvSpPr>
          <p:cNvPr id="1423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46782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A6B9DDC7-DD25-488B-82E4-DFA916D0CA46}" type="slidenum">
              <a:rPr lang="en-US" altLang="de-DE" sz="1300"/>
              <a:pPr eaLnBrk="1" hangingPunct="1"/>
              <a:t>22</a:t>
            </a:fld>
            <a:endParaRPr lang="en-US" altLang="de-DE" sz="1300"/>
          </a:p>
        </p:txBody>
      </p:sp>
      <p:sp>
        <p:nvSpPr>
          <p:cNvPr id="14336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3915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576BE2A5-0B34-4B8E-9C39-ADB9E406C590}" type="slidenum">
              <a:rPr lang="en-US" altLang="de-DE" sz="1300"/>
              <a:pPr eaLnBrk="1" hangingPunct="1"/>
              <a:t>23</a:t>
            </a:fld>
            <a:endParaRPr lang="en-US" altLang="de-DE" sz="1300"/>
          </a:p>
        </p:txBody>
      </p:sp>
      <p:sp>
        <p:nvSpPr>
          <p:cNvPr id="14438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88790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94FB5E33-F7E9-4F4F-825C-4065565F9F06}" type="slidenum">
              <a:rPr lang="en-US" altLang="de-DE" sz="1300"/>
              <a:pPr eaLnBrk="1" hangingPunct="1"/>
              <a:t>24</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67121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14931DDB-39AC-45EE-8D7E-DD967FBB48BA}" type="slidenum">
              <a:rPr lang="en-US" altLang="de-DE" sz="1300"/>
              <a:pPr eaLnBrk="1" hangingPunct="1"/>
              <a:t>25</a:t>
            </a:fld>
            <a:endParaRPr lang="en-US" altLang="de-DE" sz="1300"/>
          </a:p>
        </p:txBody>
      </p:sp>
      <p:sp>
        <p:nvSpPr>
          <p:cNvPr id="1464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56154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42F73162-98CB-400E-A153-FAA7050C5D76}" type="slidenum">
              <a:rPr lang="en-US" altLang="de-DE" sz="1300"/>
              <a:pPr eaLnBrk="1" hangingPunct="1"/>
              <a:t>26</a:t>
            </a:fld>
            <a:endParaRPr lang="en-US" altLang="de-DE" sz="1300"/>
          </a:p>
        </p:txBody>
      </p:sp>
      <p:sp>
        <p:nvSpPr>
          <p:cNvPr id="1474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17279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B06A9409-08B6-4C63-A006-969346542A86}" type="slidenum">
              <a:rPr lang="en-US" altLang="de-DE" sz="1300"/>
              <a:pPr eaLnBrk="1" hangingPunct="1"/>
              <a:t>27</a:t>
            </a:fld>
            <a:endParaRPr lang="en-US" altLang="de-DE" sz="1300"/>
          </a:p>
        </p:txBody>
      </p:sp>
      <p:sp>
        <p:nvSpPr>
          <p:cNvPr id="150531" name="Rectangle 2"/>
          <p:cNvSpPr>
            <a:spLocks noGrp="1" noRot="1" noChangeAspect="1" noChangeArrowheads="1" noTextEdit="1"/>
          </p:cNvSpPr>
          <p:nvPr>
            <p:ph type="sldImg"/>
          </p:nvPr>
        </p:nvSpPr>
        <p:spPr>
          <a:xfrm>
            <a:off x="90488" y="744538"/>
            <a:ext cx="6618287" cy="3722687"/>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79481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B06A9409-08B6-4C63-A006-969346542A86}" type="slidenum">
              <a:rPr lang="en-US" altLang="de-DE" sz="1300"/>
              <a:pPr eaLnBrk="1" hangingPunct="1"/>
              <a:t>28</a:t>
            </a:fld>
            <a:endParaRPr lang="en-US" altLang="de-DE" sz="1300"/>
          </a:p>
        </p:txBody>
      </p:sp>
      <p:sp>
        <p:nvSpPr>
          <p:cNvPr id="150531" name="Rectangle 2"/>
          <p:cNvSpPr>
            <a:spLocks noGrp="1" noRot="1" noChangeAspect="1" noChangeArrowheads="1" noTextEdit="1"/>
          </p:cNvSpPr>
          <p:nvPr>
            <p:ph type="sldImg"/>
          </p:nvPr>
        </p:nvSpPr>
        <p:spPr>
          <a:xfrm>
            <a:off x="90488" y="744538"/>
            <a:ext cx="6618287" cy="3722687"/>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79481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B06A9409-08B6-4C63-A006-969346542A86}" type="slidenum">
              <a:rPr lang="en-US" altLang="de-DE" sz="1300"/>
              <a:pPr eaLnBrk="1" hangingPunct="1"/>
              <a:t>29</a:t>
            </a:fld>
            <a:endParaRPr lang="en-US" altLang="de-DE" sz="1300"/>
          </a:p>
        </p:txBody>
      </p:sp>
      <p:sp>
        <p:nvSpPr>
          <p:cNvPr id="150531" name="Rectangle 2"/>
          <p:cNvSpPr>
            <a:spLocks noGrp="1" noRot="1" noChangeAspect="1" noChangeArrowheads="1" noTextEdit="1"/>
          </p:cNvSpPr>
          <p:nvPr>
            <p:ph type="sldImg"/>
          </p:nvPr>
        </p:nvSpPr>
        <p:spPr>
          <a:xfrm>
            <a:off x="90488" y="744538"/>
            <a:ext cx="6618287" cy="3722687"/>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79481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7991486A-290C-4773-963A-27A05421AEFB}" type="slidenum">
              <a:rPr lang="en-US" altLang="de-DE" sz="1300"/>
              <a:pPr eaLnBrk="1" hangingPunct="1"/>
              <a:t>30</a:t>
            </a:fld>
            <a:endParaRPr lang="en-US" altLang="de-DE" sz="1300"/>
          </a:p>
        </p:txBody>
      </p:sp>
      <p:sp>
        <p:nvSpPr>
          <p:cNvPr id="151555" name="Rectangle 2"/>
          <p:cNvSpPr>
            <a:spLocks noGrp="1" noRot="1" noChangeAspect="1" noChangeArrowheads="1" noTextEdit="1"/>
          </p:cNvSpPr>
          <p:nvPr>
            <p:ph type="sldImg"/>
          </p:nvPr>
        </p:nvSpPr>
        <p:spPr>
          <a:xfrm>
            <a:off x="90488" y="744538"/>
            <a:ext cx="6616700" cy="3722687"/>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00983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0FAF67DF-E7A3-4BCE-88E1-449B54142BF0}" type="slidenum">
              <a:rPr lang="en-US" altLang="de-DE" sz="1300"/>
              <a:pPr eaLnBrk="1" hangingPunct="1"/>
              <a:t>31</a:t>
            </a:fld>
            <a:endParaRPr lang="en-US" altLang="de-DE" sz="1300"/>
          </a:p>
        </p:txBody>
      </p:sp>
      <p:sp>
        <p:nvSpPr>
          <p:cNvPr id="154627" name="Rectangle 2"/>
          <p:cNvSpPr>
            <a:spLocks noGrp="1" noRot="1" noChangeAspect="1" noChangeArrowheads="1" noTextEdit="1"/>
          </p:cNvSpPr>
          <p:nvPr>
            <p:ph type="sldImg"/>
          </p:nvPr>
        </p:nvSpPr>
        <p:spPr>
          <a:xfrm>
            <a:off x="90488" y="744538"/>
            <a:ext cx="6616700" cy="3722687"/>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09127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0FAF67DF-E7A3-4BCE-88E1-449B54142BF0}" type="slidenum">
              <a:rPr lang="en-US" altLang="de-DE" sz="1300"/>
              <a:pPr eaLnBrk="1" hangingPunct="1"/>
              <a:t>32</a:t>
            </a:fld>
            <a:endParaRPr lang="en-US" altLang="de-DE" sz="1300"/>
          </a:p>
        </p:txBody>
      </p:sp>
      <p:sp>
        <p:nvSpPr>
          <p:cNvPr id="154627" name="Rectangle 2"/>
          <p:cNvSpPr>
            <a:spLocks noGrp="1" noRot="1" noChangeAspect="1" noChangeArrowheads="1" noTextEdit="1"/>
          </p:cNvSpPr>
          <p:nvPr>
            <p:ph type="sldImg"/>
          </p:nvPr>
        </p:nvSpPr>
        <p:spPr>
          <a:xfrm>
            <a:off x="90488" y="744538"/>
            <a:ext cx="6616700" cy="3722687"/>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09127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0FAF67DF-E7A3-4BCE-88E1-449B54142BF0}" type="slidenum">
              <a:rPr lang="en-US" altLang="de-DE" sz="1300"/>
              <a:pPr eaLnBrk="1" hangingPunct="1"/>
              <a:t>33</a:t>
            </a:fld>
            <a:endParaRPr lang="en-US" altLang="de-DE" sz="1300"/>
          </a:p>
        </p:txBody>
      </p:sp>
      <p:sp>
        <p:nvSpPr>
          <p:cNvPr id="154627" name="Rectangle 2"/>
          <p:cNvSpPr>
            <a:spLocks noGrp="1" noRot="1" noChangeAspect="1" noChangeArrowheads="1" noTextEdit="1"/>
          </p:cNvSpPr>
          <p:nvPr>
            <p:ph type="sldImg"/>
          </p:nvPr>
        </p:nvSpPr>
        <p:spPr>
          <a:xfrm>
            <a:off x="90488" y="744538"/>
            <a:ext cx="6616700" cy="3722687"/>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09127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089C9D56-BFFC-4C73-9140-8F24829B5A08}" type="slidenum">
              <a:rPr lang="en-US" altLang="de-DE" sz="1300"/>
              <a:pPr eaLnBrk="1" hangingPunct="1"/>
              <a:t>34</a:t>
            </a:fld>
            <a:endParaRPr lang="en-US" altLang="de-DE" sz="1300"/>
          </a:p>
        </p:txBody>
      </p:sp>
      <p:sp>
        <p:nvSpPr>
          <p:cNvPr id="1587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78384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089C9D56-BFFC-4C73-9140-8F24829B5A08}" type="slidenum">
              <a:rPr lang="en-US" altLang="de-DE" sz="1300"/>
              <a:pPr eaLnBrk="1" hangingPunct="1"/>
              <a:t>35</a:t>
            </a:fld>
            <a:endParaRPr lang="en-US" altLang="de-DE" sz="1300"/>
          </a:p>
        </p:txBody>
      </p:sp>
      <p:sp>
        <p:nvSpPr>
          <p:cNvPr id="1587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78384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089C9D56-BFFC-4C73-9140-8F24829B5A08}" type="slidenum">
              <a:rPr lang="en-US" altLang="de-DE" sz="1300"/>
              <a:pPr eaLnBrk="1" hangingPunct="1"/>
              <a:t>36</a:t>
            </a:fld>
            <a:endParaRPr lang="en-US" altLang="de-DE" sz="1300"/>
          </a:p>
        </p:txBody>
      </p:sp>
      <p:sp>
        <p:nvSpPr>
          <p:cNvPr id="1587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78384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089C9D56-BFFC-4C73-9140-8F24829B5A08}" type="slidenum">
              <a:rPr lang="en-US" altLang="de-DE" sz="1300"/>
              <a:pPr eaLnBrk="1" hangingPunct="1"/>
              <a:t>37</a:t>
            </a:fld>
            <a:endParaRPr lang="en-US" altLang="de-DE" sz="1300"/>
          </a:p>
        </p:txBody>
      </p:sp>
      <p:sp>
        <p:nvSpPr>
          <p:cNvPr id="1587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78384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022DDF82-5F29-4C08-9CFA-41DAA551C39F}" type="slidenum">
              <a:rPr lang="en-US" altLang="de-DE" sz="1300"/>
              <a:pPr eaLnBrk="1" hangingPunct="1"/>
              <a:t>38</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84052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022DDF82-5F29-4C08-9CFA-41DAA551C39F}" type="slidenum">
              <a:rPr lang="en-US" altLang="de-DE" sz="1300"/>
              <a:pPr eaLnBrk="1" hangingPunct="1"/>
              <a:t>39</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84052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022DDF82-5F29-4C08-9CFA-41DAA551C39F}" type="slidenum">
              <a:rPr lang="en-US" altLang="de-DE" sz="1300"/>
              <a:pPr eaLnBrk="1" hangingPunct="1"/>
              <a:t>40</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84052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3B684BBB-4C60-4F2A-845E-2FB227FA69F8}" type="slidenum">
              <a:rPr lang="en-US" altLang="de-DE" sz="1300"/>
              <a:pPr eaLnBrk="1" hangingPunct="1"/>
              <a:t>41</a:t>
            </a:fld>
            <a:endParaRPr lang="en-US" altLang="de-DE" sz="1300"/>
          </a:p>
        </p:txBody>
      </p:sp>
      <p:sp>
        <p:nvSpPr>
          <p:cNvPr id="162819" name="Rectangle 2"/>
          <p:cNvSpPr>
            <a:spLocks noGrp="1" noRot="1" noChangeAspect="1" noChangeArrowheads="1" noTextEdit="1"/>
          </p:cNvSpPr>
          <p:nvPr>
            <p:ph type="sldImg"/>
          </p:nvPr>
        </p:nvSpPr>
        <p:spPr>
          <a:xfrm>
            <a:off x="90488" y="744538"/>
            <a:ext cx="6618287" cy="3722687"/>
          </a:xfrm>
          <a:ln/>
        </p:spPr>
      </p:sp>
      <p:sp>
        <p:nvSpPr>
          <p:cNvPr id="162820"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83496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780D1608-4AEB-433C-A6A9-60C31FDB4B37}" type="slidenum">
              <a:rPr lang="en-US" altLang="de-DE" sz="1300"/>
              <a:pPr eaLnBrk="1" hangingPunct="1"/>
              <a:t>42</a:t>
            </a:fld>
            <a:endParaRPr lang="en-US" altLang="de-DE" sz="1300"/>
          </a:p>
        </p:txBody>
      </p:sp>
      <p:sp>
        <p:nvSpPr>
          <p:cNvPr id="164867" name="Rectangle 2"/>
          <p:cNvSpPr>
            <a:spLocks noGrp="1" noRot="1" noChangeAspect="1" noChangeArrowheads="1" noTextEdit="1"/>
          </p:cNvSpPr>
          <p:nvPr>
            <p:ph type="sldImg"/>
          </p:nvPr>
        </p:nvSpPr>
        <p:spPr>
          <a:xfrm>
            <a:off x="90488" y="744538"/>
            <a:ext cx="6618287"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85342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780D1608-4AEB-433C-A6A9-60C31FDB4B37}" type="slidenum">
              <a:rPr lang="en-US" altLang="de-DE" sz="1300"/>
              <a:pPr eaLnBrk="1" hangingPunct="1"/>
              <a:t>43</a:t>
            </a:fld>
            <a:endParaRPr lang="en-US" altLang="de-DE" sz="1300"/>
          </a:p>
        </p:txBody>
      </p:sp>
      <p:sp>
        <p:nvSpPr>
          <p:cNvPr id="164867" name="Rectangle 2"/>
          <p:cNvSpPr>
            <a:spLocks noGrp="1" noRot="1" noChangeAspect="1" noChangeArrowheads="1" noTextEdit="1"/>
          </p:cNvSpPr>
          <p:nvPr>
            <p:ph type="sldImg"/>
          </p:nvPr>
        </p:nvSpPr>
        <p:spPr>
          <a:xfrm>
            <a:off x="90488" y="744538"/>
            <a:ext cx="6618287"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85342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C02A0BD6-BD45-45CC-BCE6-A271EAF44C1A}" type="slidenum">
              <a:rPr lang="en-US" altLang="de-DE" sz="1300"/>
              <a:pPr eaLnBrk="1" hangingPunct="1"/>
              <a:t>44</a:t>
            </a:fld>
            <a:endParaRPr lang="en-US" altLang="de-DE" sz="1300"/>
          </a:p>
        </p:txBody>
      </p:sp>
      <p:sp>
        <p:nvSpPr>
          <p:cNvPr id="165891" name="Rectangle 2"/>
          <p:cNvSpPr>
            <a:spLocks noGrp="1" noRot="1" noChangeAspect="1" noChangeArrowheads="1" noTextEdit="1"/>
          </p:cNvSpPr>
          <p:nvPr>
            <p:ph type="sldImg"/>
          </p:nvPr>
        </p:nvSpPr>
        <p:spPr>
          <a:xfrm>
            <a:off x="90488" y="744538"/>
            <a:ext cx="6616700"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14259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94D39C46-D931-4975-9732-6E173CDF2D0E}" type="slidenum">
              <a:rPr lang="en-US" altLang="de-DE" sz="1300"/>
              <a:pPr eaLnBrk="1" hangingPunct="1"/>
              <a:t>45</a:t>
            </a:fld>
            <a:endParaRPr lang="en-US" altLang="de-DE" sz="1300"/>
          </a:p>
        </p:txBody>
      </p:sp>
      <p:sp>
        <p:nvSpPr>
          <p:cNvPr id="1669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80794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F59AFB21-1ED7-4472-ABFA-B63BD9157204}" type="slidenum">
              <a:rPr lang="en-US" altLang="de-DE" sz="1300"/>
              <a:pPr eaLnBrk="1" hangingPunct="1"/>
              <a:t>46</a:t>
            </a:fld>
            <a:endParaRPr lang="en-US" altLang="de-DE" sz="1300"/>
          </a:p>
        </p:txBody>
      </p:sp>
      <p:sp>
        <p:nvSpPr>
          <p:cNvPr id="1679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77577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9AE4E07E-BC97-4F13-B336-6255A892F2CD}" type="slidenum">
              <a:rPr lang="en-US" altLang="de-DE" sz="1300"/>
              <a:pPr eaLnBrk="1" hangingPunct="1"/>
              <a:t>47</a:t>
            </a:fld>
            <a:endParaRPr lang="en-US" altLang="de-DE" sz="1300"/>
          </a:p>
        </p:txBody>
      </p:sp>
      <p:sp>
        <p:nvSpPr>
          <p:cNvPr id="16896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79207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B55779B0-D62D-4D5D-AE39-8B80EE3746CB}" type="slidenum">
              <a:rPr lang="en-US" altLang="de-DE" sz="1300"/>
              <a:pPr eaLnBrk="1" hangingPunct="1"/>
              <a:t>48</a:t>
            </a:fld>
            <a:endParaRPr lang="en-US" altLang="de-DE" sz="1300"/>
          </a:p>
        </p:txBody>
      </p:sp>
      <p:sp>
        <p:nvSpPr>
          <p:cNvPr id="169987"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69988"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8574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6E77A654-E4E9-4ACC-994D-9DC1CD056231}" type="slidenum">
              <a:rPr lang="en-US" altLang="de-DE" sz="1300"/>
              <a:pPr eaLnBrk="1" hangingPunct="1"/>
              <a:t>49</a:t>
            </a:fld>
            <a:endParaRPr lang="en-US" altLang="de-DE" sz="1300"/>
          </a:p>
        </p:txBody>
      </p:sp>
      <p:sp>
        <p:nvSpPr>
          <p:cNvPr id="1710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69492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7837"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3331DF7D-D515-4E90-91BC-C6994603CEAD}" type="slidenum">
              <a:rPr lang="en-US" altLang="de-DE" sz="1300"/>
              <a:pPr eaLnBrk="1" hangingPunct="1"/>
              <a:t>51</a:t>
            </a:fld>
            <a:endParaRPr lang="en-US" altLang="de-DE" sz="1300"/>
          </a:p>
        </p:txBody>
      </p:sp>
      <p:sp>
        <p:nvSpPr>
          <p:cNvPr id="173059" name="Rectangle 2"/>
          <p:cNvSpPr>
            <a:spLocks noGrp="1" noRot="1" noChangeAspect="1" noChangeArrowheads="1" noTextEdit="1"/>
          </p:cNvSpPr>
          <p:nvPr>
            <p:ph type="sldImg"/>
          </p:nvPr>
        </p:nvSpPr>
        <p:spPr>
          <a:xfrm>
            <a:off x="90488" y="744538"/>
            <a:ext cx="6616700"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0480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907C3DD9-7C78-43F9-9ABD-49BCC648EA07}" type="slidenum">
              <a:rPr lang="en-US" altLang="de-DE" sz="1300"/>
              <a:pPr eaLnBrk="1" hangingPunct="1"/>
              <a:t>52</a:t>
            </a:fld>
            <a:endParaRPr lang="en-US" altLang="de-DE" sz="1300"/>
          </a:p>
        </p:txBody>
      </p:sp>
      <p:sp>
        <p:nvSpPr>
          <p:cNvPr id="174083" name="Rectangle 2"/>
          <p:cNvSpPr>
            <a:spLocks noGrp="1" noRot="1" noChangeAspect="1" noChangeArrowheads="1" noTextEdit="1"/>
          </p:cNvSpPr>
          <p:nvPr>
            <p:ph type="sldImg"/>
          </p:nvPr>
        </p:nvSpPr>
        <p:spPr>
          <a:xfrm>
            <a:off x="90488" y="744538"/>
            <a:ext cx="6618287" cy="3722687"/>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67389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61613676-63D1-40B9-8708-CB176B58570C}" type="slidenum">
              <a:rPr lang="en-US" altLang="de-DE" sz="1300"/>
              <a:pPr eaLnBrk="1" hangingPunct="1"/>
              <a:t>53</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44651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EA5A9564-2CFA-45BA-8FA9-253D2957B765}" type="slidenum">
              <a:rPr lang="en-US" altLang="de-DE" sz="1300"/>
              <a:pPr eaLnBrk="1" hangingPunct="1"/>
              <a:t>54</a:t>
            </a:fld>
            <a:endParaRPr lang="en-US" altLang="de-DE" sz="1300"/>
          </a:p>
        </p:txBody>
      </p:sp>
      <p:sp>
        <p:nvSpPr>
          <p:cNvPr id="1761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03256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4F2CEEB5-F7E3-4081-B578-3C15B193C25B}" type="slidenum">
              <a:rPr lang="en-US" altLang="de-DE" sz="1300"/>
              <a:pPr eaLnBrk="1" hangingPunct="1"/>
              <a:t>55</a:t>
            </a:fld>
            <a:endParaRPr lang="en-US" altLang="de-DE" sz="1300"/>
          </a:p>
        </p:txBody>
      </p:sp>
      <p:sp>
        <p:nvSpPr>
          <p:cNvPr id="177155" name="Rectangle 2"/>
          <p:cNvSpPr>
            <a:spLocks noGrp="1" noRot="1" noChangeAspect="1" noChangeArrowheads="1" noTextEdit="1"/>
          </p:cNvSpPr>
          <p:nvPr>
            <p:ph type="sldImg"/>
          </p:nvPr>
        </p:nvSpPr>
        <p:spPr>
          <a:xfrm>
            <a:off x="90488" y="744538"/>
            <a:ext cx="6618287"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39527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2142D198-D58B-4B7A-8CD2-5ED925A7848B}" type="slidenum">
              <a:rPr lang="en-US" altLang="de-DE" sz="1300"/>
              <a:pPr eaLnBrk="1" hangingPunct="1"/>
              <a:t>56</a:t>
            </a:fld>
            <a:endParaRPr lang="en-US" altLang="de-DE" sz="1300"/>
          </a:p>
        </p:txBody>
      </p:sp>
      <p:sp>
        <p:nvSpPr>
          <p:cNvPr id="17817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89551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A05E0DFF-3E9A-418B-A2E0-9DBDA52957AD}" type="slidenum">
              <a:rPr lang="en-US" altLang="de-DE" sz="1300"/>
              <a:pPr eaLnBrk="1" hangingPunct="1"/>
              <a:t>57</a:t>
            </a:fld>
            <a:endParaRPr lang="en-US" altLang="de-DE" sz="1300"/>
          </a:p>
        </p:txBody>
      </p:sp>
      <p:sp>
        <p:nvSpPr>
          <p:cNvPr id="17920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52349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C16CC1C3-27A2-45B5-8420-88C58E972CA0}" type="slidenum">
              <a:rPr lang="en-US" altLang="de-DE" sz="1300"/>
              <a:pPr eaLnBrk="1" hangingPunct="1"/>
              <a:t>58</a:t>
            </a:fld>
            <a:endParaRPr lang="en-US" altLang="de-DE" sz="1300"/>
          </a:p>
        </p:txBody>
      </p:sp>
      <p:sp>
        <p:nvSpPr>
          <p:cNvPr id="180227" name="Rectangle 2"/>
          <p:cNvSpPr>
            <a:spLocks noGrp="1" noRot="1" noChangeAspect="1" noChangeArrowheads="1" noTextEdit="1"/>
          </p:cNvSpPr>
          <p:nvPr>
            <p:ph type="sldImg"/>
          </p:nvPr>
        </p:nvSpPr>
        <p:spPr>
          <a:xfrm>
            <a:off x="90488" y="744538"/>
            <a:ext cx="6616700"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59499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9FC5755E-3DE8-42B3-BA1C-A8D1DE1020D3}" type="slidenum">
              <a:rPr lang="en-US" altLang="de-DE" sz="1300"/>
              <a:pPr eaLnBrk="1" hangingPunct="1"/>
              <a:t>59</a:t>
            </a:fld>
            <a:endParaRPr lang="en-US" altLang="de-DE" sz="1300"/>
          </a:p>
        </p:txBody>
      </p:sp>
      <p:sp>
        <p:nvSpPr>
          <p:cNvPr id="181251" name="Rectangle 2"/>
          <p:cNvSpPr>
            <a:spLocks noGrp="1" noRot="1" noChangeAspect="1" noChangeArrowheads="1" noTextEdit="1"/>
          </p:cNvSpPr>
          <p:nvPr>
            <p:ph type="sldImg"/>
          </p:nvPr>
        </p:nvSpPr>
        <p:spPr>
          <a:xfrm>
            <a:off x="90488" y="744538"/>
            <a:ext cx="6618287"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3379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919E46AB-DE71-4500-ACCF-019F9036FD2C}" type="slidenum">
              <a:rPr lang="en-US" altLang="de-DE" sz="1300"/>
              <a:pPr eaLnBrk="1" hangingPunct="1"/>
              <a:t>60</a:t>
            </a:fld>
            <a:endParaRPr lang="en-US" altLang="de-DE" sz="1300"/>
          </a:p>
        </p:txBody>
      </p:sp>
      <p:sp>
        <p:nvSpPr>
          <p:cNvPr id="182275"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82276"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92376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7254C24A-0044-41DA-8661-3DD6B898F015}" type="slidenum">
              <a:rPr lang="en-US" altLang="de-DE" sz="1300"/>
              <a:pPr eaLnBrk="1" hangingPunct="1"/>
              <a:t>61</a:t>
            </a:fld>
            <a:endParaRPr lang="en-US" altLang="de-DE" sz="1300"/>
          </a:p>
        </p:txBody>
      </p:sp>
      <p:sp>
        <p:nvSpPr>
          <p:cNvPr id="183299"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83300"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47585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7961BC78-0CAA-4904-AF23-C69D86A76BDC}" type="slidenum">
              <a:rPr lang="en-US" altLang="de-DE" sz="1300"/>
              <a:pPr eaLnBrk="1" hangingPunct="1"/>
              <a:t>62</a:t>
            </a:fld>
            <a:endParaRPr lang="en-US" altLang="de-DE" sz="1300"/>
          </a:p>
        </p:txBody>
      </p:sp>
      <p:sp>
        <p:nvSpPr>
          <p:cNvPr id="184323" name="Rectangle 2"/>
          <p:cNvSpPr>
            <a:spLocks noGrp="1" noRot="1" noChangeAspect="1" noChangeArrowheads="1" noTextEdit="1"/>
          </p:cNvSpPr>
          <p:nvPr>
            <p:ph type="sldImg"/>
          </p:nvPr>
        </p:nvSpPr>
        <p:spPr>
          <a:xfrm>
            <a:off x="90488" y="744538"/>
            <a:ext cx="6616700"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50811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C5E2718D-7B39-47BD-89E3-700D675E068D}" type="slidenum">
              <a:rPr lang="en-US" altLang="de-DE" sz="1300"/>
              <a:pPr eaLnBrk="1" hangingPunct="1"/>
              <a:t>63</a:t>
            </a:fld>
            <a:endParaRPr lang="en-US" altLang="de-DE" sz="1300"/>
          </a:p>
        </p:txBody>
      </p:sp>
      <p:sp>
        <p:nvSpPr>
          <p:cNvPr id="1853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53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9618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FA4462EE-BAB4-4FBF-A5F6-4AAF7C354F4E}" type="slidenum">
              <a:rPr lang="en-US" altLang="de-DE" sz="1300"/>
              <a:pPr eaLnBrk="1" hangingPunct="1"/>
              <a:t>64</a:t>
            </a:fld>
            <a:endParaRPr lang="en-US" altLang="de-DE" sz="1300"/>
          </a:p>
        </p:txBody>
      </p:sp>
      <p:sp>
        <p:nvSpPr>
          <p:cNvPr id="18637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637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825636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33007B29-BC02-4337-8A0D-2F012D88BFE5}" type="slidenum">
              <a:rPr lang="en-US" altLang="de-DE" sz="1300"/>
              <a:pPr eaLnBrk="1" hangingPunct="1"/>
              <a:t>65</a:t>
            </a:fld>
            <a:endParaRPr lang="en-US" altLang="de-DE" sz="1300"/>
          </a:p>
        </p:txBody>
      </p:sp>
      <p:sp>
        <p:nvSpPr>
          <p:cNvPr id="187395" name="Rectangle 2"/>
          <p:cNvSpPr>
            <a:spLocks noGrp="1" noRot="1" noChangeAspect="1" noChangeArrowheads="1" noTextEdit="1"/>
          </p:cNvSpPr>
          <p:nvPr>
            <p:ph type="sldImg"/>
          </p:nvPr>
        </p:nvSpPr>
        <p:spPr>
          <a:xfrm>
            <a:off x="90488" y="744538"/>
            <a:ext cx="6616700"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84015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EEB9666B-E89E-478A-BF28-2703DCEEABF6}" type="slidenum">
              <a:rPr lang="en-US" altLang="de-DE" sz="1300"/>
              <a:pPr eaLnBrk="1" hangingPunct="1"/>
              <a:t>66</a:t>
            </a:fld>
            <a:endParaRPr lang="en-US" altLang="de-DE" sz="1300"/>
          </a:p>
        </p:txBody>
      </p:sp>
      <p:sp>
        <p:nvSpPr>
          <p:cNvPr id="1884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84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69107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EC7666D9-781E-4C8F-B5DE-23568B2E0D9B}" type="slidenum">
              <a:rPr lang="en-US" altLang="de-DE" sz="1300"/>
              <a:pPr eaLnBrk="1" hangingPunct="1"/>
              <a:t>67</a:t>
            </a:fld>
            <a:endParaRPr lang="en-US" altLang="de-DE" sz="1300"/>
          </a:p>
        </p:txBody>
      </p:sp>
      <p:sp>
        <p:nvSpPr>
          <p:cNvPr id="18944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94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011105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A67E4444-2718-4559-BFC9-9A2D833A37B0}" type="slidenum">
              <a:rPr lang="en-US" altLang="de-DE" sz="1300"/>
              <a:pPr eaLnBrk="1" hangingPunct="1"/>
              <a:t>68</a:t>
            </a:fld>
            <a:endParaRPr lang="en-US" altLang="de-DE" sz="1300"/>
          </a:p>
        </p:txBody>
      </p:sp>
      <p:sp>
        <p:nvSpPr>
          <p:cNvPr id="1904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04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79031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F3DA1AFA-C3CA-4518-9D1F-EB0D9AD0B9B3}" type="slidenum">
              <a:rPr lang="en-US" altLang="de-DE" sz="1300"/>
              <a:pPr eaLnBrk="1" hangingPunct="1"/>
              <a:t>69</a:t>
            </a:fld>
            <a:endParaRPr lang="en-US" altLang="de-DE" sz="1300"/>
          </a:p>
        </p:txBody>
      </p:sp>
      <p:sp>
        <p:nvSpPr>
          <p:cNvPr id="191491" name="Rectangle 2"/>
          <p:cNvSpPr>
            <a:spLocks noGrp="1" noRot="1" noChangeAspect="1" noChangeArrowheads="1" noTextEdit="1"/>
          </p:cNvSpPr>
          <p:nvPr>
            <p:ph type="sldImg"/>
          </p:nvPr>
        </p:nvSpPr>
        <p:spPr>
          <a:xfrm>
            <a:off x="90488" y="744538"/>
            <a:ext cx="6618287"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83390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A2F01925-3B75-420B-8082-0E70121A5FBF}" type="slidenum">
              <a:rPr lang="en-US" altLang="de-DE" sz="1300"/>
              <a:pPr eaLnBrk="1" hangingPunct="1"/>
              <a:t>70</a:t>
            </a:fld>
            <a:endParaRPr lang="en-US" altLang="de-DE" sz="1300"/>
          </a:p>
        </p:txBody>
      </p:sp>
      <p:sp>
        <p:nvSpPr>
          <p:cNvPr id="1925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25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239015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C8F46774-11A1-4CB3-A61D-ED25419ACE3F}" type="slidenum">
              <a:rPr lang="en-US" altLang="de-DE" sz="1300"/>
              <a:pPr eaLnBrk="1" hangingPunct="1"/>
              <a:t>71</a:t>
            </a:fld>
            <a:endParaRPr lang="en-US" altLang="de-DE" sz="1300"/>
          </a:p>
        </p:txBody>
      </p:sp>
      <p:sp>
        <p:nvSpPr>
          <p:cNvPr id="1935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35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74837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FC7FD264-3C6D-40B5-896A-2153D64D025B}" type="slidenum">
              <a:rPr lang="en-US" altLang="de-DE" sz="1300"/>
              <a:pPr eaLnBrk="1" hangingPunct="1"/>
              <a:t>72</a:t>
            </a:fld>
            <a:endParaRPr lang="en-US" altLang="de-DE" sz="1300"/>
          </a:p>
        </p:txBody>
      </p:sp>
      <p:sp>
        <p:nvSpPr>
          <p:cNvPr id="194563" name="Rectangle 2"/>
          <p:cNvSpPr>
            <a:spLocks noGrp="1" noRot="1" noChangeAspect="1" noChangeArrowheads="1" noTextEdit="1"/>
          </p:cNvSpPr>
          <p:nvPr>
            <p:ph type="sldImg"/>
          </p:nvPr>
        </p:nvSpPr>
        <p:spPr>
          <a:xfrm>
            <a:off x="90488" y="744538"/>
            <a:ext cx="6616700"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47687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8AC7776D-72C7-4084-AC71-256ABF3ACB3C}" type="slidenum">
              <a:rPr lang="en-US" altLang="de-DE" sz="1300"/>
              <a:pPr eaLnBrk="1" hangingPunct="1"/>
              <a:t>73</a:t>
            </a:fld>
            <a:endParaRPr lang="en-US" altLang="de-DE" sz="1300"/>
          </a:p>
        </p:txBody>
      </p:sp>
      <p:sp>
        <p:nvSpPr>
          <p:cNvPr id="195587" name="Rectangle 2"/>
          <p:cNvSpPr>
            <a:spLocks noGrp="1" noRot="1" noChangeAspect="1" noChangeArrowheads="1" noTextEdit="1"/>
          </p:cNvSpPr>
          <p:nvPr>
            <p:ph type="sldImg"/>
          </p:nvPr>
        </p:nvSpPr>
        <p:spPr>
          <a:xfrm>
            <a:off x="90488" y="744538"/>
            <a:ext cx="6618287"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15890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0DCDBC87-B2A5-4BB5-8B80-836EF724BCDC}" type="slidenum">
              <a:rPr lang="en-US" altLang="de-DE" sz="1300"/>
              <a:pPr eaLnBrk="1" hangingPunct="1"/>
              <a:t>74</a:t>
            </a:fld>
            <a:endParaRPr lang="en-US" altLang="de-DE" sz="1300"/>
          </a:p>
        </p:txBody>
      </p:sp>
      <p:sp>
        <p:nvSpPr>
          <p:cNvPr id="1966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66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79803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0E64FC33-2C73-496C-9747-9058398B8082}" type="slidenum">
              <a:rPr lang="en-US" altLang="de-DE" sz="1300"/>
              <a:pPr eaLnBrk="1" hangingPunct="1"/>
              <a:t>75</a:t>
            </a:fld>
            <a:endParaRPr lang="en-US" altLang="de-DE" sz="1300"/>
          </a:p>
        </p:txBody>
      </p:sp>
      <p:sp>
        <p:nvSpPr>
          <p:cNvPr id="1976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976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7892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264AE5A3-3900-41EF-B2B8-03F1C741B869}" type="slidenum">
              <a:rPr lang="en-US" altLang="de-DE" sz="1300"/>
              <a:pPr eaLnBrk="1" hangingPunct="1"/>
              <a:t>76</a:t>
            </a:fld>
            <a:endParaRPr lang="en-US" altLang="de-DE" sz="1300"/>
          </a:p>
        </p:txBody>
      </p:sp>
      <p:sp>
        <p:nvSpPr>
          <p:cNvPr id="2007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2007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248591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264AE5A3-3900-41EF-B2B8-03F1C741B869}" type="slidenum">
              <a:rPr lang="en-US" altLang="de-DE" sz="1300"/>
              <a:pPr eaLnBrk="1" hangingPunct="1"/>
              <a:t>77</a:t>
            </a:fld>
            <a:endParaRPr lang="en-US" altLang="de-DE" sz="1300"/>
          </a:p>
        </p:txBody>
      </p:sp>
      <p:sp>
        <p:nvSpPr>
          <p:cNvPr id="2007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2007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248591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264AE5A3-3900-41EF-B2B8-03F1C741B869}" type="slidenum">
              <a:rPr lang="en-US" altLang="de-DE" sz="1300"/>
              <a:pPr eaLnBrk="1" hangingPunct="1"/>
              <a:t>78</a:t>
            </a:fld>
            <a:endParaRPr lang="en-US" altLang="de-DE" sz="1300"/>
          </a:p>
        </p:txBody>
      </p:sp>
      <p:sp>
        <p:nvSpPr>
          <p:cNvPr id="2007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2007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248591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9060B0C6-8D40-4D78-A64E-F45642CA50E3}" type="slidenum">
              <a:rPr lang="en-US" altLang="de-DE" sz="1300"/>
              <a:pPr eaLnBrk="1" hangingPunct="1"/>
              <a:t>79</a:t>
            </a:fld>
            <a:endParaRPr lang="en-US" altLang="de-DE" sz="1300"/>
          </a:p>
        </p:txBody>
      </p:sp>
      <p:sp>
        <p:nvSpPr>
          <p:cNvPr id="203779" name="Rectangle 2"/>
          <p:cNvSpPr>
            <a:spLocks noGrp="1" noRot="1" noChangeAspect="1" noChangeArrowheads="1" noTextEdit="1"/>
          </p:cNvSpPr>
          <p:nvPr>
            <p:ph type="sldImg"/>
          </p:nvPr>
        </p:nvSpPr>
        <p:spPr>
          <a:xfrm>
            <a:off x="90488" y="744538"/>
            <a:ext cx="6618287"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303788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9060B0C6-8D40-4D78-A64E-F45642CA50E3}" type="slidenum">
              <a:rPr lang="en-US" altLang="de-DE" sz="1300"/>
              <a:pPr eaLnBrk="1" hangingPunct="1"/>
              <a:t>80</a:t>
            </a:fld>
            <a:endParaRPr lang="en-US" altLang="de-DE" sz="1300"/>
          </a:p>
        </p:txBody>
      </p:sp>
      <p:sp>
        <p:nvSpPr>
          <p:cNvPr id="203779" name="Rectangle 2"/>
          <p:cNvSpPr>
            <a:spLocks noGrp="1" noRot="1" noChangeAspect="1" noChangeArrowheads="1" noTextEdit="1"/>
          </p:cNvSpPr>
          <p:nvPr>
            <p:ph type="sldImg"/>
          </p:nvPr>
        </p:nvSpPr>
        <p:spPr>
          <a:xfrm>
            <a:off x="90488" y="744538"/>
            <a:ext cx="6618287"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30378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9060B0C6-8D40-4D78-A64E-F45642CA50E3}" type="slidenum">
              <a:rPr lang="en-US" altLang="de-DE" sz="1300"/>
              <a:pPr eaLnBrk="1" hangingPunct="1"/>
              <a:t>81</a:t>
            </a:fld>
            <a:endParaRPr lang="en-US" altLang="de-DE" sz="1300"/>
          </a:p>
        </p:txBody>
      </p:sp>
      <p:sp>
        <p:nvSpPr>
          <p:cNvPr id="203779" name="Rectangle 2"/>
          <p:cNvSpPr>
            <a:spLocks noGrp="1" noRot="1" noChangeAspect="1" noChangeArrowheads="1" noTextEdit="1"/>
          </p:cNvSpPr>
          <p:nvPr>
            <p:ph type="sldImg"/>
          </p:nvPr>
        </p:nvSpPr>
        <p:spPr>
          <a:xfrm>
            <a:off x="90488" y="744538"/>
            <a:ext cx="6618287"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303788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D654365F-5D81-4340-9F6D-F8F8FD440105}" type="slidenum">
              <a:rPr lang="en-US" altLang="de-DE" sz="1300"/>
              <a:pPr eaLnBrk="1" hangingPunct="1"/>
              <a:t>83</a:t>
            </a:fld>
            <a:endParaRPr lang="en-US" altLang="de-DE" sz="1300"/>
          </a:p>
        </p:txBody>
      </p:sp>
      <p:sp>
        <p:nvSpPr>
          <p:cNvPr id="205827" name="Rectangle 2"/>
          <p:cNvSpPr>
            <a:spLocks noGrp="1" noRot="1" noChangeAspect="1" noChangeArrowheads="1" noTextEdit="1"/>
          </p:cNvSpPr>
          <p:nvPr>
            <p:ph type="sldImg"/>
          </p:nvPr>
        </p:nvSpPr>
        <p:spPr>
          <a:xfrm>
            <a:off x="90488" y="744538"/>
            <a:ext cx="6618287"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732065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15B5F2F4-D864-4C67-BC11-0DC0DACA051A}" type="slidenum">
              <a:rPr lang="en-US" altLang="de-DE" sz="1300">
                <a:solidFill>
                  <a:srgbClr val="000000"/>
                </a:solidFill>
              </a:rPr>
              <a:pPr eaLnBrk="1" hangingPunct="1"/>
              <a:t>84</a:t>
            </a:fld>
            <a:endParaRPr lang="en-US" altLang="de-DE" sz="1300">
              <a:solidFill>
                <a:srgbClr val="000000"/>
              </a:solidFill>
            </a:endParaRPr>
          </a:p>
        </p:txBody>
      </p:sp>
      <p:sp>
        <p:nvSpPr>
          <p:cNvPr id="206851" name="Rectangle 2"/>
          <p:cNvSpPr>
            <a:spLocks noGrp="1" noRot="1" noChangeAspect="1" noChangeArrowheads="1" noTextEdit="1"/>
          </p:cNvSpPr>
          <p:nvPr>
            <p:ph type="sldImg"/>
          </p:nvPr>
        </p:nvSpPr>
        <p:spPr>
          <a:xfrm>
            <a:off x="90488" y="744538"/>
            <a:ext cx="6616700"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00338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58BE6D62-729C-406D-80BF-18776F2AEDAB}" type="slidenum">
              <a:rPr lang="en-US" altLang="de-DE" sz="1300">
                <a:solidFill>
                  <a:srgbClr val="000000"/>
                </a:solidFill>
              </a:rPr>
              <a:pPr eaLnBrk="1" hangingPunct="1"/>
              <a:t>85</a:t>
            </a:fld>
            <a:endParaRPr lang="en-US" altLang="de-DE" sz="1300">
              <a:solidFill>
                <a:srgbClr val="000000"/>
              </a:solidFill>
            </a:endParaRPr>
          </a:p>
        </p:txBody>
      </p:sp>
      <p:sp>
        <p:nvSpPr>
          <p:cNvPr id="207875" name="Rectangle 2"/>
          <p:cNvSpPr>
            <a:spLocks noGrp="1" noRot="1" noChangeAspect="1" noChangeArrowheads="1" noTextEdit="1"/>
          </p:cNvSpPr>
          <p:nvPr>
            <p:ph type="sldImg"/>
          </p:nvPr>
        </p:nvSpPr>
        <p:spPr>
          <a:xfrm>
            <a:off x="90488" y="744538"/>
            <a:ext cx="6616700"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222476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p:txBody>
          <a:bodyPr/>
          <a:lstStyle>
            <a:lvl1pPr defTabSz="955675" eaLnBrk="0" hangingPunct="0">
              <a:defRPr sz="2800">
                <a:solidFill>
                  <a:schemeClr val="tx1"/>
                </a:solidFill>
                <a:latin typeface="Arial" panose="020B0604020202020204" pitchFamily="34" charset="0"/>
                <a:cs typeface="Arial" panose="020B0604020202020204" pitchFamily="34" charset="0"/>
              </a:defRPr>
            </a:lvl1pPr>
            <a:lvl2pPr marL="742950" indent="-285750" defTabSz="955675" eaLnBrk="0" hangingPunct="0">
              <a:defRPr sz="2800">
                <a:solidFill>
                  <a:schemeClr val="tx1"/>
                </a:solidFill>
                <a:latin typeface="Arial" panose="020B0604020202020204" pitchFamily="34" charset="0"/>
                <a:cs typeface="Arial" panose="020B0604020202020204" pitchFamily="34" charset="0"/>
              </a:defRPr>
            </a:lvl2pPr>
            <a:lvl3pPr marL="1143000" indent="-228600" defTabSz="955675" eaLnBrk="0" hangingPunct="0">
              <a:defRPr sz="2800">
                <a:solidFill>
                  <a:schemeClr val="tx1"/>
                </a:solidFill>
                <a:latin typeface="Arial" panose="020B0604020202020204" pitchFamily="34" charset="0"/>
                <a:cs typeface="Arial" panose="020B0604020202020204" pitchFamily="34" charset="0"/>
              </a:defRPr>
            </a:lvl3pPr>
            <a:lvl4pPr marL="1600200" indent="-228600" defTabSz="955675" eaLnBrk="0" hangingPunct="0">
              <a:defRPr sz="2800">
                <a:solidFill>
                  <a:schemeClr val="tx1"/>
                </a:solidFill>
                <a:latin typeface="Arial" panose="020B0604020202020204" pitchFamily="34" charset="0"/>
                <a:cs typeface="Arial" panose="020B0604020202020204" pitchFamily="34" charset="0"/>
              </a:defRPr>
            </a:lvl4pPr>
            <a:lvl5pPr marL="2057400" indent="-228600" defTabSz="955675" eaLnBrk="0" hangingPunct="0">
              <a:defRPr sz="2800">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sz="2800">
                <a:solidFill>
                  <a:schemeClr val="tx1"/>
                </a:solidFill>
                <a:latin typeface="Arial" panose="020B0604020202020204" pitchFamily="34" charset="0"/>
                <a:cs typeface="Arial" panose="020B0604020202020204" pitchFamily="34" charset="0"/>
              </a:defRPr>
            </a:lvl9pPr>
          </a:lstStyle>
          <a:p>
            <a:pPr eaLnBrk="1" hangingPunct="1"/>
            <a:fld id="{E8B6C406-F522-4AF2-9651-E7718A144B0E}" type="slidenum">
              <a:rPr lang="en-US" altLang="de-DE" sz="1300">
                <a:solidFill>
                  <a:srgbClr val="000000"/>
                </a:solidFill>
              </a:rPr>
              <a:pPr eaLnBrk="1" hangingPunct="1"/>
              <a:t>86</a:t>
            </a:fld>
            <a:endParaRPr lang="en-US" altLang="de-DE" sz="1300">
              <a:solidFill>
                <a:srgbClr val="000000"/>
              </a:solidFill>
            </a:endParaRPr>
          </a:p>
        </p:txBody>
      </p:sp>
      <p:sp>
        <p:nvSpPr>
          <p:cNvPr id="208899" name="Rectangle 2"/>
          <p:cNvSpPr>
            <a:spLocks noGrp="1" noRot="1" noChangeAspect="1" noChangeArrowheads="1" noTextEdit="1"/>
          </p:cNvSpPr>
          <p:nvPr>
            <p:ph type="sldImg"/>
          </p:nvPr>
        </p:nvSpPr>
        <p:spPr>
          <a:xfrm>
            <a:off x="90488" y="744538"/>
            <a:ext cx="6616700"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36254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7A6181-6615-46D4-BFFF-C354221F1F6D}" type="slidenum">
              <a:rPr lang="en-US" altLang="de-DE" smtClean="0"/>
              <a:pPr/>
              <a:t>87</a:t>
            </a:fld>
            <a:endParaRPr lang="en-US" altLang="de-DE"/>
          </a:p>
        </p:txBody>
      </p:sp>
    </p:spTree>
    <p:extLst>
      <p:ext uri="{BB962C8B-B14F-4D97-AF65-F5344CB8AC3E}">
        <p14:creationId xmlns:p14="http://schemas.microsoft.com/office/powerpoint/2010/main" val="369267422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defRPr>
            </a:lvl1pPr>
            <a:lvl2pPr marL="715963" indent="-274638" defTabSz="955675" eaLnBrk="0" hangingPunct="0">
              <a:spcBef>
                <a:spcPct val="30000"/>
              </a:spcBef>
              <a:defRPr sz="1200">
                <a:solidFill>
                  <a:schemeClr val="tx1"/>
                </a:solidFill>
                <a:latin typeface="Arial" panose="020B0604020202020204" pitchFamily="34" charset="0"/>
              </a:defRPr>
            </a:lvl2pPr>
            <a:lvl3pPr marL="1101725" indent="-219075" defTabSz="955675" eaLnBrk="0" hangingPunct="0">
              <a:spcBef>
                <a:spcPct val="30000"/>
              </a:spcBef>
              <a:defRPr sz="1200">
                <a:solidFill>
                  <a:schemeClr val="tx1"/>
                </a:solidFill>
                <a:latin typeface="Arial" panose="020B0604020202020204" pitchFamily="34" charset="0"/>
              </a:defRPr>
            </a:lvl3pPr>
            <a:lvl4pPr marL="1543050" indent="-219075" defTabSz="955675" eaLnBrk="0" hangingPunct="0">
              <a:spcBef>
                <a:spcPct val="30000"/>
              </a:spcBef>
              <a:defRPr sz="1200">
                <a:solidFill>
                  <a:schemeClr val="tx1"/>
                </a:solidFill>
                <a:latin typeface="Arial" panose="020B0604020202020204" pitchFamily="34" charset="0"/>
              </a:defRPr>
            </a:lvl4pPr>
            <a:lvl5pPr marL="1984375" indent="-219075" defTabSz="955675" eaLnBrk="0" hangingPunct="0">
              <a:spcBef>
                <a:spcPct val="30000"/>
              </a:spcBef>
              <a:defRPr sz="1200">
                <a:solidFill>
                  <a:schemeClr val="tx1"/>
                </a:solidFill>
                <a:latin typeface="Arial" panose="020B0604020202020204" pitchFamily="34" charset="0"/>
              </a:defRPr>
            </a:lvl5pPr>
            <a:lvl6pPr marL="2441575" indent="-219075" defTabSz="955675" eaLnBrk="0" fontAlgn="base" hangingPunct="0">
              <a:spcBef>
                <a:spcPct val="30000"/>
              </a:spcBef>
              <a:spcAft>
                <a:spcPct val="0"/>
              </a:spcAft>
              <a:defRPr sz="1200">
                <a:solidFill>
                  <a:schemeClr val="tx1"/>
                </a:solidFill>
                <a:latin typeface="Arial" panose="020B0604020202020204" pitchFamily="34" charset="0"/>
              </a:defRPr>
            </a:lvl6pPr>
            <a:lvl7pPr marL="2898775" indent="-219075" defTabSz="955675" eaLnBrk="0" fontAlgn="base" hangingPunct="0">
              <a:spcBef>
                <a:spcPct val="30000"/>
              </a:spcBef>
              <a:spcAft>
                <a:spcPct val="0"/>
              </a:spcAft>
              <a:defRPr sz="1200">
                <a:solidFill>
                  <a:schemeClr val="tx1"/>
                </a:solidFill>
                <a:latin typeface="Arial" panose="020B0604020202020204" pitchFamily="34" charset="0"/>
              </a:defRPr>
            </a:lvl7pPr>
            <a:lvl8pPr marL="3355975" indent="-219075" defTabSz="955675" eaLnBrk="0" fontAlgn="base" hangingPunct="0">
              <a:spcBef>
                <a:spcPct val="30000"/>
              </a:spcBef>
              <a:spcAft>
                <a:spcPct val="0"/>
              </a:spcAft>
              <a:defRPr sz="1200">
                <a:solidFill>
                  <a:schemeClr val="tx1"/>
                </a:solidFill>
                <a:latin typeface="Arial" panose="020B0604020202020204" pitchFamily="34" charset="0"/>
              </a:defRPr>
            </a:lvl8pPr>
            <a:lvl9pPr marL="3813175" indent="-219075" defTabSz="9556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C5E96A-86D0-419F-806E-43E4243E7A6A}" type="slidenum">
              <a:rPr lang="en-US" altLang="de-DE" sz="1300">
                <a:solidFill>
                  <a:srgbClr val="000000"/>
                </a:solidFill>
                <a:ea typeface="ＭＳ Ｐゴシック" panose="020B0600070205080204" pitchFamily="34" charset="-128"/>
              </a:rPr>
              <a:pPr eaLnBrk="1" hangingPunct="1">
                <a:spcBef>
                  <a:spcPct val="0"/>
                </a:spcBef>
              </a:pPr>
              <a:t>88</a:t>
            </a:fld>
            <a:endParaRPr lang="en-US" altLang="de-DE" sz="1300">
              <a:solidFill>
                <a:srgbClr val="000000"/>
              </a:solidFill>
              <a:ea typeface="ＭＳ Ｐゴシック" panose="020B0600070205080204" pitchFamily="34" charset="-128"/>
            </a:endParaRPr>
          </a:p>
        </p:txBody>
      </p:sp>
      <p:sp>
        <p:nvSpPr>
          <p:cNvPr id="209923" name="Rectangle 2"/>
          <p:cNvSpPr>
            <a:spLocks noGrp="1" noRot="1" noChangeAspect="1" noChangeArrowheads="1" noTextEdit="1"/>
          </p:cNvSpPr>
          <p:nvPr>
            <p:ph type="sldImg"/>
          </p:nvPr>
        </p:nvSpPr>
        <p:spPr>
          <a:xfrm>
            <a:off x="90488" y="744538"/>
            <a:ext cx="6616700"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564403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4" name="Slide Number Placeholder 3"/>
          <p:cNvSpPr>
            <a:spLocks noGrp="1"/>
          </p:cNvSpPr>
          <p:nvPr>
            <p:ph type="sldNum" sz="quarter" idx="12"/>
          </p:nvPr>
        </p:nvSpPr>
        <p:spPr bwMode="gray"/>
        <p:txBody>
          <a:bodyPr/>
          <a:lstStyle>
            <a:lvl1pPr>
              <a:defRPr b="0"/>
            </a:lvl1pPr>
          </a:lstStyle>
          <a:p>
            <a:fld id="{1FDDE3EA-5DBF-47F4-A9F2-4DD09C4C22DE}"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5 – Memori</a:t>
            </a:r>
          </a:p>
        </p:txBody>
      </p:sp>
      <p:sp>
        <p:nvSpPr>
          <p:cNvPr id="6" name="Slide Number Placeholder 5"/>
          <p:cNvSpPr>
            <a:spLocks noGrp="1"/>
          </p:cNvSpPr>
          <p:nvPr>
            <p:ph type="sldNum" sz="quarter" idx="12"/>
          </p:nvPr>
        </p:nvSpPr>
        <p:spPr bwMode="gray"/>
        <p:txBody>
          <a:bodyPr>
            <a:noAutofit/>
          </a:bodyPr>
          <a:lstStyle>
            <a:lvl1pPr>
              <a:defRPr b="0"/>
            </a:lvl1pPr>
          </a:lstStyle>
          <a:p>
            <a:fld id="{167BACFD-CC5C-4802-8603-9FF113032C31}"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7" name="Slide Number Placeholder 6"/>
          <p:cNvSpPr>
            <a:spLocks noGrp="1"/>
          </p:cNvSpPr>
          <p:nvPr>
            <p:ph type="sldNum" sz="quarter" idx="12"/>
          </p:nvPr>
        </p:nvSpPr>
        <p:spPr bwMode="gray"/>
        <p:txBody>
          <a:bodyPr/>
          <a:lstStyle>
            <a:lvl1pPr>
              <a:defRPr b="0"/>
            </a:lvl1pPr>
          </a:lstStyle>
          <a:p>
            <a:fld id="{FE35926A-924F-4153-992D-6193EA96C47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7" name="Slide Number Placeholder 6"/>
          <p:cNvSpPr>
            <a:spLocks noGrp="1"/>
          </p:cNvSpPr>
          <p:nvPr>
            <p:ph type="sldNum" sz="quarter" idx="12"/>
          </p:nvPr>
        </p:nvSpPr>
        <p:spPr bwMode="gray"/>
        <p:txBody>
          <a:bodyPr/>
          <a:lstStyle>
            <a:lvl1pPr>
              <a:defRPr b="0"/>
            </a:lvl1pPr>
          </a:lstStyle>
          <a:p>
            <a:fld id="{1FDDE3EA-5DBF-47F4-A9F2-4DD09C4C22D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7" name="Slide Number Placeholder 6"/>
          <p:cNvSpPr>
            <a:spLocks noGrp="1"/>
          </p:cNvSpPr>
          <p:nvPr>
            <p:ph type="sldNum" sz="quarter" idx="12"/>
          </p:nvPr>
        </p:nvSpPr>
        <p:spPr bwMode="gray"/>
        <p:txBody>
          <a:bodyPr/>
          <a:lstStyle>
            <a:lvl1pPr>
              <a:defRPr b="0"/>
            </a:lvl1pPr>
          </a:lstStyle>
          <a:p>
            <a:fld id="{1FDDE3EA-5DBF-47F4-A9F2-4DD09C4C22D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5" name="Slide Number Placeholder 4"/>
          <p:cNvSpPr>
            <a:spLocks noGrp="1"/>
          </p:cNvSpPr>
          <p:nvPr>
            <p:ph type="sldNum" sz="quarter" idx="12"/>
          </p:nvPr>
        </p:nvSpPr>
        <p:spPr bwMode="gray"/>
        <p:txBody>
          <a:bodyPr/>
          <a:lstStyle>
            <a:lvl1pPr>
              <a:defRPr b="0"/>
            </a:lvl1pPr>
          </a:lstStyle>
          <a:p>
            <a:fld id="{12EBCB7B-BD99-4F42-8431-CA032638657E}"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5 – Memori</a:t>
            </a:r>
          </a:p>
        </p:txBody>
      </p:sp>
      <p:sp>
        <p:nvSpPr>
          <p:cNvPr id="4" name="Slide Number Placeholder 3"/>
          <p:cNvSpPr>
            <a:spLocks noGrp="1"/>
          </p:cNvSpPr>
          <p:nvPr>
            <p:ph type="sldNum" sz="quarter" idx="12"/>
          </p:nvPr>
        </p:nvSpPr>
        <p:spPr bwMode="gray"/>
        <p:txBody>
          <a:bodyPr/>
          <a:lstStyle>
            <a:lvl1pPr>
              <a:defRPr b="0"/>
            </a:lvl1pPr>
          </a:lstStyle>
          <a:p>
            <a:fld id="{DAD90BB1-3322-4819-B104-BCE582B00F75}"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21876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43427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4565559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839449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649164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6178306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453537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783976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628099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182610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885722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8944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5 – Memori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1FDDE3EA-5DBF-47F4-A9F2-4DD09C4C22DE}"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688" r:id="rId1"/>
    <p:sldLayoutId id="2147484689" r:id="rId2"/>
    <p:sldLayoutId id="2147484690" r:id="rId3"/>
    <p:sldLayoutId id="2147484691" r:id="rId4"/>
    <p:sldLayoutId id="2147484692" r:id="rId5"/>
    <p:sldLayoutId id="2147484693" r:id="rId6"/>
    <p:sldLayoutId id="2147484694" r:id="rId7"/>
    <p:sldLayoutId id="2147484695" r:id="rId8"/>
    <p:sldLayoutId id="2147484696" r:id="rId9"/>
    <p:sldLayoutId id="2147484697" r:id="rId10"/>
    <p:sldLayoutId id="2147484698" r:id="rId11"/>
    <p:sldLayoutId id="214748469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cs typeface="Calibri Light"/>
              </a:rPr>
              <a:pPr defTabSz="457123" fontAlgn="auto">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945379208"/>
      </p:ext>
    </p:extLst>
  </p:cSld>
  <p:clrMap bg1="lt1" tx1="dk1" bg2="lt2" tx2="dk2" accent1="accent1" accent2="accent2" accent3="accent3" accent4="accent4" accent5="accent5" accent6="accent6" hlink="hlink" folHlink="folHlink"/>
  <p:sldLayoutIdLst>
    <p:sldLayoutId id="2147484701" r:id="rId1"/>
    <p:sldLayoutId id="2147484702" r:id="rId2"/>
    <p:sldLayoutId id="2147484703" r:id="rId3"/>
    <p:sldLayoutId id="2147484704" r:id="rId4"/>
    <p:sldLayoutId id="2147484705" r:id="rId5"/>
    <p:sldLayoutId id="2147484706" r:id="rId6"/>
    <p:sldLayoutId id="2147484707" r:id="rId7"/>
    <p:sldLayoutId id="2147484708" r:id="rId8"/>
    <p:sldLayoutId id="2147484709" r:id="rId9"/>
    <p:sldLayoutId id="2147484710" r:id="rId10"/>
    <p:sldLayoutId id="2147484711" r:id="rId11"/>
    <p:sldLayoutId id="214748471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9.jpeg"/><Relationship Id="rId4" Type="http://schemas.openxmlformats.org/officeDocument/2006/relationships/image" Target="../media/image18.jpeg"/></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2.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85.xml"/><Relationship Id="rId1" Type="http://schemas.openxmlformats.org/officeDocument/2006/relationships/slideLayout" Target="../slideLayouts/slideLayout10.xml"/><Relationship Id="rId5" Type="http://schemas.openxmlformats.org/officeDocument/2006/relationships/image" Target="../media/image42.jpeg"/><Relationship Id="rId4" Type="http://schemas.openxmlformats.org/officeDocument/2006/relationships/image" Target="../media/image41.jpeg"/></Relationships>
</file>

<file path=ppt/slides/_rels/slide8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86.xml"/><Relationship Id="rId1" Type="http://schemas.openxmlformats.org/officeDocument/2006/relationships/slideLayout" Target="../slideLayouts/slideLayout10.xml"/><Relationship Id="rId5" Type="http://schemas.openxmlformats.org/officeDocument/2006/relationships/image" Target="../media/image42.jpeg"/><Relationship Id="rId4" Type="http://schemas.openxmlformats.org/officeDocument/2006/relationships/image" Target="../media/image41.jpeg"/></Relationships>
</file>

<file path=ppt/slides/_rels/slide8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5 B </a:t>
            </a:r>
            <a:r>
              <a:rPr lang="en-US" altLang="ja-JP" dirty="0">
                <a:latin typeface="Calibri Light"/>
              </a:rPr>
              <a:t>– </a:t>
            </a:r>
            <a:r>
              <a:rPr lang="en-US" altLang="ko-KR" dirty="0" err="1"/>
              <a:t>Memori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(12|22)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374443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rPr>
              <a:t>Kapasitas</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memori</a:t>
            </a:r>
            <a:r>
              <a:rPr lang="en-US" sz="2400" dirty="0">
                <a:solidFill>
                  <a:srgbClr val="333333"/>
                </a:solidFill>
              </a:rPr>
              <a:t>/</a:t>
            </a:r>
            <a:r>
              <a:rPr lang="en-US" sz="2400" dirty="0" err="1">
                <a:solidFill>
                  <a:srgbClr val="333333"/>
                </a:solidFill>
              </a:rPr>
              <a:t>ingatan</a:t>
            </a:r>
            <a:r>
              <a:rPr lang="en-US" sz="2400" dirty="0">
                <a:solidFill>
                  <a:srgbClr val="333333"/>
                </a:solidFill>
              </a:rPr>
              <a:t>/</a:t>
            </a:r>
            <a:r>
              <a:rPr lang="en-US" sz="2400" dirty="0" err="1">
                <a:solidFill>
                  <a:srgbClr val="333333"/>
                </a:solidFill>
              </a:rPr>
              <a:t>informasi</a:t>
            </a:r>
            <a:r>
              <a:rPr lang="en-US" sz="2400" dirty="0">
                <a:solidFill>
                  <a:srgbClr val="333333"/>
                </a:solidFill>
              </a:rPr>
              <a:t> </a:t>
            </a:r>
            <a:r>
              <a:rPr lang="en-US" sz="2400" dirty="0" err="1">
                <a:solidFill>
                  <a:srgbClr val="333333"/>
                </a:solidFill>
              </a:rPr>
              <a:t>terbatas</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2</a:t>
            </a:fld>
            <a:endParaRPr lang="de-DE" altLang="de-DE">
              <a:latin typeface="+mn-lt"/>
              <a:ea typeface="+mn-ea"/>
            </a:endParaRPr>
          </a:p>
        </p:txBody>
      </p:sp>
    </p:spTree>
    <p:extLst>
      <p:ext uri="{BB962C8B-B14F-4D97-AF65-F5344CB8AC3E}">
        <p14:creationId xmlns:p14="http://schemas.microsoft.com/office/powerpoint/2010/main" val="3224335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rPr>
              <a:t>Kapasitas</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memori</a:t>
            </a:r>
            <a:r>
              <a:rPr lang="en-US" sz="2400" dirty="0">
                <a:solidFill>
                  <a:srgbClr val="333333"/>
                </a:solidFill>
              </a:rPr>
              <a:t>/</a:t>
            </a:r>
            <a:r>
              <a:rPr lang="en-US" sz="2400" dirty="0" err="1">
                <a:solidFill>
                  <a:srgbClr val="333333"/>
                </a:solidFill>
              </a:rPr>
              <a:t>ingatan</a:t>
            </a:r>
            <a:r>
              <a:rPr lang="en-US" sz="2400" dirty="0">
                <a:solidFill>
                  <a:srgbClr val="333333"/>
                </a:solidFill>
              </a:rPr>
              <a:t>/</a:t>
            </a:r>
            <a:r>
              <a:rPr lang="en-US" sz="2400" dirty="0" err="1">
                <a:solidFill>
                  <a:srgbClr val="333333"/>
                </a:solidFill>
              </a:rPr>
              <a:t>informasi</a:t>
            </a:r>
            <a:r>
              <a:rPr lang="en-US" sz="2400" dirty="0">
                <a:solidFill>
                  <a:srgbClr val="333333"/>
                </a:solidFill>
              </a:rPr>
              <a:t> </a:t>
            </a:r>
            <a:r>
              <a:rPr lang="en-US" sz="2400" dirty="0" err="1">
                <a:solidFill>
                  <a:srgbClr val="333333"/>
                </a:solidFill>
              </a:rPr>
              <a:t>terbatas</a:t>
            </a:r>
            <a:r>
              <a:rPr lang="en-US" sz="2400" dirty="0">
                <a:solidFill>
                  <a:srgbClr val="333333"/>
                </a:solidFill>
              </a:rPr>
              <a:t>.</a:t>
            </a:r>
            <a:br>
              <a:rPr lang="en-US" sz="2400" dirty="0">
                <a:solidFill>
                  <a:srgbClr val="333333"/>
                </a:solidFill>
              </a:rPr>
            </a:br>
            <a:r>
              <a:rPr lang="en-US" sz="2400" dirty="0" err="1">
                <a:solidFill>
                  <a:srgbClr val="333333"/>
                </a:solidFill>
              </a:rPr>
              <a:t>Contoh</a:t>
            </a:r>
            <a:r>
              <a:rPr lang="en-US" sz="2400" dirty="0">
                <a:solidFill>
                  <a:srgbClr val="333333"/>
                </a:solidFill>
              </a:rPr>
              <a:t>: </a:t>
            </a:r>
            <a:r>
              <a:rPr lang="en-US" sz="2400" dirty="0" err="1">
                <a:solidFill>
                  <a:srgbClr val="333333"/>
                </a:solidFill>
              </a:rPr>
              <a:t>sekitar</a:t>
            </a:r>
            <a:r>
              <a:rPr lang="en-US" sz="2400" dirty="0">
                <a:solidFill>
                  <a:srgbClr val="333333"/>
                </a:solidFill>
              </a:rPr>
              <a:t> 40% </a:t>
            </a:r>
            <a:r>
              <a:rPr lang="en-US" sz="2400" dirty="0" err="1">
                <a:solidFill>
                  <a:srgbClr val="333333"/>
                </a:solidFill>
              </a:rPr>
              <a:t>dari</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telah</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dengar</a:t>
            </a:r>
            <a:r>
              <a:rPr lang="en-US" sz="2400" dirty="0">
                <a:solidFill>
                  <a:srgbClr val="333333"/>
                </a:solidFill>
              </a:rPr>
              <a:t> </a:t>
            </a:r>
            <a:r>
              <a:rPr lang="en-US" sz="2400" dirty="0" err="1">
                <a:solidFill>
                  <a:srgbClr val="333333"/>
                </a:solidFill>
              </a:rPr>
              <a:t>setengah</a:t>
            </a:r>
            <a:r>
              <a:rPr lang="en-US" sz="2400" dirty="0">
                <a:solidFill>
                  <a:srgbClr val="333333"/>
                </a:solidFill>
              </a:rPr>
              <a:t> jam </a:t>
            </a:r>
            <a:r>
              <a:rPr lang="en-US" sz="2400" dirty="0" err="1">
                <a:solidFill>
                  <a:srgbClr val="333333"/>
                </a:solidFill>
              </a:rPr>
              <a:t>lalu</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ulang</a:t>
            </a:r>
            <a:r>
              <a:rPr lang="en-US" sz="2400" dirty="0">
                <a:solidFill>
                  <a:srgbClr val="333333"/>
                </a:solidFill>
              </a:rPr>
              <a:t> </a:t>
            </a:r>
            <a:r>
              <a:rPr lang="en-US" sz="2400" dirty="0" err="1">
                <a:solidFill>
                  <a:srgbClr val="333333"/>
                </a:solidFill>
              </a:rPr>
              <a:t>kembali</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3</a:t>
            </a:fld>
            <a:endParaRPr lang="de-DE" altLang="de-DE">
              <a:latin typeface="+mn-lt"/>
              <a:ea typeface="+mn-ea"/>
            </a:endParaRPr>
          </a:p>
        </p:txBody>
      </p:sp>
    </p:spTree>
    <p:extLst>
      <p:ext uri="{BB962C8B-B14F-4D97-AF65-F5344CB8AC3E}">
        <p14:creationId xmlns:p14="http://schemas.microsoft.com/office/powerpoint/2010/main" val="4270474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rPr>
              <a:t>Kapasitas</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memori</a:t>
            </a:r>
            <a:r>
              <a:rPr lang="en-US" sz="2400" dirty="0">
                <a:solidFill>
                  <a:srgbClr val="333333"/>
                </a:solidFill>
              </a:rPr>
              <a:t>/</a:t>
            </a:r>
            <a:r>
              <a:rPr lang="en-US" sz="2400" dirty="0" err="1">
                <a:solidFill>
                  <a:srgbClr val="333333"/>
                </a:solidFill>
              </a:rPr>
              <a:t>ingatan</a:t>
            </a:r>
            <a:r>
              <a:rPr lang="en-US" sz="2400" dirty="0">
                <a:solidFill>
                  <a:srgbClr val="333333"/>
                </a:solidFill>
              </a:rPr>
              <a:t>/</a:t>
            </a:r>
            <a:r>
              <a:rPr lang="en-US" sz="2400" dirty="0" err="1">
                <a:solidFill>
                  <a:srgbClr val="333333"/>
                </a:solidFill>
              </a:rPr>
              <a:t>informasi</a:t>
            </a:r>
            <a:r>
              <a:rPr lang="en-US" sz="2400" dirty="0">
                <a:solidFill>
                  <a:srgbClr val="333333"/>
                </a:solidFill>
              </a:rPr>
              <a:t> </a:t>
            </a:r>
            <a:r>
              <a:rPr lang="en-US" sz="2400" dirty="0" err="1">
                <a:solidFill>
                  <a:srgbClr val="333333"/>
                </a:solidFill>
              </a:rPr>
              <a:t>terbatas</a:t>
            </a:r>
            <a:r>
              <a:rPr lang="en-US" sz="2400" dirty="0">
                <a:solidFill>
                  <a:srgbClr val="333333"/>
                </a:solidFill>
              </a:rPr>
              <a:t>.</a:t>
            </a:r>
            <a:br>
              <a:rPr lang="en-US" sz="2400" dirty="0">
                <a:solidFill>
                  <a:srgbClr val="333333"/>
                </a:solidFill>
              </a:rPr>
            </a:br>
            <a:r>
              <a:rPr lang="en-US" sz="2400" dirty="0" err="1">
                <a:solidFill>
                  <a:srgbClr val="333333"/>
                </a:solidFill>
              </a:rPr>
              <a:t>Contoh</a:t>
            </a:r>
            <a:r>
              <a:rPr lang="en-US" sz="2400" dirty="0">
                <a:solidFill>
                  <a:srgbClr val="333333"/>
                </a:solidFill>
              </a:rPr>
              <a:t>: </a:t>
            </a:r>
            <a:r>
              <a:rPr lang="en-US" sz="2400" dirty="0" err="1">
                <a:solidFill>
                  <a:srgbClr val="333333"/>
                </a:solidFill>
              </a:rPr>
              <a:t>sekitar</a:t>
            </a:r>
            <a:r>
              <a:rPr lang="en-US" sz="2400" dirty="0">
                <a:solidFill>
                  <a:srgbClr val="333333"/>
                </a:solidFill>
              </a:rPr>
              <a:t> 40% </a:t>
            </a:r>
            <a:r>
              <a:rPr lang="en-US" sz="2400" dirty="0" err="1">
                <a:solidFill>
                  <a:srgbClr val="333333"/>
                </a:solidFill>
              </a:rPr>
              <a:t>dari</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telah</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dengar</a:t>
            </a:r>
            <a:r>
              <a:rPr lang="en-US" sz="2400" dirty="0">
                <a:solidFill>
                  <a:srgbClr val="333333"/>
                </a:solidFill>
              </a:rPr>
              <a:t> </a:t>
            </a:r>
            <a:r>
              <a:rPr lang="en-US" sz="2400" dirty="0" err="1">
                <a:solidFill>
                  <a:srgbClr val="333333"/>
                </a:solidFill>
              </a:rPr>
              <a:t>setengah</a:t>
            </a:r>
            <a:r>
              <a:rPr lang="en-US" sz="2400" dirty="0">
                <a:solidFill>
                  <a:srgbClr val="333333"/>
                </a:solidFill>
              </a:rPr>
              <a:t> jam </a:t>
            </a:r>
            <a:r>
              <a:rPr lang="en-US" sz="2400" dirty="0" err="1">
                <a:solidFill>
                  <a:srgbClr val="333333"/>
                </a:solidFill>
              </a:rPr>
              <a:t>lalu</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ulang</a:t>
            </a:r>
            <a:r>
              <a:rPr lang="en-US" sz="2400" dirty="0">
                <a:solidFill>
                  <a:srgbClr val="333333"/>
                </a:solidFill>
              </a:rPr>
              <a:t> </a:t>
            </a:r>
            <a:r>
              <a:rPr lang="en-US" sz="2400" dirty="0" err="1">
                <a:solidFill>
                  <a:srgbClr val="333333"/>
                </a:solidFill>
              </a:rPr>
              <a:t>kembali</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rPr>
              <a:t>Keuntungan</a:t>
            </a:r>
            <a:r>
              <a:rPr lang="en-US" sz="2400" dirty="0">
                <a:solidFill>
                  <a:srgbClr val="004992"/>
                </a:solidFill>
              </a:rPr>
              <a:t>:</a:t>
            </a:r>
            <a:r>
              <a:rPr lang="en-US" sz="2400" dirty="0">
                <a:solidFill>
                  <a:srgbClr val="333333"/>
                </a:solidFill>
              </a:rPr>
              <a:t> ??? </a:t>
            </a:r>
            <a:r>
              <a:rPr lang="en-US" sz="2400" dirty="0" err="1">
                <a:solidFill>
                  <a:srgbClr val="FFFFFF"/>
                </a:solidFill>
              </a:rPr>
              <a:t>Otak</a:t>
            </a:r>
            <a:r>
              <a:rPr lang="en-US" sz="2400" dirty="0">
                <a:solidFill>
                  <a:srgbClr val="FFFFFF"/>
                </a:solidFill>
              </a:rPr>
              <a:t> </a:t>
            </a:r>
            <a:r>
              <a:rPr lang="en-US" sz="2400" dirty="0" err="1">
                <a:solidFill>
                  <a:srgbClr val="FFFFFF"/>
                </a:solidFill>
              </a:rPr>
              <a:t>kita</a:t>
            </a:r>
            <a:r>
              <a:rPr lang="en-US" sz="2400" dirty="0">
                <a:solidFill>
                  <a:srgbClr val="FFFFFF"/>
                </a:solidFill>
              </a:rPr>
              <a:t> </a:t>
            </a:r>
            <a:r>
              <a:rPr lang="en-US" sz="2400" dirty="0" err="1">
                <a:solidFill>
                  <a:srgbClr val="FFFFFF"/>
                </a:solidFill>
              </a:rPr>
              <a:t>tidak</a:t>
            </a:r>
            <a:r>
              <a:rPr lang="en-US" sz="2400" dirty="0">
                <a:solidFill>
                  <a:srgbClr val="FFFFFF"/>
                </a:solidFill>
              </a:rPr>
              <a:t> </a:t>
            </a:r>
            <a:r>
              <a:rPr lang="en-US" sz="2400" dirty="0" err="1">
                <a:solidFill>
                  <a:srgbClr val="FFFFFF"/>
                </a:solidFill>
              </a:rPr>
              <a:t>menyimpan</a:t>
            </a:r>
            <a:r>
              <a:rPr lang="en-US" sz="2400" dirty="0">
                <a:solidFill>
                  <a:srgbClr val="FFFFFF"/>
                </a:solidFill>
              </a:rPr>
              <a:t> </a:t>
            </a:r>
            <a:r>
              <a:rPr lang="en-US" sz="2400" dirty="0" err="1">
                <a:solidFill>
                  <a:srgbClr val="FFFFFF"/>
                </a:solidFill>
              </a:rPr>
              <a:t>informasi</a:t>
            </a:r>
            <a:r>
              <a:rPr lang="en-US" sz="2400" dirty="0">
                <a:solidFill>
                  <a:srgbClr val="FFFFFF"/>
                </a:solidFill>
              </a:rPr>
              <a:t> yang </a:t>
            </a:r>
            <a:r>
              <a:rPr lang="en-US" sz="2400" dirty="0" err="1">
                <a:solidFill>
                  <a:srgbClr val="FFFFFF"/>
                </a:solidFill>
              </a:rPr>
              <a:t>tak</a:t>
            </a:r>
            <a:r>
              <a:rPr lang="en-US" sz="2400" dirty="0">
                <a:solidFill>
                  <a:srgbClr val="FFFFFF"/>
                </a:solidFill>
              </a:rPr>
              <a:t> </a:t>
            </a:r>
            <a:r>
              <a:rPr lang="en-US" sz="2400" dirty="0" err="1">
                <a:solidFill>
                  <a:srgbClr val="FFFFFF"/>
                </a:solidFill>
              </a:rPr>
              <a:t>berguna</a:t>
            </a:r>
            <a:r>
              <a:rPr lang="en-US" sz="2400" dirty="0">
                <a:solidFill>
                  <a:srgbClr val="FFFFFF"/>
                </a:solidFill>
              </a:rPr>
              <a:t>. </a:t>
            </a:r>
            <a:r>
              <a:rPr lang="en-US" sz="2400" dirty="0" err="1">
                <a:solidFill>
                  <a:srgbClr val="FFFFFF"/>
                </a:solidFill>
              </a:rPr>
              <a:t>Sebagian</a:t>
            </a:r>
            <a:r>
              <a:rPr lang="en-US" sz="2400" dirty="0">
                <a:solidFill>
                  <a:srgbClr val="FFFFFF"/>
                </a:solidFill>
              </a:rPr>
              <a:t> </a:t>
            </a:r>
            <a:r>
              <a:rPr lang="en-US" sz="2400" dirty="0" err="1">
                <a:solidFill>
                  <a:srgbClr val="FFFFFF"/>
                </a:solidFill>
              </a:rPr>
              <a:t>besar</a:t>
            </a:r>
            <a:r>
              <a:rPr lang="en-US" sz="2400" dirty="0">
                <a:solidFill>
                  <a:srgbClr val="FFFFFF"/>
                </a:solidFill>
              </a:rPr>
              <a:t> </a:t>
            </a:r>
            <a:r>
              <a:rPr lang="en-US" sz="2400" dirty="0" err="1">
                <a:solidFill>
                  <a:srgbClr val="FFFFFF"/>
                </a:solidFill>
              </a:rPr>
              <a:t>informasi</a:t>
            </a:r>
            <a:r>
              <a:rPr lang="en-US" sz="2400" dirty="0">
                <a:solidFill>
                  <a:srgbClr val="FFFFFF"/>
                </a:solidFill>
              </a:rPr>
              <a:t> yang </a:t>
            </a:r>
            <a:r>
              <a:rPr lang="en-US" sz="2400" dirty="0" err="1">
                <a:solidFill>
                  <a:srgbClr val="FFFFFF"/>
                </a:solidFill>
              </a:rPr>
              <a:t>tidak</a:t>
            </a:r>
            <a:r>
              <a:rPr lang="en-US" sz="2400" dirty="0">
                <a:solidFill>
                  <a:srgbClr val="FFFFFF"/>
                </a:solidFill>
              </a:rPr>
              <a:t> </a:t>
            </a:r>
            <a:r>
              <a:rPr lang="en-US" sz="2400" dirty="0" err="1">
                <a:solidFill>
                  <a:srgbClr val="FFFFFF"/>
                </a:solidFill>
              </a:rPr>
              <a:t>relevan</a:t>
            </a:r>
            <a:r>
              <a:rPr lang="en-US" sz="2400" dirty="0">
                <a:solidFill>
                  <a:srgbClr val="FFFFFF"/>
                </a:solidFill>
              </a:rPr>
              <a:t> </a:t>
            </a:r>
            <a:r>
              <a:rPr lang="en-US" sz="2400" dirty="0" err="1">
                <a:solidFill>
                  <a:srgbClr val="FFFFFF"/>
                </a:solidFill>
              </a:rPr>
              <a:t>akan</a:t>
            </a:r>
            <a:r>
              <a:rPr lang="en-US" sz="2400" dirty="0">
                <a:solidFill>
                  <a:srgbClr val="FFFFFF"/>
                </a:solidFill>
              </a:rPr>
              <a:t> </a:t>
            </a:r>
            <a:r>
              <a:rPr lang="en-US" sz="2400" dirty="0" err="1">
                <a:solidFill>
                  <a:srgbClr val="FFFFFF"/>
                </a:solidFill>
              </a:rPr>
              <a:t>hilang</a:t>
            </a:r>
            <a:r>
              <a:rPr lang="en-US" sz="2400" dirty="0">
                <a:solidFill>
                  <a:srgbClr val="FFFFFF"/>
                </a:solidFill>
              </a:rPr>
              <a:t> ... </a:t>
            </a:r>
            <a:r>
              <a:rPr lang="en-US" sz="2400" i="1" dirty="0" err="1">
                <a:solidFill>
                  <a:srgbClr val="FFFFFF"/>
                </a:solidFill>
              </a:rPr>
              <a:t>tapi</a:t>
            </a:r>
            <a:endParaRPr lang="en-US" sz="2400" i="1" dirty="0">
              <a:solidFill>
                <a:srgbClr val="FFFFFF"/>
              </a:solidFill>
            </a:endParaRPr>
          </a:p>
          <a:p>
            <a:pPr marL="342900" lvl="0" indent="-342900" defTabSz="914400" fontAlgn="base">
              <a:buClr>
                <a:srgbClr val="333333"/>
              </a:buClr>
              <a:buFont typeface="WingDings"/>
              <a:buChar char=""/>
              <a:tabLst>
                <a:tab pos="361950" algn="l"/>
              </a:tabLst>
              <a:defRPr/>
            </a:pPr>
            <a:r>
              <a:rPr lang="en-US" sz="2400" dirty="0" err="1">
                <a:solidFill>
                  <a:srgbClr val="004992"/>
                </a:solidFill>
              </a:rPr>
              <a:t>Kerugian</a:t>
            </a:r>
            <a:r>
              <a:rPr lang="en-US" sz="2400" dirty="0">
                <a:solidFill>
                  <a:srgbClr val="004992"/>
                </a:solidFill>
              </a:rPr>
              <a:t>: </a:t>
            </a:r>
            <a:r>
              <a:rPr lang="en-US" sz="2400" dirty="0">
                <a:solidFill>
                  <a:srgbClr val="333333"/>
                </a:solidFill>
              </a:rPr>
              <a:t>??? </a:t>
            </a:r>
            <a:r>
              <a:rPr lang="en-US" sz="2400" dirty="0">
                <a:solidFill>
                  <a:srgbClr val="FFFFFF"/>
                </a:solidFill>
              </a:rPr>
              <a:t>... </a:t>
            </a:r>
            <a:r>
              <a:rPr lang="en-US" sz="2400" dirty="0" err="1">
                <a:solidFill>
                  <a:srgbClr val="FFFFFF"/>
                </a:solidFill>
              </a:rPr>
              <a:t>Informasi</a:t>
            </a:r>
            <a:r>
              <a:rPr lang="en-US" sz="2400" dirty="0">
                <a:solidFill>
                  <a:srgbClr val="FFFFFF"/>
                </a:solidFill>
              </a:rPr>
              <a:t> </a:t>
            </a:r>
            <a:r>
              <a:rPr lang="en-US" sz="2400" dirty="0" err="1">
                <a:solidFill>
                  <a:srgbClr val="FFFFFF"/>
                </a:solidFill>
              </a:rPr>
              <a:t>penting</a:t>
            </a:r>
            <a:r>
              <a:rPr lang="en-US" sz="2400" dirty="0">
                <a:solidFill>
                  <a:srgbClr val="FFFFFF"/>
                </a:solidFill>
              </a:rPr>
              <a:t> juga </a:t>
            </a:r>
            <a:r>
              <a:rPr lang="en-US" sz="2400" dirty="0" err="1">
                <a:solidFill>
                  <a:srgbClr val="FFFFFF"/>
                </a:solidFill>
              </a:rPr>
              <a:t>akan</a:t>
            </a:r>
            <a:r>
              <a:rPr lang="en-US" sz="2400" dirty="0">
                <a:solidFill>
                  <a:srgbClr val="FFFFFF"/>
                </a:solidFill>
              </a:rPr>
              <a:t> </a:t>
            </a:r>
            <a:r>
              <a:rPr lang="en-US" sz="2400" dirty="0" err="1">
                <a:solidFill>
                  <a:srgbClr val="FFFFFF"/>
                </a:solidFill>
              </a:rPr>
              <a:t>hilang</a:t>
            </a:r>
            <a:r>
              <a:rPr lang="en-US" sz="2400" dirty="0">
                <a:solidFill>
                  <a:srgbClr val="FFFFFF"/>
                </a:solidFill>
              </a:rPr>
              <a:t> (</a:t>
            </a:r>
            <a:r>
              <a:rPr lang="en-US" sz="2400" dirty="0" err="1">
                <a:solidFill>
                  <a:srgbClr val="FFFFFF"/>
                </a:solidFill>
              </a:rPr>
              <a:t>Janji</a:t>
            </a:r>
            <a:r>
              <a:rPr lang="en-US" sz="2400" dirty="0">
                <a:solidFill>
                  <a:srgbClr val="FFFFFF"/>
                </a:solidFill>
              </a:rPr>
              <a:t>, </a:t>
            </a:r>
            <a:r>
              <a:rPr lang="en-US" sz="2400" dirty="0" err="1">
                <a:solidFill>
                  <a:srgbClr val="FFFFFF"/>
                </a:solidFill>
              </a:rPr>
              <a:t>kenangan</a:t>
            </a:r>
            <a:r>
              <a:rPr lang="en-US" sz="2400" dirty="0">
                <a:solidFill>
                  <a:srgbClr val="FFFFFF"/>
                </a:solidFill>
              </a:rPr>
              <a:t> </a:t>
            </a:r>
            <a:r>
              <a:rPr lang="en-US" sz="2400" dirty="0" err="1">
                <a:solidFill>
                  <a:srgbClr val="FFFFFF"/>
                </a:solidFill>
              </a:rPr>
              <a:t>liburan</a:t>
            </a:r>
            <a:r>
              <a:rPr lang="en-US" sz="2400" dirty="0">
                <a:solidFill>
                  <a:srgbClr val="FFFFFF"/>
                </a:solidFill>
              </a:rPr>
              <a:t>, </a:t>
            </a:r>
            <a:r>
              <a:rPr lang="en-US" sz="2400" dirty="0" err="1">
                <a:solidFill>
                  <a:srgbClr val="FFFFFF"/>
                </a:solidFill>
              </a:rPr>
              <a:t>pengetahuan</a:t>
            </a:r>
            <a:r>
              <a:rPr lang="en-US" sz="2400" dirty="0">
                <a:solidFill>
                  <a:srgbClr val="FFFFFF"/>
                </a:solidFill>
              </a:rPr>
              <a:t> yang </a:t>
            </a:r>
            <a:r>
              <a:rPr lang="en-US" sz="2400" dirty="0" err="1">
                <a:solidFill>
                  <a:srgbClr val="FFFFFF"/>
                </a:solidFill>
              </a:rPr>
              <a:t>diperoleh</a:t>
            </a:r>
            <a:r>
              <a:rPr lang="en-US" sz="2400" dirty="0">
                <a:solidFill>
                  <a:srgbClr val="FFFFFF"/>
                </a:solidFill>
              </a:rPr>
              <a:t> di </a:t>
            </a:r>
            <a:r>
              <a:rPr lang="en-US" sz="2400" dirty="0" err="1">
                <a:solidFill>
                  <a:srgbClr val="FFFFFF"/>
                </a:solidFill>
              </a:rPr>
              <a:t>sekolah</a:t>
            </a:r>
            <a:r>
              <a:rPr lang="en-US" sz="2400" dirty="0">
                <a:solidFill>
                  <a:srgbClr val="FFFFFF"/>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4</a:t>
            </a:fld>
            <a:endParaRPr lang="de-DE" altLang="de-DE">
              <a:latin typeface="+mn-lt"/>
              <a:ea typeface="+mn-ea"/>
            </a:endParaRPr>
          </a:p>
        </p:txBody>
      </p:sp>
    </p:spTree>
    <p:extLst>
      <p:ext uri="{BB962C8B-B14F-4D97-AF65-F5344CB8AC3E}">
        <p14:creationId xmlns:p14="http://schemas.microsoft.com/office/powerpoint/2010/main" val="871948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rPr>
              <a:t>Kapasitas</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memori</a:t>
            </a:r>
            <a:r>
              <a:rPr lang="en-US" sz="2400" dirty="0">
                <a:solidFill>
                  <a:srgbClr val="333333"/>
                </a:solidFill>
              </a:rPr>
              <a:t>/</a:t>
            </a:r>
            <a:r>
              <a:rPr lang="en-US" sz="2400" dirty="0" err="1">
                <a:solidFill>
                  <a:srgbClr val="333333"/>
                </a:solidFill>
              </a:rPr>
              <a:t>ingatan</a:t>
            </a:r>
            <a:r>
              <a:rPr lang="en-US" sz="2400" dirty="0">
                <a:solidFill>
                  <a:srgbClr val="333333"/>
                </a:solidFill>
              </a:rPr>
              <a:t>/</a:t>
            </a:r>
            <a:r>
              <a:rPr lang="en-US" sz="2400" dirty="0" err="1">
                <a:solidFill>
                  <a:srgbClr val="333333"/>
                </a:solidFill>
              </a:rPr>
              <a:t>informasi</a:t>
            </a:r>
            <a:r>
              <a:rPr lang="en-US" sz="2400" dirty="0">
                <a:solidFill>
                  <a:srgbClr val="333333"/>
                </a:solidFill>
              </a:rPr>
              <a:t> </a:t>
            </a:r>
            <a:r>
              <a:rPr lang="en-US" sz="2400" dirty="0" err="1">
                <a:solidFill>
                  <a:srgbClr val="333333"/>
                </a:solidFill>
              </a:rPr>
              <a:t>terbatas</a:t>
            </a:r>
            <a:r>
              <a:rPr lang="en-US" sz="2400" dirty="0">
                <a:solidFill>
                  <a:srgbClr val="333333"/>
                </a:solidFill>
              </a:rPr>
              <a:t>.</a:t>
            </a:r>
            <a:br>
              <a:rPr lang="en-US" sz="2400" dirty="0">
                <a:solidFill>
                  <a:srgbClr val="333333"/>
                </a:solidFill>
              </a:rPr>
            </a:br>
            <a:r>
              <a:rPr lang="en-US" sz="2400" dirty="0" err="1">
                <a:solidFill>
                  <a:srgbClr val="333333"/>
                </a:solidFill>
              </a:rPr>
              <a:t>Contoh</a:t>
            </a:r>
            <a:r>
              <a:rPr lang="en-US" sz="2400" dirty="0">
                <a:solidFill>
                  <a:srgbClr val="333333"/>
                </a:solidFill>
              </a:rPr>
              <a:t>: </a:t>
            </a:r>
            <a:r>
              <a:rPr lang="en-US" sz="2400" dirty="0" err="1">
                <a:solidFill>
                  <a:srgbClr val="333333"/>
                </a:solidFill>
              </a:rPr>
              <a:t>sekitar</a:t>
            </a:r>
            <a:r>
              <a:rPr lang="en-US" sz="2400" dirty="0">
                <a:solidFill>
                  <a:srgbClr val="333333"/>
                </a:solidFill>
              </a:rPr>
              <a:t> 40% </a:t>
            </a:r>
            <a:r>
              <a:rPr lang="en-US" sz="2400" dirty="0" err="1">
                <a:solidFill>
                  <a:srgbClr val="333333"/>
                </a:solidFill>
              </a:rPr>
              <a:t>dari</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telah</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dengar</a:t>
            </a:r>
            <a:r>
              <a:rPr lang="en-US" sz="2400" dirty="0">
                <a:solidFill>
                  <a:srgbClr val="333333"/>
                </a:solidFill>
              </a:rPr>
              <a:t> </a:t>
            </a:r>
            <a:r>
              <a:rPr lang="en-US" sz="2400" dirty="0" err="1">
                <a:solidFill>
                  <a:srgbClr val="333333"/>
                </a:solidFill>
              </a:rPr>
              <a:t>setengah</a:t>
            </a:r>
            <a:r>
              <a:rPr lang="en-US" sz="2400" dirty="0">
                <a:solidFill>
                  <a:srgbClr val="333333"/>
                </a:solidFill>
              </a:rPr>
              <a:t> jam </a:t>
            </a:r>
            <a:r>
              <a:rPr lang="en-US" sz="2400" dirty="0" err="1">
                <a:solidFill>
                  <a:srgbClr val="333333"/>
                </a:solidFill>
              </a:rPr>
              <a:t>lalu</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ulang</a:t>
            </a:r>
            <a:r>
              <a:rPr lang="en-US" sz="2400" dirty="0">
                <a:solidFill>
                  <a:srgbClr val="333333"/>
                </a:solidFill>
              </a:rPr>
              <a:t> </a:t>
            </a:r>
            <a:r>
              <a:rPr lang="en-US" sz="2400" dirty="0" err="1">
                <a:solidFill>
                  <a:srgbClr val="333333"/>
                </a:solidFill>
              </a:rPr>
              <a:t>kembali</a:t>
            </a:r>
            <a:r>
              <a:rPr lang="en-US" sz="2400" dirty="0">
                <a:solidFill>
                  <a:srgbClr val="333333"/>
                </a:solidFill>
              </a:rPr>
              <a:t>.</a:t>
            </a:r>
          </a:p>
          <a:p>
            <a:pPr marL="342900" lvl="0" indent="-342900" defTabSz="914400" fontAlgn="base">
              <a:buClr>
                <a:srgbClr val="000000"/>
              </a:buClr>
              <a:buFont typeface="WingDings"/>
              <a:buChar char=""/>
              <a:tabLst>
                <a:tab pos="361950" algn="l"/>
              </a:tabLst>
              <a:defRPr/>
            </a:pPr>
            <a:r>
              <a:rPr lang="en-US" sz="2400" dirty="0" err="1">
                <a:solidFill>
                  <a:srgbClr val="004992"/>
                </a:solidFill>
              </a:rPr>
              <a:t>Keuntungan</a:t>
            </a:r>
            <a:r>
              <a:rPr lang="en-US" sz="2400" dirty="0">
                <a:solidFill>
                  <a:srgbClr val="004992"/>
                </a:solidFill>
              </a:rPr>
              <a:t>:</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berguna</a:t>
            </a:r>
            <a:r>
              <a:rPr lang="en-US" sz="2400" dirty="0">
                <a:solidFill>
                  <a:srgbClr val="333333"/>
                </a:solidFill>
              </a:rPr>
              <a:t>. </a:t>
            </a:r>
            <a:r>
              <a:rPr lang="en-US" sz="2400" dirty="0" err="1">
                <a:solidFill>
                  <a:srgbClr val="333333"/>
                </a:solidFill>
              </a:rPr>
              <a:t>Sebagian</a:t>
            </a:r>
            <a:r>
              <a:rPr lang="en-US" sz="2400" dirty="0">
                <a:solidFill>
                  <a:srgbClr val="333333"/>
                </a:solidFill>
              </a:rPr>
              <a:t> </a:t>
            </a:r>
            <a:r>
              <a:rPr lang="en-US" sz="2400" dirty="0" err="1">
                <a:solidFill>
                  <a:srgbClr val="333333"/>
                </a:solidFill>
              </a:rPr>
              <a:t>besar</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tidak</a:t>
            </a:r>
            <a:r>
              <a:rPr lang="en-US" sz="2400" dirty="0">
                <a:solidFill>
                  <a:srgbClr val="333333"/>
                </a:solidFill>
              </a:rPr>
              <a:t> </a:t>
            </a:r>
            <a:r>
              <a:rPr lang="en-US" sz="2400" dirty="0" err="1">
                <a:solidFill>
                  <a:srgbClr val="333333"/>
                </a:solidFill>
              </a:rPr>
              <a:t>relevan</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hilang</a:t>
            </a:r>
            <a:r>
              <a:rPr lang="en-US" sz="2400" dirty="0">
                <a:solidFill>
                  <a:srgbClr val="333333"/>
                </a:solidFill>
              </a:rPr>
              <a:t> ... </a:t>
            </a:r>
            <a:r>
              <a:rPr lang="en-US" sz="2400" i="1" dirty="0" err="1">
                <a:solidFill>
                  <a:srgbClr val="004992"/>
                </a:solidFill>
              </a:rPr>
              <a:t>tapi</a:t>
            </a:r>
            <a:endParaRPr lang="en-US" sz="2400" i="1" dirty="0">
              <a:solidFill>
                <a:srgbClr val="004992"/>
              </a:solidFill>
            </a:endParaRPr>
          </a:p>
          <a:p>
            <a:pPr marL="342900" lvl="0" indent="-342900" defTabSz="914400" fontAlgn="base">
              <a:buClr>
                <a:srgbClr val="333333"/>
              </a:buClr>
              <a:buFont typeface="WingDings"/>
              <a:buChar char=""/>
              <a:tabLst>
                <a:tab pos="361950" algn="l"/>
              </a:tabLst>
              <a:defRPr/>
            </a:pPr>
            <a:r>
              <a:rPr lang="en-US" sz="2400" dirty="0" err="1">
                <a:solidFill>
                  <a:srgbClr val="004992"/>
                </a:solidFill>
              </a:rPr>
              <a:t>Kerugian</a:t>
            </a:r>
            <a:r>
              <a:rPr lang="en-US" sz="2400" dirty="0">
                <a:solidFill>
                  <a:srgbClr val="004992"/>
                </a:solidFill>
              </a:rPr>
              <a:t>: </a:t>
            </a:r>
            <a:r>
              <a:rPr lang="en-US" sz="2400" dirty="0">
                <a:solidFill>
                  <a:srgbClr val="333333"/>
                </a:solidFill>
              </a:rPr>
              <a:t>??? </a:t>
            </a:r>
            <a:r>
              <a:rPr lang="en-US" sz="2400" dirty="0">
                <a:solidFill>
                  <a:srgbClr val="FFFFFF"/>
                </a:solidFill>
              </a:rPr>
              <a:t>... </a:t>
            </a:r>
            <a:r>
              <a:rPr lang="en-US" sz="2400" dirty="0" err="1">
                <a:solidFill>
                  <a:srgbClr val="FFFFFF"/>
                </a:solidFill>
              </a:rPr>
              <a:t>Informasi</a:t>
            </a:r>
            <a:r>
              <a:rPr lang="en-US" sz="2400" dirty="0">
                <a:solidFill>
                  <a:srgbClr val="FFFFFF"/>
                </a:solidFill>
              </a:rPr>
              <a:t> </a:t>
            </a:r>
            <a:r>
              <a:rPr lang="en-US" sz="2400" dirty="0" err="1">
                <a:solidFill>
                  <a:srgbClr val="FFFFFF"/>
                </a:solidFill>
              </a:rPr>
              <a:t>penting</a:t>
            </a:r>
            <a:r>
              <a:rPr lang="en-US" sz="2400" dirty="0">
                <a:solidFill>
                  <a:srgbClr val="FFFFFF"/>
                </a:solidFill>
              </a:rPr>
              <a:t> juga </a:t>
            </a:r>
            <a:r>
              <a:rPr lang="en-US" sz="2400" dirty="0" err="1">
                <a:solidFill>
                  <a:srgbClr val="FFFFFF"/>
                </a:solidFill>
              </a:rPr>
              <a:t>akan</a:t>
            </a:r>
            <a:r>
              <a:rPr lang="en-US" sz="2400" dirty="0">
                <a:solidFill>
                  <a:srgbClr val="FFFFFF"/>
                </a:solidFill>
              </a:rPr>
              <a:t> </a:t>
            </a:r>
            <a:r>
              <a:rPr lang="en-US" sz="2400" dirty="0" err="1">
                <a:solidFill>
                  <a:srgbClr val="FFFFFF"/>
                </a:solidFill>
              </a:rPr>
              <a:t>hilang</a:t>
            </a:r>
            <a:r>
              <a:rPr lang="en-US" sz="2400" dirty="0">
                <a:solidFill>
                  <a:srgbClr val="FFFFFF"/>
                </a:solidFill>
              </a:rPr>
              <a:t> (</a:t>
            </a:r>
            <a:r>
              <a:rPr lang="en-US" sz="2400" dirty="0" err="1">
                <a:solidFill>
                  <a:srgbClr val="FFFFFF"/>
                </a:solidFill>
              </a:rPr>
              <a:t>Janji</a:t>
            </a:r>
            <a:r>
              <a:rPr lang="en-US" sz="2400" dirty="0">
                <a:solidFill>
                  <a:srgbClr val="FFFFFF"/>
                </a:solidFill>
              </a:rPr>
              <a:t>, </a:t>
            </a:r>
            <a:r>
              <a:rPr lang="en-US" sz="2400" dirty="0" err="1">
                <a:solidFill>
                  <a:srgbClr val="FFFFFF"/>
                </a:solidFill>
              </a:rPr>
              <a:t>kenangan</a:t>
            </a:r>
            <a:r>
              <a:rPr lang="en-US" sz="2400" dirty="0">
                <a:solidFill>
                  <a:srgbClr val="FFFFFF"/>
                </a:solidFill>
              </a:rPr>
              <a:t> </a:t>
            </a:r>
            <a:r>
              <a:rPr lang="en-US" sz="2400" dirty="0" err="1">
                <a:solidFill>
                  <a:srgbClr val="FFFFFF"/>
                </a:solidFill>
              </a:rPr>
              <a:t>liburan</a:t>
            </a:r>
            <a:r>
              <a:rPr lang="en-US" sz="2400" dirty="0">
                <a:solidFill>
                  <a:srgbClr val="FFFFFF"/>
                </a:solidFill>
              </a:rPr>
              <a:t>, </a:t>
            </a:r>
            <a:r>
              <a:rPr lang="en-US" sz="2400" dirty="0" err="1">
                <a:solidFill>
                  <a:srgbClr val="FFFFFF"/>
                </a:solidFill>
              </a:rPr>
              <a:t>pengetahuan</a:t>
            </a:r>
            <a:r>
              <a:rPr lang="en-US" sz="2400" dirty="0">
                <a:solidFill>
                  <a:srgbClr val="FFFFFF"/>
                </a:solidFill>
              </a:rPr>
              <a:t> yang </a:t>
            </a:r>
            <a:r>
              <a:rPr lang="en-US" sz="2400" dirty="0" err="1">
                <a:solidFill>
                  <a:srgbClr val="FFFFFF"/>
                </a:solidFill>
              </a:rPr>
              <a:t>diperoleh</a:t>
            </a:r>
            <a:r>
              <a:rPr lang="en-US" sz="2400" dirty="0">
                <a:solidFill>
                  <a:srgbClr val="FFFFFF"/>
                </a:solidFill>
              </a:rPr>
              <a:t> di </a:t>
            </a:r>
            <a:r>
              <a:rPr lang="en-US" sz="2400" dirty="0" err="1">
                <a:solidFill>
                  <a:srgbClr val="FFFFFF"/>
                </a:solidFill>
              </a:rPr>
              <a:t>sekolah</a:t>
            </a:r>
            <a:r>
              <a:rPr lang="en-US" sz="2400" dirty="0">
                <a:solidFill>
                  <a:srgbClr val="FFFFFF"/>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5</a:t>
            </a:fld>
            <a:endParaRPr lang="de-DE" altLang="de-DE">
              <a:latin typeface="+mn-lt"/>
              <a:ea typeface="+mn-ea"/>
            </a:endParaRPr>
          </a:p>
        </p:txBody>
      </p:sp>
    </p:spTree>
    <p:extLst>
      <p:ext uri="{BB962C8B-B14F-4D97-AF65-F5344CB8AC3E}">
        <p14:creationId xmlns:p14="http://schemas.microsoft.com/office/powerpoint/2010/main" val="1120414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Memori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rPr>
              <a:t>Kapasitas</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memori</a:t>
            </a:r>
            <a:r>
              <a:rPr lang="en-US" sz="2400" dirty="0">
                <a:solidFill>
                  <a:srgbClr val="333333"/>
                </a:solidFill>
              </a:rPr>
              <a:t>/</a:t>
            </a:r>
            <a:r>
              <a:rPr lang="en-US" sz="2400" dirty="0" err="1">
                <a:solidFill>
                  <a:srgbClr val="333333"/>
                </a:solidFill>
              </a:rPr>
              <a:t>ingatan</a:t>
            </a:r>
            <a:r>
              <a:rPr lang="en-US" sz="2400" dirty="0">
                <a:solidFill>
                  <a:srgbClr val="333333"/>
                </a:solidFill>
              </a:rPr>
              <a:t>/</a:t>
            </a:r>
            <a:r>
              <a:rPr lang="en-US" sz="2400" dirty="0" err="1">
                <a:solidFill>
                  <a:srgbClr val="333333"/>
                </a:solidFill>
              </a:rPr>
              <a:t>informasi</a:t>
            </a:r>
            <a:r>
              <a:rPr lang="en-US" sz="2400" dirty="0">
                <a:solidFill>
                  <a:srgbClr val="333333"/>
                </a:solidFill>
              </a:rPr>
              <a:t> </a:t>
            </a:r>
            <a:r>
              <a:rPr lang="en-US" sz="2400" dirty="0" err="1">
                <a:solidFill>
                  <a:srgbClr val="333333"/>
                </a:solidFill>
              </a:rPr>
              <a:t>terbatas</a:t>
            </a:r>
            <a:r>
              <a:rPr lang="en-US" sz="2400" dirty="0">
                <a:solidFill>
                  <a:srgbClr val="333333"/>
                </a:solidFill>
              </a:rPr>
              <a:t>.</a:t>
            </a:r>
            <a:br>
              <a:rPr lang="en-US" sz="2400" dirty="0">
                <a:solidFill>
                  <a:srgbClr val="333333"/>
                </a:solidFill>
              </a:rPr>
            </a:br>
            <a:r>
              <a:rPr lang="en-US" sz="2400" dirty="0" err="1">
                <a:solidFill>
                  <a:srgbClr val="333333"/>
                </a:solidFill>
              </a:rPr>
              <a:t>Contoh</a:t>
            </a:r>
            <a:r>
              <a:rPr lang="en-US" sz="2400" dirty="0">
                <a:solidFill>
                  <a:srgbClr val="333333"/>
                </a:solidFill>
              </a:rPr>
              <a:t>: </a:t>
            </a:r>
            <a:r>
              <a:rPr lang="en-US" sz="2400" dirty="0" err="1">
                <a:solidFill>
                  <a:srgbClr val="333333"/>
                </a:solidFill>
              </a:rPr>
              <a:t>sekitar</a:t>
            </a:r>
            <a:r>
              <a:rPr lang="en-US" sz="2400" dirty="0">
                <a:solidFill>
                  <a:srgbClr val="333333"/>
                </a:solidFill>
              </a:rPr>
              <a:t> 40% </a:t>
            </a:r>
            <a:r>
              <a:rPr lang="en-US" sz="2400" dirty="0" err="1">
                <a:solidFill>
                  <a:srgbClr val="333333"/>
                </a:solidFill>
              </a:rPr>
              <a:t>dari</a:t>
            </a:r>
            <a:r>
              <a:rPr lang="en-US" sz="2400" dirty="0">
                <a:solidFill>
                  <a:srgbClr val="333333"/>
                </a:solidFill>
              </a:rPr>
              <a:t> </a:t>
            </a:r>
            <a:r>
              <a:rPr lang="en-US" sz="2400" dirty="0" err="1">
                <a:solidFill>
                  <a:srgbClr val="333333"/>
                </a:solidFill>
              </a:rPr>
              <a:t>rincian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telah</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dengar</a:t>
            </a:r>
            <a:r>
              <a:rPr lang="en-US" sz="2400" dirty="0">
                <a:solidFill>
                  <a:srgbClr val="333333"/>
                </a:solidFill>
              </a:rPr>
              <a:t> </a:t>
            </a:r>
            <a:r>
              <a:rPr lang="en-US" sz="2400" dirty="0" err="1">
                <a:solidFill>
                  <a:srgbClr val="333333"/>
                </a:solidFill>
              </a:rPr>
              <a:t>setengah</a:t>
            </a:r>
            <a:r>
              <a:rPr lang="en-US" sz="2400" dirty="0">
                <a:solidFill>
                  <a:srgbClr val="333333"/>
                </a:solidFill>
              </a:rPr>
              <a:t> jam </a:t>
            </a:r>
            <a:r>
              <a:rPr lang="en-US" sz="2400" dirty="0" err="1">
                <a:solidFill>
                  <a:srgbClr val="333333"/>
                </a:solidFill>
              </a:rPr>
              <a:t>lalu</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ulang</a:t>
            </a:r>
            <a:r>
              <a:rPr lang="en-US" sz="2400" dirty="0">
                <a:solidFill>
                  <a:srgbClr val="333333"/>
                </a:solidFill>
              </a:rPr>
              <a:t> </a:t>
            </a:r>
            <a:r>
              <a:rPr lang="en-US" sz="2400" dirty="0" err="1">
                <a:solidFill>
                  <a:srgbClr val="333333"/>
                </a:solidFill>
              </a:rPr>
              <a:t>kembali</a:t>
            </a:r>
            <a:r>
              <a:rPr lang="en-US" sz="2400" dirty="0">
                <a:solidFill>
                  <a:srgbClr val="333333"/>
                </a:solidFill>
              </a:rPr>
              <a:t>.</a:t>
            </a:r>
          </a:p>
          <a:p>
            <a:pPr marL="342900" lvl="0" indent="-342900" defTabSz="914400" fontAlgn="base">
              <a:buClr>
                <a:srgbClr val="000000"/>
              </a:buClr>
              <a:buFont typeface="WingDings"/>
              <a:buChar char=""/>
              <a:tabLst>
                <a:tab pos="361950" algn="l"/>
              </a:tabLst>
              <a:defRPr/>
            </a:pPr>
            <a:r>
              <a:rPr lang="en-US" sz="2400" dirty="0" err="1">
                <a:solidFill>
                  <a:srgbClr val="004992"/>
                </a:solidFill>
              </a:rPr>
              <a:t>Keuntungan</a:t>
            </a:r>
            <a:r>
              <a:rPr lang="en-US" sz="2400" dirty="0">
                <a:solidFill>
                  <a:srgbClr val="004992"/>
                </a:solidFill>
              </a:rPr>
              <a:t>:</a:t>
            </a:r>
            <a:r>
              <a:rPr lang="en-US" sz="2400" dirty="0">
                <a:solidFill>
                  <a:srgbClr val="333333"/>
                </a:solidFill>
              </a:rPr>
              <a:t> </a:t>
            </a:r>
            <a:r>
              <a:rPr lang="en-US" sz="2400" dirty="0" err="1">
                <a:solidFill>
                  <a:srgbClr val="333333"/>
                </a:solidFill>
              </a:rPr>
              <a:t>Otak</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menyimpan</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berguna</a:t>
            </a:r>
            <a:r>
              <a:rPr lang="en-US" sz="2400" dirty="0">
                <a:solidFill>
                  <a:srgbClr val="333333"/>
                </a:solidFill>
              </a:rPr>
              <a:t>. </a:t>
            </a:r>
            <a:r>
              <a:rPr lang="en-US" sz="2400" dirty="0" err="1">
                <a:solidFill>
                  <a:srgbClr val="333333"/>
                </a:solidFill>
              </a:rPr>
              <a:t>Sebagian</a:t>
            </a:r>
            <a:r>
              <a:rPr lang="en-US" sz="2400" dirty="0">
                <a:solidFill>
                  <a:srgbClr val="333333"/>
                </a:solidFill>
              </a:rPr>
              <a:t> </a:t>
            </a:r>
            <a:r>
              <a:rPr lang="en-US" sz="2400" dirty="0" err="1">
                <a:solidFill>
                  <a:srgbClr val="333333"/>
                </a:solidFill>
              </a:rPr>
              <a:t>besar</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tidak</a:t>
            </a:r>
            <a:r>
              <a:rPr lang="en-US" sz="2400" dirty="0">
                <a:solidFill>
                  <a:srgbClr val="333333"/>
                </a:solidFill>
              </a:rPr>
              <a:t> </a:t>
            </a:r>
            <a:r>
              <a:rPr lang="en-US" sz="2400" dirty="0" err="1">
                <a:solidFill>
                  <a:srgbClr val="333333"/>
                </a:solidFill>
              </a:rPr>
              <a:t>relevan</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hilang</a:t>
            </a:r>
            <a:r>
              <a:rPr lang="en-US" sz="2400" dirty="0">
                <a:solidFill>
                  <a:srgbClr val="333333"/>
                </a:solidFill>
              </a:rPr>
              <a:t> ... </a:t>
            </a:r>
            <a:r>
              <a:rPr lang="en-US" sz="2400" i="1" dirty="0" err="1">
                <a:solidFill>
                  <a:srgbClr val="004992"/>
                </a:solidFill>
              </a:rPr>
              <a:t>tapi</a:t>
            </a:r>
            <a:endParaRPr lang="en-US" sz="2400" i="1" dirty="0">
              <a:solidFill>
                <a:srgbClr val="004992"/>
              </a:solidFill>
            </a:endParaRPr>
          </a:p>
          <a:p>
            <a:pPr marL="342900" lvl="0" indent="-342900" defTabSz="914400" fontAlgn="base">
              <a:buClr>
                <a:srgbClr val="000000"/>
              </a:buClr>
              <a:buFont typeface="WingDings"/>
              <a:buChar char=""/>
              <a:tabLst>
                <a:tab pos="361950" algn="l"/>
              </a:tabLst>
              <a:defRPr/>
            </a:pPr>
            <a:r>
              <a:rPr lang="en-US" sz="2400" dirty="0" err="1">
                <a:solidFill>
                  <a:srgbClr val="004992"/>
                </a:solidFill>
              </a:rPr>
              <a:t>Kerugian</a:t>
            </a:r>
            <a:r>
              <a:rPr lang="en-US" sz="2400" dirty="0">
                <a:solidFill>
                  <a:srgbClr val="004992"/>
                </a:solidFill>
              </a:rPr>
              <a:t>: </a:t>
            </a:r>
            <a:r>
              <a:rPr lang="en-US" sz="2400" dirty="0">
                <a:solidFill>
                  <a:srgbClr val="333333"/>
                </a:solidFill>
              </a:rPr>
              <a:t>... </a:t>
            </a:r>
            <a:r>
              <a:rPr lang="en-US" sz="2400" dirty="0" err="1">
                <a:solidFill>
                  <a:srgbClr val="333333"/>
                </a:solidFill>
              </a:rPr>
              <a:t>Informasi</a:t>
            </a:r>
            <a:r>
              <a:rPr lang="en-US" sz="2400" dirty="0">
                <a:solidFill>
                  <a:srgbClr val="333333"/>
                </a:solidFill>
              </a:rPr>
              <a:t> </a:t>
            </a:r>
            <a:r>
              <a:rPr lang="en-US" sz="2400" dirty="0" err="1">
                <a:solidFill>
                  <a:srgbClr val="333333"/>
                </a:solidFill>
              </a:rPr>
              <a:t>penting</a:t>
            </a:r>
            <a:r>
              <a:rPr lang="en-US" sz="2400" dirty="0">
                <a:solidFill>
                  <a:srgbClr val="333333"/>
                </a:solidFill>
              </a:rPr>
              <a:t> juga </a:t>
            </a:r>
            <a:r>
              <a:rPr lang="en-US" sz="2400" dirty="0" err="1">
                <a:solidFill>
                  <a:srgbClr val="333333"/>
                </a:solidFill>
              </a:rPr>
              <a:t>akan</a:t>
            </a:r>
            <a:r>
              <a:rPr lang="en-US" sz="2400" dirty="0">
                <a:solidFill>
                  <a:srgbClr val="333333"/>
                </a:solidFill>
              </a:rPr>
              <a:t> </a:t>
            </a:r>
            <a:r>
              <a:rPr lang="en-US" sz="2400" dirty="0" err="1">
                <a:solidFill>
                  <a:srgbClr val="333333"/>
                </a:solidFill>
              </a:rPr>
              <a:t>hilang</a:t>
            </a:r>
            <a:r>
              <a:rPr lang="en-US" sz="2400" dirty="0">
                <a:solidFill>
                  <a:srgbClr val="333333"/>
                </a:solidFill>
              </a:rPr>
              <a:t> (</a:t>
            </a:r>
            <a:r>
              <a:rPr lang="en-US" sz="2400" dirty="0" err="1">
                <a:solidFill>
                  <a:srgbClr val="333333"/>
                </a:solidFill>
              </a:rPr>
              <a:t>Janji</a:t>
            </a:r>
            <a:r>
              <a:rPr lang="en-US" sz="2400" dirty="0">
                <a:solidFill>
                  <a:srgbClr val="333333"/>
                </a:solidFill>
              </a:rPr>
              <a:t>, </a:t>
            </a:r>
            <a:r>
              <a:rPr lang="en-US" sz="2400" dirty="0" err="1">
                <a:solidFill>
                  <a:srgbClr val="333333"/>
                </a:solidFill>
              </a:rPr>
              <a:t>kenangan</a:t>
            </a:r>
            <a:r>
              <a:rPr lang="en-US" sz="2400" dirty="0">
                <a:solidFill>
                  <a:srgbClr val="333333"/>
                </a:solidFill>
              </a:rPr>
              <a:t> </a:t>
            </a:r>
            <a:r>
              <a:rPr lang="en-US" sz="2400" dirty="0" err="1">
                <a:solidFill>
                  <a:srgbClr val="333333"/>
                </a:solidFill>
              </a:rPr>
              <a:t>liburan</a:t>
            </a:r>
            <a:r>
              <a:rPr lang="en-US" sz="2400" dirty="0">
                <a:solidFill>
                  <a:srgbClr val="333333"/>
                </a:solidFill>
              </a:rPr>
              <a:t>, </a:t>
            </a:r>
            <a:r>
              <a:rPr lang="en-US" sz="2400" dirty="0" err="1">
                <a:solidFill>
                  <a:srgbClr val="333333"/>
                </a:solidFill>
              </a:rPr>
              <a:t>pengetahuan</a:t>
            </a:r>
            <a:r>
              <a:rPr lang="en-US" sz="2400" dirty="0">
                <a:solidFill>
                  <a:srgbClr val="333333"/>
                </a:solidFill>
              </a:rPr>
              <a:t> yang </a:t>
            </a:r>
            <a:r>
              <a:rPr lang="en-US" sz="2400" dirty="0" err="1">
                <a:solidFill>
                  <a:srgbClr val="333333"/>
                </a:solidFill>
              </a:rPr>
              <a:t>diperoleh</a:t>
            </a:r>
            <a:r>
              <a:rPr lang="en-US" sz="2400" dirty="0">
                <a:solidFill>
                  <a:srgbClr val="333333"/>
                </a:solidFill>
              </a:rPr>
              <a:t> di </a:t>
            </a:r>
            <a:r>
              <a:rPr lang="en-US" sz="2400" dirty="0" err="1">
                <a:solidFill>
                  <a:srgbClr val="333333"/>
                </a:solidFill>
              </a:rPr>
              <a:t>sekolah</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6</a:t>
            </a:fld>
            <a:endParaRPr lang="de-DE" altLang="de-DE">
              <a:latin typeface="+mn-lt"/>
              <a:ea typeface="+mn-ea"/>
            </a:endParaRPr>
          </a:p>
        </p:txBody>
      </p:sp>
    </p:spTree>
    <p:extLst>
      <p:ext uri="{BB962C8B-B14F-4D97-AF65-F5344CB8AC3E}">
        <p14:creationId xmlns:p14="http://schemas.microsoft.com/office/powerpoint/2010/main" val="31313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mengganggu memori kita?</a:t>
            </a:r>
          </a:p>
        </p:txBody>
      </p:sp>
      <p:sp>
        <p:nvSpPr>
          <p:cNvPr id="6" name="Content Placeholder 5"/>
          <p:cNvSpPr>
            <a:spLocks noGrp="1"/>
          </p:cNvSpPr>
          <p:nvPr>
            <p:ph idx="1"/>
          </p:nvPr>
        </p:nvSpPr>
        <p:spPr/>
        <p:txBody>
          <a:bodyPr/>
          <a:lstStyle/>
          <a:p>
            <a:pPr lvl="0" defTabSz="914400" fontAlgn="base">
              <a:defRPr/>
            </a:pPr>
            <a:r>
              <a:rPr 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7</a:t>
            </a:fld>
            <a:endParaRPr lang="de-DE" altLang="de-DE">
              <a:latin typeface="+mn-lt"/>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mengganggu memori kita?</a:t>
            </a: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rPr>
              <a:t>Distraksi</a:t>
            </a:r>
            <a:r>
              <a:rPr lang="en-US" sz="2400" dirty="0">
                <a:solidFill>
                  <a:srgbClr val="333333"/>
                </a:solidFill>
              </a:rPr>
              <a:t> </a:t>
            </a:r>
            <a:r>
              <a:rPr lang="en-US" sz="2400" dirty="0" err="1">
                <a:solidFill>
                  <a:srgbClr val="333333"/>
                </a:solidFill>
              </a:rPr>
              <a:t>selama</a:t>
            </a:r>
            <a:r>
              <a:rPr lang="en-US" sz="2400" dirty="0">
                <a:solidFill>
                  <a:srgbClr val="333333"/>
                </a:solidFill>
              </a:rPr>
              <a:t> </a:t>
            </a:r>
            <a:r>
              <a:rPr lang="en-US" sz="2400" dirty="0" err="1">
                <a:solidFill>
                  <a:srgbClr val="333333"/>
                </a:solidFill>
              </a:rPr>
              <a:t>belajar</a:t>
            </a:r>
            <a:r>
              <a:rPr lang="en-US" sz="2400" dirty="0">
                <a:solidFill>
                  <a:srgbClr val="333333"/>
                </a:solidFill>
              </a:rPr>
              <a:t> (</a:t>
            </a:r>
            <a:r>
              <a:rPr lang="en-US" sz="2400" dirty="0" err="1">
                <a:solidFill>
                  <a:srgbClr val="333333"/>
                </a:solidFill>
              </a:rPr>
              <a:t>misalnya</a:t>
            </a:r>
            <a:r>
              <a:rPr lang="en-US" sz="2400" dirty="0">
                <a:solidFill>
                  <a:srgbClr val="333333"/>
                </a:solidFill>
              </a:rPr>
              <a:t> radio, </a:t>
            </a:r>
            <a:r>
              <a:rPr lang="en-GB" sz="2400" dirty="0">
                <a:solidFill>
                  <a:srgbClr val="333333"/>
                </a:solidFill>
              </a:rPr>
              <a:t>orang lain di </a:t>
            </a:r>
            <a:r>
              <a:rPr lang="en-GB" sz="2400" dirty="0" err="1">
                <a:solidFill>
                  <a:srgbClr val="333333"/>
                </a:solidFill>
              </a:rPr>
              <a:t>ruangan</a:t>
            </a:r>
            <a:r>
              <a:rPr lang="en-GB" sz="2400" dirty="0">
                <a:solidFill>
                  <a:srgbClr val="333333"/>
                </a:solidFill>
              </a:rPr>
              <a:t>, </a:t>
            </a:r>
            <a:r>
              <a:rPr lang="en-GB" sz="2400" dirty="0" err="1">
                <a:solidFill>
                  <a:srgbClr val="333333"/>
                </a:solidFill>
              </a:rPr>
              <a:t>lingkungan</a:t>
            </a:r>
            <a:r>
              <a:rPr lang="en-GB" sz="2400" dirty="0">
                <a:solidFill>
                  <a:srgbClr val="333333"/>
                </a:solidFill>
              </a:rPr>
              <a:t> yang </a:t>
            </a:r>
            <a:r>
              <a:rPr lang="en-GB" sz="2400" dirty="0" err="1">
                <a:solidFill>
                  <a:srgbClr val="333333"/>
                </a:solidFill>
              </a:rPr>
              <a:t>tak</a:t>
            </a:r>
            <a:r>
              <a:rPr lang="en-GB" sz="2400" dirty="0">
                <a:solidFill>
                  <a:srgbClr val="333333"/>
                </a:solidFill>
              </a:rPr>
              <a:t> </a:t>
            </a:r>
            <a:r>
              <a:rPr lang="en-GB" sz="2400" dirty="0" err="1">
                <a:solidFill>
                  <a:srgbClr val="333333"/>
                </a:solidFill>
              </a:rPr>
              <a:t>nyaman</a:t>
            </a:r>
            <a:r>
              <a:rPr lang="en-GB"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5" name="Slide Number Placeholder 4"/>
          <p:cNvSpPr>
            <a:spLocks noGrp="1"/>
          </p:cNvSpPr>
          <p:nvPr>
            <p:ph type="sldNum" sz="quarter" idx="12"/>
          </p:nvPr>
        </p:nvSpPr>
        <p:spPr/>
        <p:txBody>
          <a:bodyPr/>
          <a:lstStyle/>
          <a:p>
            <a:fld id="{12EBCB7B-BD99-4F42-8431-CA032638657E}" type="slidenum">
              <a:rPr lang="de-DE" altLang="de-DE" smtClean="0">
                <a:latin typeface="+mn-lt"/>
                <a:cs typeface="+mn-cs"/>
              </a:rPr>
              <a:pPr/>
              <a:t>8</a:t>
            </a:fld>
            <a:endParaRPr lang="de-DE" altLang="de-DE">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mengganggu memori kita?</a:t>
            </a: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rPr>
              <a:t>Distraksi</a:t>
            </a:r>
            <a:r>
              <a:rPr lang="en-US" sz="2400" dirty="0">
                <a:solidFill>
                  <a:srgbClr val="333333"/>
                </a:solidFill>
              </a:rPr>
              <a:t> </a:t>
            </a:r>
            <a:r>
              <a:rPr lang="en-US" sz="2400" dirty="0" err="1">
                <a:solidFill>
                  <a:srgbClr val="333333"/>
                </a:solidFill>
              </a:rPr>
              <a:t>selama</a:t>
            </a:r>
            <a:r>
              <a:rPr lang="en-US" sz="2400" dirty="0">
                <a:solidFill>
                  <a:srgbClr val="333333"/>
                </a:solidFill>
              </a:rPr>
              <a:t> </a:t>
            </a:r>
            <a:r>
              <a:rPr lang="en-US" sz="2400" dirty="0" err="1">
                <a:solidFill>
                  <a:srgbClr val="333333"/>
                </a:solidFill>
              </a:rPr>
              <a:t>belajar</a:t>
            </a:r>
            <a:r>
              <a:rPr lang="en-US" sz="2400" dirty="0">
                <a:solidFill>
                  <a:srgbClr val="333333"/>
                </a:solidFill>
              </a:rPr>
              <a:t> (</a:t>
            </a:r>
            <a:r>
              <a:rPr lang="en-US" sz="2400" dirty="0" err="1">
                <a:solidFill>
                  <a:srgbClr val="333333"/>
                </a:solidFill>
              </a:rPr>
              <a:t>misalnya</a:t>
            </a:r>
            <a:r>
              <a:rPr lang="en-US" sz="2400" dirty="0">
                <a:solidFill>
                  <a:srgbClr val="333333"/>
                </a:solidFill>
              </a:rPr>
              <a:t> radio, </a:t>
            </a:r>
            <a:r>
              <a:rPr lang="en-GB" sz="2400" dirty="0">
                <a:solidFill>
                  <a:srgbClr val="333333"/>
                </a:solidFill>
              </a:rPr>
              <a:t>orang lain di </a:t>
            </a:r>
            <a:r>
              <a:rPr lang="en-GB" sz="2400" dirty="0" err="1">
                <a:solidFill>
                  <a:srgbClr val="333333"/>
                </a:solidFill>
              </a:rPr>
              <a:t>ruangan</a:t>
            </a:r>
            <a:r>
              <a:rPr lang="en-GB" sz="2400" dirty="0">
                <a:solidFill>
                  <a:srgbClr val="333333"/>
                </a:solidFill>
              </a:rPr>
              <a:t>, </a:t>
            </a:r>
            <a:r>
              <a:rPr lang="en-GB" sz="2400" dirty="0" err="1">
                <a:solidFill>
                  <a:srgbClr val="333333"/>
                </a:solidFill>
              </a:rPr>
              <a:t>lingkungan</a:t>
            </a:r>
            <a:r>
              <a:rPr lang="en-GB" sz="2400" dirty="0">
                <a:solidFill>
                  <a:srgbClr val="333333"/>
                </a:solidFill>
              </a:rPr>
              <a:t> yang </a:t>
            </a:r>
            <a:r>
              <a:rPr lang="en-GB" sz="2400" dirty="0" err="1">
                <a:solidFill>
                  <a:srgbClr val="333333"/>
                </a:solidFill>
              </a:rPr>
              <a:t>tak</a:t>
            </a:r>
            <a:r>
              <a:rPr lang="en-GB" sz="2400" dirty="0">
                <a:solidFill>
                  <a:srgbClr val="333333"/>
                </a:solidFill>
              </a:rPr>
              <a:t> </a:t>
            </a:r>
            <a:r>
              <a:rPr lang="en-GB" sz="2400" dirty="0" err="1">
                <a:solidFill>
                  <a:srgbClr val="333333"/>
                </a:solidFill>
              </a:rPr>
              <a:t>nyaman</a:t>
            </a:r>
            <a:r>
              <a:rPr lang="en-GB"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rPr>
              <a:t>Stres</a:t>
            </a:r>
            <a:r>
              <a:rPr lang="en-US" sz="2400" dirty="0">
                <a:solidFill>
                  <a:srgbClr val="004992"/>
                </a:solidFill>
              </a:rPr>
              <a:t> </a:t>
            </a:r>
            <a:r>
              <a:rPr lang="en-US" sz="2400">
                <a:solidFill>
                  <a:srgbClr val="004992"/>
                </a:solidFill>
              </a:rPr>
              <a:t>&amp; tekanan</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5" name="Slide Number Placeholder 4"/>
          <p:cNvSpPr>
            <a:spLocks noGrp="1"/>
          </p:cNvSpPr>
          <p:nvPr>
            <p:ph type="sldNum" sz="quarter" idx="12"/>
          </p:nvPr>
        </p:nvSpPr>
        <p:spPr/>
        <p:txBody>
          <a:bodyPr/>
          <a:lstStyle/>
          <a:p>
            <a:fld id="{12EBCB7B-BD99-4F42-8431-CA032638657E}" type="slidenum">
              <a:rPr lang="de-DE" altLang="de-DE" smtClean="0">
                <a:latin typeface="+mn-lt"/>
                <a:cs typeface="+mn-cs"/>
              </a:rPr>
              <a:pPr/>
              <a:t>9</a:t>
            </a:fld>
            <a:endParaRPr lang="de-DE" altLang="de-DE">
              <a:latin typeface="+mn-lt"/>
              <a:cs typeface="+mn-cs"/>
            </a:endParaRPr>
          </a:p>
        </p:txBody>
      </p:sp>
    </p:spTree>
    <p:extLst>
      <p:ext uri="{BB962C8B-B14F-4D97-AF65-F5344CB8AC3E}">
        <p14:creationId xmlns:p14="http://schemas.microsoft.com/office/powerpoint/2010/main" val="1296137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mengganggu memori kita?</a:t>
            </a: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rPr>
              <a:t>Distraksi</a:t>
            </a:r>
            <a:r>
              <a:rPr lang="en-US" sz="2400" dirty="0">
                <a:solidFill>
                  <a:srgbClr val="333333"/>
                </a:solidFill>
              </a:rPr>
              <a:t> </a:t>
            </a:r>
            <a:r>
              <a:rPr lang="en-US" sz="2400" dirty="0" err="1">
                <a:solidFill>
                  <a:srgbClr val="333333"/>
                </a:solidFill>
              </a:rPr>
              <a:t>selama</a:t>
            </a:r>
            <a:r>
              <a:rPr lang="en-US" sz="2400" dirty="0">
                <a:solidFill>
                  <a:srgbClr val="333333"/>
                </a:solidFill>
              </a:rPr>
              <a:t> </a:t>
            </a:r>
            <a:r>
              <a:rPr lang="en-US" sz="2400" dirty="0" err="1">
                <a:solidFill>
                  <a:srgbClr val="333333"/>
                </a:solidFill>
              </a:rPr>
              <a:t>belajar</a:t>
            </a:r>
            <a:r>
              <a:rPr lang="en-US" sz="2400" dirty="0">
                <a:solidFill>
                  <a:srgbClr val="333333"/>
                </a:solidFill>
              </a:rPr>
              <a:t> (</a:t>
            </a:r>
            <a:r>
              <a:rPr lang="en-US" sz="2400" dirty="0" err="1">
                <a:solidFill>
                  <a:srgbClr val="333333"/>
                </a:solidFill>
              </a:rPr>
              <a:t>misalnya</a:t>
            </a:r>
            <a:r>
              <a:rPr lang="en-US" sz="2400" dirty="0">
                <a:solidFill>
                  <a:srgbClr val="333333"/>
                </a:solidFill>
              </a:rPr>
              <a:t> radio, </a:t>
            </a:r>
            <a:r>
              <a:rPr lang="en-GB" sz="2400" dirty="0">
                <a:solidFill>
                  <a:srgbClr val="333333"/>
                </a:solidFill>
              </a:rPr>
              <a:t>orang lain di </a:t>
            </a:r>
            <a:r>
              <a:rPr lang="en-GB" sz="2400" dirty="0" err="1">
                <a:solidFill>
                  <a:srgbClr val="333333"/>
                </a:solidFill>
              </a:rPr>
              <a:t>ruangan</a:t>
            </a:r>
            <a:r>
              <a:rPr lang="en-GB" sz="2400" dirty="0">
                <a:solidFill>
                  <a:srgbClr val="333333"/>
                </a:solidFill>
              </a:rPr>
              <a:t>, </a:t>
            </a:r>
            <a:r>
              <a:rPr lang="en-GB" sz="2400" dirty="0" err="1">
                <a:solidFill>
                  <a:srgbClr val="333333"/>
                </a:solidFill>
              </a:rPr>
              <a:t>lingkungan</a:t>
            </a:r>
            <a:r>
              <a:rPr lang="en-GB" sz="2400" dirty="0">
                <a:solidFill>
                  <a:srgbClr val="333333"/>
                </a:solidFill>
              </a:rPr>
              <a:t> yang </a:t>
            </a:r>
            <a:r>
              <a:rPr lang="en-GB" sz="2400" dirty="0" err="1">
                <a:solidFill>
                  <a:srgbClr val="333333"/>
                </a:solidFill>
              </a:rPr>
              <a:t>tak</a:t>
            </a:r>
            <a:r>
              <a:rPr lang="en-GB" sz="2400" dirty="0">
                <a:solidFill>
                  <a:srgbClr val="333333"/>
                </a:solidFill>
              </a:rPr>
              <a:t> </a:t>
            </a:r>
            <a:r>
              <a:rPr lang="en-GB" sz="2400" dirty="0" err="1">
                <a:solidFill>
                  <a:srgbClr val="333333"/>
                </a:solidFill>
              </a:rPr>
              <a:t>nyaman</a:t>
            </a:r>
            <a:r>
              <a:rPr lang="en-GB"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rPr>
              <a:t>Stres</a:t>
            </a:r>
            <a:r>
              <a:rPr lang="en-US" sz="2400" dirty="0">
                <a:solidFill>
                  <a:srgbClr val="004992"/>
                </a:solidFill>
              </a:rPr>
              <a:t> &amp; </a:t>
            </a:r>
            <a:r>
              <a:rPr lang="en-US" sz="2400" dirty="0" err="1">
                <a:solidFill>
                  <a:srgbClr val="004992"/>
                </a:solidFill>
              </a:rPr>
              <a:t>tekanan</a:t>
            </a:r>
            <a:endParaRPr lang="en-US" sz="2400" dirty="0">
              <a:solidFill>
                <a:srgbClr val="004992"/>
              </a:solidFill>
            </a:endParaRPr>
          </a:p>
          <a:p>
            <a:pPr marL="342900" lvl="0" indent="-342900" defTabSz="914400" fontAlgn="base">
              <a:buClr>
                <a:srgbClr val="333333"/>
              </a:buClr>
              <a:buFont typeface="WingDings"/>
              <a:buChar char=""/>
              <a:tabLst>
                <a:tab pos="361950" algn="l"/>
              </a:tabLst>
              <a:defRPr/>
            </a:pPr>
            <a:r>
              <a:rPr lang="en-US" sz="2400" dirty="0" err="1">
                <a:solidFill>
                  <a:srgbClr val="004992"/>
                </a:solidFill>
              </a:rPr>
              <a:t>Konsumsi</a:t>
            </a:r>
            <a:r>
              <a:rPr lang="en-US" sz="2400" dirty="0">
                <a:solidFill>
                  <a:srgbClr val="004992"/>
                </a:solidFill>
              </a:rPr>
              <a:t> </a:t>
            </a:r>
            <a:r>
              <a:rPr lang="en-US" sz="2400" dirty="0" err="1">
                <a:solidFill>
                  <a:srgbClr val="004992"/>
                </a:solidFill>
              </a:rPr>
              <a:t>alkohol</a:t>
            </a:r>
            <a:r>
              <a:rPr lang="en-US" sz="2400" dirty="0">
                <a:solidFill>
                  <a:srgbClr val="004992"/>
                </a:solidFill>
              </a:rPr>
              <a:t> </a:t>
            </a:r>
            <a:r>
              <a:rPr lang="en-US" sz="2400" err="1">
                <a:solidFill>
                  <a:srgbClr val="004992"/>
                </a:solidFill>
              </a:rPr>
              <a:t>berlebihan</a:t>
            </a:r>
            <a:r>
              <a:rPr lang="en-US" sz="240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5" name="Slide Number Placeholder 4"/>
          <p:cNvSpPr>
            <a:spLocks noGrp="1"/>
          </p:cNvSpPr>
          <p:nvPr>
            <p:ph type="sldNum" sz="quarter" idx="12"/>
          </p:nvPr>
        </p:nvSpPr>
        <p:spPr/>
        <p:txBody>
          <a:bodyPr/>
          <a:lstStyle/>
          <a:p>
            <a:fld id="{12EBCB7B-BD99-4F42-8431-CA032638657E}" type="slidenum">
              <a:rPr lang="de-DE" altLang="de-DE" smtClean="0">
                <a:latin typeface="+mn-lt"/>
                <a:cs typeface="+mn-cs"/>
              </a:rPr>
              <a:pPr/>
              <a:t>10</a:t>
            </a:fld>
            <a:endParaRPr lang="de-DE" altLang="de-DE">
              <a:latin typeface="+mn-lt"/>
              <a:cs typeface="+mn-cs"/>
            </a:endParaRPr>
          </a:p>
        </p:txBody>
      </p:sp>
    </p:spTree>
    <p:extLst>
      <p:ext uri="{BB962C8B-B14F-4D97-AF65-F5344CB8AC3E}">
        <p14:creationId xmlns:p14="http://schemas.microsoft.com/office/powerpoint/2010/main" val="1354916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yang mengganggu memori kita?</a:t>
            </a: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rPr>
              <a:t>Distraksi</a:t>
            </a:r>
            <a:r>
              <a:rPr lang="en-US" sz="2400" dirty="0">
                <a:solidFill>
                  <a:srgbClr val="333333"/>
                </a:solidFill>
              </a:rPr>
              <a:t> </a:t>
            </a:r>
            <a:r>
              <a:rPr lang="en-US" sz="2400" dirty="0" err="1">
                <a:solidFill>
                  <a:srgbClr val="333333"/>
                </a:solidFill>
              </a:rPr>
              <a:t>selama</a:t>
            </a:r>
            <a:r>
              <a:rPr lang="en-US" sz="2400" dirty="0">
                <a:solidFill>
                  <a:srgbClr val="333333"/>
                </a:solidFill>
              </a:rPr>
              <a:t> </a:t>
            </a:r>
            <a:r>
              <a:rPr lang="en-US" sz="2400" dirty="0" err="1">
                <a:solidFill>
                  <a:srgbClr val="333333"/>
                </a:solidFill>
              </a:rPr>
              <a:t>belajar</a:t>
            </a:r>
            <a:r>
              <a:rPr lang="en-US" sz="2400" dirty="0">
                <a:solidFill>
                  <a:srgbClr val="333333"/>
                </a:solidFill>
              </a:rPr>
              <a:t> (</a:t>
            </a:r>
            <a:r>
              <a:rPr lang="en-US" sz="2400" dirty="0" err="1">
                <a:solidFill>
                  <a:srgbClr val="333333"/>
                </a:solidFill>
              </a:rPr>
              <a:t>misalnya</a:t>
            </a:r>
            <a:r>
              <a:rPr lang="en-US" sz="2400" dirty="0">
                <a:solidFill>
                  <a:srgbClr val="333333"/>
                </a:solidFill>
              </a:rPr>
              <a:t> radio, </a:t>
            </a:r>
            <a:r>
              <a:rPr lang="en-GB" sz="2400" dirty="0">
                <a:solidFill>
                  <a:srgbClr val="333333"/>
                </a:solidFill>
              </a:rPr>
              <a:t>orang lain di </a:t>
            </a:r>
            <a:r>
              <a:rPr lang="en-GB" sz="2400" dirty="0" err="1">
                <a:solidFill>
                  <a:srgbClr val="333333"/>
                </a:solidFill>
              </a:rPr>
              <a:t>ruangan</a:t>
            </a:r>
            <a:r>
              <a:rPr lang="en-GB" sz="2400" dirty="0">
                <a:solidFill>
                  <a:srgbClr val="333333"/>
                </a:solidFill>
              </a:rPr>
              <a:t>, </a:t>
            </a:r>
            <a:r>
              <a:rPr lang="en-GB" sz="2400" dirty="0" err="1">
                <a:solidFill>
                  <a:srgbClr val="333333"/>
                </a:solidFill>
              </a:rPr>
              <a:t>lingkungan</a:t>
            </a:r>
            <a:r>
              <a:rPr lang="en-GB" sz="2400" dirty="0">
                <a:solidFill>
                  <a:srgbClr val="333333"/>
                </a:solidFill>
              </a:rPr>
              <a:t> yang </a:t>
            </a:r>
            <a:r>
              <a:rPr lang="en-GB" sz="2400" dirty="0" err="1">
                <a:solidFill>
                  <a:srgbClr val="333333"/>
                </a:solidFill>
              </a:rPr>
              <a:t>tak</a:t>
            </a:r>
            <a:r>
              <a:rPr lang="en-GB" sz="2400" dirty="0">
                <a:solidFill>
                  <a:srgbClr val="333333"/>
                </a:solidFill>
              </a:rPr>
              <a:t> </a:t>
            </a:r>
            <a:r>
              <a:rPr lang="en-GB" sz="2400" dirty="0" err="1">
                <a:solidFill>
                  <a:srgbClr val="333333"/>
                </a:solidFill>
              </a:rPr>
              <a:t>nyaman</a:t>
            </a:r>
            <a:r>
              <a:rPr lang="en-GB"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rPr>
              <a:t>Stres</a:t>
            </a:r>
            <a:r>
              <a:rPr lang="en-US" sz="2400" dirty="0">
                <a:solidFill>
                  <a:srgbClr val="004992"/>
                </a:solidFill>
              </a:rPr>
              <a:t> &amp; </a:t>
            </a:r>
            <a:r>
              <a:rPr lang="en-US" sz="2400" dirty="0" err="1">
                <a:solidFill>
                  <a:srgbClr val="004992"/>
                </a:solidFill>
              </a:rPr>
              <a:t>tekanan</a:t>
            </a:r>
            <a:endParaRPr lang="en-US" sz="2400" dirty="0">
              <a:solidFill>
                <a:srgbClr val="004992"/>
              </a:solidFill>
            </a:endParaRPr>
          </a:p>
          <a:p>
            <a:pPr marL="342900" lvl="0" indent="-342900" defTabSz="914400" fontAlgn="base">
              <a:buClr>
                <a:srgbClr val="333333"/>
              </a:buClr>
              <a:buFont typeface="WingDings"/>
              <a:buChar char=""/>
              <a:tabLst>
                <a:tab pos="361950" algn="l"/>
              </a:tabLst>
              <a:defRPr/>
            </a:pPr>
            <a:r>
              <a:rPr lang="en-US" sz="2400" dirty="0" err="1">
                <a:solidFill>
                  <a:srgbClr val="004992"/>
                </a:solidFill>
              </a:rPr>
              <a:t>Konsumsi</a:t>
            </a:r>
            <a:r>
              <a:rPr lang="en-US" sz="2400" dirty="0">
                <a:solidFill>
                  <a:srgbClr val="004992"/>
                </a:solidFill>
              </a:rPr>
              <a:t> </a:t>
            </a:r>
            <a:r>
              <a:rPr lang="en-US" sz="2400" dirty="0" err="1">
                <a:solidFill>
                  <a:srgbClr val="004992"/>
                </a:solidFill>
              </a:rPr>
              <a:t>alkohol</a:t>
            </a:r>
            <a:r>
              <a:rPr lang="en-US" sz="2400" dirty="0">
                <a:solidFill>
                  <a:srgbClr val="004992"/>
                </a:solidFill>
              </a:rPr>
              <a:t> </a:t>
            </a:r>
            <a:r>
              <a:rPr lang="en-US" sz="2400" dirty="0" err="1">
                <a:solidFill>
                  <a:srgbClr val="004992"/>
                </a:solidFill>
              </a:rPr>
              <a:t>berlebihan</a:t>
            </a:r>
            <a:r>
              <a:rPr lang="en-US" sz="2400" dirty="0">
                <a:solidFill>
                  <a:srgbClr val="004992"/>
                </a:solidFill>
              </a:rPr>
              <a:t>!</a:t>
            </a:r>
          </a:p>
          <a:p>
            <a:pPr marL="342900" lvl="0" indent="-342900" defTabSz="914400" fontAlgn="base">
              <a:buClr>
                <a:srgbClr val="000000"/>
              </a:buClr>
              <a:buFont typeface="WingDings"/>
              <a:buChar char=""/>
              <a:tabLst>
                <a:tab pos="361950" algn="l"/>
              </a:tabLst>
              <a:defRPr/>
            </a:pPr>
            <a:r>
              <a:rPr lang="en-US" sz="2400" dirty="0" err="1">
                <a:solidFill>
                  <a:srgbClr val="004992"/>
                </a:solidFill>
              </a:rPr>
              <a:t>Aktivitas</a:t>
            </a:r>
            <a:r>
              <a:rPr lang="en-US" sz="2400" dirty="0">
                <a:solidFill>
                  <a:srgbClr val="004992"/>
                </a:solidFill>
              </a:rPr>
              <a:t> yang </a:t>
            </a:r>
            <a:r>
              <a:rPr lang="en-US" sz="2400" dirty="0" err="1">
                <a:solidFill>
                  <a:srgbClr val="004992"/>
                </a:solidFill>
              </a:rPr>
              <a:t>mengalihkan</a:t>
            </a:r>
            <a:r>
              <a:rPr lang="en-US" sz="2400" dirty="0">
                <a:solidFill>
                  <a:srgbClr val="004992"/>
                </a:solidFill>
              </a:rPr>
              <a:t> </a:t>
            </a:r>
            <a:r>
              <a:rPr lang="en-US" sz="2400" dirty="0" err="1">
                <a:solidFill>
                  <a:srgbClr val="004992"/>
                </a:solidFill>
              </a:rPr>
              <a:t>setelah</a:t>
            </a:r>
            <a:r>
              <a:rPr lang="en-US" sz="2400" dirty="0">
                <a:solidFill>
                  <a:srgbClr val="004992"/>
                </a:solidFill>
              </a:rPr>
              <a:t> </a:t>
            </a:r>
            <a:r>
              <a:rPr lang="en-US" sz="2400" dirty="0" err="1">
                <a:solidFill>
                  <a:srgbClr val="004992"/>
                </a:solidFill>
              </a:rPr>
              <a:t>belajar</a:t>
            </a:r>
            <a:r>
              <a:rPr lang="en-US" sz="2400" dirty="0">
                <a:solidFill>
                  <a:srgbClr val="004992"/>
                </a:solidFill>
              </a:rPr>
              <a:t> </a:t>
            </a:r>
            <a:r>
              <a:rPr lang="en-GB" sz="2400" dirty="0">
                <a:solidFill>
                  <a:srgbClr val="333333"/>
                </a:solidFill>
              </a:rPr>
              <a:t>(</a:t>
            </a:r>
            <a:r>
              <a:rPr lang="en-GB" sz="2400" dirty="0" err="1">
                <a:solidFill>
                  <a:srgbClr val="333333"/>
                </a:solidFill>
              </a:rPr>
              <a:t>misalnya</a:t>
            </a:r>
            <a:r>
              <a:rPr lang="en-GB" sz="2400" dirty="0">
                <a:solidFill>
                  <a:srgbClr val="333333"/>
                </a:solidFill>
              </a:rPr>
              <a:t> </a:t>
            </a:r>
            <a:r>
              <a:rPr lang="en-GB" sz="2400" dirty="0" err="1">
                <a:solidFill>
                  <a:srgbClr val="333333"/>
                </a:solidFill>
              </a:rPr>
              <a:t>menonton</a:t>
            </a:r>
            <a:r>
              <a:rPr lang="en-GB" sz="2400" dirty="0">
                <a:solidFill>
                  <a:srgbClr val="333333"/>
                </a:solidFill>
              </a:rPr>
              <a:t> TV)</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5" name="Slide Number Placeholder 4"/>
          <p:cNvSpPr>
            <a:spLocks noGrp="1"/>
          </p:cNvSpPr>
          <p:nvPr>
            <p:ph type="sldNum" sz="quarter" idx="12"/>
          </p:nvPr>
        </p:nvSpPr>
        <p:spPr/>
        <p:txBody>
          <a:bodyPr/>
          <a:lstStyle/>
          <a:p>
            <a:fld id="{12EBCB7B-BD99-4F42-8431-CA032638657E}" type="slidenum">
              <a:rPr lang="de-DE" altLang="de-DE" smtClean="0">
                <a:latin typeface="+mn-lt"/>
                <a:cs typeface="+mn-cs"/>
              </a:rPr>
              <a:pPr/>
              <a:t>11</a:t>
            </a:fld>
            <a:endParaRPr lang="de-DE" altLang="de-DE">
              <a:latin typeface="+mn-lt"/>
              <a:cs typeface="+mn-cs"/>
            </a:endParaRPr>
          </a:p>
        </p:txBody>
      </p:sp>
    </p:spTree>
    <p:extLst>
      <p:ext uri="{BB962C8B-B14F-4D97-AF65-F5344CB8AC3E}">
        <p14:creationId xmlns:p14="http://schemas.microsoft.com/office/powerpoint/2010/main" val="1454626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de-DE" altLang="de-DE" sz="2400">
                <a:solidFill>
                  <a:srgbClr val="004992"/>
                </a:solidFill>
              </a:rPr>
              <a:t>Semakin banyak indera tubuh yang terlibat dalam proses pembelajaran, semakin baik dalam mengingat!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Bagaimana saya dapat mengingat sesuatu dengan lebih baik?</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5 – Memori</a:t>
            </a:r>
          </a:p>
        </p:txBody>
      </p:sp>
      <p:sp>
        <p:nvSpPr>
          <p:cNvPr id="4" name="Slide Number Placeholder 3"/>
          <p:cNvSpPr>
            <a:spLocks noGrp="1"/>
          </p:cNvSpPr>
          <p:nvPr>
            <p:ph type="sldNum" sz="quarter" idx="12"/>
          </p:nvPr>
        </p:nvSpPr>
        <p:spPr/>
        <p:txBody>
          <a:bodyPr/>
          <a:lstStyle/>
          <a:p>
            <a:pPr>
              <a:defRPr/>
            </a:pPr>
            <a:fld id="{3374236D-8B6B-4705-B5C6-C210FDEB32E5}" type="slidenum">
              <a:rPr lang="de-DE" altLang="de-DE" smtClean="0">
                <a:latin typeface="+mn-lt"/>
                <a:ea typeface="+mn-ea"/>
              </a:rPr>
              <a:pPr>
                <a:defRPr/>
              </a:pPr>
              <a:t>12</a:t>
            </a:fld>
            <a:endParaRPr lang="de-DE" altLang="de-DE">
              <a:latin typeface="+mn-lt"/>
              <a:ea typeface="+mn-ea"/>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28016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ea typeface="+mn-ea"/>
              </a:rPr>
              <a:t>Mempraktekkan</a:t>
            </a:r>
            <a:endParaRPr lang="en-GB" altLang="de-DE" sz="1200" b="1" dirty="0">
              <a:latin typeface="+mn-lt"/>
              <a:ea typeface="+mn-ea"/>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ea typeface="+mn-ea"/>
              </a:rPr>
              <a:t>Berdiskusi</a:t>
            </a:r>
            <a:endParaRPr lang="en-GB" altLang="de-DE" sz="1200" b="1" dirty="0">
              <a:latin typeface="+mn-lt"/>
              <a:ea typeface="+mn-ea"/>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Berdiskusi</a:t>
            </a:r>
            <a:endParaRPr lang="en-GB" altLang="de-DE" sz="1200" b="1" dirty="0">
              <a:latin typeface="+mn-lt"/>
              <a:ea typeface="+mn-ea"/>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Melihat</a:t>
            </a:r>
            <a:endParaRPr lang="en-GB" altLang="de-DE" sz="1200" b="1" dirty="0">
              <a:latin typeface="+mn-lt"/>
              <a:ea typeface="+mn-ea"/>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Melihat</a:t>
            </a:r>
            <a:endParaRPr lang="en-GB" altLang="de-DE" sz="1200" b="1" dirty="0">
              <a:latin typeface="+mn-lt"/>
              <a:ea typeface="+mn-ea"/>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Melihat</a:t>
            </a:r>
            <a:endParaRPr lang="en-GB" altLang="de-DE" sz="1200" b="1" dirty="0">
              <a:latin typeface="+mn-lt"/>
              <a:ea typeface="+mn-ea"/>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Melihat</a:t>
            </a:r>
            <a:endParaRPr lang="en-GB" altLang="de-DE" sz="1200" b="1" dirty="0">
              <a:latin typeface="+mn-lt"/>
              <a:ea typeface="+mn-ea"/>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Mendengar</a:t>
            </a:r>
            <a:endParaRPr lang="en-GB" altLang="de-DE" sz="1200" b="1" dirty="0">
              <a:latin typeface="+mn-lt"/>
              <a:ea typeface="+mn-ea"/>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Mendengar</a:t>
            </a:r>
            <a:endParaRPr lang="en-GB" altLang="de-DE" sz="1200" b="1" dirty="0">
              <a:latin typeface="+mn-lt"/>
              <a:ea typeface="+mn-ea"/>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Mendengar</a:t>
            </a:r>
            <a:endParaRPr lang="en-GB" altLang="de-DE" sz="1200" b="1" dirty="0">
              <a:latin typeface="+mn-lt"/>
              <a:ea typeface="+mn-ea"/>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Mendengar</a:t>
            </a:r>
            <a:endParaRPr lang="en-GB" altLang="de-DE" sz="1200" b="1" dirty="0">
              <a:latin typeface="+mn-lt"/>
              <a:ea typeface="+mn-ea"/>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it-IT" altLang="de-DE" sz="1400" b="1">
                <a:latin typeface="+mn-lt"/>
                <a:ea typeface="+mn-ea"/>
              </a:rPr>
              <a:t>Mengingat kembali memori dalam persen (%)</a:t>
            </a:r>
            <a:endParaRPr lang="en-GB" altLang="de-DE" sz="1400" b="1" dirty="0">
              <a:latin typeface="+mn-lt"/>
              <a:ea typeface="+mn-ea"/>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3540736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ption_3"/>
          <p:cNvSpPr txBox="1">
            <a:spLocks noChangeArrowheads="1"/>
          </p:cNvSpPr>
          <p:nvPr/>
        </p:nvSpPr>
        <p:spPr bwMode="auto">
          <a:xfrm>
            <a:off x="408955" y="5197136"/>
            <a:ext cx="1137600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05000"/>
              </a:lnSpc>
              <a:spcBef>
                <a:spcPts val="1999"/>
              </a:spcBef>
              <a:spcAft>
                <a:spcPts val="0"/>
              </a:spcAft>
              <a:buClrTx/>
              <a:buNone/>
            </a:pPr>
            <a:r>
              <a:rPr lang="en-US" altLang="de-DE" sz="2400" b="0" dirty="0" err="1">
                <a:solidFill>
                  <a:srgbClr val="333333"/>
                </a:solidFill>
                <a:latin typeface="Calibri Light"/>
              </a:rPr>
              <a:t>Psikolog</a:t>
            </a:r>
            <a:r>
              <a:rPr lang="en-US" altLang="de-DE" sz="2400" b="0" dirty="0">
                <a:solidFill>
                  <a:srgbClr val="333333"/>
                </a:solidFill>
                <a:latin typeface="Calibri Light"/>
              </a:rPr>
              <a:t> Amerika Elizabeth Loftus </a:t>
            </a:r>
            <a:r>
              <a:rPr lang="en-US" altLang="de-DE" sz="2400" b="0" dirty="0" err="1">
                <a:solidFill>
                  <a:srgbClr val="333333"/>
                </a:solidFill>
                <a:latin typeface="Calibri Light"/>
              </a:rPr>
              <a:t>menunjukkan</a:t>
            </a:r>
            <a:r>
              <a:rPr lang="en-US" altLang="de-DE" sz="2400" b="0" dirty="0">
                <a:solidFill>
                  <a:srgbClr val="333333"/>
                </a:solidFill>
                <a:latin typeface="Calibri Light"/>
              </a:rPr>
              <a:t> </a:t>
            </a:r>
            <a:r>
              <a:rPr lang="en-US" altLang="de-DE" sz="2400" b="0" dirty="0" err="1">
                <a:solidFill>
                  <a:srgbClr val="333333"/>
                </a:solidFill>
                <a:latin typeface="Calibri Light"/>
              </a:rPr>
              <a:t>pada</a:t>
            </a:r>
            <a:r>
              <a:rPr lang="en-US" altLang="de-DE" sz="2400" b="0" dirty="0">
                <a:solidFill>
                  <a:srgbClr val="333333"/>
                </a:solidFill>
                <a:latin typeface="Calibri Light"/>
              </a:rPr>
              <a:t> </a:t>
            </a:r>
            <a:r>
              <a:rPr lang="en-US" altLang="de-DE" sz="2400" b="0" dirty="0" err="1">
                <a:solidFill>
                  <a:srgbClr val="333333"/>
                </a:solidFill>
                <a:latin typeface="Calibri Light"/>
              </a:rPr>
              <a:t>peserta</a:t>
            </a:r>
            <a:r>
              <a:rPr lang="en-US" altLang="de-DE" sz="2400" b="0" dirty="0">
                <a:solidFill>
                  <a:srgbClr val="333333"/>
                </a:solidFill>
                <a:latin typeface="Calibri Light"/>
              </a:rPr>
              <a:t> </a:t>
            </a:r>
            <a:r>
              <a:rPr lang="en-US" altLang="de-DE" sz="2400" b="0" dirty="0" err="1">
                <a:solidFill>
                  <a:srgbClr val="333333"/>
                </a:solidFill>
                <a:latin typeface="Calibri Light"/>
              </a:rPr>
              <a:t>serangkaian</a:t>
            </a:r>
            <a:r>
              <a:rPr lang="en-US" altLang="de-DE" sz="2400" b="0" dirty="0">
                <a:solidFill>
                  <a:srgbClr val="333333"/>
                </a:solidFill>
                <a:latin typeface="Calibri Light"/>
              </a:rPr>
              <a:t> </a:t>
            </a:r>
            <a:r>
              <a:rPr lang="en-US" altLang="de-DE" sz="2400" b="0" dirty="0" err="1">
                <a:solidFill>
                  <a:srgbClr val="333333"/>
                </a:solidFill>
                <a:latin typeface="Calibri Light"/>
              </a:rPr>
              <a:t>foto</a:t>
            </a:r>
            <a:r>
              <a:rPr lang="en-US" altLang="de-DE" sz="2400" b="0" dirty="0">
                <a:solidFill>
                  <a:srgbClr val="333333"/>
                </a:solidFill>
                <a:latin typeface="Calibri Light"/>
              </a:rPr>
              <a:t>. </a:t>
            </a:r>
            <a:r>
              <a:rPr lang="en-US" altLang="de-DE" sz="2400" b="0" dirty="0" err="1">
                <a:solidFill>
                  <a:srgbClr val="333333"/>
                </a:solidFill>
                <a:latin typeface="Calibri Light"/>
              </a:rPr>
              <a:t>Satu</a:t>
            </a:r>
            <a:r>
              <a:rPr lang="en-US" altLang="de-DE" sz="2400" b="0" dirty="0">
                <a:solidFill>
                  <a:srgbClr val="333333"/>
                </a:solidFill>
                <a:latin typeface="Calibri Light"/>
              </a:rPr>
              <a:t> </a:t>
            </a:r>
            <a:r>
              <a:rPr lang="en-US" altLang="de-DE" sz="2400" b="0" dirty="0" err="1">
                <a:solidFill>
                  <a:srgbClr val="333333"/>
                </a:solidFill>
                <a:latin typeface="Calibri Light"/>
              </a:rPr>
              <a:t>gambar</a:t>
            </a:r>
            <a:r>
              <a:rPr lang="en-US" altLang="de-DE" sz="2400" b="0" dirty="0">
                <a:solidFill>
                  <a:srgbClr val="333333"/>
                </a:solidFill>
                <a:latin typeface="Calibri Light"/>
              </a:rPr>
              <a:t> </a:t>
            </a:r>
            <a:r>
              <a:rPr lang="en-US" altLang="de-DE" sz="2400" b="0" dirty="0" err="1">
                <a:solidFill>
                  <a:srgbClr val="333333"/>
                </a:solidFill>
                <a:latin typeface="Calibri Light"/>
              </a:rPr>
              <a:t>menunjukkan</a:t>
            </a:r>
            <a:r>
              <a:rPr lang="en-US" altLang="de-DE" sz="2400" b="0" dirty="0">
                <a:solidFill>
                  <a:srgbClr val="333333"/>
                </a:solidFill>
                <a:latin typeface="Calibri Light"/>
              </a:rPr>
              <a:t> </a:t>
            </a:r>
            <a:r>
              <a:rPr lang="en-US" altLang="de-DE" sz="2400" b="0" dirty="0" err="1">
                <a:solidFill>
                  <a:srgbClr val="333333"/>
                </a:solidFill>
                <a:latin typeface="Calibri Light"/>
              </a:rPr>
              <a:t>mobil</a:t>
            </a:r>
            <a:r>
              <a:rPr lang="en-US" altLang="de-DE" sz="2400" b="0" dirty="0">
                <a:solidFill>
                  <a:srgbClr val="333333"/>
                </a:solidFill>
                <a:latin typeface="Calibri Light"/>
              </a:rPr>
              <a:t> </a:t>
            </a:r>
            <a:r>
              <a:rPr lang="en-US" altLang="de-DE" sz="2400" b="0" dirty="0" err="1">
                <a:solidFill>
                  <a:srgbClr val="333333"/>
                </a:solidFill>
                <a:latin typeface="Calibri Light"/>
              </a:rPr>
              <a:t>merah</a:t>
            </a:r>
            <a:r>
              <a:rPr lang="en-US" altLang="de-DE" sz="2400" b="0" dirty="0">
                <a:solidFill>
                  <a:srgbClr val="333333"/>
                </a:solidFill>
                <a:latin typeface="Calibri Light"/>
              </a:rPr>
              <a:t> </a:t>
            </a:r>
            <a:r>
              <a:rPr lang="en-US" altLang="de-DE" sz="2400" b="0" dirty="0" err="1">
                <a:solidFill>
                  <a:srgbClr val="333333"/>
                </a:solidFill>
                <a:latin typeface="Calibri Light"/>
              </a:rPr>
              <a:t>berdiri</a:t>
            </a:r>
            <a:r>
              <a:rPr lang="en-US" altLang="de-DE" sz="2400" b="0" dirty="0">
                <a:solidFill>
                  <a:srgbClr val="333333"/>
                </a:solidFill>
                <a:latin typeface="Calibri Light"/>
              </a:rPr>
              <a:t> di </a:t>
            </a:r>
            <a:r>
              <a:rPr lang="en-US" altLang="de-DE" sz="2400" b="0" dirty="0" err="1">
                <a:solidFill>
                  <a:srgbClr val="333333"/>
                </a:solidFill>
                <a:latin typeface="Calibri Light"/>
              </a:rPr>
              <a:t>depan</a:t>
            </a:r>
            <a:r>
              <a:rPr lang="en-US" altLang="de-DE" sz="2400" b="0" dirty="0">
                <a:solidFill>
                  <a:srgbClr val="333333"/>
                </a:solidFill>
                <a:latin typeface="Calibri Light"/>
              </a:rPr>
              <a:t> </a:t>
            </a:r>
            <a:r>
              <a:rPr lang="en-US" altLang="de-DE" sz="2400" b="0" dirty="0" err="1">
                <a:solidFill>
                  <a:srgbClr val="333333"/>
                </a:solidFill>
                <a:latin typeface="Calibri Light"/>
              </a:rPr>
              <a:t>sebuah</a:t>
            </a:r>
            <a:r>
              <a:rPr lang="en-US" altLang="de-DE" sz="2400" b="0" dirty="0">
                <a:solidFill>
                  <a:srgbClr val="333333"/>
                </a:solidFill>
                <a:latin typeface="Calibri Light"/>
              </a:rPr>
              <a:t> </a:t>
            </a:r>
            <a:r>
              <a:rPr lang="en-US" altLang="de-DE" sz="2400" b="0" dirty="0" err="1">
                <a:solidFill>
                  <a:srgbClr val="333333"/>
                </a:solidFill>
                <a:latin typeface="Calibri Light"/>
              </a:rPr>
              <a:t>rambu-rambu</a:t>
            </a:r>
            <a:r>
              <a:rPr lang="en-US" altLang="de-DE" sz="2400" dirty="0">
                <a:solidFill>
                  <a:srgbClr val="333333"/>
                </a:solidFill>
                <a:latin typeface="Calibri Light"/>
              </a:rPr>
              <a:t>       .</a:t>
            </a:r>
            <a:endParaRPr lang="en-US" altLang="de-DE" sz="2400" b="0" dirty="0">
              <a:solidFill>
                <a:srgbClr val="333333"/>
              </a:solidFill>
              <a:latin typeface="Calibri Light"/>
            </a:endParaRPr>
          </a:p>
        </p:txBody>
      </p:sp>
      <p:sp>
        <p:nvSpPr>
          <p:cNvPr id="2" name="Title 1"/>
          <p:cNvSpPr>
            <a:spLocks noGrp="1"/>
          </p:cNvSpPr>
          <p:nvPr>
            <p:ph type="title"/>
          </p:nvPr>
        </p:nvSpPr>
        <p:spPr>
          <a:xfrm>
            <a:off x="408955" y="1124744"/>
            <a:ext cx="11376000" cy="7755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Apakah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memori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bekerja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seperti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perekam</a:t>
            </a:r>
            <a:r>
              <a:rPr lang="en-US" sz="3600" dirty="0">
                <a:solidFill>
                  <a:srgbClr val="004992"/>
                </a:solidFill>
                <a:latin typeface="+mn-lt"/>
                <a:ea typeface="+mn-ea"/>
                <a:cs typeface="+mn-cs"/>
              </a:rPr>
              <a:t> video?</a:t>
            </a:r>
            <a:br>
              <a:rPr lang="en-US" sz="3600" dirty="0">
                <a:solidFill>
                  <a:srgbClr val="004992"/>
                </a:solidFill>
                <a:latin typeface="+mn-lt"/>
                <a:ea typeface="+mn-ea"/>
                <a:cs typeface="+mn-cs"/>
              </a:rPr>
            </a:br>
            <a:r>
              <a:rPr lang="en-US" sz="2000" dirty="0">
                <a:solidFill>
                  <a:srgbClr val="004992"/>
                </a:solidFill>
                <a:latin typeface="+mn-lt"/>
                <a:ea typeface="+mn-ea"/>
                <a:cs typeface="+mn-cs"/>
              </a:rPr>
              <a:t>(</a:t>
            </a:r>
            <a:r>
              <a:rPr lang="en-US" sz="2000" dirty="0" err="1">
                <a:solidFill>
                  <a:srgbClr val="004992"/>
                </a:solidFill>
                <a:latin typeface="+mn-lt"/>
                <a:ea typeface="+mn-ea"/>
                <a:cs typeface="+mn-cs"/>
              </a:rPr>
              <a:t>untuk</a:t>
            </a:r>
            <a:r>
              <a:rPr lang="en-US" sz="2000" dirty="0">
                <a:solidFill>
                  <a:srgbClr val="004992"/>
                </a:solidFill>
                <a:latin typeface="+mn-lt"/>
                <a:ea typeface="+mn-ea"/>
                <a:cs typeface="+mn-cs"/>
              </a:rPr>
              <a:t> </a:t>
            </a:r>
            <a:r>
              <a:rPr lang="en-US" sz="2000" dirty="0" err="1">
                <a:solidFill>
                  <a:srgbClr val="004992"/>
                </a:solidFill>
                <a:latin typeface="+mn-lt"/>
                <a:ea typeface="+mn-ea"/>
                <a:cs typeface="+mn-cs"/>
              </a:rPr>
              <a:t>latihan</a:t>
            </a:r>
            <a:r>
              <a:rPr lang="en-US" sz="2000" dirty="0">
                <a:solidFill>
                  <a:srgbClr val="004992"/>
                </a:solidFill>
                <a:latin typeface="+mn-lt"/>
                <a:ea typeface="+mn-ea"/>
                <a:cs typeface="+mn-cs"/>
              </a:rPr>
              <a:t> </a:t>
            </a:r>
            <a:r>
              <a:rPr lang="en-US" sz="2000" dirty="0" err="1">
                <a:solidFill>
                  <a:srgbClr val="004992"/>
                </a:solidFill>
                <a:latin typeface="+mn-lt"/>
                <a:ea typeface="+mn-ea"/>
                <a:cs typeface="+mn-cs"/>
              </a:rPr>
              <a:t>alternatif</a:t>
            </a:r>
            <a:r>
              <a:rPr lang="en-US" sz="2000" dirty="0">
                <a:solidFill>
                  <a:srgbClr val="004992"/>
                </a:solidFill>
                <a:latin typeface="+mn-lt"/>
                <a:ea typeface="+mn-ea"/>
                <a:cs typeface="+mn-cs"/>
              </a:rPr>
              <a:t> </a:t>
            </a:r>
            <a:r>
              <a:rPr lang="en-US" sz="2000" dirty="0" err="1">
                <a:solidFill>
                  <a:srgbClr val="004992"/>
                </a:solidFill>
                <a:latin typeface="+mn-lt"/>
                <a:ea typeface="+mn-ea"/>
                <a:cs typeface="+mn-cs"/>
              </a:rPr>
              <a:t>lainnya</a:t>
            </a:r>
            <a:r>
              <a:rPr lang="en-US" sz="2000" dirty="0">
                <a:solidFill>
                  <a:srgbClr val="004992"/>
                </a:solidFill>
                <a:latin typeface="+mn-lt"/>
                <a:ea typeface="+mn-ea"/>
                <a:cs typeface="+mn-cs"/>
              </a:rPr>
              <a:t>, </a:t>
            </a:r>
            <a:r>
              <a:rPr lang="en-US" sz="2000" dirty="0" err="1">
                <a:solidFill>
                  <a:srgbClr val="004992"/>
                </a:solidFill>
                <a:latin typeface="+mn-lt"/>
                <a:ea typeface="+mn-ea"/>
                <a:cs typeface="+mn-cs"/>
              </a:rPr>
              <a:t>lihat</a:t>
            </a:r>
            <a:r>
              <a:rPr lang="en-US" sz="2000" dirty="0">
                <a:solidFill>
                  <a:srgbClr val="004992"/>
                </a:solidFill>
                <a:latin typeface="+mn-lt"/>
                <a:ea typeface="+mn-ea"/>
                <a:cs typeface="+mn-cs"/>
              </a:rPr>
              <a:t> </a:t>
            </a:r>
            <a:r>
              <a:rPr lang="en-US" sz="2000" dirty="0" err="1">
                <a:solidFill>
                  <a:srgbClr val="004992"/>
                </a:solidFill>
                <a:latin typeface="+mn-lt"/>
                <a:ea typeface="+mn-ea"/>
                <a:cs typeface="+mn-cs"/>
              </a:rPr>
              <a:t>pada</a:t>
            </a:r>
            <a:r>
              <a:rPr lang="en-US" sz="2000" dirty="0">
                <a:solidFill>
                  <a:srgbClr val="004992"/>
                </a:solidFill>
                <a:latin typeface="+mn-lt"/>
                <a:ea typeface="+mn-ea"/>
                <a:cs typeface="+mn-cs"/>
              </a:rPr>
              <a:t> </a:t>
            </a:r>
            <a:r>
              <a:rPr lang="en-US" sz="2000" dirty="0" err="1">
                <a:solidFill>
                  <a:srgbClr val="004992"/>
                </a:solidFill>
                <a:latin typeface="+mn-lt"/>
                <a:ea typeface="+mn-ea"/>
                <a:cs typeface="+mn-cs"/>
              </a:rPr>
              <a:t>akhir</a:t>
            </a:r>
            <a:r>
              <a:rPr lang="en-US" sz="2000" dirty="0">
                <a:solidFill>
                  <a:srgbClr val="004992"/>
                </a:solidFill>
                <a:latin typeface="+mn-lt"/>
                <a:ea typeface="+mn-ea"/>
                <a:cs typeface="+mn-cs"/>
              </a:rPr>
              <a:t> </a:t>
            </a:r>
            <a:r>
              <a:rPr lang="en-US" sz="2000" dirty="0" err="1">
                <a:solidFill>
                  <a:srgbClr val="004992"/>
                </a:solidFill>
                <a:latin typeface="+mn-lt"/>
                <a:ea typeface="+mn-ea"/>
                <a:cs typeface="+mn-cs"/>
              </a:rPr>
              <a:t>presentasi</a:t>
            </a:r>
            <a:r>
              <a:rPr lang="en-US" sz="20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13</a:t>
            </a:fld>
            <a:endParaRPr lang="de-DE" altLang="de-DE">
              <a:latin typeface="+mn-lt"/>
              <a:cs typeface="+mn-cs"/>
            </a:endParaRPr>
          </a:p>
        </p:txBody>
      </p:sp>
      <p:pic>
        <p:nvPicPr>
          <p:cNvPr id="1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2632" y="5654575"/>
            <a:ext cx="433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7755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Apakah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memori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bekerja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seperti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perekam</a:t>
            </a:r>
            <a:r>
              <a:rPr lang="en-US" sz="3600" dirty="0">
                <a:solidFill>
                  <a:srgbClr val="004992"/>
                </a:solidFill>
                <a:latin typeface="+mn-lt"/>
                <a:ea typeface="+mn-ea"/>
                <a:cs typeface="+mn-cs"/>
              </a:rPr>
              <a:t> video?</a:t>
            </a:r>
            <a:br>
              <a:rPr lang="en-US" sz="3600" dirty="0">
                <a:solidFill>
                  <a:srgbClr val="004992"/>
                </a:solidFill>
                <a:latin typeface="+mn-lt"/>
                <a:ea typeface="+mn-ea"/>
                <a:cs typeface="+mn-cs"/>
              </a:rPr>
            </a:br>
            <a:r>
              <a:rPr lang="en-US" sz="2000" dirty="0">
                <a:solidFill>
                  <a:srgbClr val="004992"/>
                </a:solidFill>
                <a:latin typeface="+mn-lt"/>
                <a:ea typeface="+mn-ea"/>
                <a:cs typeface="+mn-cs"/>
              </a:rPr>
              <a:t>(</a:t>
            </a:r>
            <a:r>
              <a:rPr lang="en-US" sz="2000" dirty="0" err="1">
                <a:solidFill>
                  <a:srgbClr val="004992"/>
                </a:solidFill>
                <a:latin typeface="+mn-lt"/>
                <a:ea typeface="+mn-ea"/>
                <a:cs typeface="+mn-cs"/>
              </a:rPr>
              <a:t>untuk</a:t>
            </a:r>
            <a:r>
              <a:rPr lang="en-US" sz="2000" dirty="0">
                <a:solidFill>
                  <a:srgbClr val="004992"/>
                </a:solidFill>
                <a:latin typeface="+mn-lt"/>
                <a:ea typeface="+mn-ea"/>
                <a:cs typeface="+mn-cs"/>
              </a:rPr>
              <a:t> </a:t>
            </a:r>
            <a:r>
              <a:rPr lang="en-US" sz="2000" dirty="0" err="1">
                <a:solidFill>
                  <a:srgbClr val="004992"/>
                </a:solidFill>
                <a:latin typeface="+mn-lt"/>
                <a:ea typeface="+mn-ea"/>
                <a:cs typeface="+mn-cs"/>
              </a:rPr>
              <a:t>latihan</a:t>
            </a:r>
            <a:r>
              <a:rPr lang="en-US" sz="2000" dirty="0">
                <a:solidFill>
                  <a:srgbClr val="004992"/>
                </a:solidFill>
                <a:latin typeface="+mn-lt"/>
                <a:ea typeface="+mn-ea"/>
                <a:cs typeface="+mn-cs"/>
              </a:rPr>
              <a:t> </a:t>
            </a:r>
            <a:r>
              <a:rPr lang="en-US" sz="2000" dirty="0" err="1">
                <a:solidFill>
                  <a:srgbClr val="004992"/>
                </a:solidFill>
                <a:latin typeface="+mn-lt"/>
                <a:ea typeface="+mn-ea"/>
                <a:cs typeface="+mn-cs"/>
              </a:rPr>
              <a:t>alternatif</a:t>
            </a:r>
            <a:r>
              <a:rPr lang="en-US" sz="2000" dirty="0">
                <a:solidFill>
                  <a:srgbClr val="004992"/>
                </a:solidFill>
                <a:latin typeface="+mn-lt"/>
                <a:ea typeface="+mn-ea"/>
                <a:cs typeface="+mn-cs"/>
              </a:rPr>
              <a:t> </a:t>
            </a:r>
            <a:r>
              <a:rPr lang="en-US" sz="2000" dirty="0" err="1">
                <a:solidFill>
                  <a:srgbClr val="004992"/>
                </a:solidFill>
                <a:latin typeface="+mn-lt"/>
                <a:ea typeface="+mn-ea"/>
                <a:cs typeface="+mn-cs"/>
              </a:rPr>
              <a:t>lainnya</a:t>
            </a:r>
            <a:r>
              <a:rPr lang="en-US" sz="2000" dirty="0">
                <a:solidFill>
                  <a:srgbClr val="004992"/>
                </a:solidFill>
                <a:latin typeface="+mn-lt"/>
                <a:ea typeface="+mn-ea"/>
                <a:cs typeface="+mn-cs"/>
              </a:rPr>
              <a:t>, </a:t>
            </a:r>
            <a:r>
              <a:rPr lang="en-US" sz="2000" dirty="0" err="1">
                <a:solidFill>
                  <a:srgbClr val="004992"/>
                </a:solidFill>
                <a:latin typeface="+mn-lt"/>
                <a:ea typeface="+mn-ea"/>
                <a:cs typeface="+mn-cs"/>
              </a:rPr>
              <a:t>lihat</a:t>
            </a:r>
            <a:r>
              <a:rPr lang="en-US" sz="2000" dirty="0">
                <a:solidFill>
                  <a:srgbClr val="004992"/>
                </a:solidFill>
                <a:latin typeface="+mn-lt"/>
                <a:ea typeface="+mn-ea"/>
                <a:cs typeface="+mn-cs"/>
              </a:rPr>
              <a:t> </a:t>
            </a:r>
            <a:r>
              <a:rPr lang="en-US" sz="2000" dirty="0" err="1">
                <a:solidFill>
                  <a:srgbClr val="004992"/>
                </a:solidFill>
                <a:latin typeface="+mn-lt"/>
                <a:ea typeface="+mn-ea"/>
                <a:cs typeface="+mn-cs"/>
              </a:rPr>
              <a:t>pada</a:t>
            </a:r>
            <a:r>
              <a:rPr lang="en-US" sz="2000" dirty="0">
                <a:solidFill>
                  <a:srgbClr val="004992"/>
                </a:solidFill>
                <a:latin typeface="+mn-lt"/>
                <a:ea typeface="+mn-ea"/>
                <a:cs typeface="+mn-cs"/>
              </a:rPr>
              <a:t> </a:t>
            </a:r>
            <a:r>
              <a:rPr lang="en-US" sz="2000" dirty="0" err="1">
                <a:solidFill>
                  <a:srgbClr val="004992"/>
                </a:solidFill>
                <a:latin typeface="+mn-lt"/>
                <a:ea typeface="+mn-ea"/>
                <a:cs typeface="+mn-cs"/>
              </a:rPr>
              <a:t>akhir</a:t>
            </a:r>
            <a:r>
              <a:rPr lang="en-US" sz="2000" dirty="0">
                <a:solidFill>
                  <a:srgbClr val="004992"/>
                </a:solidFill>
                <a:latin typeface="+mn-lt"/>
                <a:ea typeface="+mn-ea"/>
                <a:cs typeface="+mn-cs"/>
              </a:rPr>
              <a:t> </a:t>
            </a:r>
            <a:r>
              <a:rPr lang="en-US" sz="2000" dirty="0" err="1">
                <a:solidFill>
                  <a:srgbClr val="004992"/>
                </a:solidFill>
                <a:latin typeface="+mn-lt"/>
                <a:ea typeface="+mn-ea"/>
                <a:cs typeface="+mn-cs"/>
              </a:rPr>
              <a:t>presentasi</a:t>
            </a:r>
            <a:r>
              <a:rPr lang="en-US" sz="2000" dirty="0">
                <a:solidFill>
                  <a:srgbClr val="004992"/>
                </a:solidFill>
                <a:latin typeface="+mn-lt"/>
                <a:ea typeface="+mn-ea"/>
                <a:cs typeface="+mn-cs"/>
              </a:rPr>
              <a:t>)</a:t>
            </a:r>
          </a:p>
        </p:txBody>
      </p:sp>
      <p:sp>
        <p:nvSpPr>
          <p:cNvPr id="6" name="Content Placeholder 5"/>
          <p:cNvSpPr>
            <a:spLocks noGrp="1"/>
          </p:cNvSpPr>
          <p:nvPr>
            <p:ph idx="1"/>
          </p:nvPr>
        </p:nvSpPr>
        <p:spPr/>
        <p:txBody>
          <a:bodyPr/>
          <a:lstStyle/>
          <a:p>
            <a:pPr lvl="0" defTabSz="914400" fontAlgn="base"/>
            <a:r>
              <a:rPr lang="en-US" altLang="de-DE" sz="2400" i="1" dirty="0" err="1">
                <a:solidFill>
                  <a:srgbClr val="333333"/>
                </a:solidFill>
              </a:rPr>
              <a:t>Dalam</a:t>
            </a:r>
            <a:r>
              <a:rPr lang="en-US" altLang="de-DE" sz="2400" i="1" dirty="0">
                <a:solidFill>
                  <a:srgbClr val="333333"/>
                </a:solidFill>
              </a:rPr>
              <a:t> </a:t>
            </a:r>
            <a:r>
              <a:rPr lang="en-US" altLang="de-DE" sz="2400" i="1" dirty="0" err="1">
                <a:solidFill>
                  <a:srgbClr val="333333"/>
                </a:solidFill>
              </a:rPr>
              <a:t>gambar</a:t>
            </a:r>
            <a:r>
              <a:rPr lang="en-US" altLang="de-DE" sz="2400" i="1" dirty="0">
                <a:solidFill>
                  <a:srgbClr val="333333"/>
                </a:solidFill>
              </a:rPr>
              <a:t> </a:t>
            </a:r>
            <a:r>
              <a:rPr lang="en-US" altLang="de-DE" sz="2400" i="1" dirty="0" err="1">
                <a:solidFill>
                  <a:srgbClr val="333333"/>
                </a:solidFill>
              </a:rPr>
              <a:t>itu</a:t>
            </a:r>
            <a:r>
              <a:rPr lang="en-US" altLang="de-DE" sz="2400" i="1" dirty="0">
                <a:solidFill>
                  <a:srgbClr val="333333"/>
                </a:solidFill>
              </a:rPr>
              <a:t>, </a:t>
            </a:r>
            <a:r>
              <a:rPr lang="en-US" altLang="de-DE" sz="2400" i="1" dirty="0" err="1">
                <a:solidFill>
                  <a:srgbClr val="333333"/>
                </a:solidFill>
              </a:rPr>
              <a:t>apakah</a:t>
            </a:r>
            <a:r>
              <a:rPr lang="en-US" altLang="de-DE" sz="2400" i="1" dirty="0">
                <a:solidFill>
                  <a:srgbClr val="333333"/>
                </a:solidFill>
              </a:rPr>
              <a:t> </a:t>
            </a:r>
            <a:r>
              <a:rPr lang="en-US" altLang="de-DE" sz="2400" i="1" dirty="0" err="1">
                <a:solidFill>
                  <a:srgbClr val="333333"/>
                </a:solidFill>
              </a:rPr>
              <a:t>mobil</a:t>
            </a:r>
            <a:r>
              <a:rPr lang="en-US" altLang="de-DE" sz="2400" i="1" dirty="0">
                <a:solidFill>
                  <a:srgbClr val="333333"/>
                </a:solidFill>
              </a:rPr>
              <a:t> lain </a:t>
            </a:r>
            <a:r>
              <a:rPr lang="en-US" altLang="de-DE" sz="2400" i="1" dirty="0" err="1">
                <a:solidFill>
                  <a:srgbClr val="333333"/>
                </a:solidFill>
              </a:rPr>
              <a:t>melewati</a:t>
            </a:r>
            <a:r>
              <a:rPr lang="en-US" altLang="de-DE" sz="2400" i="1" dirty="0">
                <a:solidFill>
                  <a:srgbClr val="333333"/>
                </a:solidFill>
              </a:rPr>
              <a:t> </a:t>
            </a:r>
            <a:r>
              <a:rPr lang="en-US" altLang="de-DE" sz="2400" i="1" dirty="0" err="1">
                <a:solidFill>
                  <a:srgbClr val="333333"/>
                </a:solidFill>
              </a:rPr>
              <a:t>mobil</a:t>
            </a:r>
            <a:r>
              <a:rPr lang="en-US" altLang="de-DE" sz="2400" i="1" dirty="0">
                <a:solidFill>
                  <a:srgbClr val="333333"/>
                </a:solidFill>
              </a:rPr>
              <a:t> </a:t>
            </a:r>
            <a:r>
              <a:rPr lang="en-US" altLang="de-DE" sz="2400" i="1" dirty="0" err="1">
                <a:solidFill>
                  <a:srgbClr val="333333"/>
                </a:solidFill>
              </a:rPr>
              <a:t>merah</a:t>
            </a:r>
            <a:r>
              <a:rPr lang="en-US" altLang="de-DE" sz="2400" i="1" dirty="0">
                <a:solidFill>
                  <a:srgbClr val="333333"/>
                </a:solidFill>
              </a:rPr>
              <a:t> yang </a:t>
            </a:r>
            <a:r>
              <a:rPr lang="en-US" altLang="de-DE" sz="2400" i="1" dirty="0" err="1">
                <a:solidFill>
                  <a:srgbClr val="333333"/>
                </a:solidFill>
              </a:rPr>
              <a:t>berdiri</a:t>
            </a:r>
            <a:r>
              <a:rPr lang="en-US" altLang="de-DE" sz="2400" i="1" dirty="0">
                <a:solidFill>
                  <a:srgbClr val="333333"/>
                </a:solidFill>
              </a:rPr>
              <a:t> di </a:t>
            </a:r>
            <a:r>
              <a:rPr lang="en-US" altLang="de-DE" sz="2400" i="1" dirty="0" err="1">
                <a:solidFill>
                  <a:srgbClr val="333333"/>
                </a:solidFill>
              </a:rPr>
              <a:t>depan</a:t>
            </a:r>
            <a:br>
              <a:rPr lang="en-US" altLang="de-DE" sz="2400" i="1" dirty="0">
                <a:solidFill>
                  <a:srgbClr val="333333"/>
                </a:solidFill>
              </a:rPr>
            </a:br>
            <a:r>
              <a:rPr lang="en-US" altLang="de-DE" sz="2400" i="1" dirty="0" err="1">
                <a:solidFill>
                  <a:srgbClr val="333333"/>
                </a:solidFill>
              </a:rPr>
              <a:t>rambu</a:t>
            </a:r>
            <a:r>
              <a:rPr lang="en-US" altLang="de-DE" sz="2400" i="1" dirty="0">
                <a:solidFill>
                  <a:srgbClr val="333333"/>
                </a:solidFill>
              </a:rPr>
              <a:t>       ?</a:t>
            </a:r>
          </a:p>
          <a:p>
            <a:pPr lvl="0" defTabSz="914400" fontAlgn="base"/>
            <a:r>
              <a:rPr lang="en-US" altLang="de-DE" sz="2400" dirty="0">
                <a:solidFill>
                  <a:srgbClr val="333333"/>
                </a:solidFill>
              </a:rPr>
              <a:t>(</a:t>
            </a:r>
            <a:r>
              <a:rPr lang="en-US" altLang="de-DE" sz="2400" dirty="0" err="1">
                <a:solidFill>
                  <a:srgbClr val="333333"/>
                </a:solidFill>
              </a:rPr>
              <a:t>kenyataannya</a:t>
            </a:r>
            <a:r>
              <a:rPr lang="en-US" altLang="de-DE" sz="2400" dirty="0">
                <a:solidFill>
                  <a:srgbClr val="333333"/>
                </a:solidFill>
              </a:rPr>
              <a:t>, </a:t>
            </a:r>
            <a:r>
              <a:rPr lang="en-US" altLang="de-DE" sz="2400" dirty="0" err="1">
                <a:solidFill>
                  <a:srgbClr val="333333"/>
                </a:solidFill>
              </a:rPr>
              <a:t>mobil</a:t>
            </a:r>
            <a:r>
              <a:rPr lang="en-US" altLang="de-DE" sz="2400" dirty="0">
                <a:solidFill>
                  <a:srgbClr val="333333"/>
                </a:solidFill>
              </a:rPr>
              <a:t> </a:t>
            </a:r>
            <a:r>
              <a:rPr lang="en-US" altLang="de-DE" sz="2400" dirty="0" err="1">
                <a:solidFill>
                  <a:srgbClr val="333333"/>
                </a:solidFill>
              </a:rPr>
              <a:t>merah</a:t>
            </a:r>
            <a:r>
              <a:rPr lang="en-US" altLang="de-DE" sz="2400" dirty="0">
                <a:solidFill>
                  <a:srgbClr val="333333"/>
                </a:solidFill>
              </a:rPr>
              <a:t> </a:t>
            </a:r>
            <a:r>
              <a:rPr lang="en-US" altLang="de-DE" sz="2400" dirty="0" err="1">
                <a:solidFill>
                  <a:srgbClr val="333333"/>
                </a:solidFill>
              </a:rPr>
              <a:t>itu</a:t>
            </a:r>
            <a:r>
              <a:rPr lang="en-US" altLang="de-DE" sz="2400" dirty="0">
                <a:solidFill>
                  <a:srgbClr val="333333"/>
                </a:solidFill>
              </a:rPr>
              <a:t> </a:t>
            </a:r>
            <a:r>
              <a:rPr lang="en-US" altLang="de-DE" sz="2400" dirty="0" err="1">
                <a:solidFill>
                  <a:srgbClr val="333333"/>
                </a:solidFill>
              </a:rPr>
              <a:t>berdiri</a:t>
            </a:r>
            <a:r>
              <a:rPr lang="en-US" altLang="de-DE" sz="2400" dirty="0">
                <a:solidFill>
                  <a:srgbClr val="333333"/>
                </a:solidFill>
              </a:rPr>
              <a:t> di </a:t>
            </a:r>
            <a:r>
              <a:rPr lang="en-US" altLang="de-DE" sz="2400" i="1" dirty="0" err="1">
                <a:solidFill>
                  <a:srgbClr val="333333"/>
                </a:solidFill>
              </a:rPr>
              <a:t>rambu</a:t>
            </a:r>
            <a:r>
              <a:rPr lang="en-US" altLang="de-DE" sz="2400" i="1" dirty="0">
                <a:solidFill>
                  <a:srgbClr val="333333"/>
                </a:solidFill>
              </a:rPr>
              <a:t>       </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14</a:t>
            </a:fld>
            <a:endParaRPr lang="de-DE" altLang="de-DE">
              <a:latin typeface="+mn-lt"/>
              <a:cs typeface="+mn-cs"/>
            </a:endParaRPr>
          </a:p>
        </p:txBody>
      </p:sp>
      <p:pic>
        <p:nvPicPr>
          <p:cNvPr id="1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3611" y="3263526"/>
            <a:ext cx="432261"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7331" y="2636912"/>
            <a:ext cx="365760" cy="341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Kemudian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dua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ditampilkan</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a:solidFill>
                  <a:srgbClr val="004992"/>
                </a:solidFill>
                <a:latin typeface="+mn-lt"/>
                <a:ea typeface="+mn-ea"/>
                <a:cs typeface="+mn-cs"/>
              </a:rPr>
              <a:t>Para </a:t>
            </a:r>
            <a:r>
              <a:rPr lang="en-US" dirty="0" err="1">
                <a:solidFill>
                  <a:srgbClr val="004992"/>
                </a:solidFill>
                <a:latin typeface="+mn-lt"/>
                <a:ea typeface="+mn-ea"/>
                <a:cs typeface="+mn-cs"/>
              </a:rPr>
              <a:t>peserta</a:t>
            </a:r>
            <a:r>
              <a:rPr lang="en-US" dirty="0">
                <a:solidFill>
                  <a:srgbClr val="004992"/>
                </a:solidFill>
                <a:latin typeface="+mn-lt"/>
                <a:ea typeface="+mn-ea"/>
                <a:cs typeface="+mn-cs"/>
              </a:rPr>
              <a:t> </a:t>
            </a:r>
            <a:r>
              <a:rPr lang="en-US" dirty="0" err="1">
                <a:solidFill>
                  <a:srgbClr val="004992"/>
                </a:solidFill>
                <a:latin typeface="+mn-lt"/>
                <a:ea typeface="+mn-ea"/>
                <a:cs typeface="+mn-cs"/>
              </a:rPr>
              <a:t>harus</a:t>
            </a:r>
            <a:r>
              <a:rPr lang="en-US" dirty="0">
                <a:solidFill>
                  <a:srgbClr val="004992"/>
                </a:solidFill>
                <a:latin typeface="+mn-lt"/>
                <a:ea typeface="+mn-ea"/>
                <a:cs typeface="+mn-cs"/>
              </a:rPr>
              <a:t> </a:t>
            </a:r>
            <a:r>
              <a:rPr lang="en-US" dirty="0" err="1">
                <a:solidFill>
                  <a:srgbClr val="004992"/>
                </a:solidFill>
                <a:latin typeface="+mn-lt"/>
                <a:ea typeface="+mn-ea"/>
                <a:cs typeface="+mn-cs"/>
              </a:rPr>
              <a:t>bisa</a:t>
            </a:r>
            <a:r>
              <a:rPr lang="en-US" dirty="0">
                <a:solidFill>
                  <a:srgbClr val="004992"/>
                </a:solidFill>
                <a:latin typeface="+mn-lt"/>
                <a:ea typeface="+mn-ea"/>
                <a:cs typeface="+mn-cs"/>
              </a:rPr>
              <a:t> </a:t>
            </a:r>
            <a:r>
              <a:rPr lang="en-US" dirty="0" err="1">
                <a:solidFill>
                  <a:srgbClr val="004992"/>
                </a:solidFill>
                <a:latin typeface="+mn-lt"/>
                <a:ea typeface="+mn-ea"/>
                <a:cs typeface="+mn-cs"/>
              </a:rPr>
              <a:t>memutuskan</a:t>
            </a:r>
            <a:r>
              <a:rPr lang="en-US" dirty="0">
                <a:solidFill>
                  <a:srgbClr val="004992"/>
                </a:solidFill>
                <a:latin typeface="+mn-lt"/>
                <a:ea typeface="+mn-ea"/>
                <a:cs typeface="+mn-cs"/>
              </a:rPr>
              <a:t> </a:t>
            </a:r>
            <a:r>
              <a:rPr lang="en-US" dirty="0" err="1">
                <a:solidFill>
                  <a:srgbClr val="004992"/>
                </a:solidFill>
                <a:latin typeface="+mn-lt"/>
                <a:ea typeface="+mn-ea"/>
                <a:cs typeface="+mn-cs"/>
              </a:rPr>
              <a:t>foto</a:t>
            </a:r>
            <a:r>
              <a:rPr lang="en-US" dirty="0">
                <a:solidFill>
                  <a:srgbClr val="004992"/>
                </a:solidFill>
                <a:latin typeface="+mn-lt"/>
                <a:ea typeface="+mn-ea"/>
                <a:cs typeface="+mn-cs"/>
              </a:rPr>
              <a:t> mana yang </a:t>
            </a:r>
            <a:r>
              <a:rPr lang="en-US" dirty="0" err="1">
                <a:solidFill>
                  <a:srgbClr val="004992"/>
                </a:solidFill>
                <a:latin typeface="+mn-lt"/>
                <a:ea typeface="+mn-ea"/>
                <a:cs typeface="+mn-cs"/>
              </a:rPr>
              <a:t>sesuai</a:t>
            </a:r>
            <a:r>
              <a:rPr lang="en-US" dirty="0">
                <a:solidFill>
                  <a:srgbClr val="004992"/>
                </a:solidFill>
                <a:latin typeface="+mn-lt"/>
                <a:ea typeface="+mn-ea"/>
                <a:cs typeface="+mn-cs"/>
              </a:rPr>
              <a:t> </a:t>
            </a:r>
            <a:r>
              <a:rPr lang="en-US" dirty="0" err="1">
                <a:solidFill>
                  <a:srgbClr val="004992"/>
                </a:solidFill>
                <a:latin typeface="+mn-lt"/>
                <a:ea typeface="+mn-ea"/>
                <a:cs typeface="+mn-cs"/>
              </a:rPr>
              <a:t>dengan</a:t>
            </a:r>
            <a:r>
              <a:rPr lang="en-US" dirty="0">
                <a:solidFill>
                  <a:srgbClr val="004992"/>
                </a:solidFill>
                <a:latin typeface="+mn-lt"/>
                <a:ea typeface="+mn-ea"/>
                <a:cs typeface="+mn-cs"/>
              </a:rPr>
              <a:t> yang </a:t>
            </a:r>
            <a:r>
              <a:rPr lang="en-US" dirty="0" err="1">
                <a:solidFill>
                  <a:srgbClr val="004992"/>
                </a:solidFill>
                <a:latin typeface="+mn-lt"/>
                <a:ea typeface="+mn-ea"/>
                <a:cs typeface="+mn-cs"/>
              </a:rPr>
              <a:t>ditampilkan</a:t>
            </a:r>
            <a:r>
              <a:rPr lang="en-US" dirty="0">
                <a:solidFill>
                  <a:srgbClr val="004992"/>
                </a:solidFill>
                <a:latin typeface="+mn-lt"/>
                <a:ea typeface="+mn-ea"/>
                <a:cs typeface="+mn-cs"/>
              </a:rPr>
              <a:t>. </a:t>
            </a:r>
            <a:r>
              <a:rPr lang="en-US" dirty="0" err="1">
                <a:solidFill>
                  <a:srgbClr val="004992"/>
                </a:solidFill>
                <a:latin typeface="+mn-lt"/>
                <a:ea typeface="+mn-ea"/>
                <a:cs typeface="+mn-cs"/>
              </a:rPr>
              <a:t>Apakah</a:t>
            </a:r>
            <a:r>
              <a:rPr lang="en-US" dirty="0">
                <a:solidFill>
                  <a:srgbClr val="004992"/>
                </a:solidFill>
                <a:latin typeface="+mn-lt"/>
                <a:ea typeface="+mn-ea"/>
                <a:cs typeface="+mn-cs"/>
              </a:rPr>
              <a:t> </a:t>
            </a:r>
            <a:r>
              <a:rPr lang="en-US" dirty="0" err="1">
                <a:solidFill>
                  <a:srgbClr val="004992"/>
                </a:solidFill>
                <a:latin typeface="+mn-lt"/>
                <a:ea typeface="+mn-ea"/>
                <a:cs typeface="+mn-cs"/>
              </a:rPr>
              <a:t>anda</a:t>
            </a:r>
            <a:r>
              <a:rPr lang="en-US" dirty="0">
                <a:solidFill>
                  <a:srgbClr val="004992"/>
                </a:solidFill>
                <a:latin typeface="+mn-lt"/>
                <a:ea typeface="+mn-ea"/>
                <a:cs typeface="+mn-cs"/>
              </a:rPr>
              <a:t> </a:t>
            </a:r>
            <a:r>
              <a:rPr lang="en-US" dirty="0" err="1">
                <a:solidFill>
                  <a:srgbClr val="004992"/>
                </a:solidFill>
                <a:latin typeface="+mn-lt"/>
                <a:ea typeface="+mn-ea"/>
                <a:cs typeface="+mn-cs"/>
              </a:rPr>
              <a:t>berpikir</a:t>
            </a:r>
            <a:r>
              <a:rPr lang="en-US" dirty="0">
                <a:solidFill>
                  <a:srgbClr val="004992"/>
                </a:solidFill>
                <a:latin typeface="+mn-lt"/>
                <a:ea typeface="+mn-ea"/>
                <a:cs typeface="+mn-cs"/>
              </a:rPr>
              <a:t> </a:t>
            </a:r>
            <a:r>
              <a:rPr lang="en-US" dirty="0" err="1">
                <a:solidFill>
                  <a:srgbClr val="004992"/>
                </a:solidFill>
                <a:latin typeface="+mn-lt"/>
                <a:ea typeface="+mn-ea"/>
                <a:cs typeface="+mn-cs"/>
              </a:rPr>
              <a:t>bahwa</a:t>
            </a:r>
            <a:r>
              <a:rPr lang="en-US" dirty="0">
                <a:solidFill>
                  <a:srgbClr val="004992"/>
                </a:solidFill>
                <a:latin typeface="+mn-lt"/>
                <a:ea typeface="+mn-ea"/>
                <a:cs typeface="+mn-cs"/>
              </a:rPr>
              <a:t> </a:t>
            </a:r>
            <a:r>
              <a:rPr lang="en-US" dirty="0" err="1">
                <a:solidFill>
                  <a:srgbClr val="004992"/>
                </a:solidFill>
                <a:latin typeface="+mn-lt"/>
                <a:ea typeface="+mn-ea"/>
                <a:cs typeface="+mn-cs"/>
              </a:rPr>
              <a:t>memori</a:t>
            </a:r>
            <a:r>
              <a:rPr lang="en-US" dirty="0">
                <a:solidFill>
                  <a:srgbClr val="004992"/>
                </a:solidFill>
                <a:latin typeface="+mn-lt"/>
                <a:ea typeface="+mn-ea"/>
                <a:cs typeface="+mn-cs"/>
              </a:rPr>
              <a:t> </a:t>
            </a:r>
            <a:r>
              <a:rPr lang="en-US" dirty="0" err="1">
                <a:solidFill>
                  <a:srgbClr val="004992"/>
                </a:solidFill>
                <a:latin typeface="+mn-lt"/>
                <a:ea typeface="+mn-ea"/>
                <a:cs typeface="+mn-cs"/>
              </a:rPr>
              <a:t>bisa</a:t>
            </a:r>
            <a:r>
              <a:rPr lang="en-US" dirty="0">
                <a:solidFill>
                  <a:srgbClr val="004992"/>
                </a:solidFill>
                <a:latin typeface="+mn-lt"/>
                <a:ea typeface="+mn-ea"/>
                <a:cs typeface="+mn-cs"/>
              </a:rPr>
              <a:t> </a:t>
            </a:r>
            <a:r>
              <a:rPr lang="en-US" dirty="0" err="1">
                <a:solidFill>
                  <a:srgbClr val="004992"/>
                </a:solidFill>
                <a:latin typeface="+mn-lt"/>
                <a:ea typeface="+mn-ea"/>
                <a:cs typeface="+mn-cs"/>
              </a:rPr>
              <a:t>menyesatkan</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15</a:t>
            </a:fld>
            <a:endParaRPr lang="de-DE" altLang="de-DE">
              <a:latin typeface="+mn-lt"/>
              <a:cs typeface="+mn-cs"/>
            </a:endParaRPr>
          </a:p>
        </p:txBody>
      </p:sp>
      <p:pic>
        <p:nvPicPr>
          <p:cNvPr id="29"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59" y="2862228"/>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3"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5859" y="2862228"/>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33"/>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0" i="1">
                <a:latin typeface="Calibri Light"/>
                <a:cs typeface="Times New Roman" panose="02020603050405020304" pitchFamily="18" charset="0"/>
              </a:rPr>
              <a:t>Rentang waktu</a:t>
            </a:r>
            <a:endParaRPr lang="de-DE" altLang="de-DE" sz="1800" b="0" i="1" dirty="0">
              <a:latin typeface="Calibri Light"/>
              <a:cs typeface="Times New Roman" panose="02020603050405020304" pitchFamily="18" charset="0"/>
            </a:endParaRPr>
          </a:p>
        </p:txBody>
      </p:sp>
      <p:sp>
        <p:nvSpPr>
          <p:cNvPr id="32" name="Caption_32"/>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3" name="Caption_31"/>
          <p:cNvSpPr>
            <a:spLocks noChangeShapeType="1"/>
          </p:cNvSpPr>
          <p:nvPr/>
        </p:nvSpPr>
        <p:spPr bwMode="auto">
          <a:xfrm>
            <a:off x="770032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4" name="Caption_30"/>
          <p:cNvSpPr>
            <a:spLocks noChangeShapeType="1"/>
          </p:cNvSpPr>
          <p:nvPr/>
        </p:nvSpPr>
        <p:spPr bwMode="auto">
          <a:xfrm>
            <a:off x="417727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5" name="Caption_29"/>
          <p:cNvSpPr txBox="1">
            <a:spLocks noChangeArrowheads="1"/>
          </p:cNvSpPr>
          <p:nvPr/>
        </p:nvSpPr>
        <p:spPr bwMode="auto">
          <a:xfrm>
            <a:off x="4177273" y="2492896"/>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Calibri Light"/>
                <a:cs typeface="Times New Roman" panose="02020603050405020304" pitchFamily="18" charset="0"/>
              </a:rPr>
              <a:t>Pertanyaan yang menyesatkan</a:t>
            </a:r>
            <a:endParaRPr lang="de-DE" altLang="de-DE" sz="1800" b="0" dirty="0">
              <a:latin typeface="Calibri Light"/>
              <a:cs typeface="Times New Roman" panose="02020603050405020304" pitchFamily="18" charset="0"/>
            </a:endParaRPr>
          </a:p>
        </p:txBody>
      </p:sp>
      <p:sp>
        <p:nvSpPr>
          <p:cNvPr id="36" name="Caption_28"/>
          <p:cNvSpPr txBox="1">
            <a:spLocks noChangeArrowheads="1"/>
          </p:cNvSpPr>
          <p:nvPr/>
        </p:nvSpPr>
        <p:spPr bwMode="auto">
          <a:xfrm>
            <a:off x="7825779" y="2492896"/>
            <a:ext cx="41044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sv-SE" altLang="de-DE" sz="1800" b="0">
                <a:latin typeface="Calibri Light"/>
                <a:cs typeface="Times New Roman" panose="02020603050405020304" pitchFamily="18" charset="0"/>
              </a:rPr>
              <a:t>Mana gambar yang sesuai dengan aslinya?</a:t>
            </a:r>
            <a:endParaRPr lang="de-DE" altLang="de-DE" sz="1800" b="0" dirty="0">
              <a:latin typeface="Calibri Light"/>
              <a:cs typeface="Times New Roman" panose="02020603050405020304" pitchFamily="18" charset="0"/>
            </a:endParaRPr>
          </a:p>
        </p:txBody>
      </p:sp>
      <p:sp>
        <p:nvSpPr>
          <p:cNvPr id="37" name="Caption_27"/>
          <p:cNvSpPr txBox="1">
            <a:spLocks noChangeArrowheads="1"/>
          </p:cNvSpPr>
          <p:nvPr/>
        </p:nvSpPr>
        <p:spPr bwMode="auto">
          <a:xfrm>
            <a:off x="4346649" y="3343276"/>
            <a:ext cx="3169475"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400" b="0" i="1" dirty="0" err="1">
                <a:latin typeface="Calibri Light"/>
                <a:ea typeface="Gulim" pitchFamily="34" charset="-127"/>
              </a:rPr>
              <a:t>apakah</a:t>
            </a:r>
            <a:r>
              <a:rPr lang="en-US" altLang="ko-KR" sz="1400" b="0" i="1" dirty="0">
                <a:latin typeface="Calibri Light"/>
                <a:ea typeface="Gulim" pitchFamily="34" charset="-127"/>
              </a:rPr>
              <a:t> </a:t>
            </a:r>
            <a:r>
              <a:rPr lang="en-US" altLang="ko-KR" sz="1400" b="0" i="1" dirty="0" err="1">
                <a:latin typeface="Calibri Light"/>
                <a:ea typeface="Gulim" pitchFamily="34" charset="-127"/>
              </a:rPr>
              <a:t>mobil</a:t>
            </a:r>
            <a:r>
              <a:rPr lang="en-US" altLang="ko-KR" sz="1400" b="0" i="1" dirty="0">
                <a:latin typeface="Calibri Light"/>
                <a:ea typeface="Gulim" pitchFamily="34" charset="-127"/>
              </a:rPr>
              <a:t> lain </a:t>
            </a:r>
            <a:r>
              <a:rPr lang="en-US" altLang="ko-KR" sz="1400" b="0" i="1" dirty="0" err="1">
                <a:latin typeface="Calibri Light"/>
                <a:ea typeface="Gulim" pitchFamily="34" charset="-127"/>
              </a:rPr>
              <a:t>melewati</a:t>
            </a:r>
            <a:r>
              <a:rPr lang="en-US" altLang="ko-KR" sz="1400" b="0" i="1" dirty="0">
                <a:latin typeface="Calibri Light"/>
                <a:ea typeface="Gulim" pitchFamily="34" charset="-127"/>
              </a:rPr>
              <a:t> </a:t>
            </a:r>
            <a:r>
              <a:rPr lang="en-US" altLang="ko-KR" sz="1400" b="0" i="1" dirty="0" err="1">
                <a:latin typeface="Calibri Light"/>
                <a:ea typeface="Gulim" pitchFamily="34" charset="-127"/>
              </a:rPr>
              <a:t>mobil</a:t>
            </a:r>
            <a:r>
              <a:rPr lang="en-US" altLang="ko-KR" sz="1400" b="0" i="1" dirty="0">
                <a:latin typeface="Calibri Light"/>
                <a:ea typeface="Gulim" pitchFamily="34" charset="-127"/>
              </a:rPr>
              <a:t> </a:t>
            </a:r>
            <a:r>
              <a:rPr lang="en-US" altLang="ko-KR" sz="1400" b="0" i="1" dirty="0" err="1">
                <a:latin typeface="Calibri Light"/>
                <a:ea typeface="Gulim" pitchFamily="34" charset="-127"/>
              </a:rPr>
              <a:t>merah</a:t>
            </a:r>
            <a:r>
              <a:rPr lang="en-US" altLang="ko-KR" sz="1400" b="0" i="1" dirty="0">
                <a:latin typeface="Calibri Light"/>
                <a:ea typeface="Gulim" pitchFamily="34" charset="-127"/>
              </a:rPr>
              <a:t> yang </a:t>
            </a:r>
            <a:r>
              <a:rPr lang="en-US" altLang="ko-KR" sz="1400" b="0" i="1" dirty="0" err="1">
                <a:latin typeface="Calibri Light"/>
                <a:ea typeface="Gulim" pitchFamily="34" charset="-127"/>
              </a:rPr>
              <a:t>berdiri</a:t>
            </a:r>
            <a:r>
              <a:rPr lang="en-US" altLang="ko-KR" sz="1400" b="0" i="1" dirty="0">
                <a:latin typeface="Calibri Light"/>
                <a:ea typeface="Gulim" pitchFamily="34" charset="-127"/>
              </a:rPr>
              <a:t> di </a:t>
            </a:r>
            <a:r>
              <a:rPr lang="en-US" altLang="ko-KR" sz="1400" b="0" i="1" dirty="0" err="1">
                <a:latin typeface="Calibri Light"/>
                <a:ea typeface="Gulim" pitchFamily="34" charset="-127"/>
              </a:rPr>
              <a:t>depan</a:t>
            </a:r>
            <a:r>
              <a:rPr lang="en-US" altLang="ko-KR" sz="1400" b="0" i="1" dirty="0">
                <a:latin typeface="Calibri Light"/>
                <a:ea typeface="Gulim" pitchFamily="34" charset="-127"/>
              </a:rPr>
              <a:t> </a:t>
            </a:r>
            <a:r>
              <a:rPr lang="en-US" altLang="ko-KR" sz="1400" b="0" i="1" dirty="0" err="1">
                <a:latin typeface="Calibri Light"/>
                <a:ea typeface="Gulim" pitchFamily="34" charset="-127"/>
              </a:rPr>
              <a:t>rambu</a:t>
            </a:r>
            <a:r>
              <a:rPr lang="en-US" altLang="ko-KR" sz="1400" b="0" i="1" dirty="0">
                <a:latin typeface="Calibri Light"/>
                <a:ea typeface="Gulim" pitchFamily="34" charset="-127"/>
              </a:rPr>
              <a:t> </a:t>
            </a:r>
            <a:r>
              <a:rPr lang="en-US" altLang="ko-KR" sz="1400" b="0" i="1" dirty="0" err="1">
                <a:solidFill>
                  <a:srgbClr val="FF0000"/>
                </a:solidFill>
                <a:latin typeface="Calibri Light"/>
                <a:ea typeface="Gulim" pitchFamily="34" charset="-127"/>
              </a:rPr>
              <a:t>berhenti</a:t>
            </a:r>
            <a:r>
              <a:rPr lang="en-US" altLang="ko-KR" sz="1400" b="0" i="1" dirty="0">
                <a:latin typeface="Calibri Light"/>
                <a:ea typeface="Gulim" pitchFamily="34" charset="-127"/>
              </a:rPr>
              <a:t>?</a:t>
            </a:r>
            <a:endParaRPr lang="fr-FR" altLang="de-DE" sz="1400" i="1" dirty="0">
              <a:latin typeface="Calibri Light"/>
            </a:endParaRPr>
          </a:p>
        </p:txBody>
      </p:sp>
      <p:sp>
        <p:nvSpPr>
          <p:cNvPr id="38" name="Caption_25"/>
          <p:cNvSpPr txBox="1">
            <a:spLocks noChangeArrowheads="1"/>
          </p:cNvSpPr>
          <p:nvPr/>
        </p:nvSpPr>
        <p:spPr bwMode="auto">
          <a:xfrm>
            <a:off x="784959" y="2492896"/>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Calibri Light"/>
                <a:cs typeface="Times New Roman" panose="02020603050405020304" pitchFamily="18" charset="0"/>
              </a:rPr>
              <a:t>Yang ditampilkan!</a:t>
            </a:r>
            <a:endParaRPr lang="de-DE" altLang="de-DE" sz="1800" b="0" dirty="0">
              <a:latin typeface="Calibri Light"/>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7" name="Text Box 7"/>
          <p:cNvSpPr txBox="1">
            <a:spLocks noChangeArrowheads="1"/>
          </p:cNvSpPr>
          <p:nvPr/>
        </p:nvSpPr>
        <p:spPr bwMode="auto">
          <a:xfrm>
            <a:off x="6313611" y="2218010"/>
            <a:ext cx="5436428"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spcAft>
                <a:spcPts val="0"/>
              </a:spcAft>
              <a:buClr>
                <a:srgbClr val="333333"/>
              </a:buClr>
              <a:buNone/>
            </a:pPr>
            <a:r>
              <a:rPr lang="en-US" altLang="de-DE" sz="2400" dirty="0" err="1">
                <a:solidFill>
                  <a:srgbClr val="333333"/>
                </a:solidFill>
                <a:latin typeface="+mn-lt"/>
                <a:cs typeface="+mn-cs"/>
              </a:rPr>
              <a:t>Tanpa</a:t>
            </a:r>
            <a:r>
              <a:rPr lang="en-US" altLang="de-DE" sz="2400" dirty="0">
                <a:solidFill>
                  <a:srgbClr val="333333"/>
                </a:solidFill>
                <a:latin typeface="+mn-lt"/>
                <a:cs typeface="+mn-cs"/>
              </a:rPr>
              <a:t> </a:t>
            </a:r>
            <a:r>
              <a:rPr lang="en-US" altLang="de-DE" sz="2400" dirty="0" err="1">
                <a:solidFill>
                  <a:srgbClr val="333333"/>
                </a:solidFill>
                <a:latin typeface="+mn-lt"/>
                <a:cs typeface="+mn-cs"/>
              </a:rPr>
              <a:t>pertanyaan</a:t>
            </a:r>
            <a:r>
              <a:rPr lang="en-US" altLang="de-DE" sz="2400" dirty="0">
                <a:solidFill>
                  <a:srgbClr val="333333"/>
                </a:solidFill>
                <a:latin typeface="+mn-lt"/>
                <a:cs typeface="+mn-cs"/>
              </a:rPr>
              <a:t> yang </a:t>
            </a:r>
            <a:r>
              <a:rPr lang="en-US" altLang="de-DE" sz="2400" dirty="0" err="1">
                <a:solidFill>
                  <a:srgbClr val="333333"/>
                </a:solidFill>
                <a:latin typeface="+mn-lt"/>
                <a:cs typeface="+mn-cs"/>
              </a:rPr>
              <a:t>menyesatkan</a:t>
            </a:r>
            <a:r>
              <a:rPr lang="en-US" altLang="de-DE" sz="2400" dirty="0">
                <a:solidFill>
                  <a:srgbClr val="333333"/>
                </a:solidFill>
                <a:latin typeface="+mn-lt"/>
                <a:cs typeface="+mn-cs"/>
              </a:rPr>
              <a:t>, </a:t>
            </a:r>
            <a:r>
              <a:rPr lang="en-US" altLang="de-DE" sz="2400" dirty="0" err="1">
                <a:solidFill>
                  <a:srgbClr val="333333"/>
                </a:solidFill>
                <a:latin typeface="+mn-lt"/>
                <a:cs typeface="+mn-cs"/>
              </a:rPr>
              <a:t>hanya</a:t>
            </a:r>
            <a:r>
              <a:rPr lang="en-US" altLang="de-DE" sz="2400" dirty="0">
                <a:solidFill>
                  <a:srgbClr val="333333"/>
                </a:solidFill>
                <a:latin typeface="+mn-lt"/>
                <a:cs typeface="+mn-cs"/>
              </a:rPr>
              <a:t> 25% yang </a:t>
            </a:r>
            <a:r>
              <a:rPr lang="en-US" altLang="de-DE" sz="2400" dirty="0" err="1">
                <a:solidFill>
                  <a:srgbClr val="333333"/>
                </a:solidFill>
                <a:latin typeface="+mn-lt"/>
                <a:cs typeface="+mn-cs"/>
              </a:rPr>
              <a:t>mengatakan</a:t>
            </a:r>
            <a:r>
              <a:rPr lang="en-US" altLang="de-DE" sz="2400" dirty="0">
                <a:solidFill>
                  <a:srgbClr val="333333"/>
                </a:solidFill>
                <a:latin typeface="+mn-lt"/>
                <a:cs typeface="+mn-cs"/>
              </a:rPr>
              <a:t> </a:t>
            </a:r>
            <a:r>
              <a:rPr lang="en-US" altLang="de-DE" sz="2400" dirty="0" err="1">
                <a:solidFill>
                  <a:srgbClr val="333333"/>
                </a:solidFill>
                <a:latin typeface="+mn-lt"/>
                <a:cs typeface="+mn-cs"/>
              </a:rPr>
              <a:t>melihat</a:t>
            </a:r>
            <a:r>
              <a:rPr lang="en-US" altLang="de-DE" sz="2400" dirty="0">
                <a:solidFill>
                  <a:srgbClr val="333333"/>
                </a:solidFill>
                <a:latin typeface="+mn-lt"/>
                <a:cs typeface="+mn-cs"/>
              </a:rPr>
              <a:t> </a:t>
            </a:r>
            <a:r>
              <a:rPr lang="en-US" altLang="de-DE" sz="2400" dirty="0" err="1">
                <a:solidFill>
                  <a:srgbClr val="333333"/>
                </a:solidFill>
                <a:latin typeface="+mn-lt"/>
                <a:cs typeface="+mn-cs"/>
              </a:rPr>
              <a:t>tanda</a:t>
            </a:r>
            <a:r>
              <a:rPr lang="en-US" altLang="de-DE" sz="2400" dirty="0">
                <a:solidFill>
                  <a:srgbClr val="333333"/>
                </a:solidFill>
                <a:latin typeface="+mn-lt"/>
                <a:cs typeface="+mn-cs"/>
              </a:rPr>
              <a:t> </a:t>
            </a:r>
            <a:r>
              <a:rPr lang="en-US" altLang="de-DE" sz="2400" dirty="0" err="1">
                <a:solidFill>
                  <a:srgbClr val="333333"/>
                </a:solidFill>
                <a:latin typeface="+mn-lt"/>
                <a:cs typeface="+mn-cs"/>
              </a:rPr>
              <a:t>berhenti</a:t>
            </a:r>
            <a:r>
              <a:rPr lang="en-US"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None/>
            </a:pPr>
            <a:r>
              <a:rPr lang="en-US" altLang="de-DE" sz="2400" dirty="0">
                <a:solidFill>
                  <a:srgbClr val="333333"/>
                </a:solidFill>
                <a:latin typeface="+mn-lt"/>
                <a:cs typeface="+mn-cs"/>
              </a:rPr>
              <a:t>… </a:t>
            </a:r>
            <a:r>
              <a:rPr lang="en-US" altLang="de-DE" sz="2400" dirty="0" err="1">
                <a:solidFill>
                  <a:srgbClr val="333333"/>
                </a:solidFill>
                <a:latin typeface="+mn-lt"/>
                <a:cs typeface="+mn-cs"/>
              </a:rPr>
              <a:t>sementara</a:t>
            </a:r>
            <a:r>
              <a:rPr lang="en-US" altLang="de-DE" sz="2400" dirty="0">
                <a:solidFill>
                  <a:srgbClr val="333333"/>
                </a:solidFill>
                <a:latin typeface="+mn-lt"/>
                <a:cs typeface="+mn-cs"/>
              </a:rPr>
              <a:t> 59% yang </a:t>
            </a:r>
            <a:r>
              <a:rPr lang="en-US" altLang="de-DE" sz="2400" dirty="0" err="1">
                <a:solidFill>
                  <a:srgbClr val="333333"/>
                </a:solidFill>
                <a:latin typeface="+mn-lt"/>
                <a:cs typeface="+mn-cs"/>
              </a:rPr>
              <a:t>mendapat</a:t>
            </a:r>
            <a:r>
              <a:rPr lang="en-US" altLang="de-DE" sz="2400" dirty="0">
                <a:solidFill>
                  <a:srgbClr val="333333"/>
                </a:solidFill>
                <a:latin typeface="+mn-lt"/>
                <a:cs typeface="+mn-cs"/>
              </a:rPr>
              <a:t> </a:t>
            </a:r>
            <a:r>
              <a:rPr lang="en-US" altLang="de-DE" sz="2400" dirty="0" err="1">
                <a:solidFill>
                  <a:srgbClr val="333333"/>
                </a:solidFill>
                <a:latin typeface="+mn-lt"/>
                <a:cs typeface="+mn-cs"/>
              </a:rPr>
              <a:t>pertanyaan</a:t>
            </a:r>
            <a:r>
              <a:rPr lang="en-US" altLang="de-DE" sz="2400" dirty="0">
                <a:solidFill>
                  <a:srgbClr val="333333"/>
                </a:solidFill>
                <a:latin typeface="+mn-lt"/>
                <a:cs typeface="+mn-cs"/>
              </a:rPr>
              <a:t> yang </a:t>
            </a:r>
            <a:r>
              <a:rPr lang="en-US" altLang="de-DE" sz="2400" dirty="0" err="1">
                <a:solidFill>
                  <a:srgbClr val="333333"/>
                </a:solidFill>
                <a:latin typeface="+mn-lt"/>
                <a:cs typeface="+mn-cs"/>
              </a:rPr>
              <a:t>menyesatkan</a:t>
            </a:r>
            <a:r>
              <a:rPr lang="en-US" altLang="de-DE" sz="2400" dirty="0">
                <a:solidFill>
                  <a:srgbClr val="333333"/>
                </a:solidFill>
                <a:latin typeface="+mn-lt"/>
                <a:cs typeface="+mn-cs"/>
              </a:rPr>
              <a:t>, </a:t>
            </a:r>
            <a:r>
              <a:rPr lang="en-US" altLang="de-DE" sz="2400" dirty="0" err="1">
                <a:solidFill>
                  <a:srgbClr val="333333"/>
                </a:solidFill>
                <a:latin typeface="+mn-lt"/>
                <a:cs typeface="+mn-cs"/>
              </a:rPr>
              <a:t>mengatakan</a:t>
            </a:r>
            <a:r>
              <a:rPr lang="en-US" altLang="de-DE" sz="2400" dirty="0">
                <a:solidFill>
                  <a:srgbClr val="333333"/>
                </a:solidFill>
                <a:latin typeface="+mn-lt"/>
                <a:cs typeface="+mn-cs"/>
              </a:rPr>
              <a:t> </a:t>
            </a:r>
            <a:r>
              <a:rPr lang="en-US" altLang="de-DE" sz="2400" dirty="0" err="1">
                <a:solidFill>
                  <a:srgbClr val="333333"/>
                </a:solidFill>
                <a:latin typeface="+mn-lt"/>
                <a:cs typeface="+mn-cs"/>
              </a:rPr>
              <a:t>kalau</a:t>
            </a:r>
            <a:r>
              <a:rPr lang="en-US" altLang="de-DE" sz="2400" dirty="0">
                <a:solidFill>
                  <a:srgbClr val="333333"/>
                </a:solidFill>
                <a:latin typeface="+mn-lt"/>
                <a:cs typeface="+mn-cs"/>
              </a:rPr>
              <a:t> </a:t>
            </a:r>
            <a:r>
              <a:rPr lang="en-US" altLang="de-DE" sz="2400" dirty="0" err="1">
                <a:solidFill>
                  <a:srgbClr val="333333"/>
                </a:solidFill>
                <a:latin typeface="+mn-lt"/>
                <a:cs typeface="+mn-cs"/>
              </a:rPr>
              <a:t>mereka</a:t>
            </a:r>
            <a:r>
              <a:rPr lang="en-US" altLang="de-DE" sz="2400" dirty="0">
                <a:solidFill>
                  <a:srgbClr val="333333"/>
                </a:solidFill>
                <a:latin typeface="+mn-lt"/>
                <a:cs typeface="+mn-cs"/>
              </a:rPr>
              <a:t> </a:t>
            </a:r>
            <a:r>
              <a:rPr lang="en-US" altLang="de-DE" sz="2400" dirty="0" err="1">
                <a:solidFill>
                  <a:srgbClr val="333333"/>
                </a:solidFill>
                <a:latin typeface="+mn-lt"/>
                <a:cs typeface="+mn-cs"/>
              </a:rPr>
              <a:t>melihat</a:t>
            </a:r>
            <a:r>
              <a:rPr lang="en-US" altLang="de-DE" sz="2400" dirty="0">
                <a:solidFill>
                  <a:srgbClr val="333333"/>
                </a:solidFill>
                <a:latin typeface="+mn-lt"/>
                <a:cs typeface="+mn-cs"/>
              </a:rPr>
              <a:t> </a:t>
            </a:r>
            <a:r>
              <a:rPr lang="en-US" altLang="de-DE" sz="2400" dirty="0" err="1">
                <a:solidFill>
                  <a:srgbClr val="333333"/>
                </a:solidFill>
                <a:latin typeface="+mn-lt"/>
                <a:cs typeface="+mn-cs"/>
              </a:rPr>
              <a:t>tanda</a:t>
            </a:r>
            <a:r>
              <a:rPr lang="en-US" altLang="de-DE" sz="2400" dirty="0">
                <a:solidFill>
                  <a:srgbClr val="333333"/>
                </a:solidFill>
                <a:latin typeface="+mn-lt"/>
                <a:cs typeface="+mn-cs"/>
              </a:rPr>
              <a:t> </a:t>
            </a:r>
            <a:r>
              <a:rPr lang="en-US" altLang="de-DE" sz="2400" dirty="0" err="1">
                <a:solidFill>
                  <a:srgbClr val="333333"/>
                </a:solidFill>
                <a:latin typeface="+mn-lt"/>
                <a:cs typeface="+mn-cs"/>
              </a:rPr>
              <a:t>berhenti</a:t>
            </a:r>
            <a:r>
              <a:rPr lang="en-US" altLang="de-DE" sz="2400" dirty="0">
                <a:solidFill>
                  <a:srgbClr val="333333"/>
                </a:solidFill>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 kita tidaklah sempurna dalam mengingat sesuai dengan kenyataan!</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16</a:t>
            </a:fld>
            <a:endParaRPr lang="de-DE" altLang="de-DE">
              <a:latin typeface="+mn-lt"/>
              <a:cs typeface="+mn-cs"/>
            </a:endParaRPr>
          </a:p>
        </p:txBody>
      </p:sp>
      <p:pic>
        <p:nvPicPr>
          <p:cNvPr id="16"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309"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2"/>
          <p:cNvSpPr txBox="1">
            <a:spLocks noChangeArrowheads="1"/>
          </p:cNvSpPr>
          <p:nvPr/>
        </p:nvSpPr>
        <p:spPr bwMode="auto">
          <a:xfrm>
            <a:off x="411480" y="2224906"/>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a:latin typeface="Calibri Light"/>
                <a:cs typeface="Times New Roman" panose="02020603050405020304" pitchFamily="18" charset="0"/>
              </a:rPr>
              <a:t>1. Yang ditampilkan!</a:t>
            </a:r>
            <a:endParaRPr lang="en-US" altLang="de-DE" sz="1600" b="1" i="1" dirty="0">
              <a:latin typeface="Calibri Light"/>
              <a:cs typeface="Times New Roman" panose="02020603050405020304" pitchFamily="18" charset="0"/>
            </a:endParaRPr>
          </a:p>
        </p:txBody>
      </p:sp>
      <p:sp>
        <p:nvSpPr>
          <p:cNvPr id="19" name="Caption_13"/>
          <p:cNvSpPr txBox="1">
            <a:spLocks noChangeArrowheads="1"/>
          </p:cNvSpPr>
          <p:nvPr/>
        </p:nvSpPr>
        <p:spPr bwMode="auto">
          <a:xfrm>
            <a:off x="3577307" y="2218010"/>
            <a:ext cx="2834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nn-NO" altLang="de-DE" sz="1600" b="1" i="1" dirty="0">
                <a:latin typeface="Calibri Light"/>
                <a:cs typeface="Times New Roman" panose="02020603050405020304" pitchFamily="18" charset="0"/>
              </a:rPr>
              <a:t>2. …tapi apa yang diingat?</a:t>
            </a:r>
            <a:endParaRPr lang="en-US" altLang="de-DE" sz="1600" b="1" i="1" dirty="0">
              <a:latin typeface="Calibri Light"/>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Memori kita tidak dapat mengingat secara sempurna sesuai dengan kenyataan!</a:t>
            </a:r>
          </a:p>
        </p:txBody>
      </p:sp>
      <p:sp>
        <p:nvSpPr>
          <p:cNvPr id="47106" name="Rectangle 2"/>
          <p:cNvSpPr>
            <a:spLocks noGrp="1" noChangeArrowheads="1"/>
          </p:cNvSpPr>
          <p:nvPr>
            <p:ph idx="1"/>
          </p:nvPr>
        </p:nvSpPr>
        <p:spPr/>
        <p:txBody>
          <a:bodyPr>
            <a:noAutofit/>
          </a:bodyPr>
          <a:lstStyle/>
          <a:p>
            <a:pPr eaLnBrk="1" hangingPunct="1">
              <a:buClr>
                <a:srgbClr val="333333"/>
              </a:buClr>
            </a:pPr>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a:t>
            </a:r>
            <a:r>
              <a:rPr lang="en-US" altLang="de-DE" sz="2400" dirty="0" err="1">
                <a:solidFill>
                  <a:srgbClr val="333333"/>
                </a:solidFill>
              </a:rPr>
              <a:t>manusia</a:t>
            </a:r>
            <a:r>
              <a:rPr lang="en-US" altLang="de-DE" sz="2400" dirty="0">
                <a:solidFill>
                  <a:srgbClr val="333333"/>
                </a:solidFill>
              </a:rPr>
              <a:t> </a:t>
            </a:r>
            <a:r>
              <a:rPr lang="en-US" altLang="de-DE" sz="2400" dirty="0" err="1">
                <a:solidFill>
                  <a:srgbClr val="333333"/>
                </a:solidFill>
              </a:rPr>
              <a:t>baik</a:t>
            </a:r>
            <a:r>
              <a:rPr lang="en-US" altLang="de-DE" sz="2400" dirty="0">
                <a:solidFill>
                  <a:srgbClr val="333333"/>
                </a:solidFill>
              </a:rPr>
              <a:t> </a:t>
            </a:r>
            <a:r>
              <a:rPr lang="en-US" altLang="de-DE" sz="2400" dirty="0" err="1">
                <a:solidFill>
                  <a:srgbClr val="333333"/>
                </a:solidFill>
              </a:rPr>
              <a:t>tetapi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sempurna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kenyataan</a:t>
            </a:r>
            <a:r>
              <a:rPr lang="en-US" altLang="de-DE" sz="2400" dirty="0">
                <a:solidFill>
                  <a:srgbClr val="333333"/>
                </a:solidFill>
              </a:rPr>
              <a:t> yang </a:t>
            </a:r>
            <a:r>
              <a:rPr lang="en-US" altLang="de-DE" sz="2400" dirty="0" err="1">
                <a:solidFill>
                  <a:srgbClr val="333333"/>
                </a:solidFill>
              </a:rPr>
              <a:t>sebenarnya</a:t>
            </a:r>
            <a:r>
              <a:rPr lang="en-US" altLang="de-DE" sz="2400" dirty="0">
                <a:solidFill>
                  <a:srgbClr val="333333"/>
                </a:solidFill>
              </a:rPr>
              <a:t>.</a:t>
            </a:r>
          </a:p>
          <a:p>
            <a:pPr eaLnBrk="1" hangingPunct="1">
              <a:buClr>
                <a:srgbClr val="333333"/>
              </a:buClr>
            </a:pPr>
            <a:r>
              <a:rPr lang="de-DE" altLang="de-DE" sz="2400" dirty="0">
                <a:solidFill>
                  <a:srgbClr val="333333"/>
                </a:solidFill>
              </a:rPr>
              <a:t>Kita cenderung</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menyusun</a:t>
            </a:r>
            <a:r>
              <a:rPr lang="en-US" altLang="de-DE" sz="2400" dirty="0">
                <a:solidFill>
                  <a:srgbClr val="333333"/>
                </a:solidFill>
              </a:rPr>
              <a:t> </a:t>
            </a:r>
            <a:r>
              <a:rPr lang="en-US" altLang="de-DE" sz="2400" dirty="0" err="1">
                <a:solidFill>
                  <a:srgbClr val="333333"/>
                </a:solidFill>
              </a:rPr>
              <a:t>kembali</a:t>
            </a:r>
            <a:r>
              <a:rPr lang="en-US" altLang="de-DE" sz="2400" dirty="0">
                <a:solidFill>
                  <a:srgbClr val="333333"/>
                </a:solidFill>
              </a:rPr>
              <a:t> </a:t>
            </a:r>
            <a:r>
              <a:rPr lang="en-US" altLang="de-DE" sz="2400" dirty="0" err="1">
                <a:solidFill>
                  <a:srgbClr val="333333"/>
                </a:solidFill>
              </a:rPr>
              <a:t>hal</a:t>
            </a:r>
            <a:r>
              <a:rPr lang="en-US" altLang="de-DE" sz="2400" dirty="0">
                <a:solidFill>
                  <a:srgbClr val="333333"/>
                </a:solidFill>
              </a:rPr>
              <a:t> </a:t>
            </a:r>
            <a:r>
              <a:rPr lang="en-US" altLang="de-DE" sz="2400" dirty="0" err="1">
                <a:solidFill>
                  <a:srgbClr val="333333"/>
                </a:solidFill>
              </a:rPr>
              <a:t>hal</a:t>
            </a:r>
            <a:r>
              <a:rPr lang="en-US" altLang="de-DE" sz="2400" dirty="0">
                <a:solidFill>
                  <a:srgbClr val="333333"/>
                </a:solidFill>
              </a:rPr>
              <a:t> yang </a:t>
            </a:r>
            <a:r>
              <a:rPr lang="en-US" altLang="de-DE" sz="2400" dirty="0" err="1">
                <a:solidFill>
                  <a:srgbClr val="333333"/>
                </a:solidFill>
              </a:rPr>
              <a:t>terjadi</a:t>
            </a:r>
            <a:r>
              <a:rPr lang="en-US" altLang="de-DE" sz="2400" dirty="0">
                <a:solidFill>
                  <a:srgbClr val="333333"/>
                </a:solidFill>
              </a:rPr>
              <a:t> di masa </a:t>
            </a:r>
            <a:r>
              <a:rPr lang="en-US" altLang="de-DE" sz="2400" dirty="0" err="1">
                <a:solidFill>
                  <a:srgbClr val="333333"/>
                </a:solidFill>
              </a:rPr>
              <a:t>lalu</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hal-hal</a:t>
            </a:r>
            <a:r>
              <a:rPr lang="en-US" altLang="de-DE" sz="2400" dirty="0">
                <a:solidFill>
                  <a:srgbClr val="333333"/>
                </a:solidFill>
              </a:rPr>
              <a:t> yang </a:t>
            </a:r>
            <a:r>
              <a:rPr lang="en-US" altLang="de-DE" sz="2400" dirty="0" err="1">
                <a:solidFill>
                  <a:srgbClr val="333333"/>
                </a:solidFill>
              </a:rPr>
              <a:t>kita</a:t>
            </a:r>
            <a:r>
              <a:rPr lang="en-US" altLang="de-DE" sz="2400" dirty="0">
                <a:solidFill>
                  <a:srgbClr val="333333"/>
                </a:solidFill>
              </a:rPr>
              <a:t> </a:t>
            </a:r>
            <a:r>
              <a:rPr lang="en-US" altLang="de-DE" sz="2400" dirty="0" err="1">
                <a:solidFill>
                  <a:srgbClr val="333333"/>
                </a:solidFill>
              </a:rPr>
              <a:t>dengar</a:t>
            </a:r>
            <a:r>
              <a:rPr lang="en-US" altLang="de-DE" sz="2400" dirty="0">
                <a:solidFill>
                  <a:srgbClr val="333333"/>
                </a:solidFill>
              </a:rPr>
              <a:t> </a:t>
            </a:r>
            <a:r>
              <a:rPr lang="en-US" altLang="de-DE" sz="2400" dirty="0" err="1">
                <a:solidFill>
                  <a:srgbClr val="333333"/>
                </a:solidFill>
              </a:rPr>
              <a:t>kemudian</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17</a:t>
            </a:fld>
            <a:endParaRPr lang="de-DE" altLang="de-DE">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de-DE" altLang="de-DE" sz="2400" dirty="0">
                <a:solidFill>
                  <a:srgbClr val="333333"/>
                </a:solidFill>
              </a:rPr>
              <a:t>Anda akan ditunjukkan adegan dalam gambar (misalnya pantai, stasiun kereta api).</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18</a:t>
            </a:fld>
            <a:endParaRPr lang="de-DE" altLang="de-DE">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de-DE" altLang="de-DE" sz="2400" dirty="0">
                <a:solidFill>
                  <a:srgbClr val="333333"/>
                </a:solidFill>
              </a:rPr>
              <a:t>Anda akan ditunjukkan adegan dalam gambar (misalnya pantai, stasiun kereta api).</a:t>
            </a:r>
          </a:p>
          <a:p>
            <a:pPr marL="342900" lvl="0" indent="-342900" defTabSz="914377">
              <a:buClr>
                <a:srgbClr val="333333"/>
              </a:buClr>
              <a:buFont typeface="WingDings"/>
              <a:buChar char=""/>
            </a:pPr>
            <a:r>
              <a:rPr lang="de-DE" altLang="de-DE" sz="2400" dirty="0">
                <a:solidFill>
                  <a:srgbClr val="333333"/>
                </a:solidFill>
              </a:rPr>
              <a:t>Setelah itu anda akan diminta untuk mengingat kembali gambar tersebut dan seberapa yakin anda akan penilaian/keputusan </a:t>
            </a:r>
            <a:r>
              <a:rPr lang="de-DE" altLang="de-DE" sz="2400">
                <a:solidFill>
                  <a:srgbClr val="333333"/>
                </a:solidFill>
              </a:rPr>
              <a:t>anda.</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19</a:t>
            </a:fld>
            <a:endParaRPr lang="de-DE" altLang="de-DE">
              <a:latin typeface="+mn-lt"/>
              <a:cs typeface="+mn-cs"/>
            </a:endParaRPr>
          </a:p>
        </p:txBody>
      </p:sp>
    </p:spTree>
    <p:extLst>
      <p:ext uri="{BB962C8B-B14F-4D97-AF65-F5344CB8AC3E}">
        <p14:creationId xmlns:p14="http://schemas.microsoft.com/office/powerpoint/2010/main" val="2825402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de-DE" altLang="de-DE" sz="2400" dirty="0">
                <a:solidFill>
                  <a:srgbClr val="333333"/>
                </a:solidFill>
              </a:rPr>
              <a:t>Anda akan ditunjukkan adegan dalam gambar (misalnya pantai, stasiun kereta api).</a:t>
            </a:r>
          </a:p>
          <a:p>
            <a:pPr marL="342900" lvl="0" indent="-342900" defTabSz="914377">
              <a:buClr>
                <a:srgbClr val="333333"/>
              </a:buClr>
              <a:buFont typeface="WingDings"/>
              <a:buChar char=""/>
            </a:pPr>
            <a:r>
              <a:rPr lang="de-DE" altLang="de-DE" sz="2400" dirty="0">
                <a:solidFill>
                  <a:srgbClr val="333333"/>
                </a:solidFill>
              </a:rPr>
              <a:t>Setelah itu anda akan diminta untuk mengingat kembali gambar tersebut dan seberapa yakin anda akan penilaian/keputusan anda.</a:t>
            </a:r>
          </a:p>
          <a:p>
            <a:pPr lvl="0" algn="ctr" defTabSz="914377"/>
            <a:r>
              <a:rPr lang="de-DE" altLang="de-DE" sz="2400" dirty="0">
                <a:solidFill>
                  <a:srgbClr val="004992"/>
                </a:solidFill>
              </a:rPr>
              <a:t>Cobalah untuk kembali mengingat detail dari gambar berikut!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20</a:t>
            </a:fld>
            <a:endParaRPr lang="de-DE" altLang="de-DE">
              <a:latin typeface="+mn-lt"/>
              <a:cs typeface="+mn-cs"/>
            </a:endParaRPr>
          </a:p>
        </p:txBody>
      </p:sp>
    </p:spTree>
    <p:extLst>
      <p:ext uri="{BB962C8B-B14F-4D97-AF65-F5344CB8AC3E}">
        <p14:creationId xmlns:p14="http://schemas.microsoft.com/office/powerpoint/2010/main" val="2028235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21</a:t>
            </a:fld>
            <a:endParaRPr lang="de-DE" altLang="de-DE">
              <a:latin typeface="+mn-lt"/>
              <a:cs typeface="+mn-cs"/>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mn-lt"/>
                <a:ea typeface="+mn-ea"/>
                <a:cs typeface="+mn-cs"/>
              </a:rPr>
              <a:t>Tukang pandai besi</a:t>
            </a:r>
            <a:br>
              <a:rPr lang="pt-BR" altLang="de-DE" sz="3600">
                <a:solidFill>
                  <a:srgbClr val="004992"/>
                </a:solidFill>
                <a:latin typeface="+mn-lt"/>
                <a:ea typeface="+mn-ea"/>
                <a:cs typeface="+mn-cs"/>
              </a:rPr>
            </a:br>
            <a:r>
              <a:rPr lang="pt-BR" altLang="de-DE">
                <a:solidFill>
                  <a:srgbClr val="004992"/>
                </a:solidFill>
                <a:latin typeface="+mn-lt"/>
                <a:ea typeface="+mn-ea"/>
                <a:cs typeface="+mn-cs"/>
              </a:rPr>
              <a:t>Apa yang anda lihat? Seberapa yakinkah anda?</a:t>
            </a:r>
            <a:endParaRPr lang="de-DE" altLang="de-DE">
              <a:solidFill>
                <a:srgbClr val="004992"/>
              </a:solidFill>
              <a:latin typeface="+mn-lt"/>
              <a:ea typeface="+mn-ea"/>
              <a:cs typeface="+mn-cs"/>
            </a:endParaRPr>
          </a:p>
        </p:txBody>
      </p:sp>
      <p:sp>
        <p:nvSpPr>
          <p:cNvPr id="5" name="Content Placeholder 4"/>
          <p:cNvSpPr>
            <a:spLocks noGrp="1"/>
          </p:cNvSpPr>
          <p:nvPr>
            <p:ph idx="1"/>
          </p:nvPr>
        </p:nvSpPr>
        <p:spPr>
          <a:xfrm>
            <a:off x="411480" y="2203704"/>
            <a:ext cx="11338560" cy="4251960"/>
          </a:xfrm>
        </p:spPr>
        <p:txBody>
          <a:bodyPr>
            <a:noAutofit/>
          </a:bodyPr>
          <a:lstStyle/>
          <a:p>
            <a:pPr marL="342900" indent="-342900">
              <a:lnSpc>
                <a:spcPct val="100000"/>
              </a:lnSpc>
              <a:spcBef>
                <a:spcPts val="1200"/>
              </a:spcBef>
              <a:buClr>
                <a:srgbClr val="333333"/>
              </a:buClr>
              <a:buFont typeface="WingDings"/>
              <a:buChar char=""/>
            </a:pPr>
            <a:r>
              <a:rPr lang="de-DE" altLang="de-DE" sz="2400" dirty="0">
                <a:solidFill>
                  <a:srgbClr val="333333"/>
                </a:solidFill>
              </a:rPr>
              <a:t>penjepit</a:t>
            </a:r>
          </a:p>
          <a:p>
            <a:pPr marL="342900" indent="-342900">
              <a:lnSpc>
                <a:spcPct val="100000"/>
              </a:lnSpc>
              <a:spcBef>
                <a:spcPts val="1200"/>
              </a:spcBef>
              <a:buClr>
                <a:srgbClr val="333333"/>
              </a:buClr>
              <a:buFont typeface="WingDings"/>
              <a:buChar char=""/>
            </a:pPr>
            <a:r>
              <a:rPr lang="de-DE" altLang="de-DE" sz="2400" dirty="0">
                <a:solidFill>
                  <a:srgbClr val="333333"/>
                </a:solidFill>
              </a:rPr>
              <a:t>jendela</a:t>
            </a:r>
          </a:p>
          <a:p>
            <a:pPr marL="342900" indent="-342900">
              <a:lnSpc>
                <a:spcPct val="100000"/>
              </a:lnSpc>
              <a:spcBef>
                <a:spcPts val="1200"/>
              </a:spcBef>
              <a:buClr>
                <a:srgbClr val="333333"/>
              </a:buClr>
              <a:buFont typeface="WingDings"/>
              <a:buChar char=""/>
            </a:pPr>
            <a:r>
              <a:rPr lang="de-DE" altLang="de-DE" sz="2400" dirty="0">
                <a:solidFill>
                  <a:srgbClr val="333333"/>
                </a:solidFill>
              </a:rPr>
              <a:t>landasan</a:t>
            </a:r>
          </a:p>
          <a:p>
            <a:pPr marL="342900" indent="-342900">
              <a:lnSpc>
                <a:spcPct val="100000"/>
              </a:lnSpc>
              <a:spcBef>
                <a:spcPts val="1200"/>
              </a:spcBef>
              <a:buClr>
                <a:srgbClr val="333333"/>
              </a:buClr>
              <a:buFont typeface="WingDings"/>
              <a:buChar char=""/>
            </a:pPr>
            <a:r>
              <a:rPr lang="de-DE" altLang="de-DE" sz="2400" dirty="0">
                <a:solidFill>
                  <a:srgbClr val="333333"/>
                </a:solidFill>
              </a:rPr>
              <a:t>celemek kulit</a:t>
            </a:r>
          </a:p>
          <a:p>
            <a:pPr marL="342900" indent="-342900">
              <a:lnSpc>
                <a:spcPct val="100000"/>
              </a:lnSpc>
              <a:spcBef>
                <a:spcPts val="1200"/>
              </a:spcBef>
              <a:buClr>
                <a:srgbClr val="333333"/>
              </a:buClr>
              <a:buFont typeface="WingDings"/>
              <a:buChar char=""/>
            </a:pPr>
            <a:r>
              <a:rPr lang="de-DE" altLang="de-DE" sz="2400" dirty="0">
                <a:solidFill>
                  <a:srgbClr val="333333"/>
                </a:solidFill>
              </a:rPr>
              <a:t>penonton</a:t>
            </a:r>
          </a:p>
          <a:p>
            <a:pPr marL="342900" indent="-342900">
              <a:lnSpc>
                <a:spcPct val="100000"/>
              </a:lnSpc>
              <a:spcBef>
                <a:spcPts val="1200"/>
              </a:spcBef>
              <a:buClr>
                <a:srgbClr val="333333"/>
              </a:buClr>
              <a:buFont typeface="WingDings"/>
              <a:buChar char=""/>
            </a:pPr>
            <a:r>
              <a:rPr lang="de-DE" altLang="de-DE" sz="2400" dirty="0">
                <a:solidFill>
                  <a:srgbClr val="333333"/>
                </a:solidFill>
              </a:rPr>
              <a:t>peralatan</a:t>
            </a:r>
          </a:p>
          <a:p>
            <a:pPr marL="342900" indent="-342900">
              <a:lnSpc>
                <a:spcPct val="100000"/>
              </a:lnSpc>
              <a:spcBef>
                <a:spcPts val="1200"/>
              </a:spcBef>
              <a:buClr>
                <a:srgbClr val="333333"/>
              </a:buClr>
              <a:buFont typeface="WingDings"/>
              <a:buChar char=""/>
            </a:pPr>
            <a:r>
              <a:rPr lang="de-DE" altLang="de-DE" sz="2400" dirty="0">
                <a:solidFill>
                  <a:srgbClr val="333333"/>
                </a:solidFill>
              </a:rPr>
              <a:t>palu</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22</a:t>
            </a:fld>
            <a:endParaRPr lang="de-DE" altLang="de-DE">
              <a:latin typeface="+mn-lt"/>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Tukang pandai besi</a:t>
            </a:r>
          </a:p>
        </p:txBody>
      </p:sp>
      <p:sp>
        <p:nvSpPr>
          <p:cNvPr id="5325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penjepit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jendela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landasan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celemek kulit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penonton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peralatan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palu</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23</a:t>
            </a:fld>
            <a:endParaRPr lang="de-DE" altLang="de-DE">
              <a:latin typeface="+mn-lt"/>
              <a:cs typeface="+mn-cs"/>
            </a:endParaRP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tidak ada dalam gambar</a:t>
            </a:r>
            <a:endParaRPr lang="de-DE" altLang="de-DE" sz="1800" b="1"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24</a:t>
            </a:fld>
            <a:endParaRPr lang="de-DE" altLang="de-DE">
              <a:latin typeface="+mn-lt"/>
              <a:cs typeface="+mn-cs"/>
            </a:endParaRPr>
          </a:p>
        </p:txBody>
      </p:sp>
      <p:pic>
        <p:nvPicPr>
          <p:cNvPr id="8"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nn-NO" sz="3600">
                <a:solidFill>
                  <a:srgbClr val="004992"/>
                </a:solidFill>
                <a:latin typeface="+mn-lt"/>
                <a:ea typeface="+mn-ea"/>
                <a:cs typeface="+mn-cs"/>
              </a:rPr>
              <a:t>Kapal Bajak Laut</a:t>
            </a:r>
            <a:br>
              <a:rPr lang="nn-NO" sz="3600">
                <a:solidFill>
                  <a:srgbClr val="004992"/>
                </a:solidFill>
                <a:latin typeface="+mn-lt"/>
                <a:ea typeface="+mn-ea"/>
                <a:cs typeface="+mn-cs"/>
              </a:rPr>
            </a:br>
            <a:r>
              <a:rPr lang="nn-NO">
                <a:solidFill>
                  <a:srgbClr val="004992"/>
                </a:solidFill>
                <a:latin typeface="+mn-lt"/>
                <a:ea typeface="+mn-ea"/>
                <a:cs typeface="+mn-cs"/>
              </a:rPr>
              <a:t>Apa yang anda lihat? Seberapa yakinkah anda?</a:t>
            </a:r>
            <a:endParaRPr lang="en-US">
              <a:solidFill>
                <a:srgbClr val="004992"/>
              </a:solidFill>
              <a:latin typeface="+mn-lt"/>
              <a:ea typeface="+mn-ea"/>
              <a:cs typeface="+mn-cs"/>
            </a:endParaRPr>
          </a:p>
        </p:txBody>
      </p:sp>
      <p:sp>
        <p:nvSpPr>
          <p:cNvPr id="6" name="Content Placeholder 5"/>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a:solidFill>
                  <a:srgbClr val="333333"/>
                </a:solidFill>
              </a:rPr>
              <a:t>layar</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bendera bajak laut</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tiang kapal</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jangkar</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monyet</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tangga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jendela</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25</a:t>
            </a:fld>
            <a:endParaRPr lang="de-DE" altLang="de-DE">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Kapal Bajak Laut</a:t>
            </a:r>
          </a:p>
        </p:txBody>
      </p:sp>
      <p:sp>
        <p:nvSpPr>
          <p:cNvPr id="56324" name="Rectangle 4"/>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layar</a:t>
            </a:r>
          </a:p>
          <a:p>
            <a:pPr marL="342900" indent="-342900" eaLnBrk="1" hangingPunct="1">
              <a:lnSpc>
                <a:spcPct val="100000"/>
              </a:lnSpc>
              <a:spcBef>
                <a:spcPts val="1200"/>
              </a:spcBef>
              <a:buClr>
                <a:srgbClr val="004992"/>
              </a:buClr>
              <a:buFont typeface="WingDings"/>
              <a:buChar char=""/>
            </a:pPr>
            <a:r>
              <a:rPr lang="en-US" altLang="de-DE" sz="2400" dirty="0" err="1">
                <a:solidFill>
                  <a:srgbClr val="004992"/>
                </a:solidFill>
              </a:rPr>
              <a:t>bendera</a:t>
            </a:r>
            <a:r>
              <a:rPr lang="en-US" altLang="de-DE" sz="2400" dirty="0">
                <a:solidFill>
                  <a:srgbClr val="004992"/>
                </a:solidFill>
              </a:rPr>
              <a:t> </a:t>
            </a:r>
            <a:r>
              <a:rPr lang="en-US" altLang="de-DE" sz="2400" dirty="0" err="1">
                <a:solidFill>
                  <a:srgbClr val="004992"/>
                </a:solidFill>
              </a:rPr>
              <a:t>bajak</a:t>
            </a:r>
            <a:r>
              <a:rPr lang="en-US" altLang="de-DE" sz="2400" dirty="0">
                <a:solidFill>
                  <a:srgbClr val="004992"/>
                </a:solidFill>
              </a:rPr>
              <a:t> </a:t>
            </a:r>
            <a:r>
              <a:rPr lang="en-US" altLang="de-DE" sz="2400" dirty="0" err="1">
                <a:solidFill>
                  <a:srgbClr val="004992"/>
                </a:solidFill>
              </a:rPr>
              <a:t>laut</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tiang kapal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jangkar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monyet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tangga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jendela</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26</a:t>
            </a:fld>
            <a:endParaRPr lang="de-DE" altLang="de-DE">
              <a:latin typeface="+mn-lt"/>
              <a:cs typeface="+mn-cs"/>
            </a:endParaRPr>
          </a:p>
        </p:txBody>
      </p:sp>
      <p:pic>
        <p:nvPicPr>
          <p:cNvPr id="12"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tidak ada dalam gambar</a:t>
            </a:r>
            <a:endParaRPr lang="de-DE" altLang="de-DE" sz="1800" b="1" dirty="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 yang salah dalam kehidupan sehari-hari</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defRPr/>
            </a:pPr>
            <a:r>
              <a:rPr lang="de-DE" sz="2400" kern="0" dirty="0">
                <a:solidFill>
                  <a:srgbClr val="333333"/>
                </a:solidFill>
              </a:rPr>
              <a:t>Tidak semua yang kita ingat, benar-benar </a:t>
            </a:r>
            <a:r>
              <a:rPr lang="de-DE" sz="2400" kern="0">
                <a:solidFill>
                  <a:srgbClr val="333333"/>
                </a:solidFill>
              </a:rPr>
              <a:t>terjadi!</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27</a:t>
            </a:fld>
            <a:endParaRPr lang="de-DE" altLang="de-DE">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 yang salah dalam kehidupan sehari-hari</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defRPr/>
            </a:pPr>
            <a:r>
              <a:rPr lang="de-DE" sz="2400" kern="0" dirty="0">
                <a:solidFill>
                  <a:srgbClr val="333333"/>
                </a:solidFill>
              </a:rPr>
              <a:t>Tidak semua yang kita ingat, benar-benar terjadi!</a:t>
            </a:r>
          </a:p>
          <a:p>
            <a:pPr marL="342900" lvl="0" indent="-342900" defTabSz="914400" fontAlgn="base">
              <a:buClr>
                <a:srgbClr val="333333"/>
              </a:buClr>
              <a:buFont typeface="WingDings"/>
              <a:buChar char=""/>
              <a:defRPr/>
            </a:pPr>
            <a:r>
              <a:rPr lang="de-DE" sz="2400" kern="0" dirty="0">
                <a:solidFill>
                  <a:srgbClr val="333333"/>
                </a:solidFill>
              </a:rPr>
              <a:t>Otak kita mengganti dan menambah informasi yang hilang sebelumnya atau berhubungan dengan kejadian (misalnya pemandangan pantai saat liburan). </a:t>
            </a:r>
            <a:br>
              <a:rPr lang="de-DE" sz="2400" kern="0" dirty="0">
                <a:solidFill>
                  <a:srgbClr val="333333"/>
                </a:solidFill>
              </a:rPr>
            </a:br>
            <a:r>
              <a:rPr lang="de-DE" sz="2400" kern="0" dirty="0">
                <a:solidFill>
                  <a:srgbClr val="333333"/>
                </a:solidFill>
              </a:rPr>
              <a:t>Beberapa obyek ditambah </a:t>
            </a:r>
            <a:r>
              <a:rPr lang="de-DE" sz="2400" kern="0">
                <a:solidFill>
                  <a:srgbClr val="333333"/>
                </a:solidFill>
              </a:rPr>
              <a:t>dengan </a:t>
            </a:r>
            <a:r>
              <a:rPr lang="en-CA" sz="2400" kern="0">
                <a:solidFill>
                  <a:srgbClr val="333333"/>
                </a:solidFill>
              </a:rPr>
              <a:t>“logika”</a:t>
            </a:r>
            <a:r>
              <a:rPr lang="de-DE" sz="2400" kern="0">
                <a:solidFill>
                  <a:srgbClr val="333333"/>
                </a:solidFill>
              </a:rPr>
              <a:t> </a:t>
            </a:r>
            <a:r>
              <a:rPr lang="de-DE" sz="2400" kern="0" dirty="0">
                <a:solidFill>
                  <a:srgbClr val="333333"/>
                </a:solidFill>
              </a:rPr>
              <a:t>(contoh: palu, </a:t>
            </a:r>
            <a:r>
              <a:rPr lang="de-DE" sz="2400" kern="0">
                <a:solidFill>
                  <a:srgbClr val="333333"/>
                </a:solidFill>
              </a:rPr>
              <a:t>jangkar)!</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28</a:t>
            </a:fld>
            <a:endParaRPr lang="de-DE" altLang="de-DE">
              <a:latin typeface="+mn-lt"/>
              <a:cs typeface="+mn-cs"/>
            </a:endParaRPr>
          </a:p>
        </p:txBody>
      </p:sp>
    </p:spTree>
    <p:extLst>
      <p:ext uri="{BB962C8B-B14F-4D97-AF65-F5344CB8AC3E}">
        <p14:creationId xmlns:p14="http://schemas.microsoft.com/office/powerpoint/2010/main" val="28381292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 yang salah dalam kehidupan sehari-hari</a:t>
            </a: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defRPr/>
            </a:pPr>
            <a:r>
              <a:rPr lang="de-DE" sz="2400" kern="0" dirty="0">
                <a:solidFill>
                  <a:srgbClr val="333333"/>
                </a:solidFill>
              </a:rPr>
              <a:t>Tidak semua yang kita ingat, benar-benar terjadi!</a:t>
            </a:r>
          </a:p>
          <a:p>
            <a:pPr marL="342900" lvl="0" indent="-342900" defTabSz="914400" fontAlgn="base">
              <a:buClr>
                <a:srgbClr val="333333"/>
              </a:buClr>
              <a:buFont typeface="WingDings"/>
              <a:buChar char=""/>
              <a:defRPr/>
            </a:pPr>
            <a:r>
              <a:rPr lang="de-DE" sz="2400" kern="0" dirty="0">
                <a:solidFill>
                  <a:srgbClr val="333333"/>
                </a:solidFill>
              </a:rPr>
              <a:t>Otak kita mengganti dan menambah informasi yang hilang sebelumnya atau berhubungan dengan kejadian (misalnya pemandangan pantai saat liburan). </a:t>
            </a:r>
            <a:br>
              <a:rPr lang="de-DE" sz="2400" kern="0" dirty="0">
                <a:solidFill>
                  <a:srgbClr val="333333"/>
                </a:solidFill>
              </a:rPr>
            </a:br>
            <a:r>
              <a:rPr lang="de-DE" sz="2400" kern="0" dirty="0">
                <a:solidFill>
                  <a:srgbClr val="333333"/>
                </a:solidFill>
              </a:rPr>
              <a:t>Beberapa obyek ditambah </a:t>
            </a:r>
            <a:r>
              <a:rPr lang="de-DE" sz="2400" kern="0">
                <a:solidFill>
                  <a:srgbClr val="333333"/>
                </a:solidFill>
              </a:rPr>
              <a:t>dengan </a:t>
            </a:r>
            <a:r>
              <a:rPr lang="en-CA" sz="2400" kern="0">
                <a:solidFill>
                  <a:srgbClr val="333333"/>
                </a:solidFill>
              </a:rPr>
              <a:t>“logika”</a:t>
            </a:r>
            <a:r>
              <a:rPr lang="de-DE" sz="2400" kern="0">
                <a:solidFill>
                  <a:srgbClr val="333333"/>
                </a:solidFill>
              </a:rPr>
              <a:t> </a:t>
            </a:r>
            <a:r>
              <a:rPr lang="de-DE" sz="2400" kern="0" dirty="0">
                <a:solidFill>
                  <a:srgbClr val="333333"/>
                </a:solidFill>
              </a:rPr>
              <a:t>(contoh: palu, jangkar)!</a:t>
            </a:r>
          </a:p>
          <a:p>
            <a:pPr marL="342900" lvl="0" indent="-342900" defTabSz="914400" fontAlgn="base">
              <a:buClr>
                <a:srgbClr val="000000"/>
              </a:buClr>
              <a:buFont typeface="WingDings"/>
              <a:buChar char=""/>
              <a:defRPr/>
            </a:pPr>
            <a:r>
              <a:rPr lang="de-DE" sz="2400" kern="0" dirty="0">
                <a:solidFill>
                  <a:srgbClr val="333333"/>
                </a:solidFill>
              </a:rPr>
              <a:t>Memori yang nyata dapat dibedakan dengan memori yang salah dari </a:t>
            </a:r>
            <a:r>
              <a:rPr lang="de-DE" sz="2400" kern="0" dirty="0">
                <a:solidFill>
                  <a:srgbClr val="004992"/>
                </a:solidFill>
              </a:rPr>
              <a:t>kejelasan informasi: </a:t>
            </a:r>
            <a:r>
              <a:rPr lang="de-DE" sz="2400" kern="0" dirty="0">
                <a:solidFill>
                  <a:srgbClr val="333333"/>
                </a:solidFill>
              </a:rPr>
              <a:t>memori yang salah sering </a:t>
            </a:r>
            <a:r>
              <a:rPr lang="de-DE" sz="2400" kern="0">
                <a:solidFill>
                  <a:srgbClr val="333333"/>
                </a:solidFill>
              </a:rPr>
              <a:t>terlihat “lebih kabur” </a:t>
            </a:r>
            <a:r>
              <a:rPr lang="de-DE" sz="2400" kern="0" dirty="0">
                <a:solidFill>
                  <a:srgbClr val="333333"/>
                </a:solidFill>
              </a:rPr>
              <a:t>dan kurang rinci.</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29</a:t>
            </a:fld>
            <a:endParaRPr lang="de-DE" altLang="de-DE">
              <a:latin typeface="+mn-lt"/>
              <a:cs typeface="+mn-cs"/>
            </a:endParaRPr>
          </a:p>
        </p:txBody>
      </p:sp>
    </p:spTree>
    <p:extLst>
      <p:ext uri="{BB962C8B-B14F-4D97-AF65-F5344CB8AC3E}">
        <p14:creationId xmlns:p14="http://schemas.microsoft.com/office/powerpoint/2010/main" val="1623306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Jenis-jenis dalam kesalahan memori</a:t>
            </a:r>
          </a:p>
        </p:txBody>
      </p:sp>
      <p:sp>
        <p:nvSpPr>
          <p:cNvPr id="6" name="Content Placeholder 5"/>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30</a:t>
            </a:fld>
            <a:endParaRPr lang="de-DE" altLang="de-DE">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Jenis-jenis dalam kesalahan memori</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Lupa</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31</a:t>
            </a:fld>
            <a:endParaRPr lang="de-DE" altLang="de-DE">
              <a:latin typeface="+mn-lt"/>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Jenis-jenis dalam kesalahan memori</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Lupa</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dirty="0">
                <a:solidFill>
                  <a:srgbClr val="004992"/>
                </a:solidFill>
              </a:rPr>
              <a:t>Bias </a:t>
            </a:r>
            <a:r>
              <a:rPr lang="en-US" altLang="de-DE" sz="2400" dirty="0" err="1">
                <a:solidFill>
                  <a:srgbClr val="004992"/>
                </a:solidFill>
              </a:rPr>
              <a:t>memori</a:t>
            </a:r>
            <a:r>
              <a:rPr lang="en-US" altLang="de-DE" sz="2400" dirty="0">
                <a:solidFill>
                  <a:srgbClr val="004992"/>
                </a:solidFill>
              </a:rPr>
              <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a:solidFill>
                  <a:srgbClr val="333333"/>
                </a:solidFill>
              </a:rPr>
              <a:t>bias </a:t>
            </a:r>
            <a:r>
              <a:rPr lang="en-US" altLang="de-DE" sz="2400" dirty="0" err="1">
                <a:solidFill>
                  <a:srgbClr val="333333"/>
                </a:solidFill>
              </a:rPr>
              <a:t>memori</a:t>
            </a:r>
            <a:r>
              <a:rPr lang="en-US" altLang="de-DE" sz="2400" dirty="0">
                <a:solidFill>
                  <a:srgbClr val="333333"/>
                </a:solidFill>
              </a:rPr>
              <a:t> normal: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positif</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baik</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negatif</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a:solidFill>
                  <a:srgbClr val="333333"/>
                </a:solidFill>
              </a:rPr>
              <a:t>bias </a:t>
            </a:r>
            <a:r>
              <a:rPr lang="en-US" altLang="de-DE" sz="2400" dirty="0" err="1">
                <a:solidFill>
                  <a:srgbClr val="333333"/>
                </a:solidFill>
              </a:rPr>
              <a:t>memori</a:t>
            </a:r>
            <a:r>
              <a:rPr lang="en-US" altLang="de-DE" sz="2400" dirty="0">
                <a:solidFill>
                  <a:srgbClr val="333333"/>
                </a:solidFill>
              </a:rPr>
              <a:t> </a:t>
            </a:r>
            <a:r>
              <a:rPr lang="en-US" altLang="de-DE" sz="2400" dirty="0" err="1">
                <a:solidFill>
                  <a:srgbClr val="333333"/>
                </a:solidFill>
              </a:rPr>
              <a:t>depresif</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negatif</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baik</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a:t>
            </a:r>
            <a:r>
              <a:rPr lang="en-US" altLang="de-DE" sz="2400" err="1">
                <a:solidFill>
                  <a:srgbClr val="333333"/>
                </a:solidFill>
              </a:rPr>
              <a:t>kejadian</a:t>
            </a:r>
            <a:r>
              <a:rPr lang="en-US" altLang="de-DE" sz="2400">
                <a:solidFill>
                  <a:srgbClr val="333333"/>
                </a:solidFill>
              </a:rPr>
              <a:t> positif</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32</a:t>
            </a:fld>
            <a:endParaRPr lang="de-DE" altLang="de-DE">
              <a:latin typeface="+mn-lt"/>
              <a:cs typeface="+mn-cs"/>
            </a:endParaRPr>
          </a:p>
        </p:txBody>
      </p:sp>
    </p:spTree>
    <p:extLst>
      <p:ext uri="{BB962C8B-B14F-4D97-AF65-F5344CB8AC3E}">
        <p14:creationId xmlns:p14="http://schemas.microsoft.com/office/powerpoint/2010/main" val="37334321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Jenis-jenis dalam kesalahan memori</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Lupa</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dirty="0">
                <a:solidFill>
                  <a:srgbClr val="004992"/>
                </a:solidFill>
              </a:rPr>
              <a:t>Bias </a:t>
            </a:r>
            <a:r>
              <a:rPr lang="en-US" altLang="de-DE" sz="2400" dirty="0" err="1">
                <a:solidFill>
                  <a:srgbClr val="004992"/>
                </a:solidFill>
              </a:rPr>
              <a:t>memori</a:t>
            </a:r>
            <a:r>
              <a:rPr lang="en-US" altLang="de-DE" sz="2400" dirty="0">
                <a:solidFill>
                  <a:srgbClr val="004992"/>
                </a:solidFill>
              </a:rPr>
              <a:t>:</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en-US" altLang="de-DE" sz="2400" dirty="0">
                <a:solidFill>
                  <a:srgbClr val="333333"/>
                </a:solidFill>
              </a:rPr>
              <a:t>bias </a:t>
            </a:r>
            <a:r>
              <a:rPr lang="en-US" altLang="de-DE" sz="2400" dirty="0" err="1">
                <a:solidFill>
                  <a:srgbClr val="333333"/>
                </a:solidFill>
              </a:rPr>
              <a:t>memori</a:t>
            </a:r>
            <a:r>
              <a:rPr lang="en-US" altLang="de-DE" sz="2400" dirty="0">
                <a:solidFill>
                  <a:srgbClr val="333333"/>
                </a:solidFill>
              </a:rPr>
              <a:t> normal: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positif</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baik</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negatif</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en-US" altLang="de-DE" sz="2400" dirty="0">
                <a:solidFill>
                  <a:srgbClr val="333333"/>
                </a:solidFill>
              </a:rPr>
              <a:t>bias </a:t>
            </a:r>
            <a:r>
              <a:rPr lang="en-US" altLang="de-DE" sz="2400" dirty="0" err="1">
                <a:solidFill>
                  <a:srgbClr val="333333"/>
                </a:solidFill>
              </a:rPr>
              <a:t>memori</a:t>
            </a:r>
            <a:r>
              <a:rPr lang="en-US" altLang="de-DE" sz="2400" dirty="0">
                <a:solidFill>
                  <a:srgbClr val="333333"/>
                </a:solidFill>
              </a:rPr>
              <a:t> </a:t>
            </a:r>
            <a:r>
              <a:rPr lang="en-US" altLang="de-DE" sz="2400" dirty="0" err="1">
                <a:solidFill>
                  <a:srgbClr val="333333"/>
                </a:solidFill>
              </a:rPr>
              <a:t>depresif</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negatif</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baik</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positif</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004992"/>
                </a:solidFill>
              </a:rPr>
              <a:t>Ilusi</a:t>
            </a:r>
            <a:r>
              <a:rPr lang="en-US" altLang="de-DE" sz="2400" dirty="0">
                <a:solidFill>
                  <a:srgbClr val="004992"/>
                </a:solidFill>
              </a:rPr>
              <a:t>/</a:t>
            </a:r>
            <a:r>
              <a:rPr lang="en-US" altLang="de-DE" sz="2400" dirty="0" err="1">
                <a:solidFill>
                  <a:srgbClr val="004992"/>
                </a:solidFill>
              </a:rPr>
              <a:t>memori</a:t>
            </a:r>
            <a:r>
              <a:rPr lang="en-US" altLang="de-DE" sz="2400" dirty="0">
                <a:solidFill>
                  <a:srgbClr val="004992"/>
                </a:solidFill>
              </a:rPr>
              <a:t> yang </a:t>
            </a:r>
            <a:r>
              <a:rPr lang="en-US" altLang="de-DE" sz="2400" dirty="0" err="1">
                <a:solidFill>
                  <a:srgbClr val="004992"/>
                </a:solidFill>
              </a:rPr>
              <a:t>salah</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sesuatu</a:t>
            </a:r>
            <a:r>
              <a:rPr lang="en-US" altLang="de-DE" sz="2400" dirty="0">
                <a:solidFill>
                  <a:srgbClr val="333333"/>
                </a:solidFill>
              </a:rPr>
              <a:t> yang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pernah</a:t>
            </a:r>
            <a:r>
              <a:rPr lang="en-US" altLang="de-DE" sz="2400" dirty="0">
                <a:solidFill>
                  <a:srgbClr val="333333"/>
                </a:solidFill>
              </a:rPr>
              <a:t> </a:t>
            </a:r>
            <a:r>
              <a:rPr lang="en-US" altLang="de-DE" sz="2400" dirty="0" err="1">
                <a:solidFill>
                  <a:srgbClr val="333333"/>
                </a:solidFill>
              </a:rPr>
              <a:t>terjadi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33</a:t>
            </a:fld>
            <a:endParaRPr lang="de-DE" altLang="de-DE">
              <a:latin typeface="+mn-lt"/>
              <a:cs typeface="+mn-cs"/>
            </a:endParaRPr>
          </a:p>
        </p:txBody>
      </p:sp>
    </p:spTree>
    <p:extLst>
      <p:ext uri="{BB962C8B-B14F-4D97-AF65-F5344CB8AC3E}">
        <p14:creationId xmlns:p14="http://schemas.microsoft.com/office/powerpoint/2010/main" val="19633579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 yang Salah</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34</a:t>
            </a:fld>
            <a:endParaRPr lang="de-DE" altLang="de-DE">
              <a:latin typeface="+mn-lt"/>
              <a:cs typeface="+mn-cs"/>
            </a:endParaRPr>
          </a:p>
        </p:txBody>
      </p:sp>
      <p:graphicFrame>
        <p:nvGraphicFramePr>
          <p:cNvPr id="19" name="Table 18"/>
          <p:cNvGraphicFramePr>
            <a:graphicFrameLocks noGrp="1"/>
          </p:cNvGraphicFramePr>
          <p:nvPr>
            <p:extLst>
              <p:ext uri="{D42A27DB-BD31-4B8C-83A1-F6EECF244321}">
                <p14:modId xmlns:p14="http://schemas.microsoft.com/office/powerpoint/2010/main" val="57611741"/>
              </p:ext>
            </p:extLst>
          </p:nvPr>
        </p:nvGraphicFramePr>
        <p:xfrm>
          <a:off x="408954" y="220486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sz="1600"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600" b="0" i="0" u="none" strike="noStrike" cap="none" normalizeH="0" baseline="0">
                          <a:ln>
                            <a:noFill/>
                          </a:ln>
                          <a:solidFill>
                            <a:srgbClr val="333333"/>
                          </a:solidFill>
                          <a:effectLst/>
                          <a:latin typeface="Calibri Light"/>
                          <a:ea typeface="ＭＳ Ｐゴシック" pitchFamily="34" charset="-128"/>
                        </a:rPr>
                        <a:t>“Mainkan </a:t>
                      </a:r>
                      <a:r>
                        <a:rPr kumimoji="0" lang="en-US" sz="1600" b="0" i="0" u="none" strike="noStrike" cap="none" normalizeH="0" baseline="0" dirty="0" err="1">
                          <a:ln>
                            <a:noFill/>
                          </a:ln>
                          <a:solidFill>
                            <a:srgbClr val="333333"/>
                          </a:solidFill>
                          <a:effectLst/>
                          <a:latin typeface="Calibri Light"/>
                          <a:ea typeface="ＭＳ Ｐゴシック" pitchFamily="34" charset="-128"/>
                        </a:rPr>
                        <a:t>lagi</a:t>
                      </a:r>
                      <a:r>
                        <a:rPr kumimoji="0" lang="en-US" sz="1600" b="0" i="0" u="none" strike="noStrike" cap="none" normalizeH="0" baseline="0">
                          <a:ln>
                            <a:noFill/>
                          </a:ln>
                          <a:solidFill>
                            <a:srgbClr val="333333"/>
                          </a:solidFill>
                          <a:effectLst/>
                          <a:latin typeface="Calibri Light"/>
                          <a:ea typeface="ＭＳ Ｐゴシック" pitchFamily="34" charset="-128"/>
                        </a:rPr>
                        <a:t>, Sam” </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adalah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sebuah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kalimat</a:t>
                      </a:r>
                      <a:r>
                        <a:rPr kumimoji="0" lang="en-US" sz="1600" b="0" i="0" u="none" strike="noStrike" cap="none" normalizeH="0" baseline="0" dirty="0">
                          <a:ln>
                            <a:noFill/>
                          </a:ln>
                          <a:solidFill>
                            <a:srgbClr val="333333"/>
                          </a:solidFill>
                          <a:effectLst/>
                          <a:latin typeface="Calibri Light"/>
                          <a:ea typeface="ＭＳ Ｐゴシック" pitchFamily="34" charset="-128"/>
                        </a:rPr>
                        <a:t> yang </a:t>
                      </a:r>
                      <a:r>
                        <a:rPr kumimoji="0" lang="en-US" sz="1600" b="0" i="0" u="none" strike="noStrike" cap="none" normalizeH="0" baseline="0" dirty="0" err="1">
                          <a:ln>
                            <a:noFill/>
                          </a:ln>
                          <a:solidFill>
                            <a:srgbClr val="333333"/>
                          </a:solidFill>
                          <a:effectLst/>
                          <a:latin typeface="Calibri Light"/>
                          <a:ea typeface="ＭＳ Ｐゴシック" pitchFamily="34" charset="-128"/>
                        </a:rPr>
                        <a:t>tidak</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pernah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dikatakan</a:t>
                      </a:r>
                      <a:r>
                        <a:rPr kumimoji="0" lang="en-US" sz="1600" b="0" i="0" u="none" strike="noStrike" cap="none" normalizeH="0" baseline="0" dirty="0">
                          <a:ln>
                            <a:noFill/>
                          </a:ln>
                          <a:solidFill>
                            <a:srgbClr val="333333"/>
                          </a:solidFill>
                          <a:effectLst/>
                          <a:latin typeface="Calibri Light"/>
                          <a:ea typeface="ＭＳ Ｐゴシック" pitchFamily="34" charset="-128"/>
                        </a:rPr>
                        <a:t> Ingrid Bergman </a:t>
                      </a:r>
                      <a:r>
                        <a:rPr kumimoji="0" lang="en-US" sz="1600" b="0" i="0" u="none" strike="noStrike" cap="none" normalizeH="0" baseline="0" dirty="0" err="1">
                          <a:ln>
                            <a:noFill/>
                          </a:ln>
                          <a:solidFill>
                            <a:srgbClr val="333333"/>
                          </a:solidFill>
                          <a:effectLst/>
                          <a:latin typeface="Calibri Light"/>
                          <a:ea typeface="ＭＳ Ｐゴシック" pitchFamily="34" charset="-128"/>
                        </a:rPr>
                        <a:t>atau</a:t>
                      </a:r>
                      <a:r>
                        <a:rPr kumimoji="0" lang="en-US" sz="1600" b="0" i="0" u="none" strike="noStrike" cap="none" normalizeH="0" baseline="0" dirty="0">
                          <a:ln>
                            <a:noFill/>
                          </a:ln>
                          <a:solidFill>
                            <a:srgbClr val="333333"/>
                          </a:solidFill>
                          <a:effectLst/>
                          <a:latin typeface="Calibri Light"/>
                          <a:ea typeface="ＭＳ Ｐゴシック" pitchFamily="34" charset="-128"/>
                        </a:rPr>
                        <a:t> Humphrey Bogart yang </a:t>
                      </a:r>
                      <a:r>
                        <a:rPr kumimoji="0" lang="en-US" sz="1600" b="0" i="0" u="none" strike="noStrike" cap="none" normalizeH="0" baseline="0" dirty="0" err="1">
                          <a:ln>
                            <a:noFill/>
                          </a:ln>
                          <a:solidFill>
                            <a:srgbClr val="333333"/>
                          </a:solidFill>
                          <a:effectLst/>
                          <a:latin typeface="Calibri Light"/>
                          <a:ea typeface="ＭＳ Ｐゴシック" pitchFamily="34" charset="-128"/>
                        </a:rPr>
                        <a:t>pernah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berkata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kepada</a:t>
                      </a:r>
                      <a:r>
                        <a:rPr kumimoji="0" lang="en-US" sz="1600" b="0" i="0" u="none" strike="noStrike" cap="none" normalizeH="0" baseline="0" dirty="0">
                          <a:ln>
                            <a:noFill/>
                          </a:ln>
                          <a:solidFill>
                            <a:srgbClr val="333333"/>
                          </a:solidFill>
                          <a:effectLst/>
                          <a:latin typeface="Calibri Light"/>
                          <a:ea typeface="ＭＳ Ｐゴシック" pitchFamily="34" charset="-128"/>
                        </a:rPr>
                        <a:t> Sam (Dooley Wilson), </a:t>
                      </a:r>
                      <a:r>
                        <a:rPr kumimoji="0" lang="en-US" sz="1600" b="0" i="0" u="none" strike="noStrike" cap="none" normalizeH="0" baseline="0" dirty="0" err="1">
                          <a:ln>
                            <a:noFill/>
                          </a:ln>
                          <a:solidFill>
                            <a:srgbClr val="333333"/>
                          </a:solidFill>
                          <a:effectLst/>
                          <a:latin typeface="Calibri Light"/>
                          <a:ea typeface="ＭＳ Ｐゴシック" pitchFamily="34" charset="-128"/>
                        </a:rPr>
                        <a:t>pianis</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pemain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klub</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malam</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dari</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lagu</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a:ln>
                            <a:noFill/>
                          </a:ln>
                          <a:solidFill>
                            <a:srgbClr val="333333"/>
                          </a:solidFill>
                          <a:effectLst/>
                          <a:latin typeface="Calibri Light"/>
                          <a:ea typeface="ＭＳ Ｐゴシック" pitchFamily="34" charset="-128"/>
                        </a:rPr>
                        <a:t>sentimental “As </a:t>
                      </a:r>
                      <a:r>
                        <a:rPr kumimoji="0" lang="en-US" sz="1600" b="0" i="0" u="none" strike="noStrike" cap="none" normalizeH="0" baseline="0" dirty="0">
                          <a:ln>
                            <a:noFill/>
                          </a:ln>
                          <a:solidFill>
                            <a:srgbClr val="333333"/>
                          </a:solidFill>
                          <a:effectLst/>
                          <a:latin typeface="Calibri Light"/>
                          <a:ea typeface="ＭＳ Ｐゴシック" pitchFamily="34" charset="-128"/>
                        </a:rPr>
                        <a:t>Time </a:t>
                      </a:r>
                      <a:r>
                        <a:rPr kumimoji="0" lang="en-US" sz="1600" b="0" i="0" u="none" strike="noStrike" cap="none" normalizeH="0" baseline="0">
                          <a:ln>
                            <a:noFill/>
                          </a:ln>
                          <a:solidFill>
                            <a:srgbClr val="333333"/>
                          </a:solidFill>
                          <a:effectLst/>
                          <a:latin typeface="Calibri Light"/>
                          <a:ea typeface="ＭＳ Ｐゴシック" pitchFamily="34" charset="-128"/>
                        </a:rPr>
                        <a:t>Goes By” </a:t>
                      </a:r>
                      <a:r>
                        <a:rPr kumimoji="0" lang="en-US" sz="1600" b="0" i="0" u="none" strike="noStrike" cap="none" normalizeH="0" baseline="0" dirty="0">
                          <a:ln>
                            <a:noFill/>
                          </a:ln>
                          <a:solidFill>
                            <a:srgbClr val="333333"/>
                          </a:solidFill>
                          <a:effectLst/>
                          <a:latin typeface="Calibri Light"/>
                          <a:ea typeface="ＭＳ Ｐゴシック" pitchFamily="34" charset="-128"/>
                        </a:rPr>
                        <a:t>di Casablanca (1942). </a:t>
                      </a:r>
                      <a:r>
                        <a:rPr kumimoji="0" lang="en-US" sz="1600" b="0" i="0" u="none" strike="noStrike" cap="none" normalizeH="0" baseline="0" dirty="0" err="1">
                          <a:ln>
                            <a:noFill/>
                          </a:ln>
                          <a:solidFill>
                            <a:srgbClr val="333333"/>
                          </a:solidFill>
                          <a:effectLst/>
                          <a:latin typeface="Calibri Light"/>
                          <a:ea typeface="ＭＳ Ｐゴシック" pitchFamily="34" charset="-128"/>
                        </a:rPr>
                        <a:t>Kalimat</a:t>
                      </a:r>
                      <a:r>
                        <a:rPr kumimoji="0" lang="en-US" sz="1600" b="0" i="0" u="none" strike="noStrike" cap="none" normalizeH="0" baseline="0" dirty="0">
                          <a:ln>
                            <a:noFill/>
                          </a:ln>
                          <a:solidFill>
                            <a:srgbClr val="333333"/>
                          </a:solidFill>
                          <a:effectLst/>
                          <a:latin typeface="Calibri Light"/>
                          <a:ea typeface="ＭＳ Ｐゴシック" pitchFamily="34" charset="-128"/>
                        </a:rPr>
                        <a:t> yang paling </a:t>
                      </a:r>
                      <a:r>
                        <a:rPr kumimoji="0" lang="en-US" sz="1600" b="0" i="0" u="none" strike="noStrike" cap="none" normalizeH="0" baseline="0" dirty="0" err="1">
                          <a:ln>
                            <a:noFill/>
                          </a:ln>
                          <a:solidFill>
                            <a:srgbClr val="333333"/>
                          </a:solidFill>
                          <a:effectLst/>
                          <a:latin typeface="Calibri Light"/>
                          <a:ea typeface="ＭＳ Ｐゴシック" pitchFamily="34" charset="-128"/>
                        </a:rPr>
                        <a:t>dekat</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dengan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kalimat</a:t>
                      </a:r>
                      <a:r>
                        <a:rPr kumimoji="0" lang="en-US" sz="1600" b="0" i="0" u="none" strike="noStrike" cap="none" normalizeH="0" baseline="0" dirty="0">
                          <a:ln>
                            <a:noFill/>
                          </a:ln>
                          <a:solidFill>
                            <a:srgbClr val="333333"/>
                          </a:solidFill>
                          <a:effectLst/>
                          <a:latin typeface="Calibri Light"/>
                          <a:ea typeface="ＭＳ Ｐゴシック" pitchFamily="34" charset="-128"/>
                        </a:rPr>
                        <a:t> Bogart </a:t>
                      </a:r>
                      <a:r>
                        <a:rPr kumimoji="0" lang="en-US" sz="1600" b="0" i="0" u="none" strike="noStrike" cap="none" normalizeH="0" baseline="0" dirty="0" err="1">
                          <a:ln>
                            <a:noFill/>
                          </a:ln>
                          <a:solidFill>
                            <a:srgbClr val="333333"/>
                          </a:solidFill>
                          <a:effectLst/>
                          <a:latin typeface="Calibri Light"/>
                          <a:ea typeface="ＭＳ Ｐゴシック" pitchFamily="34" charset="-128"/>
                        </a:rPr>
                        <a:t>adalah</a:t>
                      </a:r>
                      <a:r>
                        <a:rPr kumimoji="0" lang="en-US" sz="1600" b="0" i="0" u="none" strike="noStrike" cap="none" normalizeH="0" baseline="0">
                          <a:ln>
                            <a:noFill/>
                          </a:ln>
                          <a:solidFill>
                            <a:srgbClr val="333333"/>
                          </a:solidFill>
                          <a:effectLst/>
                          <a:latin typeface="Calibri Light"/>
                          <a:ea typeface="ＭＳ Ｐゴシック" pitchFamily="34" charset="-128"/>
                        </a:rPr>
                        <a:t>: “Anda </a:t>
                      </a:r>
                      <a:r>
                        <a:rPr kumimoji="0" lang="en-US" sz="1600" b="0" i="0" u="none" strike="noStrike" cap="none" normalizeH="0" baseline="0" dirty="0" err="1">
                          <a:ln>
                            <a:noFill/>
                          </a:ln>
                          <a:solidFill>
                            <a:srgbClr val="333333"/>
                          </a:solidFill>
                          <a:effectLst/>
                          <a:latin typeface="Calibri Light"/>
                          <a:ea typeface="ＭＳ Ｐゴシック" pitchFamily="34" charset="-128"/>
                        </a:rPr>
                        <a:t>memainkannya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untuknya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Anda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dapat</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memainkannya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untuk</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saya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Jika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dia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bisa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tahan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sayapun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bisa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err="1">
                          <a:ln>
                            <a:noFill/>
                          </a:ln>
                          <a:solidFill>
                            <a:srgbClr val="333333"/>
                          </a:solidFill>
                          <a:effectLst/>
                          <a:latin typeface="Calibri Light"/>
                          <a:ea typeface="ＭＳ Ｐゴシック" pitchFamily="34" charset="-128"/>
                        </a:rPr>
                        <a:t>Mainkan</a:t>
                      </a:r>
                      <a:r>
                        <a:rPr kumimoji="0" lang="en-US" sz="1600" b="0" i="0" u="none" strike="noStrike" cap="none" normalizeH="0" baseline="0">
                          <a:ln>
                            <a:noFill/>
                          </a:ln>
                          <a:solidFill>
                            <a:srgbClr val="333333"/>
                          </a:solidFill>
                          <a:effectLst/>
                          <a:latin typeface="Calibri Light"/>
                          <a:ea typeface="ＭＳ Ｐゴシック" pitchFamily="34" charset="-128"/>
                        </a:rPr>
                        <a:t>!”</a:t>
                      </a:r>
                      <a:endParaRPr kumimoji="0" lang="de-DE" sz="16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20" name="Picture 19"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 yang Salah</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35</a:t>
            </a:fld>
            <a:endParaRPr lang="de-DE" altLang="de-DE">
              <a:latin typeface="+mn-lt"/>
              <a:cs typeface="+mn-cs"/>
            </a:endParaRPr>
          </a:p>
        </p:txBody>
      </p:sp>
      <p:graphicFrame>
        <p:nvGraphicFramePr>
          <p:cNvPr id="19" name="Table 18"/>
          <p:cNvGraphicFramePr>
            <a:graphicFrameLocks noGrp="1"/>
          </p:cNvGraphicFramePr>
          <p:nvPr>
            <p:extLst>
              <p:ext uri="{D42A27DB-BD31-4B8C-83A1-F6EECF244321}">
                <p14:modId xmlns:p14="http://schemas.microsoft.com/office/powerpoint/2010/main" val="4203571222"/>
              </p:ext>
            </p:extLst>
          </p:nvPr>
        </p:nvGraphicFramePr>
        <p:xfrm>
          <a:off x="408954" y="220486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sz="1600"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600" b="0" i="0" u="none" strike="noStrike" cap="none" normalizeH="0" baseline="0">
                          <a:ln>
                            <a:noFill/>
                          </a:ln>
                          <a:solidFill>
                            <a:srgbClr val="333333"/>
                          </a:solidFill>
                          <a:effectLst/>
                          <a:latin typeface="Calibri Light"/>
                          <a:ea typeface="ＭＳ Ｐゴシック" pitchFamily="34" charset="-128"/>
                        </a:rPr>
                        <a:t>“Mainkan </a:t>
                      </a:r>
                      <a:r>
                        <a:rPr kumimoji="0" lang="en-US" sz="1600" b="0" i="0" u="none" strike="noStrike" cap="none" normalizeH="0" baseline="0" dirty="0" err="1">
                          <a:ln>
                            <a:noFill/>
                          </a:ln>
                          <a:solidFill>
                            <a:srgbClr val="333333"/>
                          </a:solidFill>
                          <a:effectLst/>
                          <a:latin typeface="Calibri Light"/>
                          <a:ea typeface="ＭＳ Ｐゴシック" pitchFamily="34" charset="-128"/>
                        </a:rPr>
                        <a:t>lagi</a:t>
                      </a:r>
                      <a:r>
                        <a:rPr kumimoji="0" lang="en-US" sz="1600" b="0" i="0" u="none" strike="noStrike" cap="none" normalizeH="0" baseline="0">
                          <a:ln>
                            <a:noFill/>
                          </a:ln>
                          <a:solidFill>
                            <a:srgbClr val="333333"/>
                          </a:solidFill>
                          <a:effectLst/>
                          <a:latin typeface="Calibri Light"/>
                          <a:ea typeface="ＭＳ Ｐゴシック" pitchFamily="34" charset="-128"/>
                        </a:rPr>
                        <a:t>, Sam” </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adalah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sebuah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kalimat</a:t>
                      </a:r>
                      <a:r>
                        <a:rPr kumimoji="0" lang="en-US" sz="1600" b="0" i="0" u="none" strike="noStrike" cap="none" normalizeH="0" baseline="0" dirty="0">
                          <a:ln>
                            <a:noFill/>
                          </a:ln>
                          <a:solidFill>
                            <a:srgbClr val="333333"/>
                          </a:solidFill>
                          <a:effectLst/>
                          <a:latin typeface="Calibri Light"/>
                          <a:ea typeface="ＭＳ Ｐゴシック" pitchFamily="34" charset="-128"/>
                        </a:rPr>
                        <a:t> yang </a:t>
                      </a:r>
                      <a:r>
                        <a:rPr kumimoji="0" lang="en-US" sz="1600" b="0" i="0" u="none" strike="noStrike" cap="none" normalizeH="0" baseline="0" dirty="0" err="1">
                          <a:ln>
                            <a:noFill/>
                          </a:ln>
                          <a:solidFill>
                            <a:srgbClr val="333333"/>
                          </a:solidFill>
                          <a:effectLst/>
                          <a:latin typeface="Calibri Light"/>
                          <a:ea typeface="ＭＳ Ｐゴシック" pitchFamily="34" charset="-128"/>
                        </a:rPr>
                        <a:t>tidak</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pernah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dikatakan</a:t>
                      </a:r>
                      <a:r>
                        <a:rPr kumimoji="0" lang="en-US" sz="1600" b="0" i="0" u="none" strike="noStrike" cap="none" normalizeH="0" baseline="0" dirty="0">
                          <a:ln>
                            <a:noFill/>
                          </a:ln>
                          <a:solidFill>
                            <a:srgbClr val="333333"/>
                          </a:solidFill>
                          <a:effectLst/>
                          <a:latin typeface="Calibri Light"/>
                          <a:ea typeface="ＭＳ Ｐゴシック" pitchFamily="34" charset="-128"/>
                        </a:rPr>
                        <a:t> Ingrid Bergman </a:t>
                      </a:r>
                      <a:r>
                        <a:rPr kumimoji="0" lang="en-US" sz="1600" b="0" i="0" u="none" strike="noStrike" cap="none" normalizeH="0" baseline="0" dirty="0" err="1">
                          <a:ln>
                            <a:noFill/>
                          </a:ln>
                          <a:solidFill>
                            <a:srgbClr val="333333"/>
                          </a:solidFill>
                          <a:effectLst/>
                          <a:latin typeface="Calibri Light"/>
                          <a:ea typeface="ＭＳ Ｐゴシック" pitchFamily="34" charset="-128"/>
                        </a:rPr>
                        <a:t>atau</a:t>
                      </a:r>
                      <a:r>
                        <a:rPr kumimoji="0" lang="en-US" sz="1600" b="0" i="0" u="none" strike="noStrike" cap="none" normalizeH="0" baseline="0" dirty="0">
                          <a:ln>
                            <a:noFill/>
                          </a:ln>
                          <a:solidFill>
                            <a:srgbClr val="333333"/>
                          </a:solidFill>
                          <a:effectLst/>
                          <a:latin typeface="Calibri Light"/>
                          <a:ea typeface="ＭＳ Ｐゴシック" pitchFamily="34" charset="-128"/>
                        </a:rPr>
                        <a:t> Humphrey Bogart yang </a:t>
                      </a:r>
                      <a:r>
                        <a:rPr kumimoji="0" lang="en-US" sz="1600" b="0" i="0" u="none" strike="noStrike" cap="none" normalizeH="0" baseline="0" dirty="0" err="1">
                          <a:ln>
                            <a:noFill/>
                          </a:ln>
                          <a:solidFill>
                            <a:srgbClr val="333333"/>
                          </a:solidFill>
                          <a:effectLst/>
                          <a:latin typeface="Calibri Light"/>
                          <a:ea typeface="ＭＳ Ｐゴシック" pitchFamily="34" charset="-128"/>
                        </a:rPr>
                        <a:t>pernah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berkata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kepada</a:t>
                      </a:r>
                      <a:r>
                        <a:rPr kumimoji="0" lang="en-US" sz="1600" b="0" i="0" u="none" strike="noStrike" cap="none" normalizeH="0" baseline="0" dirty="0">
                          <a:ln>
                            <a:noFill/>
                          </a:ln>
                          <a:solidFill>
                            <a:srgbClr val="333333"/>
                          </a:solidFill>
                          <a:effectLst/>
                          <a:latin typeface="Calibri Light"/>
                          <a:ea typeface="ＭＳ Ｐゴシック" pitchFamily="34" charset="-128"/>
                        </a:rPr>
                        <a:t> Sam (Dooley Wilson), </a:t>
                      </a:r>
                      <a:r>
                        <a:rPr kumimoji="0" lang="en-US" sz="1600" b="0" i="0" u="none" strike="noStrike" cap="none" normalizeH="0" baseline="0" dirty="0" err="1">
                          <a:ln>
                            <a:noFill/>
                          </a:ln>
                          <a:solidFill>
                            <a:srgbClr val="333333"/>
                          </a:solidFill>
                          <a:effectLst/>
                          <a:latin typeface="Calibri Light"/>
                          <a:ea typeface="ＭＳ Ｐゴシック" pitchFamily="34" charset="-128"/>
                        </a:rPr>
                        <a:t>pianis</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pemain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klub</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malam</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dari</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lagu</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a:ln>
                            <a:noFill/>
                          </a:ln>
                          <a:solidFill>
                            <a:srgbClr val="333333"/>
                          </a:solidFill>
                          <a:effectLst/>
                          <a:latin typeface="Calibri Light"/>
                          <a:ea typeface="ＭＳ Ｐゴシック" pitchFamily="34" charset="-128"/>
                        </a:rPr>
                        <a:t>sentimental “As </a:t>
                      </a:r>
                      <a:r>
                        <a:rPr kumimoji="0" lang="en-US" sz="1600" b="0" i="0" u="none" strike="noStrike" cap="none" normalizeH="0" baseline="0" dirty="0">
                          <a:ln>
                            <a:noFill/>
                          </a:ln>
                          <a:solidFill>
                            <a:srgbClr val="333333"/>
                          </a:solidFill>
                          <a:effectLst/>
                          <a:latin typeface="Calibri Light"/>
                          <a:ea typeface="ＭＳ Ｐゴシック" pitchFamily="34" charset="-128"/>
                        </a:rPr>
                        <a:t>Time </a:t>
                      </a:r>
                      <a:r>
                        <a:rPr kumimoji="0" lang="en-US" sz="1600" b="0" i="0" u="none" strike="noStrike" cap="none" normalizeH="0" baseline="0">
                          <a:ln>
                            <a:noFill/>
                          </a:ln>
                          <a:solidFill>
                            <a:srgbClr val="333333"/>
                          </a:solidFill>
                          <a:effectLst/>
                          <a:latin typeface="Calibri Light"/>
                          <a:ea typeface="ＭＳ Ｐゴシック" pitchFamily="34" charset="-128"/>
                        </a:rPr>
                        <a:t>Goes By” </a:t>
                      </a:r>
                      <a:r>
                        <a:rPr kumimoji="0" lang="en-US" sz="1600" b="0" i="0" u="none" strike="noStrike" cap="none" normalizeH="0" baseline="0" dirty="0">
                          <a:ln>
                            <a:noFill/>
                          </a:ln>
                          <a:solidFill>
                            <a:srgbClr val="333333"/>
                          </a:solidFill>
                          <a:effectLst/>
                          <a:latin typeface="Calibri Light"/>
                          <a:ea typeface="ＭＳ Ｐゴシック" pitchFamily="34" charset="-128"/>
                        </a:rPr>
                        <a:t>di Casablanca (1942). </a:t>
                      </a:r>
                      <a:r>
                        <a:rPr kumimoji="0" lang="en-US" sz="1600" b="0" i="0" u="none" strike="noStrike" cap="none" normalizeH="0" baseline="0" dirty="0" err="1">
                          <a:ln>
                            <a:noFill/>
                          </a:ln>
                          <a:solidFill>
                            <a:srgbClr val="333333"/>
                          </a:solidFill>
                          <a:effectLst/>
                          <a:latin typeface="Calibri Light"/>
                          <a:ea typeface="ＭＳ Ｐゴシック" pitchFamily="34" charset="-128"/>
                        </a:rPr>
                        <a:t>Kalimat</a:t>
                      </a:r>
                      <a:r>
                        <a:rPr kumimoji="0" lang="en-US" sz="1600" b="0" i="0" u="none" strike="noStrike" cap="none" normalizeH="0" baseline="0" dirty="0">
                          <a:ln>
                            <a:noFill/>
                          </a:ln>
                          <a:solidFill>
                            <a:srgbClr val="333333"/>
                          </a:solidFill>
                          <a:effectLst/>
                          <a:latin typeface="Calibri Light"/>
                          <a:ea typeface="ＭＳ Ｐゴシック" pitchFamily="34" charset="-128"/>
                        </a:rPr>
                        <a:t> yang paling </a:t>
                      </a:r>
                      <a:r>
                        <a:rPr kumimoji="0" lang="en-US" sz="1600" b="0" i="0" u="none" strike="noStrike" cap="none" normalizeH="0" baseline="0" dirty="0" err="1">
                          <a:ln>
                            <a:noFill/>
                          </a:ln>
                          <a:solidFill>
                            <a:srgbClr val="333333"/>
                          </a:solidFill>
                          <a:effectLst/>
                          <a:latin typeface="Calibri Light"/>
                          <a:ea typeface="ＭＳ Ｐゴシック" pitchFamily="34" charset="-128"/>
                        </a:rPr>
                        <a:t>dekat</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dengan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kalimat</a:t>
                      </a:r>
                      <a:r>
                        <a:rPr kumimoji="0" lang="en-US" sz="1600" b="0" i="0" u="none" strike="noStrike" cap="none" normalizeH="0" baseline="0" dirty="0">
                          <a:ln>
                            <a:noFill/>
                          </a:ln>
                          <a:solidFill>
                            <a:srgbClr val="333333"/>
                          </a:solidFill>
                          <a:effectLst/>
                          <a:latin typeface="Calibri Light"/>
                          <a:ea typeface="ＭＳ Ｐゴシック" pitchFamily="34" charset="-128"/>
                        </a:rPr>
                        <a:t> Bogart </a:t>
                      </a:r>
                      <a:r>
                        <a:rPr kumimoji="0" lang="en-US" sz="1600" b="0" i="0" u="none" strike="noStrike" cap="none" normalizeH="0" baseline="0" dirty="0" err="1">
                          <a:ln>
                            <a:noFill/>
                          </a:ln>
                          <a:solidFill>
                            <a:srgbClr val="333333"/>
                          </a:solidFill>
                          <a:effectLst/>
                          <a:latin typeface="Calibri Light"/>
                          <a:ea typeface="ＭＳ Ｐゴシック" pitchFamily="34" charset="-128"/>
                        </a:rPr>
                        <a:t>adalah</a:t>
                      </a:r>
                      <a:r>
                        <a:rPr kumimoji="0" lang="en-US" sz="1600" b="0" i="0" u="none" strike="noStrike" cap="none" normalizeH="0" baseline="0">
                          <a:ln>
                            <a:noFill/>
                          </a:ln>
                          <a:solidFill>
                            <a:srgbClr val="333333"/>
                          </a:solidFill>
                          <a:effectLst/>
                          <a:latin typeface="Calibri Light"/>
                          <a:ea typeface="ＭＳ Ｐゴシック" pitchFamily="34" charset="-128"/>
                        </a:rPr>
                        <a:t>: “Anda </a:t>
                      </a:r>
                      <a:r>
                        <a:rPr kumimoji="0" lang="en-US" sz="1600" b="0" i="0" u="none" strike="noStrike" cap="none" normalizeH="0" baseline="0" dirty="0" err="1">
                          <a:ln>
                            <a:noFill/>
                          </a:ln>
                          <a:solidFill>
                            <a:srgbClr val="333333"/>
                          </a:solidFill>
                          <a:effectLst/>
                          <a:latin typeface="Calibri Light"/>
                          <a:ea typeface="ＭＳ Ｐゴシック" pitchFamily="34" charset="-128"/>
                        </a:rPr>
                        <a:t>memainkannya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untuknya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Anda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dapat</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memainkannya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untuk</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saya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Jika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dia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bisa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tahan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sayapun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bisa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err="1">
                          <a:ln>
                            <a:noFill/>
                          </a:ln>
                          <a:solidFill>
                            <a:srgbClr val="333333"/>
                          </a:solidFill>
                          <a:effectLst/>
                          <a:latin typeface="Calibri Light"/>
                          <a:ea typeface="ＭＳ Ｐゴシック" pitchFamily="34" charset="-128"/>
                        </a:rPr>
                        <a:t>Mainkan</a:t>
                      </a:r>
                      <a:r>
                        <a:rPr kumimoji="0" lang="en-US" sz="1600" b="0" i="0" u="none" strike="noStrike" cap="none" normalizeH="0" baseline="0">
                          <a:ln>
                            <a:noFill/>
                          </a:ln>
                          <a:solidFill>
                            <a:srgbClr val="333333"/>
                          </a:solidFill>
                          <a:effectLst/>
                          <a:latin typeface="Calibri Light"/>
                          <a:ea typeface="ＭＳ Ｐゴシック" pitchFamily="34" charset="-128"/>
                        </a:rPr>
                        <a:t>!”</a:t>
                      </a:r>
                      <a:endParaRPr kumimoji="0" lang="de-DE" sz="16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sz="1600"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600" b="0" i="0" u="none" strike="noStrike" cap="none" normalizeH="0" baseline="0" dirty="0" err="1">
                          <a:ln>
                            <a:noFill/>
                          </a:ln>
                          <a:solidFill>
                            <a:srgbClr val="333333"/>
                          </a:solidFill>
                          <a:effectLst/>
                          <a:latin typeface="Calibri Light"/>
                          <a:ea typeface="ＭＳ Ｐゴシック" pitchFamily="34" charset="-128"/>
                        </a:rPr>
                        <a:t>Dalam</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kampanye</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presiden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tahun</a:t>
                      </a:r>
                      <a:r>
                        <a:rPr kumimoji="0" lang="en-US" sz="1600" b="0" i="0" u="none" strike="noStrike" cap="none" normalizeH="0" baseline="0" dirty="0">
                          <a:ln>
                            <a:noFill/>
                          </a:ln>
                          <a:solidFill>
                            <a:srgbClr val="333333"/>
                          </a:solidFill>
                          <a:effectLst/>
                          <a:latin typeface="Calibri Light"/>
                          <a:ea typeface="ＭＳ Ｐゴシック" pitchFamily="34" charset="-128"/>
                        </a:rPr>
                        <a:t> 1980, Ronald Reagan </a:t>
                      </a:r>
                      <a:r>
                        <a:rPr kumimoji="0" lang="en-US" sz="1600" b="0" i="0" u="none" strike="noStrike" cap="none" normalizeH="0" baseline="0" dirty="0" err="1">
                          <a:ln>
                            <a:noFill/>
                          </a:ln>
                          <a:solidFill>
                            <a:srgbClr val="333333"/>
                          </a:solidFill>
                          <a:effectLst/>
                          <a:latin typeface="Calibri Light"/>
                          <a:ea typeface="ＭＳ Ｐゴシック" pitchFamily="34" charset="-128"/>
                        </a:rPr>
                        <a:t>mengingat</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kenangan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perang</a:t>
                      </a:r>
                      <a:r>
                        <a:rPr kumimoji="0" lang="en-US" sz="1600" b="0" i="0" u="none" strike="noStrike" cap="none" normalizeH="0" baseline="0" dirty="0">
                          <a:ln>
                            <a:noFill/>
                          </a:ln>
                          <a:solidFill>
                            <a:srgbClr val="333333"/>
                          </a:solidFill>
                          <a:effectLst/>
                          <a:latin typeface="Calibri Light"/>
                          <a:ea typeface="ＭＳ Ｐゴシック" pitchFamily="34" charset="-128"/>
                        </a:rPr>
                        <a:t> yang </a:t>
                      </a:r>
                      <a:r>
                        <a:rPr kumimoji="0" lang="en-US" sz="1600" b="0" i="0" u="none" strike="noStrike" cap="none" normalizeH="0" baseline="0" dirty="0" err="1">
                          <a:ln>
                            <a:noFill/>
                          </a:ln>
                          <a:solidFill>
                            <a:srgbClr val="333333"/>
                          </a:solidFill>
                          <a:effectLst/>
                          <a:latin typeface="Calibri Light"/>
                          <a:ea typeface="ＭＳ Ｐゴシック" pitchFamily="34" charset="-128"/>
                        </a:rPr>
                        <a:t>tampaknya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dicampur</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dengan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adegan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dari</a:t>
                      </a:r>
                      <a:r>
                        <a:rPr kumimoji="0" lang="en-US" sz="1600" b="0" i="0" u="none" strike="noStrike" cap="none" normalizeH="0" baseline="0" dirty="0">
                          <a:ln>
                            <a:noFill/>
                          </a:ln>
                          <a:solidFill>
                            <a:srgbClr val="333333"/>
                          </a:solidFill>
                          <a:effectLst/>
                          <a:latin typeface="Calibri Light"/>
                          <a:ea typeface="ＭＳ Ｐゴシック" pitchFamily="34" charset="-128"/>
                        </a:rPr>
                        <a:t> film Wing and a Prayer. </a:t>
                      </a:r>
                      <a:endParaRPr kumimoji="0" lang="de-DE" sz="16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20" name="Picture 19"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429000"/>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37906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 yang Salah</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36</a:t>
            </a:fld>
            <a:endParaRPr lang="de-DE" altLang="de-DE">
              <a:latin typeface="+mn-lt"/>
              <a:cs typeface="+mn-cs"/>
            </a:endParaRPr>
          </a:p>
        </p:txBody>
      </p:sp>
      <p:graphicFrame>
        <p:nvGraphicFramePr>
          <p:cNvPr id="19" name="Table 18"/>
          <p:cNvGraphicFramePr>
            <a:graphicFrameLocks noGrp="1"/>
          </p:cNvGraphicFramePr>
          <p:nvPr>
            <p:extLst>
              <p:ext uri="{D42A27DB-BD31-4B8C-83A1-F6EECF244321}">
                <p14:modId xmlns:p14="http://schemas.microsoft.com/office/powerpoint/2010/main" val="1719812656"/>
              </p:ext>
            </p:extLst>
          </p:nvPr>
        </p:nvGraphicFramePr>
        <p:xfrm>
          <a:off x="408954" y="220486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sz="1600"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600" b="0" i="0" u="none" strike="noStrike" cap="none" normalizeH="0" baseline="0">
                          <a:ln>
                            <a:noFill/>
                          </a:ln>
                          <a:solidFill>
                            <a:srgbClr val="333333"/>
                          </a:solidFill>
                          <a:effectLst/>
                          <a:latin typeface="Calibri Light"/>
                          <a:ea typeface="ＭＳ Ｐゴシック" pitchFamily="34" charset="-128"/>
                        </a:rPr>
                        <a:t>“Mainkan </a:t>
                      </a:r>
                      <a:r>
                        <a:rPr kumimoji="0" lang="en-US" sz="1600" b="0" i="0" u="none" strike="noStrike" cap="none" normalizeH="0" baseline="0" dirty="0" err="1">
                          <a:ln>
                            <a:noFill/>
                          </a:ln>
                          <a:solidFill>
                            <a:srgbClr val="333333"/>
                          </a:solidFill>
                          <a:effectLst/>
                          <a:latin typeface="Calibri Light"/>
                          <a:ea typeface="ＭＳ Ｐゴシック" pitchFamily="34" charset="-128"/>
                        </a:rPr>
                        <a:t>lagi</a:t>
                      </a:r>
                      <a:r>
                        <a:rPr kumimoji="0" lang="en-US" sz="1600" b="0" i="0" u="none" strike="noStrike" cap="none" normalizeH="0" baseline="0">
                          <a:ln>
                            <a:noFill/>
                          </a:ln>
                          <a:solidFill>
                            <a:srgbClr val="333333"/>
                          </a:solidFill>
                          <a:effectLst/>
                          <a:latin typeface="Calibri Light"/>
                          <a:ea typeface="ＭＳ Ｐゴシック" pitchFamily="34" charset="-128"/>
                        </a:rPr>
                        <a:t>, Sam” </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adalah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sebuah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kalimat</a:t>
                      </a:r>
                      <a:r>
                        <a:rPr kumimoji="0" lang="en-US" sz="1600" b="0" i="0" u="none" strike="noStrike" cap="none" normalizeH="0" baseline="0" dirty="0">
                          <a:ln>
                            <a:noFill/>
                          </a:ln>
                          <a:solidFill>
                            <a:srgbClr val="333333"/>
                          </a:solidFill>
                          <a:effectLst/>
                          <a:latin typeface="Calibri Light"/>
                          <a:ea typeface="ＭＳ Ｐゴシック" pitchFamily="34" charset="-128"/>
                        </a:rPr>
                        <a:t> yang </a:t>
                      </a:r>
                      <a:r>
                        <a:rPr kumimoji="0" lang="en-US" sz="1600" b="0" i="0" u="none" strike="noStrike" cap="none" normalizeH="0" baseline="0" dirty="0" err="1">
                          <a:ln>
                            <a:noFill/>
                          </a:ln>
                          <a:solidFill>
                            <a:srgbClr val="333333"/>
                          </a:solidFill>
                          <a:effectLst/>
                          <a:latin typeface="Calibri Light"/>
                          <a:ea typeface="ＭＳ Ｐゴシック" pitchFamily="34" charset="-128"/>
                        </a:rPr>
                        <a:t>tidak</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pernah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dikatakan</a:t>
                      </a:r>
                      <a:r>
                        <a:rPr kumimoji="0" lang="en-US" sz="1600" b="0" i="0" u="none" strike="noStrike" cap="none" normalizeH="0" baseline="0" dirty="0">
                          <a:ln>
                            <a:noFill/>
                          </a:ln>
                          <a:solidFill>
                            <a:srgbClr val="333333"/>
                          </a:solidFill>
                          <a:effectLst/>
                          <a:latin typeface="Calibri Light"/>
                          <a:ea typeface="ＭＳ Ｐゴシック" pitchFamily="34" charset="-128"/>
                        </a:rPr>
                        <a:t> Ingrid Bergman </a:t>
                      </a:r>
                      <a:r>
                        <a:rPr kumimoji="0" lang="en-US" sz="1600" b="0" i="0" u="none" strike="noStrike" cap="none" normalizeH="0" baseline="0" dirty="0" err="1">
                          <a:ln>
                            <a:noFill/>
                          </a:ln>
                          <a:solidFill>
                            <a:srgbClr val="333333"/>
                          </a:solidFill>
                          <a:effectLst/>
                          <a:latin typeface="Calibri Light"/>
                          <a:ea typeface="ＭＳ Ｐゴシック" pitchFamily="34" charset="-128"/>
                        </a:rPr>
                        <a:t>atau</a:t>
                      </a:r>
                      <a:r>
                        <a:rPr kumimoji="0" lang="en-US" sz="1600" b="0" i="0" u="none" strike="noStrike" cap="none" normalizeH="0" baseline="0" dirty="0">
                          <a:ln>
                            <a:noFill/>
                          </a:ln>
                          <a:solidFill>
                            <a:srgbClr val="333333"/>
                          </a:solidFill>
                          <a:effectLst/>
                          <a:latin typeface="Calibri Light"/>
                          <a:ea typeface="ＭＳ Ｐゴシック" pitchFamily="34" charset="-128"/>
                        </a:rPr>
                        <a:t> Humphrey Bogart yang </a:t>
                      </a:r>
                      <a:r>
                        <a:rPr kumimoji="0" lang="en-US" sz="1600" b="0" i="0" u="none" strike="noStrike" cap="none" normalizeH="0" baseline="0" dirty="0" err="1">
                          <a:ln>
                            <a:noFill/>
                          </a:ln>
                          <a:solidFill>
                            <a:srgbClr val="333333"/>
                          </a:solidFill>
                          <a:effectLst/>
                          <a:latin typeface="Calibri Light"/>
                          <a:ea typeface="ＭＳ Ｐゴシック" pitchFamily="34" charset="-128"/>
                        </a:rPr>
                        <a:t>pernah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berkata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kepada</a:t>
                      </a:r>
                      <a:r>
                        <a:rPr kumimoji="0" lang="en-US" sz="1600" b="0" i="0" u="none" strike="noStrike" cap="none" normalizeH="0" baseline="0" dirty="0">
                          <a:ln>
                            <a:noFill/>
                          </a:ln>
                          <a:solidFill>
                            <a:srgbClr val="333333"/>
                          </a:solidFill>
                          <a:effectLst/>
                          <a:latin typeface="Calibri Light"/>
                          <a:ea typeface="ＭＳ Ｐゴシック" pitchFamily="34" charset="-128"/>
                        </a:rPr>
                        <a:t> Sam (Dooley Wilson), </a:t>
                      </a:r>
                      <a:r>
                        <a:rPr kumimoji="0" lang="en-US" sz="1600" b="0" i="0" u="none" strike="noStrike" cap="none" normalizeH="0" baseline="0" dirty="0" err="1">
                          <a:ln>
                            <a:noFill/>
                          </a:ln>
                          <a:solidFill>
                            <a:srgbClr val="333333"/>
                          </a:solidFill>
                          <a:effectLst/>
                          <a:latin typeface="Calibri Light"/>
                          <a:ea typeface="ＭＳ Ｐゴシック" pitchFamily="34" charset="-128"/>
                        </a:rPr>
                        <a:t>pianis</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pemain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klub</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malam</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dari</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lagu</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a:ln>
                            <a:noFill/>
                          </a:ln>
                          <a:solidFill>
                            <a:srgbClr val="333333"/>
                          </a:solidFill>
                          <a:effectLst/>
                          <a:latin typeface="Calibri Light"/>
                          <a:ea typeface="ＭＳ Ｐゴシック" pitchFamily="34" charset="-128"/>
                        </a:rPr>
                        <a:t>sentimental “As </a:t>
                      </a:r>
                      <a:r>
                        <a:rPr kumimoji="0" lang="en-US" sz="1600" b="0" i="0" u="none" strike="noStrike" cap="none" normalizeH="0" baseline="0" dirty="0">
                          <a:ln>
                            <a:noFill/>
                          </a:ln>
                          <a:solidFill>
                            <a:srgbClr val="333333"/>
                          </a:solidFill>
                          <a:effectLst/>
                          <a:latin typeface="Calibri Light"/>
                          <a:ea typeface="ＭＳ Ｐゴシック" pitchFamily="34" charset="-128"/>
                        </a:rPr>
                        <a:t>Time </a:t>
                      </a:r>
                      <a:r>
                        <a:rPr kumimoji="0" lang="en-US" sz="1600" b="0" i="0" u="none" strike="noStrike" cap="none" normalizeH="0" baseline="0">
                          <a:ln>
                            <a:noFill/>
                          </a:ln>
                          <a:solidFill>
                            <a:srgbClr val="333333"/>
                          </a:solidFill>
                          <a:effectLst/>
                          <a:latin typeface="Calibri Light"/>
                          <a:ea typeface="ＭＳ Ｐゴシック" pitchFamily="34" charset="-128"/>
                        </a:rPr>
                        <a:t>Goes By” </a:t>
                      </a:r>
                      <a:r>
                        <a:rPr kumimoji="0" lang="en-US" sz="1600" b="0" i="0" u="none" strike="noStrike" cap="none" normalizeH="0" baseline="0" dirty="0">
                          <a:ln>
                            <a:noFill/>
                          </a:ln>
                          <a:solidFill>
                            <a:srgbClr val="333333"/>
                          </a:solidFill>
                          <a:effectLst/>
                          <a:latin typeface="Calibri Light"/>
                          <a:ea typeface="ＭＳ Ｐゴシック" pitchFamily="34" charset="-128"/>
                        </a:rPr>
                        <a:t>di Casablanca (1942). </a:t>
                      </a:r>
                      <a:r>
                        <a:rPr kumimoji="0" lang="en-US" sz="1600" b="0" i="0" u="none" strike="noStrike" cap="none" normalizeH="0" baseline="0" dirty="0" err="1">
                          <a:ln>
                            <a:noFill/>
                          </a:ln>
                          <a:solidFill>
                            <a:srgbClr val="333333"/>
                          </a:solidFill>
                          <a:effectLst/>
                          <a:latin typeface="Calibri Light"/>
                          <a:ea typeface="ＭＳ Ｐゴシック" pitchFamily="34" charset="-128"/>
                        </a:rPr>
                        <a:t>Kalimat</a:t>
                      </a:r>
                      <a:r>
                        <a:rPr kumimoji="0" lang="en-US" sz="1600" b="0" i="0" u="none" strike="noStrike" cap="none" normalizeH="0" baseline="0" dirty="0">
                          <a:ln>
                            <a:noFill/>
                          </a:ln>
                          <a:solidFill>
                            <a:srgbClr val="333333"/>
                          </a:solidFill>
                          <a:effectLst/>
                          <a:latin typeface="Calibri Light"/>
                          <a:ea typeface="ＭＳ Ｐゴシック" pitchFamily="34" charset="-128"/>
                        </a:rPr>
                        <a:t> yang paling </a:t>
                      </a:r>
                      <a:r>
                        <a:rPr kumimoji="0" lang="en-US" sz="1600" b="0" i="0" u="none" strike="noStrike" cap="none" normalizeH="0" baseline="0" dirty="0" err="1">
                          <a:ln>
                            <a:noFill/>
                          </a:ln>
                          <a:solidFill>
                            <a:srgbClr val="333333"/>
                          </a:solidFill>
                          <a:effectLst/>
                          <a:latin typeface="Calibri Light"/>
                          <a:ea typeface="ＭＳ Ｐゴシック" pitchFamily="34" charset="-128"/>
                        </a:rPr>
                        <a:t>dekat</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dengan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kalimat</a:t>
                      </a:r>
                      <a:r>
                        <a:rPr kumimoji="0" lang="en-US" sz="1600" b="0" i="0" u="none" strike="noStrike" cap="none" normalizeH="0" baseline="0" dirty="0">
                          <a:ln>
                            <a:noFill/>
                          </a:ln>
                          <a:solidFill>
                            <a:srgbClr val="333333"/>
                          </a:solidFill>
                          <a:effectLst/>
                          <a:latin typeface="Calibri Light"/>
                          <a:ea typeface="ＭＳ Ｐゴシック" pitchFamily="34" charset="-128"/>
                        </a:rPr>
                        <a:t> Bogart </a:t>
                      </a:r>
                      <a:r>
                        <a:rPr kumimoji="0" lang="en-US" sz="1600" b="0" i="0" u="none" strike="noStrike" cap="none" normalizeH="0" baseline="0" dirty="0" err="1">
                          <a:ln>
                            <a:noFill/>
                          </a:ln>
                          <a:solidFill>
                            <a:srgbClr val="333333"/>
                          </a:solidFill>
                          <a:effectLst/>
                          <a:latin typeface="Calibri Light"/>
                          <a:ea typeface="ＭＳ Ｐゴシック" pitchFamily="34" charset="-128"/>
                        </a:rPr>
                        <a:t>adalah</a:t>
                      </a:r>
                      <a:r>
                        <a:rPr kumimoji="0" lang="en-US" sz="1600" b="0" i="0" u="none" strike="noStrike" cap="none" normalizeH="0" baseline="0">
                          <a:ln>
                            <a:noFill/>
                          </a:ln>
                          <a:solidFill>
                            <a:srgbClr val="333333"/>
                          </a:solidFill>
                          <a:effectLst/>
                          <a:latin typeface="Calibri Light"/>
                          <a:ea typeface="ＭＳ Ｐゴシック" pitchFamily="34" charset="-128"/>
                        </a:rPr>
                        <a:t>: “Anda </a:t>
                      </a:r>
                      <a:r>
                        <a:rPr kumimoji="0" lang="en-US" sz="1600" b="0" i="0" u="none" strike="noStrike" cap="none" normalizeH="0" baseline="0" dirty="0" err="1">
                          <a:ln>
                            <a:noFill/>
                          </a:ln>
                          <a:solidFill>
                            <a:srgbClr val="333333"/>
                          </a:solidFill>
                          <a:effectLst/>
                          <a:latin typeface="Calibri Light"/>
                          <a:ea typeface="ＭＳ Ｐゴシック" pitchFamily="34" charset="-128"/>
                        </a:rPr>
                        <a:t>memainkannya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untuknya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Anda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dapat</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memainkannya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untuk</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saya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Jika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dia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bisa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tahan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sayapun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bisa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err="1">
                          <a:ln>
                            <a:noFill/>
                          </a:ln>
                          <a:solidFill>
                            <a:srgbClr val="333333"/>
                          </a:solidFill>
                          <a:effectLst/>
                          <a:latin typeface="Calibri Light"/>
                          <a:ea typeface="ＭＳ Ｐゴシック" pitchFamily="34" charset="-128"/>
                        </a:rPr>
                        <a:t>Mainkan</a:t>
                      </a:r>
                      <a:r>
                        <a:rPr kumimoji="0" lang="en-US" sz="1600" b="0" i="0" u="none" strike="noStrike" cap="none" normalizeH="0" baseline="0">
                          <a:ln>
                            <a:noFill/>
                          </a:ln>
                          <a:solidFill>
                            <a:srgbClr val="333333"/>
                          </a:solidFill>
                          <a:effectLst/>
                          <a:latin typeface="Calibri Light"/>
                          <a:ea typeface="ＭＳ Ｐゴシック" pitchFamily="34" charset="-128"/>
                        </a:rPr>
                        <a:t>!”</a:t>
                      </a:r>
                      <a:endParaRPr kumimoji="0" lang="de-DE" sz="16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sz="1600"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600" b="0" i="0" u="none" strike="noStrike" cap="none" normalizeH="0" baseline="0" dirty="0" err="1">
                          <a:ln>
                            <a:noFill/>
                          </a:ln>
                          <a:solidFill>
                            <a:srgbClr val="333333"/>
                          </a:solidFill>
                          <a:effectLst/>
                          <a:latin typeface="Calibri Light"/>
                          <a:ea typeface="ＭＳ Ｐゴシック" pitchFamily="34" charset="-128"/>
                        </a:rPr>
                        <a:t>Dalam</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kampanye</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presiden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tahun</a:t>
                      </a:r>
                      <a:r>
                        <a:rPr kumimoji="0" lang="en-US" sz="1600" b="0" i="0" u="none" strike="noStrike" cap="none" normalizeH="0" baseline="0" dirty="0">
                          <a:ln>
                            <a:noFill/>
                          </a:ln>
                          <a:solidFill>
                            <a:srgbClr val="333333"/>
                          </a:solidFill>
                          <a:effectLst/>
                          <a:latin typeface="Calibri Light"/>
                          <a:ea typeface="ＭＳ Ｐゴシック" pitchFamily="34" charset="-128"/>
                        </a:rPr>
                        <a:t> 1980, Ronald Reagan </a:t>
                      </a:r>
                      <a:r>
                        <a:rPr kumimoji="0" lang="en-US" sz="1600" b="0" i="0" u="none" strike="noStrike" cap="none" normalizeH="0" baseline="0" dirty="0" err="1">
                          <a:ln>
                            <a:noFill/>
                          </a:ln>
                          <a:solidFill>
                            <a:srgbClr val="333333"/>
                          </a:solidFill>
                          <a:effectLst/>
                          <a:latin typeface="Calibri Light"/>
                          <a:ea typeface="ＭＳ Ｐゴシック" pitchFamily="34" charset="-128"/>
                        </a:rPr>
                        <a:t>mengingat</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kenangan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perang</a:t>
                      </a:r>
                      <a:r>
                        <a:rPr kumimoji="0" lang="en-US" sz="1600" b="0" i="0" u="none" strike="noStrike" cap="none" normalizeH="0" baseline="0" dirty="0">
                          <a:ln>
                            <a:noFill/>
                          </a:ln>
                          <a:solidFill>
                            <a:srgbClr val="333333"/>
                          </a:solidFill>
                          <a:effectLst/>
                          <a:latin typeface="Calibri Light"/>
                          <a:ea typeface="ＭＳ Ｐゴシック" pitchFamily="34" charset="-128"/>
                        </a:rPr>
                        <a:t> yang </a:t>
                      </a:r>
                      <a:r>
                        <a:rPr kumimoji="0" lang="en-US" sz="1600" b="0" i="0" u="none" strike="noStrike" cap="none" normalizeH="0" baseline="0" dirty="0" err="1">
                          <a:ln>
                            <a:noFill/>
                          </a:ln>
                          <a:solidFill>
                            <a:srgbClr val="333333"/>
                          </a:solidFill>
                          <a:effectLst/>
                          <a:latin typeface="Calibri Light"/>
                          <a:ea typeface="ＭＳ Ｐゴシック" pitchFamily="34" charset="-128"/>
                        </a:rPr>
                        <a:t>tampaknya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dicampur</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dengan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adegan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dari</a:t>
                      </a:r>
                      <a:r>
                        <a:rPr kumimoji="0" lang="en-US" sz="1600" b="0" i="0" u="none" strike="noStrike" cap="none" normalizeH="0" baseline="0" dirty="0">
                          <a:ln>
                            <a:noFill/>
                          </a:ln>
                          <a:solidFill>
                            <a:srgbClr val="333333"/>
                          </a:solidFill>
                          <a:effectLst/>
                          <a:latin typeface="Calibri Light"/>
                          <a:ea typeface="ＭＳ Ｐゴシック" pitchFamily="34" charset="-128"/>
                        </a:rPr>
                        <a:t> film Wing and a Prayer. </a:t>
                      </a:r>
                      <a:endParaRPr kumimoji="0" lang="de-DE" sz="16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sz="1600"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600" b="0" i="0" u="none" strike="noStrike" cap="none" normalizeH="0" baseline="0" dirty="0" err="1">
                          <a:ln>
                            <a:noFill/>
                          </a:ln>
                          <a:solidFill>
                            <a:srgbClr val="333333"/>
                          </a:solidFill>
                          <a:effectLst/>
                          <a:latin typeface="Calibri Light"/>
                          <a:ea typeface="ＭＳ Ｐゴシック" pitchFamily="34" charset="-128"/>
                        </a:rPr>
                        <a:t>Dengan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menggunakan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metode</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interogasi</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tertentu</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komentar</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sugestif</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kenangan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palsu</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err="1">
                          <a:ln>
                            <a:noFill/>
                          </a:ln>
                          <a:solidFill>
                            <a:srgbClr val="333333"/>
                          </a:solidFill>
                          <a:effectLst/>
                          <a:latin typeface="Calibri Light"/>
                          <a:ea typeface="ＭＳ Ｐゴシック" pitchFamily="34" charset="-128"/>
                        </a:rPr>
                        <a:t>dapat</a:t>
                      </a:r>
                      <a:r>
                        <a:rPr kumimoji="0" lang="en-US" sz="1600" b="0" i="0" u="none" strike="noStrike" cap="none" normalizeH="0" baseline="0">
                          <a:ln>
                            <a:noFill/>
                          </a:ln>
                          <a:solidFill>
                            <a:srgbClr val="333333"/>
                          </a:solidFill>
                          <a:effectLst/>
                          <a:latin typeface="Calibri Light"/>
                          <a:ea typeface="ＭＳ Ｐゴシック" pitchFamily="34" charset="-128"/>
                        </a:rPr>
                        <a:t> “diciptakan”. </a:t>
                      </a:r>
                      <a:r>
                        <a:rPr kumimoji="0" lang="en-US" sz="1600" b="0" i="0" u="none" strike="noStrike" cap="none" normalizeH="0" baseline="0" dirty="0">
                          <a:ln>
                            <a:noFill/>
                          </a:ln>
                          <a:solidFill>
                            <a:srgbClr val="333333"/>
                          </a:solidFill>
                          <a:effectLst/>
                          <a:latin typeface="Calibri Light"/>
                          <a:ea typeface="ＭＳ Ｐゴシック" pitchFamily="34" charset="-128"/>
                        </a:rPr>
                        <a:t>Ada </a:t>
                      </a:r>
                      <a:r>
                        <a:rPr kumimoji="0" lang="en-US" sz="1600" b="0" i="0" u="none" strike="noStrike" cap="none" normalizeH="0" baseline="0" dirty="0" err="1">
                          <a:ln>
                            <a:noFill/>
                          </a:ln>
                          <a:solidFill>
                            <a:srgbClr val="333333"/>
                          </a:solidFill>
                          <a:effectLst/>
                          <a:latin typeface="Calibri Light"/>
                          <a:ea typeface="ＭＳ Ｐゴシック" pitchFamily="34" charset="-128"/>
                        </a:rPr>
                        <a:t>beberapa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kasus</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pengadilan</a:t>
                      </a:r>
                      <a:r>
                        <a:rPr kumimoji="0" lang="en-US" sz="1600" b="0" i="0" u="none" strike="noStrike" cap="none" normalizeH="0" baseline="0" dirty="0">
                          <a:ln>
                            <a:noFill/>
                          </a:ln>
                          <a:solidFill>
                            <a:srgbClr val="333333"/>
                          </a:solidFill>
                          <a:effectLst/>
                          <a:latin typeface="Calibri Light"/>
                          <a:ea typeface="ＭＳ Ｐゴシック" pitchFamily="34" charset="-128"/>
                        </a:rPr>
                        <a:t>, di mana orang </a:t>
                      </a:r>
                      <a:r>
                        <a:rPr kumimoji="0" lang="en-US" sz="1600" b="0" i="0" u="none" strike="noStrike" cap="none" normalizeH="0" baseline="0" dirty="0" err="1">
                          <a:ln>
                            <a:noFill/>
                          </a:ln>
                          <a:solidFill>
                            <a:srgbClr val="333333"/>
                          </a:solidFill>
                          <a:effectLst/>
                          <a:latin typeface="Calibri Light"/>
                          <a:ea typeface="ＭＳ Ｐゴシック" pitchFamily="34" charset="-128"/>
                        </a:rPr>
                        <a:t>tidak</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bersalah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mengaku</a:t>
                      </a:r>
                      <a:r>
                        <a:rPr kumimoji="0" lang="en-US" sz="1600" b="0" i="0" u="none" strike="noStrike" cap="none" normalizeH="0" baseline="0" dirty="0">
                          <a:ln>
                            <a:noFill/>
                          </a:ln>
                          <a:solidFill>
                            <a:srgbClr val="333333"/>
                          </a:solidFill>
                          <a:effectLst/>
                          <a:latin typeface="Calibri Light"/>
                          <a:ea typeface="ＭＳ Ｐゴシック" pitchFamily="34" charset="-128"/>
                        </a:rPr>
                        <a:t> di </a:t>
                      </a:r>
                      <a:r>
                        <a:rPr kumimoji="0" lang="en-US" sz="1600" b="0" i="0" u="none" strike="noStrike" cap="none" normalizeH="0" baseline="0" dirty="0" err="1">
                          <a:ln>
                            <a:noFill/>
                          </a:ln>
                          <a:solidFill>
                            <a:srgbClr val="333333"/>
                          </a:solidFill>
                          <a:effectLst/>
                          <a:latin typeface="Calibri Light"/>
                          <a:ea typeface="ＭＳ Ｐゴシック" pitchFamily="34" charset="-128"/>
                        </a:rPr>
                        <a:t>pengadilan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setelah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mereka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diinterogasi</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secara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intensif</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sampai</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mereka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telah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yakin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bahwa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merekalah</a:t>
                      </a:r>
                      <a:r>
                        <a:rPr kumimoji="0" lang="en-US" sz="1600" b="0" i="0" u="none" strike="noStrike" cap="none" normalizeH="0" baseline="0" dirty="0">
                          <a:ln>
                            <a:noFill/>
                          </a:ln>
                          <a:solidFill>
                            <a:srgbClr val="333333"/>
                          </a:solidFill>
                          <a:effectLst/>
                          <a:latin typeface="Calibri Light"/>
                          <a:ea typeface="ＭＳ Ｐゴシック" pitchFamily="34" charset="-128"/>
                        </a:rPr>
                        <a:t> yang </a:t>
                      </a:r>
                      <a:r>
                        <a:rPr kumimoji="0" lang="en-US" sz="1600" b="0" i="0" u="none" strike="noStrike" cap="none" normalizeH="0" baseline="0" dirty="0" err="1">
                          <a:ln>
                            <a:noFill/>
                          </a:ln>
                          <a:solidFill>
                            <a:srgbClr val="333333"/>
                          </a:solidFill>
                          <a:effectLst/>
                          <a:latin typeface="Calibri Light"/>
                          <a:ea typeface="ＭＳ Ｐゴシック" pitchFamily="34" charset="-128"/>
                        </a:rPr>
                        <a:t>melakukan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kejahatan</a:t>
                      </a:r>
                      <a:r>
                        <a:rPr kumimoji="0" lang="en-US" sz="1600" b="0" i="0" u="none" strike="noStrike" cap="none" normalizeH="0" baseline="0" dirty="0">
                          <a:ln>
                            <a:noFill/>
                          </a:ln>
                          <a:solidFill>
                            <a:srgbClr val="333333"/>
                          </a:solidFill>
                          <a:effectLst/>
                          <a:latin typeface="Calibri Light"/>
                          <a:ea typeface="ＭＳ Ｐゴシック" pitchFamily="34" charset="-128"/>
                        </a:rPr>
                        <a:t>. </a:t>
                      </a:r>
                      <a:endParaRPr kumimoji="0" lang="de-DE" sz="16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20" name="Picture 19"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429000"/>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550256"/>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03754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 yang Salah</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37</a:t>
            </a:fld>
            <a:endParaRPr lang="de-DE" altLang="de-DE">
              <a:latin typeface="+mn-lt"/>
              <a:cs typeface="+mn-cs"/>
            </a:endParaRPr>
          </a:p>
        </p:txBody>
      </p:sp>
      <p:graphicFrame>
        <p:nvGraphicFramePr>
          <p:cNvPr id="19" name="Table 18"/>
          <p:cNvGraphicFramePr>
            <a:graphicFrameLocks noGrp="1"/>
          </p:cNvGraphicFramePr>
          <p:nvPr>
            <p:extLst>
              <p:ext uri="{D42A27DB-BD31-4B8C-83A1-F6EECF244321}">
                <p14:modId xmlns:p14="http://schemas.microsoft.com/office/powerpoint/2010/main" val="58666572"/>
              </p:ext>
            </p:extLst>
          </p:nvPr>
        </p:nvGraphicFramePr>
        <p:xfrm>
          <a:off x="408954" y="220486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sz="1600"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600" b="0" i="0" u="none" strike="noStrike" cap="none" normalizeH="0" baseline="0">
                          <a:ln>
                            <a:noFill/>
                          </a:ln>
                          <a:solidFill>
                            <a:srgbClr val="333333"/>
                          </a:solidFill>
                          <a:effectLst/>
                          <a:latin typeface="Calibri Light"/>
                          <a:ea typeface="ＭＳ Ｐゴシック" pitchFamily="34" charset="-128"/>
                        </a:rPr>
                        <a:t>“Mainkan </a:t>
                      </a:r>
                      <a:r>
                        <a:rPr kumimoji="0" lang="en-US" sz="1600" b="0" i="0" u="none" strike="noStrike" cap="none" normalizeH="0" baseline="0" dirty="0" err="1">
                          <a:ln>
                            <a:noFill/>
                          </a:ln>
                          <a:solidFill>
                            <a:srgbClr val="333333"/>
                          </a:solidFill>
                          <a:effectLst/>
                          <a:latin typeface="Calibri Light"/>
                          <a:ea typeface="ＭＳ Ｐゴシック" pitchFamily="34" charset="-128"/>
                        </a:rPr>
                        <a:t>lagi</a:t>
                      </a:r>
                      <a:r>
                        <a:rPr kumimoji="0" lang="en-US" sz="1600" b="0" i="0" u="none" strike="noStrike" cap="none" normalizeH="0" baseline="0">
                          <a:ln>
                            <a:noFill/>
                          </a:ln>
                          <a:solidFill>
                            <a:srgbClr val="333333"/>
                          </a:solidFill>
                          <a:effectLst/>
                          <a:latin typeface="Calibri Light"/>
                          <a:ea typeface="ＭＳ Ｐゴシック" pitchFamily="34" charset="-128"/>
                        </a:rPr>
                        <a:t>, Sam” </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adalah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sebuah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kalimat</a:t>
                      </a:r>
                      <a:r>
                        <a:rPr kumimoji="0" lang="en-US" sz="1600" b="0" i="0" u="none" strike="noStrike" cap="none" normalizeH="0" baseline="0" dirty="0">
                          <a:ln>
                            <a:noFill/>
                          </a:ln>
                          <a:solidFill>
                            <a:srgbClr val="333333"/>
                          </a:solidFill>
                          <a:effectLst/>
                          <a:latin typeface="Calibri Light"/>
                          <a:ea typeface="ＭＳ Ｐゴシック" pitchFamily="34" charset="-128"/>
                        </a:rPr>
                        <a:t> yang </a:t>
                      </a:r>
                      <a:r>
                        <a:rPr kumimoji="0" lang="en-US" sz="1600" b="0" i="0" u="none" strike="noStrike" cap="none" normalizeH="0" baseline="0" dirty="0" err="1">
                          <a:ln>
                            <a:noFill/>
                          </a:ln>
                          <a:solidFill>
                            <a:srgbClr val="333333"/>
                          </a:solidFill>
                          <a:effectLst/>
                          <a:latin typeface="Calibri Light"/>
                          <a:ea typeface="ＭＳ Ｐゴシック" pitchFamily="34" charset="-128"/>
                        </a:rPr>
                        <a:t>tidak</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pernah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dikatakan</a:t>
                      </a:r>
                      <a:r>
                        <a:rPr kumimoji="0" lang="en-US" sz="1600" b="0" i="0" u="none" strike="noStrike" cap="none" normalizeH="0" baseline="0" dirty="0">
                          <a:ln>
                            <a:noFill/>
                          </a:ln>
                          <a:solidFill>
                            <a:srgbClr val="333333"/>
                          </a:solidFill>
                          <a:effectLst/>
                          <a:latin typeface="Calibri Light"/>
                          <a:ea typeface="ＭＳ Ｐゴシック" pitchFamily="34" charset="-128"/>
                        </a:rPr>
                        <a:t> Ingrid Bergman </a:t>
                      </a:r>
                      <a:r>
                        <a:rPr kumimoji="0" lang="en-US" sz="1600" b="0" i="0" u="none" strike="noStrike" cap="none" normalizeH="0" baseline="0" dirty="0" err="1">
                          <a:ln>
                            <a:noFill/>
                          </a:ln>
                          <a:solidFill>
                            <a:srgbClr val="333333"/>
                          </a:solidFill>
                          <a:effectLst/>
                          <a:latin typeface="Calibri Light"/>
                          <a:ea typeface="ＭＳ Ｐゴシック" pitchFamily="34" charset="-128"/>
                        </a:rPr>
                        <a:t>atau</a:t>
                      </a:r>
                      <a:r>
                        <a:rPr kumimoji="0" lang="en-US" sz="1600" b="0" i="0" u="none" strike="noStrike" cap="none" normalizeH="0" baseline="0" dirty="0">
                          <a:ln>
                            <a:noFill/>
                          </a:ln>
                          <a:solidFill>
                            <a:srgbClr val="333333"/>
                          </a:solidFill>
                          <a:effectLst/>
                          <a:latin typeface="Calibri Light"/>
                          <a:ea typeface="ＭＳ Ｐゴシック" pitchFamily="34" charset="-128"/>
                        </a:rPr>
                        <a:t> Humphrey Bogart yang </a:t>
                      </a:r>
                      <a:r>
                        <a:rPr kumimoji="0" lang="en-US" sz="1600" b="0" i="0" u="none" strike="noStrike" cap="none" normalizeH="0" baseline="0" dirty="0" err="1">
                          <a:ln>
                            <a:noFill/>
                          </a:ln>
                          <a:solidFill>
                            <a:srgbClr val="333333"/>
                          </a:solidFill>
                          <a:effectLst/>
                          <a:latin typeface="Calibri Light"/>
                          <a:ea typeface="ＭＳ Ｐゴシック" pitchFamily="34" charset="-128"/>
                        </a:rPr>
                        <a:t>pernah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berkata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kepada</a:t>
                      </a:r>
                      <a:r>
                        <a:rPr kumimoji="0" lang="en-US" sz="1600" b="0" i="0" u="none" strike="noStrike" cap="none" normalizeH="0" baseline="0" dirty="0">
                          <a:ln>
                            <a:noFill/>
                          </a:ln>
                          <a:solidFill>
                            <a:srgbClr val="333333"/>
                          </a:solidFill>
                          <a:effectLst/>
                          <a:latin typeface="Calibri Light"/>
                          <a:ea typeface="ＭＳ Ｐゴシック" pitchFamily="34" charset="-128"/>
                        </a:rPr>
                        <a:t> Sam (Dooley Wilson), </a:t>
                      </a:r>
                      <a:r>
                        <a:rPr kumimoji="0" lang="en-US" sz="1600" b="0" i="0" u="none" strike="noStrike" cap="none" normalizeH="0" baseline="0" dirty="0" err="1">
                          <a:ln>
                            <a:noFill/>
                          </a:ln>
                          <a:solidFill>
                            <a:srgbClr val="333333"/>
                          </a:solidFill>
                          <a:effectLst/>
                          <a:latin typeface="Calibri Light"/>
                          <a:ea typeface="ＭＳ Ｐゴシック" pitchFamily="34" charset="-128"/>
                        </a:rPr>
                        <a:t>pianis</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pemain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klub</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malam</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dari</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lagu</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a:ln>
                            <a:noFill/>
                          </a:ln>
                          <a:solidFill>
                            <a:srgbClr val="333333"/>
                          </a:solidFill>
                          <a:effectLst/>
                          <a:latin typeface="Calibri Light"/>
                          <a:ea typeface="ＭＳ Ｐゴシック" pitchFamily="34" charset="-128"/>
                        </a:rPr>
                        <a:t>sentimental “As </a:t>
                      </a:r>
                      <a:r>
                        <a:rPr kumimoji="0" lang="en-US" sz="1600" b="0" i="0" u="none" strike="noStrike" cap="none" normalizeH="0" baseline="0" dirty="0">
                          <a:ln>
                            <a:noFill/>
                          </a:ln>
                          <a:solidFill>
                            <a:srgbClr val="333333"/>
                          </a:solidFill>
                          <a:effectLst/>
                          <a:latin typeface="Calibri Light"/>
                          <a:ea typeface="ＭＳ Ｐゴシック" pitchFamily="34" charset="-128"/>
                        </a:rPr>
                        <a:t>Time </a:t>
                      </a:r>
                      <a:r>
                        <a:rPr kumimoji="0" lang="en-US" sz="1600" b="0" i="0" u="none" strike="noStrike" cap="none" normalizeH="0" baseline="0">
                          <a:ln>
                            <a:noFill/>
                          </a:ln>
                          <a:solidFill>
                            <a:srgbClr val="333333"/>
                          </a:solidFill>
                          <a:effectLst/>
                          <a:latin typeface="Calibri Light"/>
                          <a:ea typeface="ＭＳ Ｐゴシック" pitchFamily="34" charset="-128"/>
                        </a:rPr>
                        <a:t>Goes By” </a:t>
                      </a:r>
                      <a:r>
                        <a:rPr kumimoji="0" lang="en-US" sz="1600" b="0" i="0" u="none" strike="noStrike" cap="none" normalizeH="0" baseline="0" dirty="0">
                          <a:ln>
                            <a:noFill/>
                          </a:ln>
                          <a:solidFill>
                            <a:srgbClr val="333333"/>
                          </a:solidFill>
                          <a:effectLst/>
                          <a:latin typeface="Calibri Light"/>
                          <a:ea typeface="ＭＳ Ｐゴシック" pitchFamily="34" charset="-128"/>
                        </a:rPr>
                        <a:t>di Casablanca (1942). </a:t>
                      </a:r>
                      <a:r>
                        <a:rPr kumimoji="0" lang="en-US" sz="1600" b="0" i="0" u="none" strike="noStrike" cap="none" normalizeH="0" baseline="0" dirty="0" err="1">
                          <a:ln>
                            <a:noFill/>
                          </a:ln>
                          <a:solidFill>
                            <a:srgbClr val="333333"/>
                          </a:solidFill>
                          <a:effectLst/>
                          <a:latin typeface="Calibri Light"/>
                          <a:ea typeface="ＭＳ Ｐゴシック" pitchFamily="34" charset="-128"/>
                        </a:rPr>
                        <a:t>Kalimat</a:t>
                      </a:r>
                      <a:r>
                        <a:rPr kumimoji="0" lang="en-US" sz="1600" b="0" i="0" u="none" strike="noStrike" cap="none" normalizeH="0" baseline="0" dirty="0">
                          <a:ln>
                            <a:noFill/>
                          </a:ln>
                          <a:solidFill>
                            <a:srgbClr val="333333"/>
                          </a:solidFill>
                          <a:effectLst/>
                          <a:latin typeface="Calibri Light"/>
                          <a:ea typeface="ＭＳ Ｐゴシック" pitchFamily="34" charset="-128"/>
                        </a:rPr>
                        <a:t> yang paling </a:t>
                      </a:r>
                      <a:r>
                        <a:rPr kumimoji="0" lang="en-US" sz="1600" b="0" i="0" u="none" strike="noStrike" cap="none" normalizeH="0" baseline="0" dirty="0" err="1">
                          <a:ln>
                            <a:noFill/>
                          </a:ln>
                          <a:solidFill>
                            <a:srgbClr val="333333"/>
                          </a:solidFill>
                          <a:effectLst/>
                          <a:latin typeface="Calibri Light"/>
                          <a:ea typeface="ＭＳ Ｐゴシック" pitchFamily="34" charset="-128"/>
                        </a:rPr>
                        <a:t>dekat</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dengan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kalimat</a:t>
                      </a:r>
                      <a:r>
                        <a:rPr kumimoji="0" lang="en-US" sz="1600" b="0" i="0" u="none" strike="noStrike" cap="none" normalizeH="0" baseline="0" dirty="0">
                          <a:ln>
                            <a:noFill/>
                          </a:ln>
                          <a:solidFill>
                            <a:srgbClr val="333333"/>
                          </a:solidFill>
                          <a:effectLst/>
                          <a:latin typeface="Calibri Light"/>
                          <a:ea typeface="ＭＳ Ｐゴシック" pitchFamily="34" charset="-128"/>
                        </a:rPr>
                        <a:t> Bogart </a:t>
                      </a:r>
                      <a:r>
                        <a:rPr kumimoji="0" lang="en-US" sz="1600" b="0" i="0" u="none" strike="noStrike" cap="none" normalizeH="0" baseline="0" dirty="0" err="1">
                          <a:ln>
                            <a:noFill/>
                          </a:ln>
                          <a:solidFill>
                            <a:srgbClr val="333333"/>
                          </a:solidFill>
                          <a:effectLst/>
                          <a:latin typeface="Calibri Light"/>
                          <a:ea typeface="ＭＳ Ｐゴシック" pitchFamily="34" charset="-128"/>
                        </a:rPr>
                        <a:t>adalah</a:t>
                      </a:r>
                      <a:r>
                        <a:rPr kumimoji="0" lang="en-US" sz="1600" b="0" i="0" u="none" strike="noStrike" cap="none" normalizeH="0" baseline="0">
                          <a:ln>
                            <a:noFill/>
                          </a:ln>
                          <a:solidFill>
                            <a:srgbClr val="333333"/>
                          </a:solidFill>
                          <a:effectLst/>
                          <a:latin typeface="Calibri Light"/>
                          <a:ea typeface="ＭＳ Ｐゴシック" pitchFamily="34" charset="-128"/>
                        </a:rPr>
                        <a:t>: “Anda </a:t>
                      </a:r>
                      <a:r>
                        <a:rPr kumimoji="0" lang="en-US" sz="1600" b="0" i="0" u="none" strike="noStrike" cap="none" normalizeH="0" baseline="0" dirty="0" err="1">
                          <a:ln>
                            <a:noFill/>
                          </a:ln>
                          <a:solidFill>
                            <a:srgbClr val="333333"/>
                          </a:solidFill>
                          <a:effectLst/>
                          <a:latin typeface="Calibri Light"/>
                          <a:ea typeface="ＭＳ Ｐゴシック" pitchFamily="34" charset="-128"/>
                        </a:rPr>
                        <a:t>memainkannya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untuknya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Anda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dapat</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memainkannya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untuk</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saya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Jika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dia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bisa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tahan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sayapun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bisa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err="1">
                          <a:ln>
                            <a:noFill/>
                          </a:ln>
                          <a:solidFill>
                            <a:srgbClr val="333333"/>
                          </a:solidFill>
                          <a:effectLst/>
                          <a:latin typeface="Calibri Light"/>
                          <a:ea typeface="ＭＳ Ｐゴシック" pitchFamily="34" charset="-128"/>
                        </a:rPr>
                        <a:t>Mainkan</a:t>
                      </a:r>
                      <a:r>
                        <a:rPr kumimoji="0" lang="en-US" sz="1600" b="0" i="0" u="none" strike="noStrike" cap="none" normalizeH="0" baseline="0">
                          <a:ln>
                            <a:noFill/>
                          </a:ln>
                          <a:solidFill>
                            <a:srgbClr val="333333"/>
                          </a:solidFill>
                          <a:effectLst/>
                          <a:latin typeface="Calibri Light"/>
                          <a:ea typeface="ＭＳ Ｐゴシック" pitchFamily="34" charset="-128"/>
                        </a:rPr>
                        <a:t>!”</a:t>
                      </a:r>
                      <a:endParaRPr kumimoji="0" lang="de-DE" sz="16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sz="1600"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600" b="0" i="0" u="none" strike="noStrike" cap="none" normalizeH="0" baseline="0" dirty="0" err="1">
                          <a:ln>
                            <a:noFill/>
                          </a:ln>
                          <a:solidFill>
                            <a:srgbClr val="333333"/>
                          </a:solidFill>
                          <a:effectLst/>
                          <a:latin typeface="Calibri Light"/>
                          <a:ea typeface="ＭＳ Ｐゴシック" pitchFamily="34" charset="-128"/>
                        </a:rPr>
                        <a:t>Dalam</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kampanye</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presiden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tahun</a:t>
                      </a:r>
                      <a:r>
                        <a:rPr kumimoji="0" lang="en-US" sz="1600" b="0" i="0" u="none" strike="noStrike" cap="none" normalizeH="0" baseline="0" dirty="0">
                          <a:ln>
                            <a:noFill/>
                          </a:ln>
                          <a:solidFill>
                            <a:srgbClr val="333333"/>
                          </a:solidFill>
                          <a:effectLst/>
                          <a:latin typeface="Calibri Light"/>
                          <a:ea typeface="ＭＳ Ｐゴシック" pitchFamily="34" charset="-128"/>
                        </a:rPr>
                        <a:t> 1980, Ronald Reagan </a:t>
                      </a:r>
                      <a:r>
                        <a:rPr kumimoji="0" lang="en-US" sz="1600" b="0" i="0" u="none" strike="noStrike" cap="none" normalizeH="0" baseline="0" dirty="0" err="1">
                          <a:ln>
                            <a:noFill/>
                          </a:ln>
                          <a:solidFill>
                            <a:srgbClr val="333333"/>
                          </a:solidFill>
                          <a:effectLst/>
                          <a:latin typeface="Calibri Light"/>
                          <a:ea typeface="ＭＳ Ｐゴシック" pitchFamily="34" charset="-128"/>
                        </a:rPr>
                        <a:t>mengingat</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kenangan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perang</a:t>
                      </a:r>
                      <a:r>
                        <a:rPr kumimoji="0" lang="en-US" sz="1600" b="0" i="0" u="none" strike="noStrike" cap="none" normalizeH="0" baseline="0" dirty="0">
                          <a:ln>
                            <a:noFill/>
                          </a:ln>
                          <a:solidFill>
                            <a:srgbClr val="333333"/>
                          </a:solidFill>
                          <a:effectLst/>
                          <a:latin typeface="Calibri Light"/>
                          <a:ea typeface="ＭＳ Ｐゴシック" pitchFamily="34" charset="-128"/>
                        </a:rPr>
                        <a:t> yang </a:t>
                      </a:r>
                      <a:r>
                        <a:rPr kumimoji="0" lang="en-US" sz="1600" b="0" i="0" u="none" strike="noStrike" cap="none" normalizeH="0" baseline="0" dirty="0" err="1">
                          <a:ln>
                            <a:noFill/>
                          </a:ln>
                          <a:solidFill>
                            <a:srgbClr val="333333"/>
                          </a:solidFill>
                          <a:effectLst/>
                          <a:latin typeface="Calibri Light"/>
                          <a:ea typeface="ＭＳ Ｐゴシック" pitchFamily="34" charset="-128"/>
                        </a:rPr>
                        <a:t>tampaknya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dicampur</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dengan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adegan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dari</a:t>
                      </a:r>
                      <a:r>
                        <a:rPr kumimoji="0" lang="en-US" sz="1600" b="0" i="0" u="none" strike="noStrike" cap="none" normalizeH="0" baseline="0" dirty="0">
                          <a:ln>
                            <a:noFill/>
                          </a:ln>
                          <a:solidFill>
                            <a:srgbClr val="333333"/>
                          </a:solidFill>
                          <a:effectLst/>
                          <a:latin typeface="Calibri Light"/>
                          <a:ea typeface="ＭＳ Ｐゴシック" pitchFamily="34" charset="-128"/>
                        </a:rPr>
                        <a:t> film Wing and a Prayer. </a:t>
                      </a:r>
                      <a:endParaRPr kumimoji="0" lang="de-DE" sz="16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sz="1600" b="0" i="0" u="none">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600" b="0" i="0" u="none" strike="noStrike" cap="none" normalizeH="0" baseline="0" dirty="0" err="1">
                          <a:ln>
                            <a:noFill/>
                          </a:ln>
                          <a:solidFill>
                            <a:srgbClr val="333333"/>
                          </a:solidFill>
                          <a:effectLst/>
                          <a:latin typeface="Calibri Light"/>
                          <a:ea typeface="ＭＳ Ｐゴシック" pitchFamily="34" charset="-128"/>
                        </a:rPr>
                        <a:t>Dengan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menggunakan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metode</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interogasi</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tertentu</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komentar</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sugestif</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kenangan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palsu</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err="1">
                          <a:ln>
                            <a:noFill/>
                          </a:ln>
                          <a:solidFill>
                            <a:srgbClr val="333333"/>
                          </a:solidFill>
                          <a:effectLst/>
                          <a:latin typeface="Calibri Light"/>
                          <a:ea typeface="ＭＳ Ｐゴシック" pitchFamily="34" charset="-128"/>
                        </a:rPr>
                        <a:t>dapat</a:t>
                      </a:r>
                      <a:r>
                        <a:rPr kumimoji="0" lang="en-US" sz="1600" b="0" i="0" u="none" strike="noStrike" cap="none" normalizeH="0" baseline="0">
                          <a:ln>
                            <a:noFill/>
                          </a:ln>
                          <a:solidFill>
                            <a:srgbClr val="333333"/>
                          </a:solidFill>
                          <a:effectLst/>
                          <a:latin typeface="Calibri Light"/>
                          <a:ea typeface="ＭＳ Ｐゴシック" pitchFamily="34" charset="-128"/>
                        </a:rPr>
                        <a:t> “diciptakan”. </a:t>
                      </a:r>
                      <a:r>
                        <a:rPr kumimoji="0" lang="en-US" sz="1600" b="0" i="0" u="none" strike="noStrike" cap="none" normalizeH="0" baseline="0" dirty="0">
                          <a:ln>
                            <a:noFill/>
                          </a:ln>
                          <a:solidFill>
                            <a:srgbClr val="333333"/>
                          </a:solidFill>
                          <a:effectLst/>
                          <a:latin typeface="Calibri Light"/>
                          <a:ea typeface="ＭＳ Ｐゴシック" pitchFamily="34" charset="-128"/>
                        </a:rPr>
                        <a:t>Ada </a:t>
                      </a:r>
                      <a:r>
                        <a:rPr kumimoji="0" lang="en-US" sz="1600" b="0" i="0" u="none" strike="noStrike" cap="none" normalizeH="0" baseline="0" dirty="0" err="1">
                          <a:ln>
                            <a:noFill/>
                          </a:ln>
                          <a:solidFill>
                            <a:srgbClr val="333333"/>
                          </a:solidFill>
                          <a:effectLst/>
                          <a:latin typeface="Calibri Light"/>
                          <a:ea typeface="ＭＳ Ｐゴシック" pitchFamily="34" charset="-128"/>
                        </a:rPr>
                        <a:t>beberapa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kasus</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pengadilan</a:t>
                      </a:r>
                      <a:r>
                        <a:rPr kumimoji="0" lang="en-US" sz="1600" b="0" i="0" u="none" strike="noStrike" cap="none" normalizeH="0" baseline="0" dirty="0">
                          <a:ln>
                            <a:noFill/>
                          </a:ln>
                          <a:solidFill>
                            <a:srgbClr val="333333"/>
                          </a:solidFill>
                          <a:effectLst/>
                          <a:latin typeface="Calibri Light"/>
                          <a:ea typeface="ＭＳ Ｐゴシック" pitchFamily="34" charset="-128"/>
                        </a:rPr>
                        <a:t>, di mana orang </a:t>
                      </a:r>
                      <a:r>
                        <a:rPr kumimoji="0" lang="en-US" sz="1600" b="0" i="0" u="none" strike="noStrike" cap="none" normalizeH="0" baseline="0" dirty="0" err="1">
                          <a:ln>
                            <a:noFill/>
                          </a:ln>
                          <a:solidFill>
                            <a:srgbClr val="333333"/>
                          </a:solidFill>
                          <a:effectLst/>
                          <a:latin typeface="Calibri Light"/>
                          <a:ea typeface="ＭＳ Ｐゴシック" pitchFamily="34" charset="-128"/>
                        </a:rPr>
                        <a:t>tidak</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bersalah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mengaku</a:t>
                      </a:r>
                      <a:r>
                        <a:rPr kumimoji="0" lang="en-US" sz="1600" b="0" i="0" u="none" strike="noStrike" cap="none" normalizeH="0" baseline="0" dirty="0">
                          <a:ln>
                            <a:noFill/>
                          </a:ln>
                          <a:solidFill>
                            <a:srgbClr val="333333"/>
                          </a:solidFill>
                          <a:effectLst/>
                          <a:latin typeface="Calibri Light"/>
                          <a:ea typeface="ＭＳ Ｐゴシック" pitchFamily="34" charset="-128"/>
                        </a:rPr>
                        <a:t> di </a:t>
                      </a:r>
                      <a:r>
                        <a:rPr kumimoji="0" lang="en-US" sz="1600" b="0" i="0" u="none" strike="noStrike" cap="none" normalizeH="0" baseline="0" dirty="0" err="1">
                          <a:ln>
                            <a:noFill/>
                          </a:ln>
                          <a:solidFill>
                            <a:srgbClr val="333333"/>
                          </a:solidFill>
                          <a:effectLst/>
                          <a:latin typeface="Calibri Light"/>
                          <a:ea typeface="ＭＳ Ｐゴシック" pitchFamily="34" charset="-128"/>
                        </a:rPr>
                        <a:t>pengadilan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setelah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mereka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diinterogasi</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secara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intensif</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sampai</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mereka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telah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yakin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bahwa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merekalah</a:t>
                      </a:r>
                      <a:r>
                        <a:rPr kumimoji="0" lang="en-US" sz="1600" b="0" i="0" u="none" strike="noStrike" cap="none" normalizeH="0" baseline="0" dirty="0">
                          <a:ln>
                            <a:noFill/>
                          </a:ln>
                          <a:solidFill>
                            <a:srgbClr val="333333"/>
                          </a:solidFill>
                          <a:effectLst/>
                          <a:latin typeface="Calibri Light"/>
                          <a:ea typeface="ＭＳ Ｐゴシック" pitchFamily="34" charset="-128"/>
                        </a:rPr>
                        <a:t> yang </a:t>
                      </a:r>
                      <a:r>
                        <a:rPr kumimoji="0" lang="en-US" sz="1600" b="0" i="0" u="none" strike="noStrike" cap="none" normalizeH="0" baseline="0" dirty="0" err="1">
                          <a:ln>
                            <a:noFill/>
                          </a:ln>
                          <a:solidFill>
                            <a:srgbClr val="333333"/>
                          </a:solidFill>
                          <a:effectLst/>
                          <a:latin typeface="Calibri Light"/>
                          <a:ea typeface="ＭＳ Ｐゴシック" pitchFamily="34" charset="-128"/>
                        </a:rPr>
                        <a:t>melakukan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kejahatan</a:t>
                      </a:r>
                      <a:r>
                        <a:rPr kumimoji="0" lang="en-US" sz="1600" b="0" i="0" u="none" strike="noStrike" cap="none" normalizeH="0" baseline="0" dirty="0">
                          <a:ln>
                            <a:noFill/>
                          </a:ln>
                          <a:solidFill>
                            <a:srgbClr val="333333"/>
                          </a:solidFill>
                          <a:effectLst/>
                          <a:latin typeface="Calibri Light"/>
                          <a:ea typeface="ＭＳ Ｐゴシック" pitchFamily="34" charset="-128"/>
                        </a:rPr>
                        <a:t>. </a:t>
                      </a:r>
                      <a:endParaRPr kumimoji="0" lang="de-DE" sz="16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sz="1600" b="0" i="0" u="none"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600" b="0" i="0" u="none" strike="noStrike" cap="none" normalizeH="0" baseline="0" dirty="0" err="1">
                          <a:ln>
                            <a:noFill/>
                          </a:ln>
                          <a:solidFill>
                            <a:srgbClr val="333333"/>
                          </a:solidFill>
                          <a:effectLst/>
                          <a:latin typeface="Calibri Light"/>
                          <a:ea typeface="ＭＳ Ｐゴシック" pitchFamily="34" charset="-128"/>
                        </a:rPr>
                        <a:t>Dalam</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sebuah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eksperimen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peserta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diperlihatkan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foto</a:t>
                      </a:r>
                      <a:r>
                        <a:rPr kumimoji="0" lang="en-US" sz="1600" b="0" i="0" u="none" strike="noStrike" cap="none" normalizeH="0" baseline="0" dirty="0">
                          <a:ln>
                            <a:noFill/>
                          </a:ln>
                          <a:solidFill>
                            <a:srgbClr val="333333"/>
                          </a:solidFill>
                          <a:effectLst/>
                          <a:latin typeface="Calibri Light"/>
                          <a:ea typeface="ＭＳ Ｐゴシック" pitchFamily="34" charset="-128"/>
                        </a:rPr>
                        <a:t> yang </a:t>
                      </a:r>
                      <a:r>
                        <a:rPr kumimoji="0" lang="en-US" sz="1600" b="0" i="0" u="none" strike="noStrike" cap="none" normalizeH="0" baseline="0" dirty="0" err="1">
                          <a:ln>
                            <a:noFill/>
                          </a:ln>
                          <a:solidFill>
                            <a:srgbClr val="333333"/>
                          </a:solidFill>
                          <a:effectLst/>
                          <a:latin typeface="Calibri Light"/>
                          <a:ea typeface="ＭＳ Ｐゴシック" pitchFamily="34" charset="-128"/>
                        </a:rPr>
                        <a:t>dimanipulasi</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tentang</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situasi</a:t>
                      </a:r>
                      <a:r>
                        <a:rPr kumimoji="0" lang="en-US" sz="1600" b="0" i="0" u="none" strike="noStrike" cap="none" normalizeH="0" baseline="0" dirty="0">
                          <a:ln>
                            <a:noFill/>
                          </a:ln>
                          <a:solidFill>
                            <a:srgbClr val="333333"/>
                          </a:solidFill>
                          <a:effectLst/>
                          <a:latin typeface="Calibri Light"/>
                          <a:ea typeface="ＭＳ Ｐゴシック" pitchFamily="34" charset="-128"/>
                        </a:rPr>
                        <a:t> di mana </a:t>
                      </a:r>
                      <a:r>
                        <a:rPr kumimoji="0" lang="en-US" sz="1600" b="0" i="0" u="none" strike="noStrike" cap="none" normalizeH="0" baseline="0" dirty="0" err="1">
                          <a:ln>
                            <a:noFill/>
                          </a:ln>
                          <a:solidFill>
                            <a:srgbClr val="333333"/>
                          </a:solidFill>
                          <a:effectLst/>
                          <a:latin typeface="Calibri Light"/>
                          <a:ea typeface="ＭＳ Ｐゴシック" pitchFamily="34" charset="-128"/>
                        </a:rPr>
                        <a:t>mereka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terbang</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bersama</a:t>
                      </a:r>
                      <a:r>
                        <a:rPr kumimoji="0" lang="en-US" sz="1600" b="0" i="0" u="none" strike="noStrike" cap="none" normalizeH="0" baseline="0" dirty="0">
                          <a:ln>
                            <a:noFill/>
                          </a:ln>
                          <a:solidFill>
                            <a:srgbClr val="333333"/>
                          </a:solidFill>
                          <a:effectLst/>
                          <a:latin typeface="Calibri Light"/>
                          <a:ea typeface="ＭＳ Ｐゴシック" pitchFamily="34" charset="-128"/>
                        </a:rPr>
                        <a:t> ayah </a:t>
                      </a:r>
                      <a:r>
                        <a:rPr kumimoji="0" lang="en-US" sz="1600" b="0" i="0" u="none" strike="noStrike" cap="none" normalizeH="0" baseline="0" dirty="0" err="1">
                          <a:ln>
                            <a:noFill/>
                          </a:ln>
                          <a:solidFill>
                            <a:srgbClr val="333333"/>
                          </a:solidFill>
                          <a:effectLst/>
                          <a:latin typeface="Calibri Light"/>
                          <a:ea typeface="ＭＳ Ｐゴシック" pitchFamily="34" charset="-128"/>
                        </a:rPr>
                        <a:t>mereka</a:t>
                      </a:r>
                      <a:r>
                        <a:rPr kumimoji="0" lang="en-US" sz="1600" b="0" i="0" u="none" strike="noStrike" cap="none" normalizeH="0" baseline="0" dirty="0">
                          <a:ln>
                            <a:noFill/>
                          </a:ln>
                          <a:solidFill>
                            <a:srgbClr val="333333"/>
                          </a:solidFill>
                          <a:effectLst/>
                          <a:latin typeface="Calibri Light"/>
                          <a:ea typeface="ＭＳ Ｐゴシック" pitchFamily="34" charset="-128"/>
                        </a:rPr>
                        <a:t> di </a:t>
                      </a:r>
                      <a:r>
                        <a:rPr kumimoji="0" lang="en-US" sz="1600" b="0" i="0" u="none" strike="noStrike" cap="none" normalizeH="0" baseline="0" dirty="0" err="1">
                          <a:ln>
                            <a:noFill/>
                          </a:ln>
                          <a:solidFill>
                            <a:srgbClr val="333333"/>
                          </a:solidFill>
                          <a:effectLst/>
                          <a:latin typeface="Calibri Light"/>
                          <a:ea typeface="ＭＳ Ｐゴシック" pitchFamily="34" charset="-128"/>
                        </a:rPr>
                        <a:t>balon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udara</a:t>
                      </a:r>
                      <a:r>
                        <a:rPr kumimoji="0" lang="en-US" sz="1600" b="0" i="0" u="none" strike="noStrike" cap="none" normalizeH="0" baseline="0" dirty="0">
                          <a:ln>
                            <a:noFill/>
                          </a:ln>
                          <a:solidFill>
                            <a:srgbClr val="333333"/>
                          </a:solidFill>
                          <a:effectLst/>
                          <a:latin typeface="Calibri Light"/>
                          <a:ea typeface="ＭＳ Ｐゴシック" pitchFamily="34" charset="-128"/>
                        </a:rPr>
                        <a:t>. 50% </a:t>
                      </a:r>
                      <a:r>
                        <a:rPr kumimoji="0" lang="en-US" sz="1600" b="0" i="0" u="none" strike="noStrike" cap="none" normalizeH="0" baseline="0" dirty="0" err="1">
                          <a:ln>
                            <a:noFill/>
                          </a:ln>
                          <a:solidFill>
                            <a:srgbClr val="333333"/>
                          </a:solidFill>
                          <a:effectLst/>
                          <a:latin typeface="Calibri Light"/>
                          <a:ea typeface="ＭＳ Ｐゴシック" pitchFamily="34" charset="-128"/>
                        </a:rPr>
                        <a:t>dari</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peserta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kemudian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mengatakan</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bahwa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mereka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teringat</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situasi</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tersebut</a:t>
                      </a:r>
                      <a:r>
                        <a:rPr kumimoji="0" lang="en-US" sz="1600" b="0" i="0" u="none" strike="noStrike" cap="none" normalizeH="0" baseline="0" dirty="0">
                          <a:ln>
                            <a:noFill/>
                          </a:ln>
                          <a:solidFill>
                            <a:srgbClr val="333333"/>
                          </a:solidFill>
                          <a:effectLst/>
                          <a:latin typeface="Calibri Light"/>
                          <a:ea typeface="ＭＳ Ｐゴシック" pitchFamily="34" charset="-128"/>
                        </a:rPr>
                        <a:t>, yang </a:t>
                      </a:r>
                      <a:r>
                        <a:rPr kumimoji="0" lang="en-US" sz="1600" b="0" i="0" u="none" strike="noStrike" cap="none" normalizeH="0" baseline="0" dirty="0" err="1">
                          <a:ln>
                            <a:noFill/>
                          </a:ln>
                          <a:solidFill>
                            <a:srgbClr val="333333"/>
                          </a:solidFill>
                          <a:effectLst/>
                          <a:latin typeface="Calibri Light"/>
                          <a:ea typeface="ＭＳ Ｐゴシック" pitchFamily="34" charset="-128"/>
                        </a:rPr>
                        <a:t>sebenarnya</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tidak</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pernah</a:t>
                      </a:r>
                      <a:r>
                        <a:rPr kumimoji="0" lang="en-US" sz="1600" b="0" i="0" u="none" strike="noStrike" cap="none" normalizeH="0" baseline="0" dirty="0">
                          <a:ln>
                            <a:noFill/>
                          </a:ln>
                          <a:solidFill>
                            <a:srgbClr val="333333"/>
                          </a:solidFill>
                          <a:effectLst/>
                          <a:latin typeface="Calibri Light"/>
                          <a:ea typeface="ＭＳ Ｐゴシック" pitchFamily="34" charset="-128"/>
                        </a:rPr>
                        <a:t> </a:t>
                      </a:r>
                      <a:r>
                        <a:rPr kumimoji="0" lang="en-US" sz="1600" b="0" i="0" u="none" strike="noStrike" cap="none" normalizeH="0" baseline="0" dirty="0" err="1">
                          <a:ln>
                            <a:noFill/>
                          </a:ln>
                          <a:solidFill>
                            <a:srgbClr val="333333"/>
                          </a:solidFill>
                          <a:effectLst/>
                          <a:latin typeface="Calibri Light"/>
                          <a:ea typeface="ＭＳ Ｐゴシック" pitchFamily="34" charset="-128"/>
                        </a:rPr>
                        <a:t>terjadi</a:t>
                      </a:r>
                      <a:r>
                        <a:rPr kumimoji="0" lang="en-US" sz="1600" b="0" i="0" u="none" strike="noStrike" cap="none" normalizeH="0" baseline="0" dirty="0">
                          <a:ln>
                            <a:noFill/>
                          </a:ln>
                          <a:solidFill>
                            <a:srgbClr val="333333"/>
                          </a:solidFill>
                          <a:effectLst/>
                          <a:latin typeface="Calibri Light"/>
                          <a:ea typeface="ＭＳ Ｐゴシック" pitchFamily="34" charset="-128"/>
                        </a:rPr>
                        <a:t>.</a:t>
                      </a:r>
                      <a:endParaRPr kumimoji="0" lang="de-DE" sz="16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20" name="Picture 19"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429000"/>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550256"/>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oefe - flickr - Noch ein Ballon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7633" y="5680581"/>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33204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Mengapa kita mempelajarinya?</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Penelitian</a:t>
            </a:r>
            <a:r>
              <a:rPr lang="en-US" altLang="de-DE" sz="2400" dirty="0">
                <a:solidFill>
                  <a:srgbClr val="333333"/>
                </a:solidFill>
              </a:rPr>
              <a:t> </a:t>
            </a:r>
            <a:r>
              <a:rPr lang="en-US" altLang="de-DE" sz="2400" dirty="0" err="1">
                <a:solidFill>
                  <a:srgbClr val="333333"/>
                </a:solidFill>
              </a:rPr>
              <a:t>membuktikan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percaya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salah</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orang </a:t>
            </a:r>
            <a:r>
              <a:rPr lang="en-US" altLang="de-DE" sz="2400" dirty="0" err="1">
                <a:solidFill>
                  <a:srgbClr val="333333"/>
                </a:solidFill>
              </a:rPr>
              <a:t>tanpa</a:t>
            </a:r>
            <a:r>
              <a:rPr lang="en-US" altLang="de-DE" sz="2400" dirty="0">
                <a:solidFill>
                  <a:srgbClr val="333333"/>
                </a:solidFill>
              </a:rPr>
              <a:t> </a:t>
            </a:r>
            <a:r>
              <a:rPr lang="en-US" altLang="de-DE" sz="2400" err="1">
                <a:solidFill>
                  <a:srgbClr val="333333"/>
                </a:solidFill>
              </a:rPr>
              <a:t>psikosis</a:t>
            </a:r>
            <a:r>
              <a:rPr lang="en-US"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38</a:t>
            </a:fld>
            <a:endParaRPr lang="de-DE" altLang="de-DE">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Mengapa kita mempelajarinya?</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Penelitian</a:t>
            </a:r>
            <a:r>
              <a:rPr lang="en-US" altLang="de-DE" sz="2400" dirty="0">
                <a:solidFill>
                  <a:srgbClr val="333333"/>
                </a:solidFill>
              </a:rPr>
              <a:t> </a:t>
            </a:r>
            <a:r>
              <a:rPr lang="en-US" altLang="de-DE" sz="2400" dirty="0" err="1">
                <a:solidFill>
                  <a:srgbClr val="333333"/>
                </a:solidFill>
              </a:rPr>
              <a:t>membuktikan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percaya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salah</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orang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saat</a:t>
            </a:r>
            <a:r>
              <a:rPr lang="en-US" altLang="de-DE" sz="2400" dirty="0">
                <a:solidFill>
                  <a:srgbClr val="333333"/>
                </a:solidFill>
              </a:rPr>
              <a:t> yang </a:t>
            </a:r>
            <a:r>
              <a:rPr lang="en-US" altLang="de-DE" sz="2400" dirty="0" err="1">
                <a:solidFill>
                  <a:srgbClr val="333333"/>
                </a:solidFill>
              </a:rPr>
              <a:t>bersamaan</a:t>
            </a:r>
            <a:r>
              <a:rPr lang="en-US" altLang="de-DE" sz="2400" dirty="0">
                <a:solidFill>
                  <a:srgbClr val="333333"/>
                </a:solidFill>
              </a:rPr>
              <a:t> rasa </a:t>
            </a:r>
            <a:r>
              <a:rPr lang="en-US" altLang="de-DE" sz="2400" dirty="0" err="1">
                <a:solidFill>
                  <a:srgbClr val="333333"/>
                </a:solidFill>
              </a:rPr>
              <a:t>percaya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sesuai</a:t>
            </a:r>
            <a:r>
              <a:rPr lang="en-US" altLang="de-DE" sz="2400" dirty="0">
                <a:solidFill>
                  <a:srgbClr val="333333"/>
                </a:solidFill>
              </a:rPr>
              <a:t> </a:t>
            </a:r>
            <a:r>
              <a:rPr lang="en-US" altLang="de-DE" sz="2400" dirty="0" err="1">
                <a:solidFill>
                  <a:srgbClr val="333333"/>
                </a:solidFill>
              </a:rPr>
              <a:t>kenyataan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sesuatu</a:t>
            </a:r>
            <a:r>
              <a:rPr lang="en-US" altLang="de-DE" sz="2400" dirty="0">
                <a:solidFill>
                  <a:srgbClr val="333333"/>
                </a:solidFill>
              </a:rPr>
              <a:t> yang </a:t>
            </a:r>
            <a:r>
              <a:rPr lang="en-US" altLang="de-DE" sz="2400" dirty="0" err="1">
                <a:solidFill>
                  <a:srgbClr val="333333"/>
                </a:solidFill>
              </a:rPr>
              <a:t>benar-benar</a:t>
            </a:r>
            <a:r>
              <a:rPr lang="en-US" altLang="de-DE" sz="2400" dirty="0">
                <a:solidFill>
                  <a:srgbClr val="333333"/>
                </a:solidFill>
              </a:rPr>
              <a:t> </a:t>
            </a:r>
            <a:r>
              <a:rPr lang="en-US" altLang="de-DE" sz="2400" dirty="0" err="1">
                <a:solidFill>
                  <a:srgbClr val="333333"/>
                </a:solidFill>
              </a:rPr>
              <a:t>terjadi</a:t>
            </a:r>
            <a:r>
              <a:rPr lang="en-US" altLang="de-DE" sz="2400" dirty="0">
                <a:solidFill>
                  <a:srgbClr val="333333"/>
                </a:solidFill>
              </a:rPr>
              <a:t>) </a:t>
            </a:r>
            <a:r>
              <a:rPr lang="en-US" altLang="de-DE" sz="2400" dirty="0" err="1">
                <a:solidFill>
                  <a:srgbClr val="333333"/>
                </a:solidFill>
              </a:rPr>
              <a:t>mengalami</a:t>
            </a:r>
            <a:r>
              <a:rPr lang="en-US" altLang="de-DE" sz="2400" dirty="0">
                <a:solidFill>
                  <a:srgbClr val="333333"/>
                </a:solidFill>
              </a:rPr>
              <a:t> </a:t>
            </a:r>
            <a:r>
              <a:rPr lang="en-US" altLang="de-DE" sz="2400" dirty="0" err="1">
                <a:solidFill>
                  <a:srgbClr val="333333"/>
                </a:solidFill>
              </a:rPr>
              <a:t>penurunan</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err="1">
                <a:solidFill>
                  <a:srgbClr val="333333"/>
                </a:solidFill>
              </a:rPr>
              <a:t>psikosis</a:t>
            </a:r>
            <a:r>
              <a:rPr lang="en-US"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39</a:t>
            </a:fld>
            <a:endParaRPr lang="de-DE" altLang="de-DE">
              <a:latin typeface="+mn-lt"/>
              <a:cs typeface="+mn-cs"/>
            </a:endParaRPr>
          </a:p>
        </p:txBody>
      </p:sp>
    </p:spTree>
    <p:extLst>
      <p:ext uri="{BB962C8B-B14F-4D97-AF65-F5344CB8AC3E}">
        <p14:creationId xmlns:p14="http://schemas.microsoft.com/office/powerpoint/2010/main" val="39024422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Mengapa kita mempelajarinya?</a:t>
            </a:r>
          </a:p>
        </p:txBody>
      </p:sp>
      <p:sp>
        <p:nvSpPr>
          <p:cNvPr id="6" name="Content Placeholder 5"/>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Penelitian</a:t>
            </a:r>
            <a:r>
              <a:rPr lang="en-US" altLang="de-DE" sz="2400" dirty="0">
                <a:solidFill>
                  <a:srgbClr val="333333"/>
                </a:solidFill>
              </a:rPr>
              <a:t> </a:t>
            </a:r>
            <a:r>
              <a:rPr lang="en-US" altLang="de-DE" sz="2400" dirty="0" err="1">
                <a:solidFill>
                  <a:srgbClr val="333333"/>
                </a:solidFill>
              </a:rPr>
              <a:t>membuktikan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lebih</a:t>
            </a:r>
            <a:r>
              <a:rPr lang="en-US" altLang="de-DE" sz="2400" dirty="0">
                <a:solidFill>
                  <a:srgbClr val="333333"/>
                </a:solidFill>
              </a:rPr>
              <a:t> </a:t>
            </a:r>
            <a:r>
              <a:rPr lang="en-US" altLang="de-DE" sz="2400" dirty="0" err="1">
                <a:solidFill>
                  <a:srgbClr val="333333"/>
                </a:solidFill>
              </a:rPr>
              <a:t>percaya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salah</a:t>
            </a:r>
            <a:r>
              <a:rPr lang="en-US" altLang="de-DE" sz="2400" dirty="0">
                <a:solidFill>
                  <a:srgbClr val="333333"/>
                </a:solidFill>
              </a:rPr>
              <a:t> </a:t>
            </a:r>
            <a:r>
              <a:rPr lang="en-US" altLang="de-DE" sz="2400" dirty="0" err="1">
                <a:solidFill>
                  <a:srgbClr val="333333"/>
                </a:solidFill>
              </a:rPr>
              <a:t>daripada</a:t>
            </a:r>
            <a:r>
              <a:rPr lang="en-US" altLang="de-DE" sz="2400" dirty="0">
                <a:solidFill>
                  <a:srgbClr val="333333"/>
                </a:solidFill>
              </a:rPr>
              <a:t> orang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saat</a:t>
            </a:r>
            <a:r>
              <a:rPr lang="en-US" altLang="de-DE" sz="2400" dirty="0">
                <a:solidFill>
                  <a:srgbClr val="333333"/>
                </a:solidFill>
              </a:rPr>
              <a:t> yang </a:t>
            </a:r>
            <a:r>
              <a:rPr lang="en-US" altLang="de-DE" sz="2400" dirty="0" err="1">
                <a:solidFill>
                  <a:srgbClr val="333333"/>
                </a:solidFill>
              </a:rPr>
              <a:t>bersamaan</a:t>
            </a:r>
            <a:r>
              <a:rPr lang="en-US" altLang="de-DE" sz="2400" dirty="0">
                <a:solidFill>
                  <a:srgbClr val="333333"/>
                </a:solidFill>
              </a:rPr>
              <a:t> rasa </a:t>
            </a:r>
            <a:r>
              <a:rPr lang="en-US" altLang="de-DE" sz="2400" dirty="0" err="1">
                <a:solidFill>
                  <a:srgbClr val="333333"/>
                </a:solidFill>
              </a:rPr>
              <a:t>percaya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sesuai</a:t>
            </a:r>
            <a:r>
              <a:rPr lang="en-US" altLang="de-DE" sz="2400" dirty="0">
                <a:solidFill>
                  <a:srgbClr val="333333"/>
                </a:solidFill>
              </a:rPr>
              <a:t> </a:t>
            </a:r>
            <a:r>
              <a:rPr lang="en-US" altLang="de-DE" sz="2400" dirty="0" err="1">
                <a:solidFill>
                  <a:srgbClr val="333333"/>
                </a:solidFill>
              </a:rPr>
              <a:t>kenyataan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sesuatu</a:t>
            </a:r>
            <a:r>
              <a:rPr lang="en-US" altLang="de-DE" sz="2400" dirty="0">
                <a:solidFill>
                  <a:srgbClr val="333333"/>
                </a:solidFill>
              </a:rPr>
              <a:t> yang </a:t>
            </a:r>
            <a:r>
              <a:rPr lang="en-US" altLang="de-DE" sz="2400" dirty="0" err="1">
                <a:solidFill>
                  <a:srgbClr val="333333"/>
                </a:solidFill>
              </a:rPr>
              <a:t>benar-benar</a:t>
            </a:r>
            <a:r>
              <a:rPr lang="en-US" altLang="de-DE" sz="2400" dirty="0">
                <a:solidFill>
                  <a:srgbClr val="333333"/>
                </a:solidFill>
              </a:rPr>
              <a:t> </a:t>
            </a:r>
            <a:r>
              <a:rPr lang="en-US" altLang="de-DE" sz="2400" dirty="0" err="1">
                <a:solidFill>
                  <a:srgbClr val="333333"/>
                </a:solidFill>
              </a:rPr>
              <a:t>terjadi</a:t>
            </a:r>
            <a:r>
              <a:rPr lang="en-US" altLang="de-DE" sz="2400" dirty="0">
                <a:solidFill>
                  <a:srgbClr val="333333"/>
                </a:solidFill>
              </a:rPr>
              <a:t>) </a:t>
            </a:r>
            <a:r>
              <a:rPr lang="en-US" altLang="de-DE" sz="2400" dirty="0" err="1">
                <a:solidFill>
                  <a:srgbClr val="333333"/>
                </a:solidFill>
              </a:rPr>
              <a:t>mengalami</a:t>
            </a:r>
            <a:r>
              <a:rPr lang="en-US" altLang="de-DE" sz="2400" dirty="0">
                <a:solidFill>
                  <a:srgbClr val="333333"/>
                </a:solidFill>
              </a:rPr>
              <a:t> </a:t>
            </a:r>
            <a:r>
              <a:rPr lang="en-US" altLang="de-DE" sz="2400" dirty="0" err="1">
                <a:solidFill>
                  <a:srgbClr val="333333"/>
                </a:solidFill>
              </a:rPr>
              <a:t>penurunan</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Hal </a:t>
            </a:r>
            <a:r>
              <a:rPr lang="en-US" altLang="de-DE" sz="2400" dirty="0" err="1">
                <a:solidFill>
                  <a:srgbClr val="333333"/>
                </a:solidFill>
              </a:rPr>
              <a:t>ini</a:t>
            </a:r>
            <a:r>
              <a:rPr lang="en-US" altLang="de-DE" sz="2400" dirty="0">
                <a:solidFill>
                  <a:srgbClr val="333333"/>
                </a:solidFill>
              </a:rPr>
              <a:t>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sulit</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membedakan</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sesuai</a:t>
            </a:r>
            <a:r>
              <a:rPr lang="en-US" altLang="de-DE" sz="2400" dirty="0">
                <a:solidFill>
                  <a:srgbClr val="333333"/>
                </a:solidFill>
              </a:rPr>
              <a:t> </a:t>
            </a:r>
            <a:r>
              <a:rPr lang="en-US" altLang="de-DE" sz="2400" dirty="0" err="1">
                <a:solidFill>
                  <a:srgbClr val="333333"/>
                </a:solidFill>
              </a:rPr>
              <a:t>kenyataan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yang </a:t>
            </a:r>
            <a:r>
              <a:rPr lang="en-US" altLang="de-DE" sz="2400" dirty="0" err="1">
                <a:solidFill>
                  <a:srgbClr val="333333"/>
                </a:solidFill>
              </a:rPr>
              <a:t>salah</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mengganggu</a:t>
            </a:r>
            <a:r>
              <a:rPr lang="en-US" altLang="de-DE" sz="2400" dirty="0">
                <a:solidFill>
                  <a:srgbClr val="333333"/>
                </a:solidFill>
              </a:rPr>
              <a:t> </a:t>
            </a:r>
            <a:r>
              <a:rPr lang="en-US" altLang="de-DE" sz="2400" dirty="0" err="1">
                <a:solidFill>
                  <a:srgbClr val="333333"/>
                </a:solidFill>
              </a:rPr>
              <a:t>cara</a:t>
            </a:r>
            <a:r>
              <a:rPr lang="en-US" altLang="de-DE" sz="2400" dirty="0">
                <a:solidFill>
                  <a:srgbClr val="333333"/>
                </a:solidFill>
              </a:rPr>
              <a:t> </a:t>
            </a:r>
            <a:r>
              <a:rPr lang="en-US" altLang="de-DE" sz="2400" dirty="0" err="1">
                <a:solidFill>
                  <a:srgbClr val="333333"/>
                </a:solidFill>
              </a:rPr>
              <a:t>pandang</a:t>
            </a:r>
            <a:r>
              <a:rPr lang="en-US" altLang="de-DE" sz="2400" dirty="0">
                <a:solidFill>
                  <a:srgbClr val="333333"/>
                </a:solidFill>
              </a:rPr>
              <a:t> yang </a:t>
            </a:r>
            <a:r>
              <a:rPr lang="en-US" altLang="de-DE" sz="2400" dirty="0" err="1">
                <a:solidFill>
                  <a:srgbClr val="333333"/>
                </a:solidFill>
              </a:rPr>
              <a:t>sehat</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realistik</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lingkungan</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40</a:t>
            </a:fld>
            <a:endParaRPr lang="de-DE" altLang="de-DE">
              <a:latin typeface="+mn-lt"/>
              <a:cs typeface="+mn-cs"/>
            </a:endParaRPr>
          </a:p>
        </p:txBody>
      </p:sp>
    </p:spTree>
    <p:extLst>
      <p:ext uri="{BB962C8B-B14F-4D97-AF65-F5344CB8AC3E}">
        <p14:creationId xmlns:p14="http://schemas.microsoft.com/office/powerpoint/2010/main" val="1692225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Bagaimana</a:t>
            </a:r>
            <a:r>
              <a:rPr lang="en-US" sz="3600" dirty="0">
                <a:latin typeface="+mn-lt"/>
                <a:ea typeface="+mn-ea"/>
                <a:cs typeface="+mn-cs"/>
              </a:rPr>
              <a:t> </a:t>
            </a:r>
            <a:r>
              <a:rPr lang="en-US" sz="3600" dirty="0" err="1">
                <a:latin typeface="+mn-lt"/>
                <a:ea typeface="+mn-ea"/>
                <a:cs typeface="+mn-cs"/>
              </a:rPr>
              <a:t>memori</a:t>
            </a:r>
            <a:r>
              <a:rPr lang="en-US" sz="3600" dirty="0">
                <a:latin typeface="+mn-lt"/>
                <a:ea typeface="+mn-ea"/>
                <a:cs typeface="+mn-cs"/>
              </a:rPr>
              <a:t> yang </a:t>
            </a:r>
            <a:r>
              <a:rPr lang="en-US" sz="3600" dirty="0" err="1">
                <a:latin typeface="+mn-lt"/>
                <a:ea typeface="+mn-ea"/>
                <a:cs typeface="+mn-cs"/>
              </a:rPr>
              <a:t>salah</a:t>
            </a:r>
            <a:r>
              <a:rPr lang="en-US" sz="3600" dirty="0">
                <a:latin typeface="+mn-lt"/>
                <a:ea typeface="+mn-ea"/>
                <a:cs typeface="+mn-cs"/>
              </a:rPr>
              <a:t> </a:t>
            </a:r>
            <a:r>
              <a:rPr lang="en-US" sz="3600" dirty="0" err="1">
                <a:latin typeface="+mn-lt"/>
                <a:ea typeface="+mn-ea"/>
                <a:cs typeface="+mn-cs"/>
              </a:rPr>
              <a:t>bisa</a:t>
            </a:r>
            <a:r>
              <a:rPr lang="en-US" sz="3600" dirty="0">
                <a:latin typeface="+mn-lt"/>
                <a:ea typeface="+mn-ea"/>
                <a:cs typeface="+mn-cs"/>
              </a:rPr>
              <a:t> </a:t>
            </a:r>
            <a:r>
              <a:rPr lang="en-US" sz="3600" dirty="0" err="1">
                <a:latin typeface="+mn-lt"/>
                <a:ea typeface="+mn-ea"/>
                <a:cs typeface="+mn-cs"/>
              </a:rPr>
              <a:t>meningkatkan</a:t>
            </a:r>
            <a:r>
              <a:rPr lang="en-US" sz="3600" dirty="0">
                <a:latin typeface="+mn-lt"/>
                <a:ea typeface="+mn-ea"/>
                <a:cs typeface="+mn-cs"/>
              </a:rPr>
              <a:t> </a:t>
            </a:r>
            <a:r>
              <a:rPr lang="en-US" sz="3600" dirty="0" err="1">
                <a:latin typeface="+mn-lt"/>
                <a:ea typeface="+mn-ea"/>
                <a:cs typeface="+mn-cs"/>
              </a:rPr>
              <a:t>misinterpretasi</a:t>
            </a:r>
            <a:r>
              <a:rPr lang="en-US" sz="3600" dirty="0">
                <a:latin typeface="+mn-lt"/>
                <a:ea typeface="+mn-ea"/>
                <a:cs typeface="+mn-cs"/>
              </a:rPr>
              <a:t> </a:t>
            </a:r>
            <a:r>
              <a:rPr lang="en-US" sz="3600" dirty="0" err="1">
                <a:latin typeface="+mn-lt"/>
                <a:ea typeface="+mn-ea"/>
                <a:cs typeface="+mn-cs"/>
              </a:rPr>
              <a:t>selama</a:t>
            </a:r>
            <a:r>
              <a:rPr lang="en-US" sz="3600" dirty="0">
                <a:latin typeface="+mn-lt"/>
                <a:ea typeface="+mn-ea"/>
                <a:cs typeface="+mn-cs"/>
              </a:rPr>
              <a:t> </a:t>
            </a:r>
            <a:r>
              <a:rPr lang="en-US" sz="3600" dirty="0" err="1">
                <a:latin typeface="+mn-lt"/>
                <a:ea typeface="+mn-ea"/>
                <a:cs typeface="+mn-cs"/>
              </a:rPr>
              <a:t>psikosis</a:t>
            </a:r>
            <a:r>
              <a:rPr lang="en-US" sz="3600" dirty="0">
                <a:latin typeface="+mn-lt"/>
                <a:ea typeface="+mn-ea"/>
                <a:cs typeface="+mn-cs"/>
              </a:rPr>
              <a:t> – </a:t>
            </a:r>
            <a:r>
              <a:rPr lang="en-US" sz="3600" dirty="0" err="1">
                <a:latin typeface="+mn-lt"/>
                <a:ea typeface="+mn-ea"/>
                <a:cs typeface="+mn-cs"/>
              </a:rPr>
              <a:t>contoh</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41</a:t>
            </a:fld>
            <a:endParaRPr lang="de-DE" altLang="de-DE">
              <a:latin typeface="+mn-lt"/>
              <a:cs typeface="+mn-cs"/>
            </a:endParaRPr>
          </a:p>
        </p:txBody>
      </p:sp>
      <p:sp>
        <p:nvSpPr>
          <p:cNvPr id="71701" name="Rechteck 1"/>
          <p:cNvSpPr>
            <a:spLocks noChangeArrowheads="1"/>
          </p:cNvSpPr>
          <p:nvPr/>
        </p:nvSpPr>
        <p:spPr bwMode="auto">
          <a:xfrm>
            <a:off x="408955" y="5589240"/>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000" dirty="0" err="1">
                <a:solidFill>
                  <a:srgbClr val="004992"/>
                </a:solidFill>
                <a:latin typeface="+mn-lt"/>
                <a:cs typeface="+mn-cs"/>
              </a:rPr>
              <a:t>Adakah</a:t>
            </a:r>
            <a:r>
              <a:rPr lang="en-US" altLang="de-DE" sz="2000" dirty="0">
                <a:solidFill>
                  <a:srgbClr val="004992"/>
                </a:solidFill>
                <a:latin typeface="+mn-lt"/>
                <a:cs typeface="+mn-cs"/>
              </a:rPr>
              <a:t> yang </a:t>
            </a:r>
            <a:r>
              <a:rPr lang="en-US" altLang="de-DE" sz="2000" dirty="0" err="1">
                <a:solidFill>
                  <a:srgbClr val="004992"/>
                </a:solidFill>
                <a:latin typeface="+mn-lt"/>
                <a:cs typeface="+mn-cs"/>
              </a:rPr>
              <a:t>mau</a:t>
            </a:r>
            <a:r>
              <a:rPr lang="en-US" altLang="de-DE" sz="2000" dirty="0">
                <a:solidFill>
                  <a:srgbClr val="004992"/>
                </a:solidFill>
                <a:latin typeface="+mn-lt"/>
                <a:cs typeface="+mn-cs"/>
              </a:rPr>
              <a:t> </a:t>
            </a:r>
            <a:r>
              <a:rPr lang="en-US" altLang="de-DE" sz="2000" dirty="0" err="1">
                <a:solidFill>
                  <a:srgbClr val="004992"/>
                </a:solidFill>
                <a:latin typeface="+mn-lt"/>
                <a:cs typeface="+mn-cs"/>
              </a:rPr>
              <a:t>menceritakan</a:t>
            </a:r>
            <a:r>
              <a:rPr lang="en-US" altLang="de-DE" sz="2000" dirty="0">
                <a:solidFill>
                  <a:srgbClr val="004992"/>
                </a:solidFill>
                <a:latin typeface="+mn-lt"/>
                <a:cs typeface="+mn-cs"/>
              </a:rPr>
              <a:t> </a:t>
            </a:r>
            <a:r>
              <a:rPr lang="en-US" altLang="de-DE" sz="2000" dirty="0" err="1">
                <a:solidFill>
                  <a:srgbClr val="004992"/>
                </a:solidFill>
                <a:latin typeface="+mn-lt"/>
                <a:cs typeface="+mn-cs"/>
              </a:rPr>
              <a:t>pengalaman</a:t>
            </a:r>
            <a:r>
              <a:rPr lang="en-US" altLang="de-DE" sz="2000" dirty="0">
                <a:solidFill>
                  <a:srgbClr val="004992"/>
                </a:solidFill>
                <a:latin typeface="+mn-lt"/>
                <a:cs typeface="+mn-cs"/>
              </a:rPr>
              <a:t> </a:t>
            </a:r>
            <a:r>
              <a:rPr lang="en-US" altLang="de-DE" sz="2000" dirty="0" err="1">
                <a:solidFill>
                  <a:srgbClr val="004992"/>
                </a:solidFill>
                <a:latin typeface="+mn-lt"/>
                <a:cs typeface="+mn-cs"/>
              </a:rPr>
              <a:t>pribadi</a:t>
            </a:r>
            <a:r>
              <a:rPr lang="en-US" altLang="de-DE" sz="2000" dirty="0">
                <a:solidFill>
                  <a:srgbClr val="004992"/>
                </a:solidFill>
                <a:latin typeface="+mn-lt"/>
                <a:cs typeface="+mn-cs"/>
              </a:rPr>
              <a:t> </a:t>
            </a:r>
            <a:r>
              <a:rPr lang="en-US" altLang="de-DE" sz="2000" dirty="0" err="1">
                <a:solidFill>
                  <a:srgbClr val="004992"/>
                </a:solidFill>
                <a:latin typeface="+mn-lt"/>
                <a:cs typeface="+mn-cs"/>
              </a:rPr>
              <a:t>secara</a:t>
            </a:r>
            <a:r>
              <a:rPr lang="en-US" altLang="de-DE" sz="2000" dirty="0">
                <a:solidFill>
                  <a:srgbClr val="004992"/>
                </a:solidFill>
                <a:latin typeface="+mn-lt"/>
                <a:cs typeface="+mn-cs"/>
              </a:rPr>
              <a:t> </a:t>
            </a:r>
            <a:r>
              <a:rPr lang="en-US" altLang="de-DE" sz="2000" dirty="0" err="1">
                <a:solidFill>
                  <a:srgbClr val="004992"/>
                </a:solidFill>
                <a:latin typeface="+mn-lt"/>
                <a:cs typeface="+mn-cs"/>
              </a:rPr>
              <a:t>singkat</a:t>
            </a:r>
            <a:r>
              <a:rPr lang="en-US" altLang="de-DE" sz="2000" dirty="0">
                <a:solidFill>
                  <a:srgbClr val="004992"/>
                </a:solidFill>
                <a:latin typeface="+mn-lt"/>
                <a:cs typeface="+mn-cs"/>
              </a:rPr>
              <a:t>? </a:t>
            </a:r>
            <a:endParaRPr lang="de-DE" altLang="de-DE" sz="2000" dirty="0">
              <a:solidFill>
                <a:srgbClr val="004992"/>
              </a:solidFill>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460924675"/>
              </p:ext>
            </p:extLst>
          </p:nvPr>
        </p:nvGraphicFramePr>
        <p:xfrm>
          <a:off x="408954" y="2203704"/>
          <a:ext cx="11376002" cy="3200400"/>
        </p:xfrm>
        <a:graphic>
          <a:graphicData uri="http://schemas.openxmlformats.org/drawingml/2006/table">
            <a:tbl>
              <a:tblPr firstRow="1" bandRow="1">
                <a:tableStyleId>{21E4AEA4-8DFA-4A89-87EB-49C32662AFE0}</a:tableStyleId>
              </a:tblPr>
              <a:tblGrid>
                <a:gridCol w="3420381">
                  <a:extLst>
                    <a:ext uri="{9D8B030D-6E8A-4147-A177-3AD203B41FA5}">
                      <a16:colId xmlns:a16="http://schemas.microsoft.com/office/drawing/2014/main" val="20000"/>
                    </a:ext>
                  </a:extLst>
                </a:gridCol>
                <a:gridCol w="3204356">
                  <a:extLst>
                    <a:ext uri="{9D8B030D-6E8A-4147-A177-3AD203B41FA5}">
                      <a16:colId xmlns:a16="http://schemas.microsoft.com/office/drawing/2014/main" val="20001"/>
                    </a:ext>
                  </a:extLst>
                </a:gridCol>
                <a:gridCol w="475126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Kejadian</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rPr>
                        <a:t>Memori yang Salah</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rPr>
                        <a:t>Kenyataan sebenarnya</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ea typeface="ＭＳ Ｐゴシック" pitchFamily="34" charset="-128"/>
                        </a:rPr>
                        <a:t>Berdebat dengan seorang teman.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Dia menyebutmu “idiot.”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Teman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anda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meninggikan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suaranya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dengan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ekspresi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tertentu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tapi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tidak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pernah</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mengatakan</a:t>
                      </a:r>
                      <a:r>
                        <a:rPr kumimoji="0" lang="en-US" sz="2000" b="0" i="0" u="none" strike="noStrike" cap="none" normalizeH="0" baseline="0" dirty="0">
                          <a:ln>
                            <a:noFill/>
                          </a:ln>
                          <a:solidFill>
                            <a:srgbClr val="333333"/>
                          </a:solidFill>
                          <a:effectLst/>
                          <a:latin typeface="Calibri Light"/>
                          <a:ea typeface="ＭＳ Ｐゴシック" pitchFamily="34" charset="-128"/>
                        </a:rPr>
                        <a:t> idiot.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ea typeface="ＭＳ Ｐゴシック" pitchFamily="34" charset="-128"/>
                        </a:rPr>
                        <a:t>Kamu menanyakan sesuatu kepada perawat.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n-NO" sz="2000" b="0" i="0" u="none" strike="noStrike" cap="none" normalizeH="0" baseline="0" dirty="0">
                          <a:ln>
                            <a:noFill/>
                          </a:ln>
                          <a:solidFill>
                            <a:srgbClr val="333333"/>
                          </a:solidFill>
                          <a:effectLst/>
                          <a:latin typeface="Calibri Light"/>
                          <a:ea typeface="ＭＳ Ｐゴシック" pitchFamily="34" charset="-128"/>
                        </a:rPr>
                        <a:t>Dia tidak memperdulikanmu bahkan menertawakanmu.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Namun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perawat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sebenarnya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memahami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sayangnya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dia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tidak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punya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waktu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karena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ada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hal</a:t>
                      </a:r>
                      <a:r>
                        <a:rPr kumimoji="0" lang="en-US" sz="2000" b="0" i="0" u="none" strike="noStrike" cap="none" normalizeH="0" baseline="0" dirty="0">
                          <a:ln>
                            <a:noFill/>
                          </a:ln>
                          <a:solidFill>
                            <a:srgbClr val="333333"/>
                          </a:solidFill>
                          <a:effectLst/>
                          <a:latin typeface="Calibri Light"/>
                          <a:ea typeface="ＭＳ Ｐゴシック" pitchFamily="34" charset="-128"/>
                        </a:rPr>
                        <a:t> lain yang </a:t>
                      </a:r>
                      <a:r>
                        <a:rPr kumimoji="0" lang="en-US" sz="2000" b="0" i="0" u="none" strike="noStrike" cap="none" normalizeH="0" baseline="0" dirty="0" err="1">
                          <a:ln>
                            <a:noFill/>
                          </a:ln>
                          <a:solidFill>
                            <a:srgbClr val="333333"/>
                          </a:solidFill>
                          <a:effectLst/>
                          <a:latin typeface="Calibri Light"/>
                          <a:ea typeface="ＭＳ Ｐゴシック" pitchFamily="34" charset="-128"/>
                        </a:rPr>
                        <a:t>membuat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dia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marah</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Situasi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ini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tidak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benar-benar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diingat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olehmu</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1"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kern="0">
                <a:solidFill>
                  <a:srgbClr val="333333"/>
                </a:solidFill>
              </a:rPr>
              <a:t>Lagi, akan ditunjukkan beberapa gambar yang kompleks.</a:t>
            </a:r>
            <a:endParaRPr lang="en-US" sz="2400" dirty="0"/>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42</a:t>
            </a:fld>
            <a:endParaRPr lang="de-DE" altLang="de-DE">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1"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kern="0">
                <a:solidFill>
                  <a:srgbClr val="333333"/>
                </a:solidFill>
              </a:rPr>
              <a:t>Lagi, akan ditunjukkan beberapa gambar yang kompleks.</a:t>
            </a:r>
          </a:p>
          <a:p>
            <a:pPr marL="342900" lvl="0" indent="-342900" defTabSz="914400" fontAlgn="base">
              <a:buClr>
                <a:srgbClr val="333333"/>
              </a:buClr>
              <a:buFont typeface="WingDings"/>
              <a:buChar char=""/>
              <a:defRPr/>
            </a:pPr>
            <a:r>
              <a:rPr lang="de-DE" sz="2400" kern="0" dirty="0">
                <a:solidFill>
                  <a:srgbClr val="333333"/>
                </a:solidFill>
              </a:rPr>
              <a:t>Cobalah untuk mengingat dan mendeteksi sesuatu yang tidak ada pada gambar yang ditunjukkan (sesuatu yang tidak ada pada gambar itu akan ditunjukkan dengan kalimat berwarna biru).</a:t>
            </a:r>
            <a:endParaRPr lang="en-US" sz="2400" dirty="0"/>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43</a:t>
            </a:fld>
            <a:endParaRPr lang="de-DE" altLang="de-DE">
              <a:latin typeface="+mn-lt"/>
              <a:cs typeface="+mn-cs"/>
            </a:endParaRPr>
          </a:p>
        </p:txBody>
      </p:sp>
    </p:spTree>
    <p:extLst>
      <p:ext uri="{BB962C8B-B14F-4D97-AF65-F5344CB8AC3E}">
        <p14:creationId xmlns:p14="http://schemas.microsoft.com/office/powerpoint/2010/main" val="15322511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44</a:t>
            </a:fld>
            <a:endParaRPr lang="de-DE" altLang="de-DE">
              <a:latin typeface="+mn-lt"/>
              <a:cs typeface="+mn-cs"/>
            </a:endParaRPr>
          </a:p>
        </p:txBody>
      </p:sp>
      <p:pic>
        <p:nvPicPr>
          <p:cNvPr id="7"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Perampokan bank</a:t>
            </a:r>
            <a:br>
              <a:rPr lang="de-DE" altLang="de-DE" sz="3600">
                <a:solidFill>
                  <a:srgbClr val="004992"/>
                </a:solidFill>
                <a:latin typeface="+mn-lt"/>
                <a:ea typeface="+mn-ea"/>
                <a:cs typeface="+mn-cs"/>
              </a:rPr>
            </a:br>
            <a:r>
              <a:rPr lang="de-DE" altLang="de-DE">
                <a:solidFill>
                  <a:srgbClr val="004992"/>
                </a:solidFill>
                <a:latin typeface="+mn-lt"/>
                <a:ea typeface="+mn-ea"/>
                <a:cs typeface="+mn-cs"/>
              </a:rPr>
              <a:t>Apa yang anda lihat? Seberapa yakinkah anda?</a:t>
            </a:r>
          </a:p>
        </p:txBody>
      </p:sp>
      <p:sp>
        <p:nvSpPr>
          <p:cNvPr id="75778"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brankas yang terbuka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obor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tangki las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uang kertas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uang koin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masker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senter</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45</a:t>
            </a:fld>
            <a:endParaRPr lang="de-DE" altLang="de-DE">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mn-lt"/>
                <a:ea typeface="+mn-ea"/>
                <a:cs typeface="+mn-cs"/>
              </a:rPr>
              <a:t>Perampokan bank</a:t>
            </a:r>
          </a:p>
        </p:txBody>
      </p:sp>
      <p:sp>
        <p:nvSpPr>
          <p:cNvPr id="768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brankas yang terbuka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obor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tangki las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uang kertas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uang koin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masker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senter</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46</a:t>
            </a:fld>
            <a:endParaRPr lang="de-DE" altLang="de-DE">
              <a:latin typeface="+mn-lt"/>
              <a:cs typeface="+mn-cs"/>
            </a:endParaRPr>
          </a:p>
        </p:txBody>
      </p:sp>
      <p:pic>
        <p:nvPicPr>
          <p:cNvPr id="11"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tidak ada dalam gambar</a:t>
            </a:r>
            <a:endParaRPr lang="de-DE" altLang="de-DE" sz="1800" b="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47</a:t>
            </a:fld>
            <a:endParaRPr lang="de-DE" altLang="de-DE">
              <a:latin typeface="+mn-lt"/>
              <a:cs typeface="+mn-cs"/>
            </a:endParaRPr>
          </a:p>
        </p:txBody>
      </p:sp>
      <p:pic>
        <p:nvPicPr>
          <p:cNvPr id="7"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dirty="0">
                <a:solidFill>
                  <a:srgbClr val="004992"/>
                </a:solidFill>
                <a:latin typeface="+mn-lt"/>
                <a:ea typeface="+mn-ea"/>
                <a:cs typeface="+mn-cs"/>
              </a:rPr>
              <a:t>Ruangan kelas</a:t>
            </a:r>
            <a:br>
              <a:rPr lang="sv-SE" altLang="de-DE" sz="3600" dirty="0">
                <a:solidFill>
                  <a:srgbClr val="004992"/>
                </a:solidFill>
                <a:latin typeface="+mn-lt"/>
                <a:ea typeface="+mn-ea"/>
                <a:cs typeface="+mn-cs"/>
              </a:rPr>
            </a:br>
            <a:r>
              <a:rPr lang="sv-SE" altLang="de-DE" dirty="0">
                <a:solidFill>
                  <a:srgbClr val="004992"/>
                </a:solidFill>
                <a:latin typeface="+mn-lt"/>
                <a:ea typeface="+mn-ea"/>
                <a:cs typeface="+mn-cs"/>
              </a:rPr>
              <a:t>Pilihan mana yang tidak terdapat dalam gambar? Seberapa yakinkah anda?</a:t>
            </a:r>
            <a:endParaRPr lang="de-DE" altLang="de-DE" dirty="0">
              <a:solidFill>
                <a:srgbClr val="004992"/>
              </a:solidFill>
              <a:latin typeface="+mn-lt"/>
              <a:ea typeface="+mn-ea"/>
              <a:cs typeface="+mn-cs"/>
            </a:endParaRPr>
          </a:p>
        </p:txBody>
      </p:sp>
      <p:sp>
        <p:nvSpPr>
          <p:cNvPr id="5" name="Content Placeholder 4"/>
          <p:cNvSpPr>
            <a:spLocks noGrp="1"/>
          </p:cNvSpPr>
          <p:nvPr>
            <p:ph idx="1"/>
          </p:nvPr>
        </p:nvSpPr>
        <p:spPr/>
        <p:txBody>
          <a:bodyPr>
            <a:noAutofit/>
          </a:bodyPr>
          <a:lstStyle/>
          <a:p>
            <a:pPr marL="342900" indent="-342900">
              <a:lnSpc>
                <a:spcPct val="100000"/>
              </a:lnSpc>
              <a:spcBef>
                <a:spcPts val="1200"/>
              </a:spcBef>
              <a:buClr>
                <a:srgbClr val="333333"/>
              </a:buClr>
              <a:buFont typeface="WingDings"/>
              <a:buChar char=""/>
            </a:pPr>
            <a:r>
              <a:rPr lang="de-DE" altLang="de-DE" sz="2400" dirty="0">
                <a:solidFill>
                  <a:srgbClr val="333333"/>
                </a:solidFill>
              </a:rPr>
              <a:t>penghapus</a:t>
            </a:r>
          </a:p>
          <a:p>
            <a:pPr marL="342900" indent="-342900">
              <a:lnSpc>
                <a:spcPct val="100000"/>
              </a:lnSpc>
              <a:spcBef>
                <a:spcPts val="1200"/>
              </a:spcBef>
              <a:buClr>
                <a:srgbClr val="333333"/>
              </a:buClr>
              <a:buFont typeface="WingDings"/>
              <a:buChar char=""/>
            </a:pPr>
            <a:r>
              <a:rPr lang="de-DE" altLang="de-DE" sz="2400" dirty="0">
                <a:solidFill>
                  <a:srgbClr val="333333"/>
                </a:solidFill>
              </a:rPr>
              <a:t>bangku murid</a:t>
            </a:r>
          </a:p>
          <a:p>
            <a:pPr marL="342900" indent="-342900">
              <a:lnSpc>
                <a:spcPct val="100000"/>
              </a:lnSpc>
              <a:spcBef>
                <a:spcPts val="1200"/>
              </a:spcBef>
              <a:buClr>
                <a:srgbClr val="333333"/>
              </a:buClr>
              <a:buFont typeface="WingDings"/>
              <a:buChar char=""/>
            </a:pPr>
            <a:r>
              <a:rPr lang="de-DE" altLang="de-DE" sz="2400" dirty="0">
                <a:solidFill>
                  <a:srgbClr val="333333"/>
                </a:solidFill>
              </a:rPr>
              <a:t>meja</a:t>
            </a:r>
          </a:p>
          <a:p>
            <a:pPr marL="342900" indent="-342900">
              <a:lnSpc>
                <a:spcPct val="100000"/>
              </a:lnSpc>
              <a:spcBef>
                <a:spcPts val="1200"/>
              </a:spcBef>
              <a:buClr>
                <a:srgbClr val="333333"/>
              </a:buClr>
              <a:buFont typeface="WingDings"/>
              <a:buChar char=""/>
            </a:pPr>
            <a:r>
              <a:rPr lang="de-DE" altLang="de-DE" sz="2400" dirty="0">
                <a:solidFill>
                  <a:srgbClr val="333333"/>
                </a:solidFill>
              </a:rPr>
              <a:t>papan tulis</a:t>
            </a:r>
          </a:p>
          <a:p>
            <a:pPr marL="342900" indent="-342900">
              <a:lnSpc>
                <a:spcPct val="100000"/>
              </a:lnSpc>
              <a:spcBef>
                <a:spcPts val="1200"/>
              </a:spcBef>
              <a:buClr>
                <a:srgbClr val="333333"/>
              </a:buClr>
              <a:buFont typeface="WingDings"/>
              <a:buChar char=""/>
            </a:pPr>
            <a:r>
              <a:rPr lang="de-DE" altLang="de-DE" sz="2400" dirty="0">
                <a:solidFill>
                  <a:srgbClr val="333333"/>
                </a:solidFill>
              </a:rPr>
              <a:t>tas sekolah</a:t>
            </a:r>
          </a:p>
          <a:p>
            <a:pPr marL="342900" indent="-342900">
              <a:lnSpc>
                <a:spcPct val="100000"/>
              </a:lnSpc>
              <a:spcBef>
                <a:spcPts val="1200"/>
              </a:spcBef>
              <a:buClr>
                <a:srgbClr val="333333"/>
              </a:buClr>
              <a:buFont typeface="WingDings"/>
              <a:buChar char=""/>
            </a:pPr>
            <a:r>
              <a:rPr lang="de-DE" altLang="de-DE" sz="2400" dirty="0">
                <a:solidFill>
                  <a:srgbClr val="333333"/>
                </a:solidFill>
              </a:rPr>
              <a:t>kapur tulis</a:t>
            </a:r>
          </a:p>
          <a:p>
            <a:pPr marL="342900" indent="-342900">
              <a:lnSpc>
                <a:spcPct val="100000"/>
              </a:lnSpc>
              <a:spcBef>
                <a:spcPts val="1200"/>
              </a:spcBef>
              <a:buClr>
                <a:srgbClr val="333333"/>
              </a:buClr>
              <a:buFont typeface="WingDings"/>
              <a:buChar char=""/>
            </a:pPr>
            <a:r>
              <a:rPr lang="de-DE" altLang="de-DE" sz="2400" dirty="0">
                <a:solidFill>
                  <a:srgbClr val="333333"/>
                </a:solidFill>
              </a:rPr>
              <a:t>guru</a:t>
            </a:r>
          </a:p>
          <a:p>
            <a:pPr marL="342900" indent="-342900">
              <a:lnSpc>
                <a:spcPct val="100000"/>
              </a:lnSpc>
              <a:spcBef>
                <a:spcPts val="1200"/>
              </a:spcBef>
              <a:buClr>
                <a:srgbClr val="333333"/>
              </a:buClr>
              <a:buFont typeface="WingDings"/>
              <a:buChar char=""/>
            </a:pPr>
            <a:r>
              <a:rPr lang="en-US" altLang="de-DE" sz="2400" dirty="0" err="1">
                <a:solidFill>
                  <a:srgbClr val="333333"/>
                </a:solidFill>
              </a:rPr>
              <a:t>kursi</a:t>
            </a:r>
            <a:r>
              <a:rPr lang="en-US" altLang="de-DE" sz="2400" dirty="0">
                <a:solidFill>
                  <a:srgbClr val="333333"/>
                </a:solidFill>
              </a:rPr>
              <a:t> guru</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48</a:t>
            </a:fld>
            <a:endParaRPr lang="de-DE" altLang="de-DE">
              <a:latin typeface="+mn-lt"/>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Ruangan kelas</a:t>
            </a:r>
          </a:p>
        </p:txBody>
      </p:sp>
      <p:sp>
        <p:nvSpPr>
          <p:cNvPr id="79876" name="Rectangle 4"/>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penghapus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bangku murid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meja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papan tulis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tas sekolah</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kapur tulis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guru</a:t>
            </a: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kursi</a:t>
            </a:r>
            <a:r>
              <a:rPr lang="en-US" altLang="de-DE" sz="2400" dirty="0">
                <a:solidFill>
                  <a:srgbClr val="333333"/>
                </a:solidFill>
              </a:rPr>
              <a:t> guru</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49</a:t>
            </a:fld>
            <a:endParaRPr lang="de-DE" altLang="de-DE">
              <a:latin typeface="+mn-lt"/>
              <a:cs typeface="+mn-cs"/>
            </a:endParaRPr>
          </a:p>
        </p:txBody>
      </p:sp>
      <p:pic>
        <p:nvPicPr>
          <p:cNvPr id="11"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tidak ada dalam gambar</a:t>
            </a:r>
            <a:endParaRPr lang="de-DE" altLang="de-DE" sz="1800" b="1" dirty="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Setelah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dirty="0" err="1">
                <a:solidFill>
                  <a:srgbClr val="333333"/>
                </a:solidFill>
              </a:rPr>
              <a:t>dengan</a:t>
            </a:r>
            <a:r>
              <a:rPr lang="en-US" altLang="ko-KR" sz="2400" dirty="0">
                <a:solidFill>
                  <a:srgbClr val="333333"/>
                </a:solidFill>
              </a:rPr>
              <a:t> </a:t>
            </a:r>
            <a:r>
              <a:rPr lang="en-US" altLang="ko-KR" sz="2400" dirty="0" err="1">
                <a:solidFill>
                  <a:srgbClr val="333333"/>
                </a:solidFill>
              </a:rPr>
              <a:t>topik</a:t>
            </a:r>
            <a:r>
              <a:rPr lang="en-US" altLang="ko-KR" sz="2400" dirty="0">
                <a:solidFill>
                  <a:srgbClr val="333333"/>
                </a:solidFill>
              </a:rPr>
              <a:t> </a:t>
            </a:r>
            <a:r>
              <a:rPr lang="en-US" altLang="ko-KR" sz="2400" dirty="0" err="1">
                <a:solidFill>
                  <a:srgbClr val="333333"/>
                </a:solidFill>
              </a:rPr>
              <a:t>hari</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67BACFD-CC5C-4802-8603-9FF113032C31}" type="slidenum">
              <a:rPr lang="de-DE" altLang="de-DE" smtClean="0">
                <a:latin typeface="+mn-lt"/>
                <a:cs typeface="+mn-cs"/>
              </a:rPr>
              <a:pPr/>
              <a:t>50</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cs typeface="+mn-cs"/>
              </a:rPr>
              <a:t>[</a:t>
            </a:r>
            <a:r>
              <a:rPr lang="en-US" altLang="ko-KR" sz="1800" i="1" spc="-5" dirty="0" err="1">
                <a:solidFill>
                  <a:srgbClr val="333333"/>
                </a:solidFill>
                <a:latin typeface="+mn-lt"/>
                <a:cs typeface="+mn-cs"/>
              </a:rPr>
              <a:t>untuk</a:t>
            </a:r>
            <a:r>
              <a:rPr lang="en-US" altLang="ko-KR" sz="1800" i="1" spc="-5" dirty="0">
                <a:solidFill>
                  <a:srgbClr val="333333"/>
                </a:solidFill>
                <a:latin typeface="+mn-lt"/>
                <a:cs typeface="+mn-cs"/>
              </a:rPr>
              <a:t> </a:t>
            </a:r>
            <a:r>
              <a:rPr lang="en-US" altLang="ko-KR" sz="1800" i="1" spc="-5" dirty="0" err="1">
                <a:solidFill>
                  <a:srgbClr val="333333"/>
                </a:solidFill>
                <a:latin typeface="+mn-lt"/>
                <a:cs typeface="+mn-cs"/>
              </a:rPr>
              <a:t>terapis</a:t>
            </a:r>
            <a:r>
              <a:rPr lang="en-US" altLang="ko-KR" sz="1800" i="1" spc="-5" dirty="0">
                <a:solidFill>
                  <a:srgbClr val="333333"/>
                </a:solidFill>
                <a:latin typeface="+mn-lt"/>
                <a:cs typeface="+mn-cs"/>
              </a:rPr>
              <a:t>:</a:t>
            </a:r>
            <a:endParaRPr sz="1800" dirty="0">
              <a:solidFill>
                <a:srgbClr val="333333"/>
              </a:solidFill>
              <a:latin typeface="+mn-lt"/>
              <a:cs typeface="+mn-cs"/>
            </a:endParaRPr>
          </a:p>
          <a:p>
            <a:pPr marL="12700" marR="5080" defTabSz="914400" eaLnBrk="0" fontAlgn="base" hangingPunct="0">
              <a:spcBef>
                <a:spcPts val="800"/>
              </a:spcBef>
              <a:spcAft>
                <a:spcPct val="0"/>
              </a:spcAft>
            </a:pPr>
            <a:r>
              <a:rPr lang="en-US" altLang="ko-KR" sz="1800" dirty="0" err="1">
                <a:solidFill>
                  <a:srgbClr val="333333"/>
                </a:solidFill>
                <a:latin typeface="+mn-lt"/>
                <a:cs typeface="+mn-cs"/>
              </a:rPr>
              <a:t>beberapa</a:t>
            </a:r>
            <a:r>
              <a:rPr lang="en-US" altLang="ko-KR" sz="1800" dirty="0">
                <a:solidFill>
                  <a:srgbClr val="333333"/>
                </a:solidFill>
                <a:latin typeface="+mn-lt"/>
                <a:cs typeface="+mn-cs"/>
              </a:rPr>
              <a:t> </a:t>
            </a:r>
            <a:r>
              <a:rPr lang="en-US" altLang="ko-KR" sz="1800" dirty="0" err="1">
                <a:solidFill>
                  <a:srgbClr val="333333"/>
                </a:solidFill>
                <a:latin typeface="+mn-lt"/>
                <a:cs typeface="+mn-cs"/>
              </a:rPr>
              <a:t>klip</a:t>
            </a:r>
            <a:r>
              <a:rPr lang="en-US" altLang="ko-KR" sz="1800" dirty="0">
                <a:solidFill>
                  <a:srgbClr val="333333"/>
                </a:solidFill>
                <a:latin typeface="+mn-lt"/>
                <a:cs typeface="+mn-cs"/>
              </a:rPr>
              <a:t> film </a:t>
            </a:r>
            <a:r>
              <a:rPr lang="en-US" altLang="ko-KR" sz="1800" dirty="0" err="1">
                <a:solidFill>
                  <a:srgbClr val="333333"/>
                </a:solidFill>
                <a:latin typeface="+mn-lt"/>
                <a:cs typeface="+mn-cs"/>
              </a:rPr>
              <a:t>berisi</a:t>
            </a:r>
            <a:r>
              <a:rPr lang="en-US" altLang="ko-KR" sz="1800" dirty="0">
                <a:solidFill>
                  <a:srgbClr val="333333"/>
                </a:solidFill>
                <a:latin typeface="+mn-lt"/>
                <a:cs typeface="+mn-cs"/>
              </a:rPr>
              <a:t> </a:t>
            </a:r>
            <a:r>
              <a:rPr lang="en-US" altLang="ko-KR" sz="1800" dirty="0" err="1">
                <a:solidFill>
                  <a:srgbClr val="333333"/>
                </a:solidFill>
                <a:latin typeface="+mn-lt"/>
                <a:cs typeface="+mn-cs"/>
              </a:rPr>
              <a:t>bahasa</a:t>
            </a:r>
            <a:r>
              <a:rPr lang="en-US" altLang="ko-KR" sz="1800" dirty="0">
                <a:solidFill>
                  <a:srgbClr val="333333"/>
                </a:solidFill>
                <a:latin typeface="+mn-lt"/>
                <a:cs typeface="+mn-cs"/>
              </a:rPr>
              <a:t> yang </a:t>
            </a:r>
            <a:r>
              <a:rPr lang="en-US" altLang="ko-KR" sz="1800" dirty="0" err="1">
                <a:solidFill>
                  <a:srgbClr val="333333"/>
                </a:solidFill>
                <a:latin typeface="+mn-lt"/>
                <a:cs typeface="+mn-cs"/>
              </a:rPr>
              <a:t>mungkin</a:t>
            </a:r>
            <a:r>
              <a:rPr lang="en-US" altLang="ko-KR" sz="1800" dirty="0">
                <a:solidFill>
                  <a:srgbClr val="333333"/>
                </a:solidFill>
                <a:latin typeface="+mn-lt"/>
                <a:cs typeface="+mn-cs"/>
              </a:rPr>
              <a:t> </a:t>
            </a:r>
            <a:r>
              <a:rPr lang="en-US" altLang="ko-KR" sz="1800" dirty="0" err="1">
                <a:solidFill>
                  <a:srgbClr val="333333"/>
                </a:solidFill>
                <a:latin typeface="+mn-lt"/>
                <a:cs typeface="+mn-cs"/>
              </a:rPr>
              <a:t>tidak</a:t>
            </a:r>
            <a:r>
              <a:rPr lang="en-US" altLang="ko-KR" sz="1800" dirty="0">
                <a:solidFill>
                  <a:srgbClr val="333333"/>
                </a:solidFill>
                <a:latin typeface="+mn-lt"/>
                <a:cs typeface="+mn-cs"/>
              </a:rPr>
              <a:t> </a:t>
            </a:r>
            <a:r>
              <a:rPr lang="en-US" altLang="ko-KR" sz="1800" dirty="0" err="1">
                <a:solidFill>
                  <a:srgbClr val="333333"/>
                </a:solidFill>
                <a:latin typeface="+mn-lt"/>
                <a:cs typeface="+mn-cs"/>
              </a:rPr>
              <a:t>sesuai</a:t>
            </a:r>
            <a:r>
              <a:rPr lang="en-US" altLang="ko-KR" sz="1800" dirty="0">
                <a:solidFill>
                  <a:srgbClr val="333333"/>
                </a:solidFill>
                <a:latin typeface="+mn-lt"/>
                <a:cs typeface="+mn-cs"/>
              </a:rPr>
              <a:t> </a:t>
            </a:r>
            <a:r>
              <a:rPr lang="en-US" altLang="ko-KR" sz="1800" dirty="0" err="1">
                <a:solidFill>
                  <a:srgbClr val="333333"/>
                </a:solidFill>
                <a:latin typeface="+mn-lt"/>
                <a:cs typeface="+mn-cs"/>
              </a:rPr>
              <a:t>bagi</a:t>
            </a:r>
            <a:r>
              <a:rPr lang="en-US" altLang="ko-KR" sz="1800" dirty="0">
                <a:solidFill>
                  <a:srgbClr val="333333"/>
                </a:solidFill>
                <a:latin typeface="+mn-lt"/>
                <a:cs typeface="+mn-cs"/>
              </a:rPr>
              <a:t> </a:t>
            </a:r>
            <a:r>
              <a:rPr lang="en-US" altLang="ko-KR" sz="1800" dirty="0" err="1">
                <a:solidFill>
                  <a:srgbClr val="333333"/>
                </a:solidFill>
                <a:latin typeface="+mn-lt"/>
                <a:cs typeface="+mn-cs"/>
              </a:rPr>
              <a:t>semua</a:t>
            </a:r>
            <a:r>
              <a:rPr lang="en-US" altLang="ko-KR" sz="1800" dirty="0">
                <a:solidFill>
                  <a:srgbClr val="333333"/>
                </a:solidFill>
                <a:latin typeface="+mn-lt"/>
                <a:cs typeface="+mn-cs"/>
              </a:rPr>
              <a:t> </a:t>
            </a:r>
            <a:r>
              <a:rPr lang="en-US" altLang="ko-KR" sz="1800" dirty="0" err="1">
                <a:solidFill>
                  <a:srgbClr val="333333"/>
                </a:solidFill>
                <a:latin typeface="+mn-lt"/>
                <a:cs typeface="+mn-cs"/>
              </a:rPr>
              <a:t>peserta</a:t>
            </a:r>
            <a:r>
              <a:rPr lang="en-US" altLang="ko-KR" sz="1800" dirty="0">
                <a:solidFill>
                  <a:srgbClr val="333333"/>
                </a:solidFill>
                <a:latin typeface="+mn-lt"/>
                <a:cs typeface="+mn-cs"/>
              </a:rPr>
              <a:t> </a:t>
            </a:r>
            <a:r>
              <a:rPr lang="en-US" altLang="ko-KR" sz="1800" dirty="0" err="1">
                <a:solidFill>
                  <a:srgbClr val="333333"/>
                </a:solidFill>
                <a:latin typeface="+mn-lt"/>
                <a:cs typeface="+mn-cs"/>
              </a:rPr>
              <a:t>dan</a:t>
            </a:r>
            <a:r>
              <a:rPr lang="en-US" altLang="ko-KR" sz="1800" dirty="0">
                <a:solidFill>
                  <a:srgbClr val="333333"/>
                </a:solidFill>
                <a:latin typeface="+mn-lt"/>
                <a:cs typeface="+mn-cs"/>
              </a:rPr>
              <a:t> </a:t>
            </a:r>
            <a:r>
              <a:rPr lang="en-US" altLang="ko-KR" sz="1800" dirty="0" err="1">
                <a:solidFill>
                  <a:srgbClr val="333333"/>
                </a:solidFill>
                <a:latin typeface="+mn-lt"/>
                <a:cs typeface="+mn-cs"/>
              </a:rPr>
              <a:t>lintas</a:t>
            </a:r>
            <a:r>
              <a:rPr lang="en-US" altLang="ko-KR" sz="1800" dirty="0">
                <a:solidFill>
                  <a:srgbClr val="333333"/>
                </a:solidFill>
                <a:latin typeface="+mn-lt"/>
                <a:cs typeface="+mn-cs"/>
              </a:rPr>
              <a:t> </a:t>
            </a:r>
            <a:r>
              <a:rPr lang="en-US" altLang="ko-KR" sz="1800" dirty="0" err="1">
                <a:solidFill>
                  <a:srgbClr val="333333"/>
                </a:solidFill>
                <a:latin typeface="+mn-lt"/>
                <a:cs typeface="+mn-cs"/>
              </a:rPr>
              <a:t>budaya</a:t>
            </a:r>
            <a:r>
              <a:rPr lang="en-US" altLang="ko-KR" sz="1800" dirty="0">
                <a:solidFill>
                  <a:srgbClr val="333333"/>
                </a:solidFill>
                <a:latin typeface="+mn-lt"/>
                <a:cs typeface="+mn-cs"/>
              </a:rPr>
              <a:t>. </a:t>
            </a:r>
            <a:r>
              <a:rPr lang="en-US" altLang="ko-KR" sz="1800" dirty="0" err="1">
                <a:solidFill>
                  <a:srgbClr val="333333"/>
                </a:solidFill>
                <a:latin typeface="+mn-lt"/>
                <a:cs typeface="+mn-cs"/>
              </a:rPr>
              <a:t>Hati-hati</a:t>
            </a:r>
            <a:r>
              <a:rPr lang="en-US" altLang="ko-KR" sz="1800" dirty="0">
                <a:solidFill>
                  <a:srgbClr val="333333"/>
                </a:solidFill>
                <a:latin typeface="+mn-lt"/>
                <a:cs typeface="+mn-cs"/>
              </a:rPr>
              <a:t> </a:t>
            </a:r>
            <a:r>
              <a:rPr lang="en-US" altLang="ko-KR" sz="1800" dirty="0" err="1">
                <a:solidFill>
                  <a:srgbClr val="333333"/>
                </a:solidFill>
                <a:latin typeface="+mn-lt"/>
                <a:cs typeface="+mn-cs"/>
              </a:rPr>
              <a:t>sebelum</a:t>
            </a:r>
            <a:r>
              <a:rPr lang="en-US" altLang="ko-KR" sz="1800" dirty="0">
                <a:solidFill>
                  <a:srgbClr val="333333"/>
                </a:solidFill>
                <a:latin typeface="+mn-lt"/>
                <a:cs typeface="+mn-cs"/>
              </a:rPr>
              <a:t> </a:t>
            </a:r>
            <a:r>
              <a:rPr lang="en-US" altLang="ko-KR" sz="1800" dirty="0" err="1">
                <a:solidFill>
                  <a:srgbClr val="333333"/>
                </a:solidFill>
                <a:latin typeface="+mn-lt"/>
                <a:cs typeface="+mn-cs"/>
              </a:rPr>
              <a:t>menampilkan</a:t>
            </a:r>
            <a:r>
              <a:rPr lang="en-US" altLang="ko-KR" sz="1800" dirty="0">
                <a:solidFill>
                  <a:srgbClr val="333333"/>
                </a:solidFill>
                <a:latin typeface="+mn-lt"/>
                <a:cs typeface="+mn-cs"/>
              </a:rPr>
              <a:t> video </a:t>
            </a:r>
            <a:r>
              <a:rPr lang="en-US" altLang="ko-KR" sz="1800" dirty="0" err="1">
                <a:solidFill>
                  <a:srgbClr val="333333"/>
                </a:solidFill>
                <a:latin typeface="+mn-lt"/>
                <a:cs typeface="+mn-cs"/>
              </a:rPr>
              <a:t>tersebut</a:t>
            </a:r>
            <a:r>
              <a:rPr lang="de-DE" sz="1800" dirty="0">
                <a:solidFill>
                  <a:srgbClr val="333333"/>
                </a:solidFill>
                <a:latin typeface="+mn-lt"/>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6787220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51</a:t>
            </a:fld>
            <a:endParaRPr lang="de-DE" altLang="de-DE">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Pantai</a:t>
            </a:r>
            <a:br>
              <a:rPr lang="en-US" sz="3600">
                <a:solidFill>
                  <a:srgbClr val="004992"/>
                </a:solidFill>
                <a:latin typeface="+mn-lt"/>
                <a:ea typeface="+mn-ea"/>
                <a:cs typeface="+mn-cs"/>
              </a:rPr>
            </a:br>
            <a:r>
              <a:rPr lang="en-US">
                <a:solidFill>
                  <a:srgbClr val="004992"/>
                </a:solidFill>
                <a:latin typeface="+mn-lt"/>
                <a:ea typeface="+mn-ea"/>
                <a:cs typeface="+mn-cs"/>
              </a:rPr>
              <a:t>Apa yang anda lihat? Seberapa yakinkah anda?</a:t>
            </a:r>
          </a:p>
        </p:txBody>
      </p:sp>
      <p:sp>
        <p:nvSpPr>
          <p:cNvPr id="5" name="Content Placeholder 4"/>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a:solidFill>
                  <a:srgbClr val="333333"/>
                </a:solidFill>
              </a:rPr>
              <a:t>kursi pantai</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alat pancing</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ikan paus</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perahu mainan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handuk</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langit biru</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camar</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52</a:t>
            </a:fld>
            <a:endParaRPr lang="de-DE" altLang="de-DE">
              <a:latin typeface="+mn-lt"/>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Pantai</a:t>
            </a:r>
          </a:p>
        </p:txBody>
      </p:sp>
      <p:sp>
        <p:nvSpPr>
          <p:cNvPr id="5" name="Content Placeholder 4"/>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dirty="0">
                <a:solidFill>
                  <a:schemeClr val="tx1"/>
                </a:solidFill>
              </a:rPr>
              <a:t>kursi pantai</a:t>
            </a:r>
          </a:p>
          <a:p>
            <a:pPr marL="342900" lvl="0" indent="-342900" defTabSz="914377">
              <a:lnSpc>
                <a:spcPct val="100000"/>
              </a:lnSpc>
              <a:spcBef>
                <a:spcPts val="1200"/>
              </a:spcBef>
              <a:buClr>
                <a:srgbClr val="333333"/>
              </a:buClr>
              <a:buFont typeface="WingDings"/>
              <a:buChar char=""/>
            </a:pPr>
            <a:r>
              <a:rPr lang="de-DE" altLang="de-DE" sz="2400" dirty="0">
                <a:solidFill>
                  <a:schemeClr val="tx1"/>
                </a:solidFill>
              </a:rPr>
              <a:t>alat pancing</a:t>
            </a:r>
          </a:p>
          <a:p>
            <a:pPr marL="342900" lvl="0" indent="-342900" defTabSz="914377">
              <a:lnSpc>
                <a:spcPct val="100000"/>
              </a:lnSpc>
              <a:spcBef>
                <a:spcPts val="1200"/>
              </a:spcBef>
              <a:buClr>
                <a:srgbClr val="333333"/>
              </a:buClr>
              <a:buFont typeface="WingDings"/>
              <a:buChar char=""/>
            </a:pPr>
            <a:r>
              <a:rPr lang="de-DE" altLang="de-DE" sz="2400" dirty="0">
                <a:solidFill>
                  <a:schemeClr val="tx1"/>
                </a:solidFill>
              </a:rPr>
              <a:t>ikan paus</a:t>
            </a:r>
          </a:p>
          <a:p>
            <a:pPr marL="342900" indent="-342900" defTabSz="914377">
              <a:lnSpc>
                <a:spcPct val="100000"/>
              </a:lnSpc>
              <a:spcBef>
                <a:spcPts val="1200"/>
              </a:spcBef>
              <a:buClr>
                <a:srgbClr val="333333"/>
              </a:buClr>
              <a:buFont typeface="WingDings"/>
              <a:buChar char=""/>
            </a:pPr>
            <a:r>
              <a:rPr lang="de-DE" altLang="de-DE" sz="2400" dirty="0">
                <a:solidFill>
                  <a:schemeClr val="tx1"/>
                </a:solidFill>
              </a:rPr>
              <a:t>perahu mainan</a:t>
            </a:r>
          </a:p>
          <a:p>
            <a:pPr marL="342900" lvl="0" indent="-342900" defTabSz="914377">
              <a:lnSpc>
                <a:spcPct val="100000"/>
              </a:lnSpc>
              <a:spcBef>
                <a:spcPts val="1200"/>
              </a:spcBef>
              <a:buClr>
                <a:srgbClr val="004992"/>
              </a:buClr>
              <a:buFont typeface="WingDings"/>
              <a:buChar char=""/>
            </a:pPr>
            <a:r>
              <a:rPr lang="de-DE" altLang="de-DE" sz="2400" dirty="0">
                <a:solidFill>
                  <a:srgbClr val="004992"/>
                </a:solidFill>
              </a:rPr>
              <a:t>handuk</a:t>
            </a:r>
          </a:p>
          <a:p>
            <a:pPr marL="342900" indent="-342900" defTabSz="914377">
              <a:lnSpc>
                <a:spcPct val="100000"/>
              </a:lnSpc>
              <a:spcBef>
                <a:spcPts val="1200"/>
              </a:spcBef>
              <a:buClr>
                <a:srgbClr val="004992"/>
              </a:buClr>
              <a:buFont typeface="WingDings"/>
              <a:buChar char=""/>
            </a:pPr>
            <a:r>
              <a:rPr lang="de-DE" altLang="de-DE" sz="2400" dirty="0">
                <a:solidFill>
                  <a:srgbClr val="004992"/>
                </a:solidFill>
              </a:rPr>
              <a:t>langit biru</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camar</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53</a:t>
            </a:fld>
            <a:endParaRPr lang="de-DE" altLang="de-DE">
              <a:latin typeface="+mn-lt"/>
              <a:cs typeface="+mn-cs"/>
            </a:endParaRPr>
          </a:p>
        </p:txBody>
      </p:sp>
      <p:pic>
        <p:nvPicPr>
          <p:cNvPr id="12"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tidak ada dalam gambar</a:t>
            </a:r>
            <a:endParaRPr lang="de-DE" altLang="de-DE" sz="1800" b="1" dirty="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54</a:t>
            </a:fld>
            <a:endParaRPr lang="de-DE" altLang="de-DE">
              <a:latin typeface="+mn-lt"/>
              <a:cs typeface="+mn-cs"/>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Curah pendapat</a:t>
            </a:r>
          </a:p>
        </p:txBody>
      </p:sp>
      <p:sp>
        <p:nvSpPr>
          <p:cNvPr id="5" name="Content Placeholder 4"/>
          <p:cNvSpPr>
            <a:spLocks noGrp="1"/>
          </p:cNvSpPr>
          <p:nvPr>
            <p:ph idx="1"/>
          </p:nvPr>
        </p:nvSpPr>
        <p:spPr/>
        <p:txBody>
          <a:bodyPr/>
          <a:lstStyle/>
          <a:p>
            <a:pPr lvl="0" defTabSz="914377"/>
            <a:r>
              <a:rPr lang="de-DE" altLang="de-DE" sz="2400" dirty="0">
                <a:solidFill>
                  <a:srgbClr val="333333"/>
                </a:solidFill>
              </a:rPr>
              <a:t>Apa yang sering anda jumpai di toko?</a:t>
            </a:r>
          </a:p>
          <a:p>
            <a:pPr lvl="0" defTabSz="914377"/>
            <a:r>
              <a:rPr lang="de-DE" altLang="de-DE" sz="2400" dirty="0">
                <a:solidFill>
                  <a:srgbClr val="333333"/>
                </a:solidFill>
              </a:rPr>
              <a:t>...</a:t>
            </a:r>
          </a:p>
          <a:p>
            <a:pPr lvl="0" defTabSz="914377"/>
            <a:r>
              <a:rPr lang="de-DE" altLang="de-DE" sz="2400" dirty="0">
                <a:solidFill>
                  <a:srgbClr val="333333"/>
                </a:solidFill>
              </a:rPr>
              <a:t>...</a:t>
            </a:r>
          </a:p>
          <a:p>
            <a:pPr lvl="0" defTabSz="914377"/>
            <a:r>
              <a:rPr lang="de-DE" altLang="de-DE" sz="2400" dirty="0">
                <a:solidFill>
                  <a:srgbClr val="333333"/>
                </a:solidFill>
              </a:rPr>
              <a:t>...</a:t>
            </a:r>
          </a:p>
          <a:p>
            <a:pPr lvl="0" defTabSz="914377"/>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55</a:t>
            </a:fld>
            <a:endParaRPr lang="de-DE" altLang="de-DE">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Toko</a:t>
            </a:r>
            <a:br>
              <a:rPr lang="de-DE" altLang="de-DE" sz="3600">
                <a:solidFill>
                  <a:srgbClr val="004992"/>
                </a:solidFill>
                <a:latin typeface="+mn-lt"/>
                <a:ea typeface="+mn-ea"/>
                <a:cs typeface="+mn-cs"/>
              </a:rPr>
            </a:br>
            <a:r>
              <a:rPr lang="de-DE" altLang="de-DE">
                <a:solidFill>
                  <a:srgbClr val="004992"/>
                </a:solidFill>
                <a:latin typeface="+mn-lt"/>
                <a:ea typeface="+mn-ea"/>
                <a:cs typeface="+mn-cs"/>
              </a:rPr>
              <a:t>Apa yang anda lihat? Seberapa yakinkah anda?</a:t>
            </a:r>
          </a:p>
        </p:txBody>
      </p:sp>
      <p:sp>
        <p:nvSpPr>
          <p:cNvPr id="87042"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pelayan toko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kereta belanja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mesin hitung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pembeli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botol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cerutu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rak lemari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etalase</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56</a:t>
            </a:fld>
            <a:endParaRPr lang="de-DE" altLang="de-DE">
              <a:latin typeface="+mn-lt"/>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Toko</a:t>
            </a:r>
          </a:p>
        </p:txBody>
      </p:sp>
      <p:sp>
        <p:nvSpPr>
          <p:cNvPr id="880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pelayan toko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kereta belanja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mesin hitung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pembeli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botol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cerutu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rak lemari</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etalase</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57</a:t>
            </a:fld>
            <a:endParaRPr lang="de-DE" altLang="de-DE">
              <a:latin typeface="+mn-lt"/>
              <a:cs typeface="+mn-cs"/>
            </a:endParaRP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tidak ada dalam gambar</a:t>
            </a:r>
            <a:endParaRPr lang="de-DE" altLang="de-DE" sz="1800" b="1" dirty="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58</a:t>
            </a:fld>
            <a:endParaRPr lang="de-DE" altLang="de-DE">
              <a:latin typeface="+mn-lt"/>
              <a:cs typeface="+mn-cs"/>
            </a:endParaRPr>
          </a:p>
        </p:txBody>
      </p:sp>
      <p:pic>
        <p:nvPicPr>
          <p:cNvPr id="7"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Curah pendapat</a:t>
            </a:r>
          </a:p>
        </p:txBody>
      </p:sp>
      <p:sp>
        <p:nvSpPr>
          <p:cNvPr id="5" name="Content Placeholder 4"/>
          <p:cNvSpPr>
            <a:spLocks noGrp="1"/>
          </p:cNvSpPr>
          <p:nvPr>
            <p:ph idx="1"/>
          </p:nvPr>
        </p:nvSpPr>
        <p:spPr/>
        <p:txBody>
          <a:bodyPr/>
          <a:lstStyle/>
          <a:p>
            <a:pPr lvl="0" defTabSz="914377"/>
            <a:r>
              <a:rPr lang="pt-BR" altLang="de-DE" sz="2400" dirty="0">
                <a:solidFill>
                  <a:srgbClr val="333333"/>
                </a:solidFill>
              </a:rPr>
              <a:t>Apa yang sering anda jumpai di kolam renang?</a:t>
            </a:r>
          </a:p>
          <a:p>
            <a:pPr lvl="0" defTabSz="914377"/>
            <a:r>
              <a:rPr lang="pt-BR" altLang="de-DE" sz="2400" dirty="0">
                <a:solidFill>
                  <a:srgbClr val="333333"/>
                </a:solidFill>
              </a:rPr>
              <a:t>…</a:t>
            </a:r>
          </a:p>
          <a:p>
            <a:pPr lvl="0" defTabSz="914377"/>
            <a:r>
              <a:rPr lang="pt-BR" altLang="de-DE" sz="2400" dirty="0">
                <a:solidFill>
                  <a:srgbClr val="333333"/>
                </a:solidFill>
              </a:rPr>
              <a:t>…</a:t>
            </a:r>
          </a:p>
          <a:p>
            <a:pPr lvl="0" defTabSz="914377"/>
            <a:r>
              <a:rPr lang="pt-BR" altLang="de-DE" sz="2400" dirty="0">
                <a:solidFill>
                  <a:srgbClr val="333333"/>
                </a:solidFill>
              </a:rPr>
              <a:t>…</a:t>
            </a:r>
          </a:p>
          <a:p>
            <a:pPr lvl="0" defTabSz="914377"/>
            <a:r>
              <a:rPr lang="pt-BR"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59</a:t>
            </a:fld>
            <a:endParaRPr lang="de-DE" altLang="de-DE">
              <a:latin typeface="+mn-lt"/>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Kolam renang</a:t>
            </a:r>
            <a:br>
              <a:rPr lang="en-US" sz="3600">
                <a:solidFill>
                  <a:srgbClr val="004992"/>
                </a:solidFill>
                <a:latin typeface="+mn-lt"/>
                <a:ea typeface="+mn-ea"/>
                <a:cs typeface="+mn-cs"/>
              </a:rPr>
            </a:br>
            <a:r>
              <a:rPr lang="en-US">
                <a:solidFill>
                  <a:srgbClr val="004992"/>
                </a:solidFill>
                <a:latin typeface="+mn-lt"/>
                <a:ea typeface="+mn-ea"/>
                <a:cs typeface="+mn-cs"/>
              </a:rPr>
              <a:t>Apa yang anda lihat? Seberapa yakinkah anda?</a:t>
            </a:r>
          </a:p>
        </p:txBody>
      </p:sp>
      <p:sp>
        <p:nvSpPr>
          <p:cNvPr id="5" name="Content Placeholder 4"/>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a:solidFill>
                  <a:srgbClr val="333333"/>
                </a:solidFill>
              </a:rPr>
              <a:t>pelampung bebek</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handuk</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payung tenda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pancuran air</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kursi panjang</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topi</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koran</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60</a:t>
            </a:fld>
            <a:endParaRPr lang="de-DE" altLang="de-DE">
              <a:latin typeface="+mn-lt"/>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Kolam renang</a:t>
            </a:r>
          </a:p>
        </p:txBody>
      </p:sp>
      <p:sp>
        <p:nvSpPr>
          <p:cNvPr id="92164" name="Rectangle 5"/>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pelampung bebek</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handuk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payung tenda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pancuran air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kursi panjang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topi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koran</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61</a:t>
            </a:fld>
            <a:endParaRPr lang="de-DE" altLang="de-DE">
              <a:latin typeface="+mn-lt"/>
              <a:cs typeface="+mn-cs"/>
            </a:endParaRPr>
          </a:p>
        </p:txBody>
      </p:sp>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tidak ada dalam gambar</a:t>
            </a:r>
            <a:endParaRPr lang="de-DE" altLang="de-DE" sz="1800" b="1" dirty="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62</a:t>
            </a:fld>
            <a:endParaRPr lang="de-DE" altLang="de-DE">
              <a:latin typeface="+mn-lt"/>
              <a:cs typeface="+mn-cs"/>
            </a:endParaRPr>
          </a:p>
        </p:txBody>
      </p:sp>
      <p:pic>
        <p:nvPicPr>
          <p:cNvPr id="7"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Bank</a:t>
            </a:r>
            <a:br>
              <a:rPr lang="en-US" sz="3600">
                <a:solidFill>
                  <a:srgbClr val="004992"/>
                </a:solidFill>
                <a:latin typeface="+mn-lt"/>
                <a:ea typeface="+mn-ea"/>
                <a:cs typeface="+mn-cs"/>
              </a:rPr>
            </a:br>
            <a:r>
              <a:rPr lang="en-US">
                <a:solidFill>
                  <a:srgbClr val="004992"/>
                </a:solidFill>
                <a:latin typeface="+mn-lt"/>
                <a:ea typeface="+mn-ea"/>
                <a:cs typeface="+mn-cs"/>
              </a:rPr>
              <a:t>Apa yang anda lihat? Seberapa yakinkah anda?</a:t>
            </a:r>
          </a:p>
        </p:txBody>
      </p:sp>
      <p:sp>
        <p:nvSpPr>
          <p:cNvPr id="5" name="Content Placeholder 4"/>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kamera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mesin ATM</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brankas</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nasabah</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petugas</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anjing</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loker</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63</a:t>
            </a:fld>
            <a:endParaRPr lang="de-DE" altLang="de-DE">
              <a:latin typeface="+mn-lt"/>
              <a:cs typeface="+mn-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Bank</a:t>
            </a:r>
          </a:p>
        </p:txBody>
      </p:sp>
      <p:sp>
        <p:nvSpPr>
          <p:cNvPr id="95235"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kamera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mesin ATM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brankas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nasabah</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petugas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anjing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loker</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64</a:t>
            </a:fld>
            <a:endParaRPr lang="de-DE" altLang="de-DE">
              <a:latin typeface="+mn-lt"/>
              <a:cs typeface="+mn-cs"/>
            </a:endParaRPr>
          </a:p>
        </p:txBody>
      </p:sp>
      <p:pic>
        <p:nvPicPr>
          <p:cNvPr id="11"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tidak ada dalam gambar</a:t>
            </a:r>
            <a:endParaRPr lang="de-DE" altLang="de-DE" sz="1800" b="1" dirty="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65</a:t>
            </a:fld>
            <a:endParaRPr lang="de-DE" altLang="de-DE">
              <a:latin typeface="+mn-lt"/>
              <a:cs typeface="+mn-cs"/>
            </a:endParaRPr>
          </a:p>
        </p:txBody>
      </p:sp>
      <p:pic>
        <p:nvPicPr>
          <p:cNvPr id="7"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Perkemahan</a:t>
            </a:r>
            <a:br>
              <a:rPr lang="en-US" sz="3600">
                <a:solidFill>
                  <a:srgbClr val="004992"/>
                </a:solidFill>
                <a:latin typeface="+mn-lt"/>
                <a:ea typeface="+mn-ea"/>
                <a:cs typeface="+mn-cs"/>
              </a:rPr>
            </a:br>
            <a:r>
              <a:rPr lang="en-US">
                <a:solidFill>
                  <a:srgbClr val="004992"/>
                </a:solidFill>
                <a:latin typeface="+mn-lt"/>
                <a:ea typeface="+mn-ea"/>
                <a:cs typeface="+mn-cs"/>
              </a:rPr>
              <a:t>Apa yang anda lihat? Seberapa yakinkah anda?</a:t>
            </a:r>
          </a:p>
        </p:txBody>
      </p:sp>
      <p:sp>
        <p:nvSpPr>
          <p:cNvPr id="5" name="Content Placeholder 4"/>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mobil untuk</a:t>
            </a:r>
            <a:br>
              <a:rPr lang="de-DE" altLang="de-DE" sz="2400" dirty="0">
                <a:solidFill>
                  <a:srgbClr val="333333"/>
                </a:solidFill>
              </a:rPr>
            </a:br>
            <a:r>
              <a:rPr lang="de-DE" altLang="de-DE" sz="2400" dirty="0">
                <a:solidFill>
                  <a:srgbClr val="333333"/>
                </a:solidFill>
              </a:rPr>
              <a:t>perkemahan</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tenda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taplak meja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sepeda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kursi</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langit biru</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66</a:t>
            </a:fld>
            <a:endParaRPr lang="de-DE" altLang="de-DE">
              <a:latin typeface="+mn-lt"/>
              <a:cs typeface="+mn-c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Perkemahan</a:t>
            </a:r>
          </a:p>
        </p:txBody>
      </p:sp>
      <p:sp>
        <p:nvSpPr>
          <p:cNvPr id="98307"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mobil untuk</a:t>
            </a:r>
            <a:br>
              <a:rPr lang="de-DE" altLang="de-DE" sz="2400" dirty="0">
                <a:solidFill>
                  <a:srgbClr val="333333"/>
                </a:solidFill>
              </a:rPr>
            </a:br>
            <a:r>
              <a:rPr lang="de-DE" altLang="de-DE" sz="2400" dirty="0">
                <a:solidFill>
                  <a:srgbClr val="333333"/>
                </a:solidFill>
              </a:rPr>
              <a:t>perkemahan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tenda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taplak meja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sepeda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kursi</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langit biru</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67</a:t>
            </a:fld>
            <a:endParaRPr lang="de-DE" altLang="de-DE">
              <a:latin typeface="+mn-lt"/>
              <a:cs typeface="+mn-cs"/>
            </a:endParaRPr>
          </a:p>
        </p:txBody>
      </p:sp>
      <p:pic>
        <p:nvPicPr>
          <p:cNvPr id="11"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tidak ada dalam gambar</a:t>
            </a:r>
            <a:endParaRPr lang="de-DE" altLang="de-DE" sz="1800" b="1" dirty="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68</a:t>
            </a:fld>
            <a:endParaRPr lang="de-DE" altLang="de-DE">
              <a:latin typeface="+mn-lt"/>
              <a:cs typeface="+mn-cs"/>
            </a:endParaRPr>
          </a:p>
        </p:txBody>
      </p:sp>
      <p:pic>
        <p:nvPicPr>
          <p:cNvPr id="8"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Curah pendapat</a:t>
            </a:r>
          </a:p>
        </p:txBody>
      </p:sp>
      <p:sp>
        <p:nvSpPr>
          <p:cNvPr id="5" name="Content Placeholder 4"/>
          <p:cNvSpPr>
            <a:spLocks noGrp="1"/>
          </p:cNvSpPr>
          <p:nvPr>
            <p:ph idx="1"/>
          </p:nvPr>
        </p:nvSpPr>
        <p:spPr/>
        <p:txBody>
          <a:bodyPr/>
          <a:lstStyle/>
          <a:p>
            <a:pPr lvl="0" defTabSz="914377"/>
            <a:r>
              <a:rPr lang="de-DE" altLang="de-DE" sz="2400" dirty="0">
                <a:solidFill>
                  <a:srgbClr val="333333"/>
                </a:solidFill>
              </a:rPr>
              <a:t>Apa yang sering anda jumpai di kebun binatang?</a:t>
            </a:r>
          </a:p>
          <a:p>
            <a:pPr lvl="0" defTabSz="914377"/>
            <a:r>
              <a:rPr lang="de-DE" altLang="de-DE" sz="2400" dirty="0">
                <a:solidFill>
                  <a:srgbClr val="333333"/>
                </a:solidFill>
              </a:rPr>
              <a:t>...</a:t>
            </a:r>
          </a:p>
          <a:p>
            <a:pPr lvl="0" defTabSz="914377"/>
            <a:r>
              <a:rPr lang="de-DE" altLang="de-DE" sz="2400" dirty="0">
                <a:solidFill>
                  <a:srgbClr val="333333"/>
                </a:solidFill>
              </a:rPr>
              <a:t>...</a:t>
            </a:r>
          </a:p>
          <a:p>
            <a:pPr lvl="0" defTabSz="914377"/>
            <a:r>
              <a:rPr lang="de-DE" altLang="de-DE" sz="2400" dirty="0">
                <a:solidFill>
                  <a:srgbClr val="333333"/>
                </a:solidFill>
              </a:rPr>
              <a:t>...</a:t>
            </a:r>
          </a:p>
          <a:p>
            <a:pPr lvl="0" defTabSz="914377"/>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69</a:t>
            </a:fld>
            <a:endParaRPr lang="de-DE" altLang="de-DE">
              <a:latin typeface="+mn-lt"/>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Kebun Binatang</a:t>
            </a:r>
            <a:br>
              <a:rPr lang="de-DE" altLang="de-DE" sz="3600">
                <a:solidFill>
                  <a:srgbClr val="004992"/>
                </a:solidFill>
                <a:latin typeface="+mn-lt"/>
                <a:ea typeface="+mn-ea"/>
                <a:cs typeface="+mn-cs"/>
              </a:rPr>
            </a:br>
            <a:r>
              <a:rPr lang="de-DE" altLang="de-DE">
                <a:solidFill>
                  <a:srgbClr val="004992"/>
                </a:solidFill>
                <a:latin typeface="+mn-lt"/>
                <a:ea typeface="+mn-ea"/>
                <a:cs typeface="+mn-cs"/>
              </a:rPr>
              <a:t>Apa yang anda lihat? Seberapa yakinkah anda?</a:t>
            </a:r>
          </a:p>
        </p:txBody>
      </p:sp>
      <p:sp>
        <p:nvSpPr>
          <p:cNvPr id="5" name="Content Placeholder 4"/>
          <p:cNvSpPr>
            <a:spLocks noGrp="1"/>
          </p:cNvSpPr>
          <p:nvPr>
            <p:ph idx="1"/>
          </p:nvPr>
        </p:nvSpPr>
        <p:spPr/>
        <p:txBody>
          <a:bodyPr>
            <a:noAutofit/>
          </a:bodyPr>
          <a:lstStyle/>
          <a:p>
            <a:pPr marL="342900" indent="-342900">
              <a:lnSpc>
                <a:spcPct val="100000"/>
              </a:lnSpc>
              <a:spcBef>
                <a:spcPts val="1200"/>
              </a:spcBef>
              <a:buClr>
                <a:srgbClr val="333333"/>
              </a:buClr>
              <a:buFont typeface="WingDings"/>
              <a:buChar char=""/>
            </a:pPr>
            <a:r>
              <a:rPr lang="de-DE" altLang="de-DE" sz="2400" dirty="0">
                <a:solidFill>
                  <a:srgbClr val="333333"/>
                </a:solidFill>
              </a:rPr>
              <a:t>jerapah</a:t>
            </a:r>
          </a:p>
          <a:p>
            <a:pPr marL="342900" indent="-342900">
              <a:lnSpc>
                <a:spcPct val="100000"/>
              </a:lnSpc>
              <a:spcBef>
                <a:spcPts val="1200"/>
              </a:spcBef>
              <a:buClr>
                <a:srgbClr val="333333"/>
              </a:buClr>
              <a:buFont typeface="WingDings"/>
              <a:buChar char=""/>
            </a:pPr>
            <a:r>
              <a:rPr lang="de-DE" altLang="de-DE" sz="2400" dirty="0">
                <a:solidFill>
                  <a:srgbClr val="333333"/>
                </a:solidFill>
              </a:rPr>
              <a:t>dinding yang mengelilingi</a:t>
            </a:r>
            <a:br>
              <a:rPr lang="de-DE" altLang="de-DE" sz="2400" dirty="0">
                <a:solidFill>
                  <a:srgbClr val="333333"/>
                </a:solidFill>
              </a:rPr>
            </a:br>
            <a:r>
              <a:rPr lang="de-DE" altLang="de-DE" sz="2400" dirty="0">
                <a:solidFill>
                  <a:srgbClr val="333333"/>
                </a:solidFill>
              </a:rPr>
              <a:t>kebun binatang</a:t>
            </a:r>
          </a:p>
          <a:p>
            <a:pPr marL="342900" indent="-342900">
              <a:lnSpc>
                <a:spcPct val="100000"/>
              </a:lnSpc>
              <a:spcBef>
                <a:spcPts val="1200"/>
              </a:spcBef>
              <a:buClr>
                <a:srgbClr val="333333"/>
              </a:buClr>
              <a:buFont typeface="WingDings"/>
              <a:buChar char=""/>
            </a:pPr>
            <a:r>
              <a:rPr lang="de-DE" altLang="de-DE" sz="2400" dirty="0">
                <a:solidFill>
                  <a:srgbClr val="333333"/>
                </a:solidFill>
              </a:rPr>
              <a:t>gajah</a:t>
            </a:r>
          </a:p>
          <a:p>
            <a:pPr marL="342900" indent="-342900">
              <a:lnSpc>
                <a:spcPct val="100000"/>
              </a:lnSpc>
              <a:spcBef>
                <a:spcPts val="1200"/>
              </a:spcBef>
              <a:buClr>
                <a:srgbClr val="333333"/>
              </a:buClr>
              <a:buFont typeface="WingDings"/>
              <a:buChar char=""/>
            </a:pPr>
            <a:r>
              <a:rPr lang="de-DE" altLang="de-DE" sz="2400" dirty="0">
                <a:solidFill>
                  <a:srgbClr val="333333"/>
                </a:solidFill>
              </a:rPr>
              <a:t>penjaga kebun binatang</a:t>
            </a:r>
          </a:p>
          <a:p>
            <a:pPr marL="342900" indent="-342900">
              <a:lnSpc>
                <a:spcPct val="100000"/>
              </a:lnSpc>
              <a:spcBef>
                <a:spcPts val="1200"/>
              </a:spcBef>
              <a:buClr>
                <a:srgbClr val="333333"/>
              </a:buClr>
              <a:buFont typeface="WingDings"/>
              <a:buChar char=""/>
            </a:pPr>
            <a:r>
              <a:rPr lang="de-DE" altLang="de-DE" sz="2400" dirty="0">
                <a:solidFill>
                  <a:srgbClr val="333333"/>
                </a:solidFill>
              </a:rPr>
              <a:t>merak</a:t>
            </a:r>
          </a:p>
          <a:p>
            <a:pPr marL="342900" indent="-342900">
              <a:lnSpc>
                <a:spcPct val="100000"/>
              </a:lnSpc>
              <a:spcBef>
                <a:spcPts val="1200"/>
              </a:spcBef>
              <a:buClr>
                <a:srgbClr val="333333"/>
              </a:buClr>
              <a:buFont typeface="WingDings"/>
              <a:buChar char=""/>
            </a:pPr>
            <a:r>
              <a:rPr lang="de-DE" altLang="de-DE" sz="2400" dirty="0">
                <a:solidFill>
                  <a:srgbClr val="333333"/>
                </a:solidFill>
              </a:rPr>
              <a:t>loket masuk</a:t>
            </a:r>
          </a:p>
          <a:p>
            <a:pPr marL="342900" indent="-342900">
              <a:lnSpc>
                <a:spcPct val="100000"/>
              </a:lnSpc>
              <a:spcBef>
                <a:spcPts val="1200"/>
              </a:spcBef>
              <a:buClr>
                <a:srgbClr val="333333"/>
              </a:buClr>
              <a:buFont typeface="WingDings"/>
              <a:buChar char=""/>
            </a:pPr>
            <a:r>
              <a:rPr lang="de-DE" altLang="de-DE" sz="2400" dirty="0">
                <a:solidFill>
                  <a:srgbClr val="333333"/>
                </a:solidFill>
              </a:rPr>
              <a:t>singa</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70</a:t>
            </a:fld>
            <a:endParaRPr lang="de-DE" altLang="de-DE">
              <a:latin typeface="+mn-lt"/>
              <a:cs typeface="+mn-cs"/>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Kebun Binatang</a:t>
            </a:r>
          </a:p>
        </p:txBody>
      </p:sp>
      <p:sp>
        <p:nvSpPr>
          <p:cNvPr id="102403"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jerapah</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dinding yang mengelilingi</a:t>
            </a:r>
            <a:br>
              <a:rPr lang="de-DE" altLang="de-DE" sz="2400" dirty="0">
                <a:solidFill>
                  <a:srgbClr val="004992"/>
                </a:solidFill>
              </a:rPr>
            </a:br>
            <a:r>
              <a:rPr lang="de-DE" altLang="de-DE" sz="2400" dirty="0">
                <a:solidFill>
                  <a:srgbClr val="004992"/>
                </a:solidFill>
              </a:rPr>
              <a:t>kebun binatang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gajah</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penjaga kebun binatang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merak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loket masuk</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singa</a:t>
            </a:r>
            <a:endParaRPr lang="en-US"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71</a:t>
            </a:fld>
            <a:endParaRPr lang="de-DE" altLang="de-DE">
              <a:latin typeface="+mn-lt"/>
              <a:cs typeface="+mn-cs"/>
            </a:endParaRPr>
          </a:p>
        </p:txBody>
      </p:sp>
      <p:pic>
        <p:nvPicPr>
          <p:cNvPr id="12"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tidak ada dalam gambar</a:t>
            </a:r>
            <a:endParaRPr lang="de-DE" altLang="de-DE" sz="1800" b="1" dirty="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72</a:t>
            </a:fld>
            <a:endParaRPr lang="de-DE" altLang="de-DE">
              <a:latin typeface="+mn-lt"/>
              <a:cs typeface="+mn-cs"/>
            </a:endParaRPr>
          </a:p>
        </p:txBody>
      </p:sp>
      <p:pic>
        <p:nvPicPr>
          <p:cNvPr id="7"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Curah pendapat</a:t>
            </a:r>
          </a:p>
        </p:txBody>
      </p:sp>
      <p:sp>
        <p:nvSpPr>
          <p:cNvPr id="5" name="Content Placeholder 4"/>
          <p:cNvSpPr>
            <a:spLocks noGrp="1"/>
          </p:cNvSpPr>
          <p:nvPr>
            <p:ph idx="1"/>
          </p:nvPr>
        </p:nvSpPr>
        <p:spPr/>
        <p:txBody>
          <a:bodyPr/>
          <a:lstStyle/>
          <a:p>
            <a:pPr lvl="0" defTabSz="914377"/>
            <a:r>
              <a:rPr lang="de-DE" altLang="de-DE" sz="2400" dirty="0">
                <a:solidFill>
                  <a:srgbClr val="333333"/>
                </a:solidFill>
              </a:rPr>
              <a:t>Apa yang sering anda jumpai di ruangan tamu?</a:t>
            </a:r>
          </a:p>
          <a:p>
            <a:pPr lvl="0" defTabSz="914377"/>
            <a:r>
              <a:rPr lang="de-DE" altLang="de-DE" sz="2400" dirty="0">
                <a:solidFill>
                  <a:srgbClr val="333333"/>
                </a:solidFill>
              </a:rPr>
              <a:t>...</a:t>
            </a:r>
          </a:p>
          <a:p>
            <a:pPr lvl="0" defTabSz="914377"/>
            <a:r>
              <a:rPr lang="de-DE" altLang="de-DE" sz="2400" dirty="0">
                <a:solidFill>
                  <a:srgbClr val="333333"/>
                </a:solidFill>
              </a:rPr>
              <a:t>...</a:t>
            </a:r>
          </a:p>
          <a:p>
            <a:pPr lvl="0" defTabSz="914377"/>
            <a:r>
              <a:rPr lang="de-DE" altLang="de-DE" sz="2400" dirty="0">
                <a:solidFill>
                  <a:srgbClr val="333333"/>
                </a:solidFill>
              </a:rPr>
              <a:t>...</a:t>
            </a:r>
          </a:p>
          <a:p>
            <a:pPr lvl="0" defTabSz="914377"/>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73</a:t>
            </a:fld>
            <a:endParaRPr lang="de-DE" altLang="de-DE">
              <a:latin typeface="+mn-lt"/>
              <a:cs typeface="+mn-c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Ruangan Tamu</a:t>
            </a:r>
            <a:br>
              <a:rPr lang="en-US" sz="3600">
                <a:solidFill>
                  <a:srgbClr val="004992"/>
                </a:solidFill>
                <a:latin typeface="+mn-lt"/>
                <a:ea typeface="+mn-ea"/>
                <a:cs typeface="+mn-cs"/>
              </a:rPr>
            </a:br>
            <a:r>
              <a:rPr lang="en-US">
                <a:solidFill>
                  <a:srgbClr val="004992"/>
                </a:solidFill>
                <a:latin typeface="+mn-lt"/>
                <a:ea typeface="+mn-ea"/>
                <a:cs typeface="+mn-cs"/>
              </a:rPr>
              <a:t>Apa yang anda lihat? Seberapa yakinkah anda?</a:t>
            </a:r>
          </a:p>
        </p:txBody>
      </p:sp>
      <p:sp>
        <p:nvSpPr>
          <p:cNvPr id="5" name="Content Placeholder 4"/>
          <p:cNvSpPr>
            <a:spLocks noGrp="1"/>
          </p:cNvSpPr>
          <p:nvPr>
            <p:ph idx="1"/>
          </p:nvPr>
        </p:nvSpPr>
        <p:spPr/>
        <p:txBody>
          <a:bodyPr>
            <a:noAutofit/>
          </a:bodyPr>
          <a:lstStyle/>
          <a:p>
            <a:pPr marL="342900" lvl="0" indent="-342900" defTabSz="914377">
              <a:lnSpc>
                <a:spcPct val="100000"/>
              </a:lnSpc>
              <a:spcBef>
                <a:spcPts val="1200"/>
              </a:spcBef>
              <a:buClr>
                <a:srgbClr val="333333"/>
              </a:buClr>
              <a:buFont typeface="WingDings"/>
              <a:buChar char=""/>
            </a:pPr>
            <a:r>
              <a:rPr lang="de-DE" altLang="de-DE" sz="2400">
                <a:solidFill>
                  <a:srgbClr val="333333"/>
                </a:solidFill>
              </a:rPr>
              <a:t>meja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kursi</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taplak meja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jam</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cangkir</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bunga</a:t>
            </a:r>
          </a:p>
          <a:p>
            <a:pPr marL="342900" lvl="0" indent="-342900" defTabSz="914377">
              <a:lnSpc>
                <a:spcPct val="100000"/>
              </a:lnSpc>
              <a:spcBef>
                <a:spcPts val="1200"/>
              </a:spcBef>
              <a:buClr>
                <a:srgbClr val="333333"/>
              </a:buClr>
              <a:buFont typeface="WingDings"/>
              <a:buChar char=""/>
            </a:pPr>
            <a:r>
              <a:rPr lang="de-DE" altLang="de-DE" sz="2400" dirty="0">
                <a:solidFill>
                  <a:srgbClr val="333333"/>
                </a:solidFill>
              </a:rPr>
              <a:t>lukisan</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74</a:t>
            </a:fld>
            <a:endParaRPr lang="de-DE" altLang="de-DE">
              <a:latin typeface="+mn-lt"/>
              <a:cs typeface="+mn-c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Ruangan Tamu</a:t>
            </a:r>
          </a:p>
        </p:txBody>
      </p:sp>
      <p:sp>
        <p:nvSpPr>
          <p:cNvPr id="106499" name="Rectangle 3"/>
          <p:cNvSpPr>
            <a:spLocks noGrp="1" noChangeArrowheads="1"/>
          </p:cNvSpPr>
          <p:nvPr>
            <p:ph idx="1"/>
          </p:nvPr>
        </p:nvSpPr>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meja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kursi</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taplak meja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jam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cangkir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bunga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lukisan</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3" name="Slide Number Placeholder 2"/>
          <p:cNvSpPr>
            <a:spLocks noGrp="1"/>
          </p:cNvSpPr>
          <p:nvPr>
            <p:ph type="sldNum" sz="quarter" idx="12"/>
          </p:nvPr>
        </p:nvSpPr>
        <p:spPr/>
        <p:txBody>
          <a:bodyPr/>
          <a:lstStyle/>
          <a:p>
            <a:fld id="{12EBCB7B-BD99-4F42-8431-CA032638657E}" type="slidenum">
              <a:rPr lang="de-DE" altLang="de-DE" smtClean="0">
                <a:latin typeface="+mn-lt"/>
                <a:cs typeface="+mn-cs"/>
              </a:rPr>
              <a:pPr/>
              <a:t>75</a:t>
            </a:fld>
            <a:endParaRPr lang="de-DE" altLang="de-DE">
              <a:latin typeface="+mn-lt"/>
              <a:cs typeface="+mn-cs"/>
            </a:endParaRPr>
          </a:p>
        </p:txBody>
      </p:sp>
      <p:pic>
        <p:nvPicPr>
          <p:cNvPr id="11"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Calibri Light"/>
              </a:rPr>
              <a:t>= tidak ada dalam gambar</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Praktek</a:t>
            </a:r>
            <a:r>
              <a:rPr lang="en-US" sz="3600" dirty="0">
                <a:latin typeface="+mn-lt"/>
                <a:ea typeface="+mn-ea"/>
                <a:cs typeface="+mn-cs"/>
              </a:rPr>
              <a:t> </a:t>
            </a:r>
            <a:r>
              <a:rPr lang="en-US" sz="3600" dirty="0" err="1">
                <a:latin typeface="+mn-lt"/>
                <a:ea typeface="+mn-ea"/>
                <a:cs typeface="+mn-cs"/>
              </a:rPr>
              <a:t>dalam</a:t>
            </a:r>
            <a:r>
              <a:rPr lang="en-US" sz="3600" dirty="0">
                <a:latin typeface="+mn-lt"/>
                <a:ea typeface="+mn-ea"/>
                <a:cs typeface="+mn-cs"/>
              </a:rPr>
              <a:t> </a:t>
            </a:r>
            <a:r>
              <a:rPr lang="en-US" sz="3600" dirty="0" err="1">
                <a:latin typeface="+mn-lt"/>
                <a:ea typeface="+mn-ea"/>
                <a:cs typeface="+mn-cs"/>
              </a:rPr>
              <a:t>kehidupan</a:t>
            </a:r>
            <a:r>
              <a:rPr lang="en-US" sz="3600" dirty="0">
                <a:latin typeface="+mn-lt"/>
                <a:ea typeface="+mn-ea"/>
                <a:cs typeface="+mn-cs"/>
              </a:rPr>
              <a:t> </a:t>
            </a:r>
            <a:r>
              <a:rPr lang="en-US" sz="3600" dirty="0" err="1">
                <a:latin typeface="+mn-lt"/>
                <a:ea typeface="+mn-ea"/>
                <a:cs typeface="+mn-cs"/>
              </a:rPr>
              <a:t>Sehari-hari</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rPr>
              <a:t>Tujuan</a:t>
            </a:r>
            <a:r>
              <a:rPr lang="en-US" altLang="de-DE" sz="2400" b="1" dirty="0">
                <a:solidFill>
                  <a:srgbClr val="333333"/>
                </a:solidFill>
              </a:rPr>
              <a:t> </a:t>
            </a:r>
            <a:r>
              <a:rPr lang="en-US" altLang="de-DE" sz="2400" b="1" dirty="0" err="1">
                <a:solidFill>
                  <a:srgbClr val="333333"/>
                </a:solidFill>
              </a:rPr>
              <a:t>Pembelajaran</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bisa</a:t>
            </a:r>
            <a:r>
              <a:rPr lang="en-US" altLang="de-DE" sz="2400" dirty="0">
                <a:solidFill>
                  <a:srgbClr val="004992"/>
                </a:solidFill>
              </a:rPr>
              <a:t> </a:t>
            </a:r>
            <a:r>
              <a:rPr lang="en-US" altLang="de-DE" sz="2400" dirty="0" err="1">
                <a:solidFill>
                  <a:srgbClr val="004992"/>
                </a:solidFill>
              </a:rPr>
              <a:t>mempermainkan</a:t>
            </a:r>
            <a:r>
              <a:rPr lang="en-US" altLang="de-DE" sz="2400" dirty="0">
                <a:solidFill>
                  <a:srgbClr val="004992"/>
                </a:solidFill>
              </a:rPr>
              <a:t> </a:t>
            </a:r>
            <a:r>
              <a:rPr lang="en-US" altLang="de-DE" sz="2400" dirty="0" err="1">
                <a:solidFill>
                  <a:srgbClr val="004992"/>
                </a:solidFill>
              </a:rPr>
              <a:t>diri</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sendiri</a:t>
            </a:r>
            <a:r>
              <a:rPr lang="en-US" altLang="de-DE" sz="2400" dirty="0">
                <a:solidFill>
                  <a:srgbClr val="004992"/>
                </a:solidFill>
              </a:rPr>
              <a:t>!</a:t>
            </a:r>
            <a:br>
              <a:rPr lang="en-US" altLang="de-DE" sz="2400" dirty="0">
                <a:solidFill>
                  <a:srgbClr val="004992"/>
                </a:solidFill>
              </a:rPr>
            </a:br>
            <a:r>
              <a:rPr lang="en-US" altLang="de-DE" sz="2400" dirty="0" err="1">
                <a:solidFill>
                  <a:srgbClr val="333333"/>
                </a:solidFill>
              </a:rPr>
              <a:t>Khususnya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peristiwa</a:t>
            </a:r>
            <a:r>
              <a:rPr lang="en-US" altLang="de-DE" sz="2400" dirty="0">
                <a:solidFill>
                  <a:srgbClr val="333333"/>
                </a:solidFill>
              </a:rPr>
              <a:t> </a:t>
            </a:r>
            <a:r>
              <a:rPr lang="en-US" altLang="de-DE" sz="2400" dirty="0" err="1">
                <a:solidFill>
                  <a:srgbClr val="333333"/>
                </a:solidFill>
              </a:rPr>
              <a:t>penting</a:t>
            </a:r>
            <a:r>
              <a:rPr lang="en-US" altLang="de-DE" sz="2400" dirty="0">
                <a:solidFill>
                  <a:srgbClr val="333333"/>
                </a:solidFill>
              </a:rPr>
              <a:t> (</a:t>
            </a:r>
            <a:r>
              <a:rPr lang="en-US" altLang="de-DE" sz="2400" dirty="0" err="1">
                <a:solidFill>
                  <a:srgbClr val="333333"/>
                </a:solidFill>
              </a:rPr>
              <a:t>pertikaian</a:t>
            </a:r>
            <a:r>
              <a:rPr lang="en-US" altLang="de-DE" sz="2400" dirty="0">
                <a:solidFill>
                  <a:srgbClr val="333333"/>
                </a:solidFill>
              </a:rPr>
              <a:t>, </a:t>
            </a:r>
            <a:r>
              <a:rPr lang="en-US" altLang="de-DE" sz="2400" dirty="0" err="1">
                <a:solidFill>
                  <a:srgbClr val="333333"/>
                </a:solidFill>
              </a:rPr>
              <a:t>saksi</a:t>
            </a:r>
            <a:r>
              <a:rPr lang="en-US" altLang="de-DE" sz="2400" dirty="0">
                <a:solidFill>
                  <a:srgbClr val="333333"/>
                </a:solidFill>
              </a:rPr>
              <a:t> </a:t>
            </a:r>
            <a:r>
              <a:rPr lang="en-US" altLang="de-DE" sz="2400" dirty="0" err="1">
                <a:solidFill>
                  <a:srgbClr val="333333"/>
                </a:solidFill>
              </a:rPr>
              <a:t>mata</a:t>
            </a:r>
            <a:r>
              <a:rPr lang="en-US" altLang="de-DE" sz="2400" dirty="0">
                <a:solidFill>
                  <a:srgbClr val="333333"/>
                </a:solidFill>
              </a:rPr>
              <a:t>, </a:t>
            </a:r>
            <a:r>
              <a:rPr lang="en-US" altLang="de-DE" sz="2400" dirty="0" err="1">
                <a:solidFill>
                  <a:srgbClr val="333333"/>
                </a:solidFill>
              </a:rPr>
              <a:t>kesaksian</a:t>
            </a:r>
            <a:r>
              <a:rPr lang="en-US" altLang="de-DE" sz="2400" dirty="0">
                <a:solidFill>
                  <a:srgbClr val="333333"/>
                </a:solidFill>
              </a:rPr>
              <a:t>, </a:t>
            </a:r>
            <a:r>
              <a:rPr lang="en-US" altLang="de-DE" sz="2400" dirty="0" err="1">
                <a:solidFill>
                  <a:srgbClr val="333333"/>
                </a:solidFill>
              </a:rPr>
              <a:t>dll</a:t>
            </a:r>
            <a:r>
              <a:rPr lang="en-US" altLang="de-DE" sz="2400" dirty="0">
                <a:solidFill>
                  <a:srgbClr val="333333"/>
                </a:solidFill>
              </a:rPr>
              <a:t>.), </a:t>
            </a:r>
            <a:r>
              <a:rPr lang="en-US" altLang="de-DE" sz="2400" dirty="0" err="1">
                <a:solidFill>
                  <a:srgbClr val="333333"/>
                </a:solidFill>
              </a:rPr>
              <a:t>perlu</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i="1" dirty="0" err="1">
                <a:solidFill>
                  <a:srgbClr val="333333"/>
                </a:solidFill>
              </a:rPr>
              <a:t>tidak</a:t>
            </a:r>
            <a:r>
              <a:rPr lang="en-US" altLang="de-DE" sz="2400" i="1" dirty="0">
                <a:solidFill>
                  <a:srgbClr val="333333"/>
                </a:solidFill>
              </a:rPr>
              <a:t> </a:t>
            </a:r>
            <a:r>
              <a:rPr lang="en-US" altLang="de-DE" sz="2400" i="1" dirty="0" err="1">
                <a:solidFill>
                  <a:srgbClr val="333333"/>
                </a:solidFill>
              </a:rPr>
              <a:t>dapat</a:t>
            </a:r>
            <a:r>
              <a:rPr lang="en-US" altLang="de-DE" sz="2400" i="1" dirty="0">
                <a:solidFill>
                  <a:srgbClr val="333333"/>
                </a:solidFill>
              </a:rPr>
              <a:t> </a:t>
            </a:r>
            <a:r>
              <a:rPr lang="en-US" altLang="de-DE" sz="2400" i="1" dirty="0" err="1">
                <a:solidFill>
                  <a:srgbClr val="333333"/>
                </a:solidFill>
              </a:rPr>
              <a:t>mengingat</a:t>
            </a:r>
            <a:r>
              <a:rPr lang="en-US" altLang="de-DE" sz="2400" i="1" dirty="0">
                <a:solidFill>
                  <a:srgbClr val="333333"/>
                </a:solidFill>
              </a:rPr>
              <a:t> </a:t>
            </a:r>
            <a:r>
              <a:rPr lang="en-US" altLang="de-DE" sz="2400" i="1" dirty="0" err="1">
                <a:solidFill>
                  <a:srgbClr val="333333"/>
                </a:solidFill>
              </a:rPr>
              <a:t>dengan</a:t>
            </a:r>
            <a:r>
              <a:rPr lang="en-US" altLang="de-DE" sz="2400" i="1" dirty="0">
                <a:solidFill>
                  <a:srgbClr val="333333"/>
                </a:solidFill>
              </a:rPr>
              <a:t> </a:t>
            </a:r>
            <a:r>
              <a:rPr lang="en-US" altLang="de-DE" sz="2400" i="1" dirty="0" err="1">
                <a:solidFill>
                  <a:srgbClr val="333333"/>
                </a:solidFill>
              </a:rPr>
              <a:t>jelas</a:t>
            </a:r>
            <a:r>
              <a:rPr lang="en-US" altLang="de-DE" sz="2400" i="1" dirty="0">
                <a:solidFill>
                  <a:srgbClr val="333333"/>
                </a:solidFill>
              </a:rPr>
              <a:t> </a:t>
            </a:r>
            <a:r>
              <a:rPr lang="en-US" altLang="de-DE" sz="2400" dirty="0" err="1">
                <a:solidFill>
                  <a:srgbClr val="333333"/>
                </a:solidFill>
              </a:rPr>
              <a:t>rincian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en-US" altLang="de-DE" sz="2400" dirty="0" err="1">
                <a:solidFill>
                  <a:srgbClr val="004992"/>
                </a:solidFill>
              </a:rPr>
              <a:t>Jangan</a:t>
            </a:r>
            <a:r>
              <a:rPr lang="en-US" altLang="de-DE" sz="2400" dirty="0">
                <a:solidFill>
                  <a:srgbClr val="004992"/>
                </a:solidFill>
              </a:rPr>
              <a:t> </a:t>
            </a:r>
            <a:r>
              <a:rPr lang="en-US" altLang="de-DE" sz="2400" dirty="0" err="1">
                <a:solidFill>
                  <a:srgbClr val="004992"/>
                </a:solidFill>
              </a:rPr>
              <a:t>terlalu</a:t>
            </a:r>
            <a:r>
              <a:rPr lang="en-US" altLang="de-DE" sz="2400" dirty="0">
                <a:solidFill>
                  <a:srgbClr val="004992"/>
                </a:solidFill>
              </a:rPr>
              <a:t> </a:t>
            </a:r>
            <a:r>
              <a:rPr lang="en-US" altLang="de-DE" sz="2400" dirty="0" err="1">
                <a:solidFill>
                  <a:srgbClr val="004992"/>
                </a:solidFill>
              </a:rPr>
              <a:t>yakin</a:t>
            </a:r>
            <a:r>
              <a:rPr lang="en-US" altLang="de-DE" sz="2400" dirty="0">
                <a:solidFill>
                  <a:srgbClr val="004992"/>
                </a:solidFill>
              </a:rPr>
              <a:t> </a:t>
            </a:r>
            <a:r>
              <a:rPr lang="en-US" altLang="de-DE" sz="2400" dirty="0" err="1">
                <a:solidFill>
                  <a:srgbClr val="004992"/>
                </a:solidFill>
              </a:rPr>
              <a:t>bahwa</a:t>
            </a:r>
            <a:r>
              <a:rPr lang="en-US" altLang="de-DE" sz="2400" dirty="0">
                <a:solidFill>
                  <a:srgbClr val="004992"/>
                </a:solidFill>
              </a:rPr>
              <a:t> </a:t>
            </a: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anda</a:t>
            </a:r>
            <a:r>
              <a:rPr lang="en-US" altLang="de-DE" sz="2400" dirty="0">
                <a:solidFill>
                  <a:srgbClr val="004992"/>
                </a:solidFill>
              </a:rPr>
              <a:t> </a:t>
            </a:r>
            <a:r>
              <a:rPr lang="en-US" altLang="de-DE" sz="2400" dirty="0" err="1">
                <a:solidFill>
                  <a:srgbClr val="004992"/>
                </a:solidFill>
              </a:rPr>
              <a:t>benar</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76</a:t>
            </a:fld>
            <a:endParaRPr lang="de-DE" altLang="de-DE">
              <a:latin typeface="+mn-lt"/>
              <a:cs typeface="+mn-cs"/>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Praktek</a:t>
            </a:r>
            <a:r>
              <a:rPr lang="en-US" sz="3600" dirty="0">
                <a:latin typeface="+mn-lt"/>
                <a:ea typeface="+mn-ea"/>
                <a:cs typeface="+mn-cs"/>
              </a:rPr>
              <a:t> </a:t>
            </a:r>
            <a:r>
              <a:rPr lang="en-US" sz="3600" dirty="0" err="1">
                <a:latin typeface="+mn-lt"/>
                <a:ea typeface="+mn-ea"/>
                <a:cs typeface="+mn-cs"/>
              </a:rPr>
              <a:t>dalam</a:t>
            </a:r>
            <a:r>
              <a:rPr lang="en-US" sz="3600" dirty="0">
                <a:latin typeface="+mn-lt"/>
                <a:ea typeface="+mn-ea"/>
                <a:cs typeface="+mn-cs"/>
              </a:rPr>
              <a:t> </a:t>
            </a:r>
            <a:r>
              <a:rPr lang="en-US" sz="3600" dirty="0" err="1">
                <a:latin typeface="+mn-lt"/>
                <a:ea typeface="+mn-ea"/>
                <a:cs typeface="+mn-cs"/>
              </a:rPr>
              <a:t>kehidupan</a:t>
            </a:r>
            <a:r>
              <a:rPr lang="en-US" sz="3600" dirty="0">
                <a:latin typeface="+mn-lt"/>
                <a:ea typeface="+mn-ea"/>
                <a:cs typeface="+mn-cs"/>
              </a:rPr>
              <a:t> </a:t>
            </a:r>
            <a:r>
              <a:rPr lang="en-US" sz="3600" dirty="0" err="1">
                <a:latin typeface="+mn-lt"/>
                <a:ea typeface="+mn-ea"/>
                <a:cs typeface="+mn-cs"/>
              </a:rPr>
              <a:t>Sehari-hari</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rPr>
              <a:t>Tujuan</a:t>
            </a:r>
            <a:r>
              <a:rPr lang="en-US" altLang="de-DE" sz="2400" b="1" dirty="0">
                <a:solidFill>
                  <a:srgbClr val="333333"/>
                </a:solidFill>
              </a:rPr>
              <a:t> </a:t>
            </a:r>
            <a:r>
              <a:rPr lang="en-US" altLang="de-DE" sz="2400" b="1" dirty="0" err="1">
                <a:solidFill>
                  <a:srgbClr val="333333"/>
                </a:solidFill>
              </a:rPr>
              <a:t>Pembelajaran</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bisa</a:t>
            </a:r>
            <a:r>
              <a:rPr lang="en-US" altLang="de-DE" sz="2400" dirty="0">
                <a:solidFill>
                  <a:srgbClr val="004992"/>
                </a:solidFill>
              </a:rPr>
              <a:t> </a:t>
            </a:r>
            <a:r>
              <a:rPr lang="en-US" altLang="de-DE" sz="2400" dirty="0" err="1">
                <a:solidFill>
                  <a:srgbClr val="004992"/>
                </a:solidFill>
              </a:rPr>
              <a:t>mempermainkan</a:t>
            </a:r>
            <a:r>
              <a:rPr lang="en-US" altLang="de-DE" sz="2400" dirty="0">
                <a:solidFill>
                  <a:srgbClr val="004992"/>
                </a:solidFill>
              </a:rPr>
              <a:t> </a:t>
            </a:r>
            <a:r>
              <a:rPr lang="en-US" altLang="de-DE" sz="2400" dirty="0" err="1">
                <a:solidFill>
                  <a:srgbClr val="004992"/>
                </a:solidFill>
              </a:rPr>
              <a:t>diri</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sendiri</a:t>
            </a:r>
            <a:r>
              <a:rPr lang="en-US" altLang="de-DE" sz="2400" dirty="0">
                <a:solidFill>
                  <a:srgbClr val="004992"/>
                </a:solidFill>
              </a:rPr>
              <a:t>!</a:t>
            </a:r>
            <a:br>
              <a:rPr lang="en-US" altLang="de-DE" sz="2400" dirty="0">
                <a:solidFill>
                  <a:srgbClr val="004992"/>
                </a:solidFill>
              </a:rPr>
            </a:br>
            <a:r>
              <a:rPr lang="en-US" altLang="de-DE" sz="2400" dirty="0" err="1">
                <a:solidFill>
                  <a:srgbClr val="333333"/>
                </a:solidFill>
              </a:rPr>
              <a:t>Khususnya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peristiwa</a:t>
            </a:r>
            <a:r>
              <a:rPr lang="en-US" altLang="de-DE" sz="2400" dirty="0">
                <a:solidFill>
                  <a:srgbClr val="333333"/>
                </a:solidFill>
              </a:rPr>
              <a:t> </a:t>
            </a:r>
            <a:r>
              <a:rPr lang="en-US" altLang="de-DE" sz="2400" dirty="0" err="1">
                <a:solidFill>
                  <a:srgbClr val="333333"/>
                </a:solidFill>
              </a:rPr>
              <a:t>penting</a:t>
            </a:r>
            <a:r>
              <a:rPr lang="en-US" altLang="de-DE" sz="2400" dirty="0">
                <a:solidFill>
                  <a:srgbClr val="333333"/>
                </a:solidFill>
              </a:rPr>
              <a:t> (</a:t>
            </a:r>
            <a:r>
              <a:rPr lang="en-US" altLang="de-DE" sz="2400" dirty="0" err="1">
                <a:solidFill>
                  <a:srgbClr val="333333"/>
                </a:solidFill>
              </a:rPr>
              <a:t>pertikaian</a:t>
            </a:r>
            <a:r>
              <a:rPr lang="en-US" altLang="de-DE" sz="2400" dirty="0">
                <a:solidFill>
                  <a:srgbClr val="333333"/>
                </a:solidFill>
              </a:rPr>
              <a:t>, </a:t>
            </a:r>
            <a:r>
              <a:rPr lang="en-US" altLang="de-DE" sz="2400" dirty="0" err="1">
                <a:solidFill>
                  <a:srgbClr val="333333"/>
                </a:solidFill>
              </a:rPr>
              <a:t>saksi</a:t>
            </a:r>
            <a:r>
              <a:rPr lang="en-US" altLang="de-DE" sz="2400" dirty="0">
                <a:solidFill>
                  <a:srgbClr val="333333"/>
                </a:solidFill>
              </a:rPr>
              <a:t> </a:t>
            </a:r>
            <a:r>
              <a:rPr lang="en-US" altLang="de-DE" sz="2400" dirty="0" err="1">
                <a:solidFill>
                  <a:srgbClr val="333333"/>
                </a:solidFill>
              </a:rPr>
              <a:t>mata</a:t>
            </a:r>
            <a:r>
              <a:rPr lang="en-US" altLang="de-DE" sz="2400" dirty="0">
                <a:solidFill>
                  <a:srgbClr val="333333"/>
                </a:solidFill>
              </a:rPr>
              <a:t>, </a:t>
            </a:r>
            <a:r>
              <a:rPr lang="en-US" altLang="de-DE" sz="2400" dirty="0" err="1">
                <a:solidFill>
                  <a:srgbClr val="333333"/>
                </a:solidFill>
              </a:rPr>
              <a:t>kesaksian</a:t>
            </a:r>
            <a:r>
              <a:rPr lang="en-US" altLang="de-DE" sz="2400" dirty="0">
                <a:solidFill>
                  <a:srgbClr val="333333"/>
                </a:solidFill>
              </a:rPr>
              <a:t>, </a:t>
            </a:r>
            <a:r>
              <a:rPr lang="en-US" altLang="de-DE" sz="2400" dirty="0" err="1">
                <a:solidFill>
                  <a:srgbClr val="333333"/>
                </a:solidFill>
              </a:rPr>
              <a:t>dll</a:t>
            </a:r>
            <a:r>
              <a:rPr lang="en-US" altLang="de-DE" sz="2400" dirty="0">
                <a:solidFill>
                  <a:srgbClr val="333333"/>
                </a:solidFill>
              </a:rPr>
              <a:t>.), </a:t>
            </a:r>
            <a:r>
              <a:rPr lang="en-US" altLang="de-DE" sz="2400" dirty="0" err="1">
                <a:solidFill>
                  <a:srgbClr val="333333"/>
                </a:solidFill>
              </a:rPr>
              <a:t>perlu</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i="1" dirty="0" err="1">
                <a:solidFill>
                  <a:srgbClr val="333333"/>
                </a:solidFill>
              </a:rPr>
              <a:t>tidak</a:t>
            </a:r>
            <a:r>
              <a:rPr lang="en-US" altLang="de-DE" sz="2400" i="1" dirty="0">
                <a:solidFill>
                  <a:srgbClr val="333333"/>
                </a:solidFill>
              </a:rPr>
              <a:t> </a:t>
            </a:r>
            <a:r>
              <a:rPr lang="en-US" altLang="de-DE" sz="2400" i="1" dirty="0" err="1">
                <a:solidFill>
                  <a:srgbClr val="333333"/>
                </a:solidFill>
              </a:rPr>
              <a:t>dapat</a:t>
            </a:r>
            <a:r>
              <a:rPr lang="en-US" altLang="de-DE" sz="2400" i="1" dirty="0">
                <a:solidFill>
                  <a:srgbClr val="333333"/>
                </a:solidFill>
              </a:rPr>
              <a:t> </a:t>
            </a:r>
            <a:r>
              <a:rPr lang="en-US" altLang="de-DE" sz="2400" i="1" dirty="0" err="1">
                <a:solidFill>
                  <a:srgbClr val="333333"/>
                </a:solidFill>
              </a:rPr>
              <a:t>mengingat</a:t>
            </a:r>
            <a:r>
              <a:rPr lang="en-US" altLang="de-DE" sz="2400" i="1" dirty="0">
                <a:solidFill>
                  <a:srgbClr val="333333"/>
                </a:solidFill>
              </a:rPr>
              <a:t> </a:t>
            </a:r>
            <a:r>
              <a:rPr lang="en-US" altLang="de-DE" sz="2400" i="1" dirty="0" err="1">
                <a:solidFill>
                  <a:srgbClr val="333333"/>
                </a:solidFill>
              </a:rPr>
              <a:t>dengan</a:t>
            </a:r>
            <a:r>
              <a:rPr lang="en-US" altLang="de-DE" sz="2400" i="1" dirty="0">
                <a:solidFill>
                  <a:srgbClr val="333333"/>
                </a:solidFill>
              </a:rPr>
              <a:t> </a:t>
            </a:r>
            <a:r>
              <a:rPr lang="en-US" altLang="de-DE" sz="2400" i="1" dirty="0" err="1">
                <a:solidFill>
                  <a:srgbClr val="333333"/>
                </a:solidFill>
              </a:rPr>
              <a:t>jelas</a:t>
            </a:r>
            <a:r>
              <a:rPr lang="en-US" altLang="de-DE" sz="2400" i="1" dirty="0">
                <a:solidFill>
                  <a:srgbClr val="333333"/>
                </a:solidFill>
              </a:rPr>
              <a:t> </a:t>
            </a:r>
            <a:r>
              <a:rPr lang="en-US" altLang="de-DE" sz="2400" dirty="0" err="1">
                <a:solidFill>
                  <a:srgbClr val="333333"/>
                </a:solidFill>
              </a:rPr>
              <a:t>rincian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en-US" altLang="de-DE" sz="2400" dirty="0" err="1">
                <a:solidFill>
                  <a:srgbClr val="004992"/>
                </a:solidFill>
              </a:rPr>
              <a:t>Jangan</a:t>
            </a:r>
            <a:r>
              <a:rPr lang="en-US" altLang="de-DE" sz="2400" dirty="0">
                <a:solidFill>
                  <a:srgbClr val="004992"/>
                </a:solidFill>
              </a:rPr>
              <a:t> </a:t>
            </a:r>
            <a:r>
              <a:rPr lang="en-US" altLang="de-DE" sz="2400" dirty="0" err="1">
                <a:solidFill>
                  <a:srgbClr val="004992"/>
                </a:solidFill>
              </a:rPr>
              <a:t>terlalu</a:t>
            </a:r>
            <a:r>
              <a:rPr lang="en-US" altLang="de-DE" sz="2400" dirty="0">
                <a:solidFill>
                  <a:srgbClr val="004992"/>
                </a:solidFill>
              </a:rPr>
              <a:t> </a:t>
            </a:r>
            <a:r>
              <a:rPr lang="en-US" altLang="de-DE" sz="2400" dirty="0" err="1">
                <a:solidFill>
                  <a:srgbClr val="004992"/>
                </a:solidFill>
              </a:rPr>
              <a:t>yakin</a:t>
            </a:r>
            <a:r>
              <a:rPr lang="en-US" altLang="de-DE" sz="2400" dirty="0">
                <a:solidFill>
                  <a:srgbClr val="004992"/>
                </a:solidFill>
              </a:rPr>
              <a:t> </a:t>
            </a:r>
            <a:r>
              <a:rPr lang="en-US" altLang="de-DE" sz="2400" dirty="0" err="1">
                <a:solidFill>
                  <a:srgbClr val="004992"/>
                </a:solidFill>
              </a:rPr>
              <a:t>bahwa</a:t>
            </a:r>
            <a:r>
              <a:rPr lang="en-US" altLang="de-DE" sz="2400" dirty="0">
                <a:solidFill>
                  <a:srgbClr val="004992"/>
                </a:solidFill>
              </a:rPr>
              <a:t> </a:t>
            </a: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anda</a:t>
            </a:r>
            <a:r>
              <a:rPr lang="en-US" altLang="de-DE" sz="2400" dirty="0">
                <a:solidFill>
                  <a:srgbClr val="004992"/>
                </a:solidFill>
              </a:rPr>
              <a:t> </a:t>
            </a:r>
            <a:r>
              <a:rPr lang="en-US" altLang="de-DE" sz="2400" dirty="0" err="1">
                <a:solidFill>
                  <a:srgbClr val="004992"/>
                </a:solidFill>
              </a:rPr>
              <a:t>benar</a:t>
            </a:r>
            <a:r>
              <a:rPr lang="en-US" altLang="de-DE" sz="2400" dirty="0">
                <a:solidFill>
                  <a:srgbClr val="004992"/>
                </a:solidFill>
              </a:rPr>
              <a:t>.</a:t>
            </a:r>
          </a:p>
          <a:p>
            <a:pPr marL="774827" lvl="3" indent="-342900" defTabSz="914400" fontAlgn="base">
              <a:lnSpc>
                <a:spcPct val="100000"/>
              </a:lnSpc>
              <a:spcBef>
                <a:spcPts val="1200"/>
              </a:spcBef>
              <a:buClr>
                <a:srgbClr val="333333"/>
              </a:buClr>
              <a:buFont typeface="WingDings"/>
              <a:buChar char=""/>
            </a:pPr>
            <a:r>
              <a:rPr lang="en-US" altLang="de-DE" sz="2400" dirty="0" err="1">
                <a:solidFill>
                  <a:srgbClr val="004992"/>
                </a:solidFill>
              </a:rPr>
              <a:t>Carilah</a:t>
            </a:r>
            <a:r>
              <a:rPr lang="en-US" altLang="de-DE" sz="2400" dirty="0">
                <a:solidFill>
                  <a:srgbClr val="004992"/>
                </a:solidFill>
              </a:rPr>
              <a:t> </a:t>
            </a:r>
            <a:r>
              <a:rPr lang="en-US" altLang="de-DE" sz="2400" dirty="0" err="1">
                <a:solidFill>
                  <a:srgbClr val="004992"/>
                </a:solidFill>
              </a:rPr>
              <a:t>informasi</a:t>
            </a:r>
            <a:r>
              <a:rPr lang="en-US" altLang="de-DE" sz="2400" dirty="0">
                <a:solidFill>
                  <a:srgbClr val="004992"/>
                </a:solidFill>
              </a:rPr>
              <a:t> </a:t>
            </a:r>
            <a:r>
              <a:rPr lang="en-US" altLang="de-DE" sz="2400" dirty="0" err="1">
                <a:solidFill>
                  <a:srgbClr val="004992"/>
                </a:solidFill>
              </a:rPr>
              <a:t>tambahan</a:t>
            </a:r>
            <a:r>
              <a:rPr lang="en-US" altLang="de-DE" sz="2400" dirty="0">
                <a:solidFill>
                  <a:srgbClr val="004992"/>
                </a:solidFill>
              </a:rPr>
              <a:t> (</a:t>
            </a:r>
            <a:r>
              <a:rPr lang="en-US" altLang="de-DE" sz="2400" dirty="0" err="1">
                <a:solidFill>
                  <a:srgbClr val="004992"/>
                </a:solidFill>
              </a:rPr>
              <a:t>misalnya</a:t>
            </a:r>
            <a:r>
              <a:rPr lang="en-US" altLang="de-DE" sz="2400" dirty="0">
                <a:solidFill>
                  <a:srgbClr val="004992"/>
                </a:solidFill>
              </a:rPr>
              <a:t> </a:t>
            </a:r>
            <a:r>
              <a:rPr lang="en-US" altLang="de-DE" sz="2400" dirty="0" err="1">
                <a:solidFill>
                  <a:srgbClr val="004992"/>
                </a:solidFill>
              </a:rPr>
              <a:t>seorang</a:t>
            </a:r>
            <a:r>
              <a:rPr lang="en-US" altLang="de-DE" sz="2400" dirty="0">
                <a:solidFill>
                  <a:srgbClr val="004992"/>
                </a:solidFill>
              </a:rPr>
              <a:t> </a:t>
            </a:r>
            <a:r>
              <a:rPr lang="en-US" altLang="de-DE" sz="2400" dirty="0" err="1">
                <a:solidFill>
                  <a:srgbClr val="004992"/>
                </a:solidFill>
              </a:rPr>
              <a:t>saksi</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77</a:t>
            </a:fld>
            <a:endParaRPr lang="de-DE" altLang="de-DE">
              <a:latin typeface="+mn-lt"/>
              <a:cs typeface="+mn-cs"/>
            </a:endParaRPr>
          </a:p>
        </p:txBody>
      </p:sp>
    </p:spTree>
    <p:extLst>
      <p:ext uri="{BB962C8B-B14F-4D97-AF65-F5344CB8AC3E}">
        <p14:creationId xmlns:p14="http://schemas.microsoft.com/office/powerpoint/2010/main" val="27449154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Praktek</a:t>
            </a:r>
            <a:r>
              <a:rPr lang="en-US" sz="3600" dirty="0">
                <a:latin typeface="+mn-lt"/>
                <a:ea typeface="+mn-ea"/>
                <a:cs typeface="+mn-cs"/>
              </a:rPr>
              <a:t> </a:t>
            </a:r>
            <a:r>
              <a:rPr lang="en-US" sz="3600" dirty="0" err="1">
                <a:latin typeface="+mn-lt"/>
                <a:ea typeface="+mn-ea"/>
                <a:cs typeface="+mn-cs"/>
              </a:rPr>
              <a:t>dalam</a:t>
            </a:r>
            <a:r>
              <a:rPr lang="en-US" sz="3600" dirty="0">
                <a:latin typeface="+mn-lt"/>
                <a:ea typeface="+mn-ea"/>
                <a:cs typeface="+mn-cs"/>
              </a:rPr>
              <a:t> </a:t>
            </a:r>
            <a:r>
              <a:rPr lang="en-US" sz="3600" dirty="0" err="1">
                <a:latin typeface="+mn-lt"/>
                <a:ea typeface="+mn-ea"/>
                <a:cs typeface="+mn-cs"/>
              </a:rPr>
              <a:t>kehidupan</a:t>
            </a:r>
            <a:r>
              <a:rPr lang="en-US" sz="3600" dirty="0">
                <a:latin typeface="+mn-lt"/>
                <a:ea typeface="+mn-ea"/>
                <a:cs typeface="+mn-cs"/>
              </a:rPr>
              <a:t> </a:t>
            </a:r>
            <a:r>
              <a:rPr lang="en-US" sz="3600" dirty="0" err="1">
                <a:latin typeface="+mn-lt"/>
                <a:ea typeface="+mn-ea"/>
                <a:cs typeface="+mn-cs"/>
              </a:rPr>
              <a:t>Sehari-hari</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rPr>
              <a:t>Tujuan</a:t>
            </a:r>
            <a:r>
              <a:rPr lang="en-US" altLang="de-DE" sz="2400" b="1" dirty="0">
                <a:solidFill>
                  <a:srgbClr val="333333"/>
                </a:solidFill>
              </a:rPr>
              <a:t> </a:t>
            </a:r>
            <a:r>
              <a:rPr lang="en-US" altLang="de-DE" sz="2400" b="1" dirty="0" err="1">
                <a:solidFill>
                  <a:srgbClr val="333333"/>
                </a:solidFill>
              </a:rPr>
              <a:t>Pembelajaran</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bisa</a:t>
            </a:r>
            <a:r>
              <a:rPr lang="en-US" altLang="de-DE" sz="2400" dirty="0">
                <a:solidFill>
                  <a:srgbClr val="004992"/>
                </a:solidFill>
              </a:rPr>
              <a:t> </a:t>
            </a:r>
            <a:r>
              <a:rPr lang="en-US" altLang="de-DE" sz="2400" dirty="0" err="1">
                <a:solidFill>
                  <a:srgbClr val="004992"/>
                </a:solidFill>
              </a:rPr>
              <a:t>mempermainkan</a:t>
            </a:r>
            <a:r>
              <a:rPr lang="en-US" altLang="de-DE" sz="2400" dirty="0">
                <a:solidFill>
                  <a:srgbClr val="004992"/>
                </a:solidFill>
              </a:rPr>
              <a:t> </a:t>
            </a:r>
            <a:r>
              <a:rPr lang="en-US" altLang="de-DE" sz="2400" dirty="0" err="1">
                <a:solidFill>
                  <a:srgbClr val="004992"/>
                </a:solidFill>
              </a:rPr>
              <a:t>diri</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sendiri</a:t>
            </a:r>
            <a:r>
              <a:rPr lang="en-US" altLang="de-DE" sz="2400" dirty="0">
                <a:solidFill>
                  <a:srgbClr val="004992"/>
                </a:solidFill>
              </a:rPr>
              <a:t>!</a:t>
            </a:r>
            <a:br>
              <a:rPr lang="en-US" altLang="de-DE" sz="2400" dirty="0">
                <a:solidFill>
                  <a:srgbClr val="004992"/>
                </a:solidFill>
              </a:rPr>
            </a:br>
            <a:r>
              <a:rPr lang="en-US" altLang="de-DE" sz="2400" dirty="0" err="1">
                <a:solidFill>
                  <a:srgbClr val="333333"/>
                </a:solidFill>
              </a:rPr>
              <a:t>Khususnya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peristiwa</a:t>
            </a:r>
            <a:r>
              <a:rPr lang="en-US" altLang="de-DE" sz="2400" dirty="0">
                <a:solidFill>
                  <a:srgbClr val="333333"/>
                </a:solidFill>
              </a:rPr>
              <a:t> </a:t>
            </a:r>
            <a:r>
              <a:rPr lang="en-US" altLang="de-DE" sz="2400" dirty="0" err="1">
                <a:solidFill>
                  <a:srgbClr val="333333"/>
                </a:solidFill>
              </a:rPr>
              <a:t>penting</a:t>
            </a:r>
            <a:r>
              <a:rPr lang="en-US" altLang="de-DE" sz="2400" dirty="0">
                <a:solidFill>
                  <a:srgbClr val="333333"/>
                </a:solidFill>
              </a:rPr>
              <a:t> (</a:t>
            </a:r>
            <a:r>
              <a:rPr lang="en-US" altLang="de-DE" sz="2400" dirty="0" err="1">
                <a:solidFill>
                  <a:srgbClr val="333333"/>
                </a:solidFill>
              </a:rPr>
              <a:t>pertikaian</a:t>
            </a:r>
            <a:r>
              <a:rPr lang="en-US" altLang="de-DE" sz="2400" dirty="0">
                <a:solidFill>
                  <a:srgbClr val="333333"/>
                </a:solidFill>
              </a:rPr>
              <a:t>, </a:t>
            </a:r>
            <a:r>
              <a:rPr lang="en-US" altLang="de-DE" sz="2400" dirty="0" err="1">
                <a:solidFill>
                  <a:srgbClr val="333333"/>
                </a:solidFill>
              </a:rPr>
              <a:t>saksi</a:t>
            </a:r>
            <a:r>
              <a:rPr lang="en-US" altLang="de-DE" sz="2400" dirty="0">
                <a:solidFill>
                  <a:srgbClr val="333333"/>
                </a:solidFill>
              </a:rPr>
              <a:t> </a:t>
            </a:r>
            <a:r>
              <a:rPr lang="en-US" altLang="de-DE" sz="2400" dirty="0" err="1">
                <a:solidFill>
                  <a:srgbClr val="333333"/>
                </a:solidFill>
              </a:rPr>
              <a:t>mata</a:t>
            </a:r>
            <a:r>
              <a:rPr lang="en-US" altLang="de-DE" sz="2400" dirty="0">
                <a:solidFill>
                  <a:srgbClr val="333333"/>
                </a:solidFill>
              </a:rPr>
              <a:t>, </a:t>
            </a:r>
            <a:r>
              <a:rPr lang="en-US" altLang="de-DE" sz="2400" dirty="0" err="1">
                <a:solidFill>
                  <a:srgbClr val="333333"/>
                </a:solidFill>
              </a:rPr>
              <a:t>kesaksian</a:t>
            </a:r>
            <a:r>
              <a:rPr lang="en-US" altLang="de-DE" sz="2400" dirty="0">
                <a:solidFill>
                  <a:srgbClr val="333333"/>
                </a:solidFill>
              </a:rPr>
              <a:t>, </a:t>
            </a:r>
            <a:r>
              <a:rPr lang="en-US" altLang="de-DE" sz="2400" dirty="0" err="1">
                <a:solidFill>
                  <a:srgbClr val="333333"/>
                </a:solidFill>
              </a:rPr>
              <a:t>dll</a:t>
            </a:r>
            <a:r>
              <a:rPr lang="en-US" altLang="de-DE" sz="2400" dirty="0">
                <a:solidFill>
                  <a:srgbClr val="333333"/>
                </a:solidFill>
              </a:rPr>
              <a:t>.), </a:t>
            </a:r>
            <a:r>
              <a:rPr lang="en-US" altLang="de-DE" sz="2400" dirty="0" err="1">
                <a:solidFill>
                  <a:srgbClr val="333333"/>
                </a:solidFill>
              </a:rPr>
              <a:t>perlu</a:t>
            </a:r>
            <a:r>
              <a:rPr lang="en-US" altLang="de-DE" sz="2400" dirty="0">
                <a:solidFill>
                  <a:srgbClr val="333333"/>
                </a:solidFill>
              </a:rPr>
              <a:t> </a:t>
            </a:r>
            <a:r>
              <a:rPr lang="en-US" altLang="de-DE" sz="2400" dirty="0" err="1">
                <a:solidFill>
                  <a:srgbClr val="333333"/>
                </a:solidFill>
              </a:rPr>
              <a:t>diingat</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i="1" dirty="0" err="1">
                <a:solidFill>
                  <a:srgbClr val="333333"/>
                </a:solidFill>
              </a:rPr>
              <a:t>tidak</a:t>
            </a:r>
            <a:r>
              <a:rPr lang="en-US" altLang="de-DE" sz="2400" i="1" dirty="0">
                <a:solidFill>
                  <a:srgbClr val="333333"/>
                </a:solidFill>
              </a:rPr>
              <a:t> </a:t>
            </a:r>
            <a:r>
              <a:rPr lang="en-US" altLang="de-DE" sz="2400" i="1" dirty="0" err="1">
                <a:solidFill>
                  <a:srgbClr val="333333"/>
                </a:solidFill>
              </a:rPr>
              <a:t>dapat</a:t>
            </a:r>
            <a:r>
              <a:rPr lang="en-US" altLang="de-DE" sz="2400" i="1" dirty="0">
                <a:solidFill>
                  <a:srgbClr val="333333"/>
                </a:solidFill>
              </a:rPr>
              <a:t> </a:t>
            </a:r>
            <a:r>
              <a:rPr lang="en-US" altLang="de-DE" sz="2400" i="1" dirty="0" err="1">
                <a:solidFill>
                  <a:srgbClr val="333333"/>
                </a:solidFill>
              </a:rPr>
              <a:t>mengingat</a:t>
            </a:r>
            <a:r>
              <a:rPr lang="en-US" altLang="de-DE" sz="2400" i="1" dirty="0">
                <a:solidFill>
                  <a:srgbClr val="333333"/>
                </a:solidFill>
              </a:rPr>
              <a:t> </a:t>
            </a:r>
            <a:r>
              <a:rPr lang="en-US" altLang="de-DE" sz="2400" i="1" dirty="0" err="1">
                <a:solidFill>
                  <a:srgbClr val="333333"/>
                </a:solidFill>
              </a:rPr>
              <a:t>dengan</a:t>
            </a:r>
            <a:r>
              <a:rPr lang="en-US" altLang="de-DE" sz="2400" i="1" dirty="0">
                <a:solidFill>
                  <a:srgbClr val="333333"/>
                </a:solidFill>
              </a:rPr>
              <a:t> </a:t>
            </a:r>
            <a:r>
              <a:rPr lang="en-US" altLang="de-DE" sz="2400" i="1" dirty="0" err="1">
                <a:solidFill>
                  <a:srgbClr val="333333"/>
                </a:solidFill>
              </a:rPr>
              <a:t>jelas</a:t>
            </a:r>
            <a:r>
              <a:rPr lang="en-US" altLang="de-DE" sz="2400" i="1" dirty="0">
                <a:solidFill>
                  <a:srgbClr val="333333"/>
                </a:solidFill>
              </a:rPr>
              <a:t> </a:t>
            </a:r>
            <a:r>
              <a:rPr lang="en-US" altLang="de-DE" sz="2400" dirty="0" err="1">
                <a:solidFill>
                  <a:srgbClr val="333333"/>
                </a:solidFill>
              </a:rPr>
              <a:t>rincian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en-US" altLang="de-DE" sz="2400" dirty="0" err="1">
                <a:solidFill>
                  <a:srgbClr val="004992"/>
                </a:solidFill>
              </a:rPr>
              <a:t>Jangan</a:t>
            </a:r>
            <a:r>
              <a:rPr lang="en-US" altLang="de-DE" sz="2400" dirty="0">
                <a:solidFill>
                  <a:srgbClr val="004992"/>
                </a:solidFill>
              </a:rPr>
              <a:t> </a:t>
            </a:r>
            <a:r>
              <a:rPr lang="en-US" altLang="de-DE" sz="2400" dirty="0" err="1">
                <a:solidFill>
                  <a:srgbClr val="004992"/>
                </a:solidFill>
              </a:rPr>
              <a:t>terlalu</a:t>
            </a:r>
            <a:r>
              <a:rPr lang="en-US" altLang="de-DE" sz="2400" dirty="0">
                <a:solidFill>
                  <a:srgbClr val="004992"/>
                </a:solidFill>
              </a:rPr>
              <a:t> </a:t>
            </a:r>
            <a:r>
              <a:rPr lang="en-US" altLang="de-DE" sz="2400" dirty="0" err="1">
                <a:solidFill>
                  <a:srgbClr val="004992"/>
                </a:solidFill>
              </a:rPr>
              <a:t>yakin</a:t>
            </a:r>
            <a:r>
              <a:rPr lang="en-US" altLang="de-DE" sz="2400" dirty="0">
                <a:solidFill>
                  <a:srgbClr val="004992"/>
                </a:solidFill>
              </a:rPr>
              <a:t> </a:t>
            </a:r>
            <a:r>
              <a:rPr lang="en-US" altLang="de-DE" sz="2400" dirty="0" err="1">
                <a:solidFill>
                  <a:srgbClr val="004992"/>
                </a:solidFill>
              </a:rPr>
              <a:t>bahwa</a:t>
            </a:r>
            <a:r>
              <a:rPr lang="en-US" altLang="de-DE" sz="2400" dirty="0">
                <a:solidFill>
                  <a:srgbClr val="004992"/>
                </a:solidFill>
              </a:rPr>
              <a:t> </a:t>
            </a:r>
            <a:r>
              <a:rPr lang="en-US" altLang="de-DE" sz="2400" dirty="0" err="1">
                <a:solidFill>
                  <a:srgbClr val="004992"/>
                </a:solidFill>
              </a:rPr>
              <a:t>ingatan</a:t>
            </a:r>
            <a:r>
              <a:rPr lang="en-US" altLang="de-DE" sz="2400" dirty="0">
                <a:solidFill>
                  <a:srgbClr val="004992"/>
                </a:solidFill>
              </a:rPr>
              <a:t> </a:t>
            </a:r>
            <a:r>
              <a:rPr lang="en-US" altLang="de-DE" sz="2400" dirty="0" err="1">
                <a:solidFill>
                  <a:srgbClr val="004992"/>
                </a:solidFill>
              </a:rPr>
              <a:t>anda</a:t>
            </a:r>
            <a:r>
              <a:rPr lang="en-US" altLang="de-DE" sz="2400" dirty="0">
                <a:solidFill>
                  <a:srgbClr val="004992"/>
                </a:solidFill>
              </a:rPr>
              <a:t> </a:t>
            </a:r>
            <a:r>
              <a:rPr lang="en-US" altLang="de-DE" sz="2400" dirty="0" err="1">
                <a:solidFill>
                  <a:srgbClr val="004992"/>
                </a:solidFill>
              </a:rPr>
              <a:t>benar</a:t>
            </a:r>
            <a:r>
              <a:rPr lang="en-US" altLang="de-DE" sz="2400" dirty="0">
                <a:solidFill>
                  <a:srgbClr val="004992"/>
                </a:solidFill>
              </a:rPr>
              <a:t>.</a:t>
            </a:r>
          </a:p>
          <a:p>
            <a:pPr marL="774827" lvl="3" indent="-342900" defTabSz="914400" fontAlgn="base">
              <a:lnSpc>
                <a:spcPct val="100000"/>
              </a:lnSpc>
              <a:spcBef>
                <a:spcPts val="1200"/>
              </a:spcBef>
              <a:buClr>
                <a:srgbClr val="333333"/>
              </a:buClr>
              <a:buFont typeface="WingDings"/>
              <a:buChar char=""/>
            </a:pPr>
            <a:r>
              <a:rPr lang="en-US" altLang="de-DE" sz="2400" dirty="0" err="1">
                <a:solidFill>
                  <a:srgbClr val="004992"/>
                </a:solidFill>
              </a:rPr>
              <a:t>Carilah</a:t>
            </a:r>
            <a:r>
              <a:rPr lang="en-US" altLang="de-DE" sz="2400" dirty="0">
                <a:solidFill>
                  <a:srgbClr val="004992"/>
                </a:solidFill>
              </a:rPr>
              <a:t> </a:t>
            </a:r>
            <a:r>
              <a:rPr lang="en-US" altLang="de-DE" sz="2400" dirty="0" err="1">
                <a:solidFill>
                  <a:srgbClr val="004992"/>
                </a:solidFill>
              </a:rPr>
              <a:t>informasi</a:t>
            </a:r>
            <a:r>
              <a:rPr lang="en-US" altLang="de-DE" sz="2400" dirty="0">
                <a:solidFill>
                  <a:srgbClr val="004992"/>
                </a:solidFill>
              </a:rPr>
              <a:t> </a:t>
            </a:r>
            <a:r>
              <a:rPr lang="en-US" altLang="de-DE" sz="2400" dirty="0" err="1">
                <a:solidFill>
                  <a:srgbClr val="004992"/>
                </a:solidFill>
              </a:rPr>
              <a:t>tambahan</a:t>
            </a:r>
            <a:r>
              <a:rPr lang="en-US" altLang="de-DE" sz="2400" dirty="0">
                <a:solidFill>
                  <a:srgbClr val="004992"/>
                </a:solidFill>
              </a:rPr>
              <a:t> (</a:t>
            </a:r>
            <a:r>
              <a:rPr lang="en-US" altLang="de-DE" sz="2400" dirty="0" err="1">
                <a:solidFill>
                  <a:srgbClr val="004992"/>
                </a:solidFill>
              </a:rPr>
              <a:t>misalnya</a:t>
            </a:r>
            <a:r>
              <a:rPr lang="en-US" altLang="de-DE" sz="2400" dirty="0">
                <a:solidFill>
                  <a:srgbClr val="004992"/>
                </a:solidFill>
              </a:rPr>
              <a:t> </a:t>
            </a:r>
            <a:r>
              <a:rPr lang="en-US" altLang="de-DE" sz="2400" dirty="0" err="1">
                <a:solidFill>
                  <a:srgbClr val="004992"/>
                </a:solidFill>
              </a:rPr>
              <a:t>seorang</a:t>
            </a:r>
            <a:r>
              <a:rPr lang="en-US" altLang="de-DE" sz="2400" dirty="0">
                <a:solidFill>
                  <a:srgbClr val="004992"/>
                </a:solidFill>
              </a:rPr>
              <a:t> </a:t>
            </a:r>
            <a:r>
              <a:rPr lang="en-US" altLang="de-DE" sz="2400" dirty="0" err="1">
                <a:solidFill>
                  <a:srgbClr val="004992"/>
                </a:solidFill>
              </a:rPr>
              <a:t>saksi</a:t>
            </a:r>
            <a:r>
              <a:rPr lang="en-US" altLang="de-DE" sz="2400" dirty="0">
                <a:solidFill>
                  <a:srgbClr val="004992"/>
                </a:solidFill>
              </a:rPr>
              <a:t>).</a:t>
            </a:r>
            <a:br>
              <a:rPr lang="en-US" altLang="de-DE" sz="2400" dirty="0">
                <a:solidFill>
                  <a:srgbClr val="004992"/>
                </a:solidFill>
              </a:rPr>
            </a:br>
            <a:r>
              <a:rPr lang="en-US" altLang="de-DE" sz="2400" u="sng" dirty="0" err="1">
                <a:solidFill>
                  <a:srgbClr val="333333"/>
                </a:solidFill>
              </a:rPr>
              <a:t>Contoh</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sedang</a:t>
            </a:r>
            <a:r>
              <a:rPr lang="en-US" altLang="de-DE" sz="2400" dirty="0">
                <a:solidFill>
                  <a:srgbClr val="333333"/>
                </a:solidFill>
              </a:rPr>
              <a:t> </a:t>
            </a:r>
            <a:r>
              <a:rPr lang="en-US" altLang="de-DE" sz="2400" dirty="0" err="1">
                <a:solidFill>
                  <a:srgbClr val="333333"/>
                </a:solidFill>
              </a:rPr>
              <a:t>bertikai</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seseorang</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sama-samar</a:t>
            </a:r>
            <a:r>
              <a:rPr lang="en-US" altLang="de-DE" sz="2400" dirty="0">
                <a:solidFill>
                  <a:srgbClr val="333333"/>
                </a:solidFill>
              </a:rPr>
              <a:t> </a:t>
            </a:r>
            <a:r>
              <a:rPr lang="en-US" altLang="de-DE" sz="2400" dirty="0" err="1">
                <a:solidFill>
                  <a:srgbClr val="333333"/>
                </a:solidFill>
              </a:rPr>
              <a:t>ingat</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dia</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komentar</a:t>
            </a:r>
            <a:r>
              <a:rPr lang="en-US" altLang="de-DE" sz="2400" dirty="0">
                <a:solidFill>
                  <a:srgbClr val="333333"/>
                </a:solidFill>
              </a:rPr>
              <a:t> yang </a:t>
            </a:r>
            <a:r>
              <a:rPr lang="en-US" altLang="de-DE" sz="2400" dirty="0" err="1">
                <a:solidFill>
                  <a:srgbClr val="333333"/>
                </a:solidFill>
              </a:rPr>
              <a:t>menghina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Pertimbangkan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memori</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sedang</a:t>
            </a:r>
            <a:r>
              <a:rPr lang="en-US" altLang="de-DE" sz="2400" dirty="0">
                <a:solidFill>
                  <a:srgbClr val="333333"/>
                </a:solidFill>
              </a:rPr>
              <a:t> </a:t>
            </a:r>
            <a:r>
              <a:rPr lang="en-US" altLang="de-DE" sz="2400" dirty="0" err="1">
                <a:solidFill>
                  <a:srgbClr val="333333"/>
                </a:solidFill>
              </a:rPr>
              <a:t>mempermainkan</a:t>
            </a:r>
            <a:r>
              <a:rPr lang="en-US" altLang="de-DE" sz="2400" dirty="0">
                <a:solidFill>
                  <a:srgbClr val="333333"/>
                </a:solidFill>
              </a:rPr>
              <a:t> </a:t>
            </a:r>
            <a:r>
              <a:rPr lang="en-US" altLang="de-DE" sz="2400" dirty="0" err="1">
                <a:solidFill>
                  <a:srgbClr val="333333"/>
                </a:solidFill>
              </a:rPr>
              <a:t>trik</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ingatan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salah</a:t>
            </a:r>
            <a:r>
              <a:rPr lang="en-US" altLang="de-DE" sz="2400" dirty="0">
                <a:solidFill>
                  <a:srgbClr val="333333"/>
                </a:solidFill>
              </a:rPr>
              <a:t>. </a:t>
            </a:r>
            <a:r>
              <a:rPr lang="en-US" altLang="de-DE" sz="2400" dirty="0" err="1">
                <a:solidFill>
                  <a:srgbClr val="333333"/>
                </a:solidFill>
              </a:rPr>
              <a:t>Tanyakan</a:t>
            </a:r>
            <a:r>
              <a:rPr lang="en-US" altLang="de-DE" sz="2400" dirty="0">
                <a:solidFill>
                  <a:srgbClr val="333333"/>
                </a:solidFill>
              </a:rPr>
              <a:t> </a:t>
            </a:r>
            <a:r>
              <a:rPr lang="en-US" altLang="de-DE" sz="2400" dirty="0" err="1">
                <a:solidFill>
                  <a:srgbClr val="333333"/>
                </a:solidFill>
              </a:rPr>
              <a:t>lah</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orang yang </a:t>
            </a:r>
            <a:r>
              <a:rPr lang="en-US" altLang="de-DE" sz="2400" dirty="0" err="1">
                <a:solidFill>
                  <a:srgbClr val="333333"/>
                </a:solidFill>
              </a:rPr>
              <a:t>berada</a:t>
            </a:r>
            <a:r>
              <a:rPr lang="en-US" altLang="de-DE" sz="2400" dirty="0">
                <a:solidFill>
                  <a:srgbClr val="333333"/>
                </a:solidFill>
              </a:rPr>
              <a:t> di </a:t>
            </a:r>
            <a:r>
              <a:rPr lang="en-US" altLang="de-DE" sz="2400" dirty="0" err="1">
                <a:solidFill>
                  <a:srgbClr val="333333"/>
                </a:solidFill>
              </a:rPr>
              <a:t>tempat</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78</a:t>
            </a:fld>
            <a:endParaRPr lang="de-DE" altLang="de-DE">
              <a:latin typeface="+mn-lt"/>
              <a:cs typeface="+mn-cs"/>
            </a:endParaRPr>
          </a:p>
        </p:txBody>
      </p:sp>
    </p:spTree>
    <p:extLst>
      <p:ext uri="{BB962C8B-B14F-4D97-AF65-F5344CB8AC3E}">
        <p14:creationId xmlns:p14="http://schemas.microsoft.com/office/powerpoint/2010/main" val="25671455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 ?</a:t>
            </a:r>
          </a:p>
        </p:txBody>
      </p:sp>
      <p:sp>
        <p:nvSpPr>
          <p:cNvPr id="7" name="Content Placeholder 6"/>
          <p:cNvSpPr>
            <a:spLocks noGrp="1"/>
          </p:cNvSpPr>
          <p:nvPr>
            <p:ph idx="1"/>
          </p:nvPr>
        </p:nvSpPr>
        <p:spPr/>
        <p:txBody>
          <a:bodyPr/>
          <a:lstStyle/>
          <a:p>
            <a:pPr lvl="0" defTabSz="914400" fontAlgn="base">
              <a:defRPr/>
            </a:pPr>
            <a:r>
              <a:rPr lang="en-AU" sz="2000" dirty="0" err="1">
                <a:solidFill>
                  <a:srgbClr val="333333"/>
                </a:solidFill>
              </a:rPr>
              <a:t>Selama</a:t>
            </a:r>
            <a:r>
              <a:rPr lang="en-AU" sz="2000" dirty="0">
                <a:solidFill>
                  <a:srgbClr val="333333"/>
                </a:solidFill>
              </a:rPr>
              <a:t> </a:t>
            </a:r>
            <a:r>
              <a:rPr lang="en-AU" sz="2000" dirty="0" err="1">
                <a:solidFill>
                  <a:srgbClr val="333333"/>
                </a:solidFill>
              </a:rPr>
              <a:t>psikosis</a:t>
            </a:r>
            <a:r>
              <a:rPr lang="en-AU" sz="2000" dirty="0">
                <a:solidFill>
                  <a:srgbClr val="333333"/>
                </a:solidFill>
              </a:rPr>
              <a:t>, </a:t>
            </a:r>
            <a:r>
              <a:rPr lang="en-AU" sz="2000" dirty="0" err="1">
                <a:solidFill>
                  <a:srgbClr val="333333"/>
                </a:solidFill>
              </a:rPr>
              <a:t>ada</a:t>
            </a:r>
            <a:r>
              <a:rPr lang="en-AU" sz="2000" dirty="0">
                <a:solidFill>
                  <a:srgbClr val="333333"/>
                </a:solidFill>
              </a:rPr>
              <a:t> </a:t>
            </a:r>
            <a:r>
              <a:rPr lang="en-AU" sz="2000" dirty="0" err="1">
                <a:solidFill>
                  <a:srgbClr val="333333"/>
                </a:solidFill>
              </a:rPr>
              <a:t>kecenderungan</a:t>
            </a:r>
            <a:r>
              <a:rPr lang="en-AU" sz="2000" dirty="0">
                <a:solidFill>
                  <a:srgbClr val="333333"/>
                </a:solidFill>
              </a:rPr>
              <a:t> orang </a:t>
            </a:r>
            <a:r>
              <a:rPr lang="en-AU" sz="2000" dirty="0" err="1">
                <a:solidFill>
                  <a:srgbClr val="333333"/>
                </a:solidFill>
              </a:rPr>
              <a:t>mengingat</a:t>
            </a:r>
            <a:r>
              <a:rPr lang="en-AU" sz="2000" dirty="0">
                <a:solidFill>
                  <a:srgbClr val="333333"/>
                </a:solidFill>
              </a:rPr>
              <a:t> </a:t>
            </a:r>
            <a:r>
              <a:rPr lang="en-AU" sz="2000" dirty="0" err="1">
                <a:solidFill>
                  <a:srgbClr val="333333"/>
                </a:solidFill>
              </a:rPr>
              <a:t>apa</a:t>
            </a:r>
            <a:r>
              <a:rPr lang="en-AU" sz="2000" dirty="0">
                <a:solidFill>
                  <a:srgbClr val="333333"/>
                </a:solidFill>
              </a:rPr>
              <a:t> yang </a:t>
            </a:r>
            <a:r>
              <a:rPr lang="en-AU" sz="2000" dirty="0" err="1">
                <a:solidFill>
                  <a:srgbClr val="333333"/>
                </a:solidFill>
              </a:rPr>
              <a:t>sebenarnya</a:t>
            </a:r>
            <a:r>
              <a:rPr lang="en-AU" sz="2000" dirty="0">
                <a:solidFill>
                  <a:srgbClr val="333333"/>
                </a:solidFill>
              </a:rPr>
              <a:t> </a:t>
            </a:r>
            <a:r>
              <a:rPr lang="en-AU" sz="2000" dirty="0" err="1">
                <a:solidFill>
                  <a:srgbClr val="333333"/>
                </a:solidFill>
              </a:rPr>
              <a:t>tak</a:t>
            </a:r>
            <a:r>
              <a:rPr lang="en-AU" sz="2000" dirty="0">
                <a:solidFill>
                  <a:srgbClr val="333333"/>
                </a:solidFill>
              </a:rPr>
              <a:t> </a:t>
            </a:r>
            <a:r>
              <a:rPr lang="en-AU" sz="2000" dirty="0" err="1">
                <a:solidFill>
                  <a:srgbClr val="333333"/>
                </a:solidFill>
              </a:rPr>
              <a:t>pernah</a:t>
            </a:r>
            <a:r>
              <a:rPr lang="en-AU" sz="2000" dirty="0">
                <a:solidFill>
                  <a:srgbClr val="333333"/>
                </a:solidFill>
              </a:rPr>
              <a:t> </a:t>
            </a:r>
            <a:r>
              <a:rPr lang="en-AU" sz="2000" dirty="0" err="1">
                <a:solidFill>
                  <a:srgbClr val="333333"/>
                </a:solidFill>
              </a:rPr>
              <a:t>terjadi</a:t>
            </a:r>
            <a:r>
              <a:rPr lang="en-AU" sz="2000" dirty="0">
                <a:solidFill>
                  <a:srgbClr val="333333"/>
                </a:solidFill>
              </a:rPr>
              <a:t> </a:t>
            </a:r>
            <a:r>
              <a:rPr lang="en-AU" sz="2000" dirty="0" err="1">
                <a:solidFill>
                  <a:srgbClr val="333333"/>
                </a:solidFill>
              </a:rPr>
              <a:t>atau</a:t>
            </a:r>
            <a:r>
              <a:rPr lang="en-AU" sz="2000" dirty="0">
                <a:solidFill>
                  <a:srgbClr val="333333"/>
                </a:solidFill>
              </a:rPr>
              <a:t> </a:t>
            </a:r>
            <a:r>
              <a:rPr lang="en-AU" sz="2000" dirty="0" err="1">
                <a:solidFill>
                  <a:srgbClr val="333333"/>
                </a:solidFill>
              </a:rPr>
              <a:t>mengingat</a:t>
            </a:r>
            <a:r>
              <a:rPr lang="en-AU" sz="2000" dirty="0">
                <a:solidFill>
                  <a:srgbClr val="333333"/>
                </a:solidFill>
              </a:rPr>
              <a:t> </a:t>
            </a:r>
            <a:r>
              <a:rPr lang="en-AU" sz="2000" dirty="0" err="1">
                <a:solidFill>
                  <a:srgbClr val="333333"/>
                </a:solidFill>
              </a:rPr>
              <a:t>sesuatu</a:t>
            </a:r>
            <a:r>
              <a:rPr lang="en-AU" sz="2000" dirty="0">
                <a:solidFill>
                  <a:srgbClr val="333333"/>
                </a:solidFill>
              </a:rPr>
              <a:t> </a:t>
            </a:r>
            <a:r>
              <a:rPr lang="en-AU" sz="2000" dirty="0" err="1">
                <a:solidFill>
                  <a:srgbClr val="333333"/>
                </a:solidFill>
              </a:rPr>
              <a:t>terjadi</a:t>
            </a:r>
            <a:r>
              <a:rPr lang="en-AU" sz="2000" dirty="0">
                <a:solidFill>
                  <a:srgbClr val="333333"/>
                </a:solidFill>
              </a:rPr>
              <a:t> </a:t>
            </a:r>
            <a:r>
              <a:rPr lang="en-AU" sz="2000" dirty="0" err="1">
                <a:solidFill>
                  <a:srgbClr val="333333"/>
                </a:solidFill>
              </a:rPr>
              <a:t>dalam</a:t>
            </a:r>
            <a:r>
              <a:rPr lang="en-AU" sz="2000" dirty="0">
                <a:solidFill>
                  <a:srgbClr val="333333"/>
                </a:solidFill>
              </a:rPr>
              <a:t> </a:t>
            </a:r>
            <a:r>
              <a:rPr lang="en-AU" sz="2000" dirty="0" err="1">
                <a:solidFill>
                  <a:srgbClr val="333333"/>
                </a:solidFill>
              </a:rPr>
              <a:t>kondisi</a:t>
            </a:r>
            <a:r>
              <a:rPr lang="en-AU" sz="2000" dirty="0">
                <a:solidFill>
                  <a:srgbClr val="333333"/>
                </a:solidFill>
              </a:rPr>
              <a:t> </a:t>
            </a:r>
            <a:r>
              <a:rPr lang="en-AU" sz="2000" dirty="0" err="1">
                <a:solidFill>
                  <a:srgbClr val="333333"/>
                </a:solidFill>
              </a:rPr>
              <a:t>berbeda</a:t>
            </a:r>
            <a:r>
              <a:rPr lang="en-AU"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5" name="Slide Number Placeholder 4"/>
          <p:cNvSpPr>
            <a:spLocks noGrp="1"/>
          </p:cNvSpPr>
          <p:nvPr>
            <p:ph type="sldNum" sz="quarter" idx="12"/>
          </p:nvPr>
        </p:nvSpPr>
        <p:spPr/>
        <p:txBody>
          <a:bodyPr/>
          <a:lstStyle/>
          <a:p>
            <a:fld id="{12EBCB7B-BD99-4F42-8431-CA032638657E}" type="slidenum">
              <a:rPr lang="de-DE" altLang="de-DE" smtClean="0">
                <a:latin typeface="+mn-lt"/>
                <a:cs typeface="+mn-cs"/>
              </a:rPr>
              <a:pPr/>
              <a:t>79</a:t>
            </a:fld>
            <a:endParaRPr lang="de-DE" altLang="de-DE">
              <a:latin typeface="+mn-lt"/>
              <a:cs typeface="+mn-cs"/>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 ?</a:t>
            </a:r>
          </a:p>
        </p:txBody>
      </p:sp>
      <p:sp>
        <p:nvSpPr>
          <p:cNvPr id="7" name="Content Placeholder 6"/>
          <p:cNvSpPr>
            <a:spLocks noGrp="1"/>
          </p:cNvSpPr>
          <p:nvPr>
            <p:ph idx="1"/>
          </p:nvPr>
        </p:nvSpPr>
        <p:spPr/>
        <p:txBody>
          <a:bodyPr/>
          <a:lstStyle/>
          <a:p>
            <a:pPr lvl="0" defTabSz="914400" fontAlgn="base">
              <a:defRPr/>
            </a:pPr>
            <a:r>
              <a:rPr lang="en-AU" sz="2000" dirty="0" err="1">
                <a:solidFill>
                  <a:srgbClr val="333333"/>
                </a:solidFill>
              </a:rPr>
              <a:t>Selama</a:t>
            </a:r>
            <a:r>
              <a:rPr lang="en-AU" sz="2000" dirty="0">
                <a:solidFill>
                  <a:srgbClr val="333333"/>
                </a:solidFill>
              </a:rPr>
              <a:t> </a:t>
            </a:r>
            <a:r>
              <a:rPr lang="en-AU" sz="2000" dirty="0" err="1">
                <a:solidFill>
                  <a:srgbClr val="333333"/>
                </a:solidFill>
              </a:rPr>
              <a:t>psikosis</a:t>
            </a:r>
            <a:r>
              <a:rPr lang="en-AU" sz="2000" dirty="0">
                <a:solidFill>
                  <a:srgbClr val="333333"/>
                </a:solidFill>
              </a:rPr>
              <a:t>, </a:t>
            </a:r>
            <a:r>
              <a:rPr lang="en-AU" sz="2000" dirty="0" err="1">
                <a:solidFill>
                  <a:srgbClr val="333333"/>
                </a:solidFill>
              </a:rPr>
              <a:t>ada</a:t>
            </a:r>
            <a:r>
              <a:rPr lang="en-AU" sz="2000" dirty="0">
                <a:solidFill>
                  <a:srgbClr val="333333"/>
                </a:solidFill>
              </a:rPr>
              <a:t> </a:t>
            </a:r>
            <a:r>
              <a:rPr lang="en-AU" sz="2000" dirty="0" err="1">
                <a:solidFill>
                  <a:srgbClr val="333333"/>
                </a:solidFill>
              </a:rPr>
              <a:t>kecenderungan</a:t>
            </a:r>
            <a:r>
              <a:rPr lang="en-AU" sz="2000" dirty="0">
                <a:solidFill>
                  <a:srgbClr val="333333"/>
                </a:solidFill>
              </a:rPr>
              <a:t> orang </a:t>
            </a:r>
            <a:r>
              <a:rPr lang="en-AU" sz="2000" dirty="0" err="1">
                <a:solidFill>
                  <a:srgbClr val="333333"/>
                </a:solidFill>
              </a:rPr>
              <a:t>mengingat</a:t>
            </a:r>
            <a:r>
              <a:rPr lang="en-AU" sz="2000" dirty="0">
                <a:solidFill>
                  <a:srgbClr val="333333"/>
                </a:solidFill>
              </a:rPr>
              <a:t> </a:t>
            </a:r>
            <a:r>
              <a:rPr lang="en-AU" sz="2000" dirty="0" err="1">
                <a:solidFill>
                  <a:srgbClr val="333333"/>
                </a:solidFill>
              </a:rPr>
              <a:t>apa</a:t>
            </a:r>
            <a:r>
              <a:rPr lang="en-AU" sz="2000" dirty="0">
                <a:solidFill>
                  <a:srgbClr val="333333"/>
                </a:solidFill>
              </a:rPr>
              <a:t> yang </a:t>
            </a:r>
            <a:r>
              <a:rPr lang="en-AU" sz="2000" dirty="0" err="1">
                <a:solidFill>
                  <a:srgbClr val="333333"/>
                </a:solidFill>
              </a:rPr>
              <a:t>sebenarnya</a:t>
            </a:r>
            <a:r>
              <a:rPr lang="en-AU" sz="2000" dirty="0">
                <a:solidFill>
                  <a:srgbClr val="333333"/>
                </a:solidFill>
              </a:rPr>
              <a:t> </a:t>
            </a:r>
            <a:r>
              <a:rPr lang="en-AU" sz="2000" dirty="0" err="1">
                <a:solidFill>
                  <a:srgbClr val="333333"/>
                </a:solidFill>
              </a:rPr>
              <a:t>tak</a:t>
            </a:r>
            <a:r>
              <a:rPr lang="en-AU" sz="2000" dirty="0">
                <a:solidFill>
                  <a:srgbClr val="333333"/>
                </a:solidFill>
              </a:rPr>
              <a:t> </a:t>
            </a:r>
            <a:r>
              <a:rPr lang="en-AU" sz="2000" dirty="0" err="1">
                <a:solidFill>
                  <a:srgbClr val="333333"/>
                </a:solidFill>
              </a:rPr>
              <a:t>pernah</a:t>
            </a:r>
            <a:r>
              <a:rPr lang="en-AU" sz="2000" dirty="0">
                <a:solidFill>
                  <a:srgbClr val="333333"/>
                </a:solidFill>
              </a:rPr>
              <a:t> </a:t>
            </a:r>
            <a:r>
              <a:rPr lang="en-AU" sz="2000" dirty="0" err="1">
                <a:solidFill>
                  <a:srgbClr val="333333"/>
                </a:solidFill>
              </a:rPr>
              <a:t>terjadi</a:t>
            </a:r>
            <a:r>
              <a:rPr lang="en-AU" sz="2000" dirty="0">
                <a:solidFill>
                  <a:srgbClr val="333333"/>
                </a:solidFill>
              </a:rPr>
              <a:t> </a:t>
            </a:r>
            <a:r>
              <a:rPr lang="en-AU" sz="2000" dirty="0" err="1">
                <a:solidFill>
                  <a:srgbClr val="333333"/>
                </a:solidFill>
              </a:rPr>
              <a:t>atau</a:t>
            </a:r>
            <a:r>
              <a:rPr lang="en-AU" sz="2000" dirty="0">
                <a:solidFill>
                  <a:srgbClr val="333333"/>
                </a:solidFill>
              </a:rPr>
              <a:t> </a:t>
            </a:r>
            <a:r>
              <a:rPr lang="en-AU" sz="2000" dirty="0" err="1">
                <a:solidFill>
                  <a:srgbClr val="333333"/>
                </a:solidFill>
              </a:rPr>
              <a:t>mengingat</a:t>
            </a:r>
            <a:r>
              <a:rPr lang="en-AU" sz="2000" dirty="0">
                <a:solidFill>
                  <a:srgbClr val="333333"/>
                </a:solidFill>
              </a:rPr>
              <a:t> </a:t>
            </a:r>
            <a:r>
              <a:rPr lang="en-AU" sz="2000" dirty="0" err="1">
                <a:solidFill>
                  <a:srgbClr val="333333"/>
                </a:solidFill>
              </a:rPr>
              <a:t>sesuatu</a:t>
            </a:r>
            <a:r>
              <a:rPr lang="en-AU" sz="2000" dirty="0">
                <a:solidFill>
                  <a:srgbClr val="333333"/>
                </a:solidFill>
              </a:rPr>
              <a:t> </a:t>
            </a:r>
            <a:r>
              <a:rPr lang="en-AU" sz="2000" dirty="0" err="1">
                <a:solidFill>
                  <a:srgbClr val="333333"/>
                </a:solidFill>
              </a:rPr>
              <a:t>terjadi</a:t>
            </a:r>
            <a:r>
              <a:rPr lang="en-AU" sz="2000" dirty="0">
                <a:solidFill>
                  <a:srgbClr val="333333"/>
                </a:solidFill>
              </a:rPr>
              <a:t> </a:t>
            </a:r>
            <a:r>
              <a:rPr lang="en-AU" sz="2000" dirty="0" err="1">
                <a:solidFill>
                  <a:srgbClr val="333333"/>
                </a:solidFill>
              </a:rPr>
              <a:t>dalam</a:t>
            </a:r>
            <a:r>
              <a:rPr lang="en-AU" sz="2000" dirty="0">
                <a:solidFill>
                  <a:srgbClr val="333333"/>
                </a:solidFill>
              </a:rPr>
              <a:t> </a:t>
            </a:r>
            <a:r>
              <a:rPr lang="en-AU" sz="2000" dirty="0" err="1">
                <a:solidFill>
                  <a:srgbClr val="333333"/>
                </a:solidFill>
              </a:rPr>
              <a:t>kondisi</a:t>
            </a:r>
            <a:r>
              <a:rPr lang="en-AU" sz="2000" dirty="0">
                <a:solidFill>
                  <a:srgbClr val="333333"/>
                </a:solidFill>
              </a:rPr>
              <a:t> </a:t>
            </a:r>
            <a:r>
              <a:rPr lang="en-AU" sz="2000" dirty="0" err="1">
                <a:solidFill>
                  <a:srgbClr val="333333"/>
                </a:solidFill>
              </a:rPr>
              <a:t>berbeda</a:t>
            </a:r>
            <a:r>
              <a:rPr lang="en-AU" sz="2000" dirty="0">
                <a:solidFill>
                  <a:srgbClr val="333333"/>
                </a:solidFill>
              </a:rPr>
              <a:t>.</a:t>
            </a:r>
          </a:p>
          <a:p>
            <a:pPr lvl="0" defTabSz="914400" fontAlgn="base">
              <a:defRPr/>
            </a:pPr>
            <a:r>
              <a:rPr lang="en-AU" sz="2000" dirty="0" err="1">
                <a:solidFill>
                  <a:srgbClr val="004992"/>
                </a:solidFill>
              </a:rPr>
              <a:t>Contoh</a:t>
            </a:r>
            <a:r>
              <a:rPr lang="en-AU" sz="2000" dirty="0">
                <a:solidFill>
                  <a:srgbClr val="004992"/>
                </a:solidFill>
              </a:rPr>
              <a:t>:</a:t>
            </a:r>
            <a:r>
              <a:rPr lang="en-AU" sz="2000" dirty="0">
                <a:solidFill>
                  <a:srgbClr val="333333"/>
                </a:solidFill>
              </a:rPr>
              <a:t> Karla </a:t>
            </a:r>
            <a:r>
              <a:rPr lang="en-AU" sz="2000" dirty="0" err="1">
                <a:solidFill>
                  <a:srgbClr val="333333"/>
                </a:solidFill>
              </a:rPr>
              <a:t>ingat</a:t>
            </a:r>
            <a:r>
              <a:rPr lang="en-AU" sz="2000" dirty="0">
                <a:solidFill>
                  <a:srgbClr val="333333"/>
                </a:solidFill>
              </a:rPr>
              <a:t> </a:t>
            </a:r>
            <a:r>
              <a:rPr lang="en-AU" sz="2000" dirty="0" err="1">
                <a:solidFill>
                  <a:srgbClr val="333333"/>
                </a:solidFill>
              </a:rPr>
              <a:t>bahwa</a:t>
            </a:r>
            <a:r>
              <a:rPr lang="en-AU" sz="2000" dirty="0">
                <a:solidFill>
                  <a:srgbClr val="333333"/>
                </a:solidFill>
              </a:rPr>
              <a:t> </a:t>
            </a:r>
            <a:r>
              <a:rPr lang="en-AU" sz="2000" dirty="0" err="1">
                <a:solidFill>
                  <a:srgbClr val="333333"/>
                </a:solidFill>
              </a:rPr>
              <a:t>ia</a:t>
            </a:r>
            <a:r>
              <a:rPr lang="en-AU" sz="2000" dirty="0">
                <a:solidFill>
                  <a:srgbClr val="333333"/>
                </a:solidFill>
              </a:rPr>
              <a:t> </a:t>
            </a:r>
            <a:r>
              <a:rPr lang="en-AU" sz="2000" dirty="0" err="1">
                <a:solidFill>
                  <a:srgbClr val="333333"/>
                </a:solidFill>
              </a:rPr>
              <a:t>direkrut</a:t>
            </a:r>
            <a:r>
              <a:rPr lang="en-AU" sz="2000" dirty="0">
                <a:solidFill>
                  <a:srgbClr val="333333"/>
                </a:solidFill>
              </a:rPr>
              <a:t> </a:t>
            </a:r>
            <a:r>
              <a:rPr lang="en-AU" sz="2000" dirty="0" err="1">
                <a:solidFill>
                  <a:srgbClr val="333333"/>
                </a:solidFill>
              </a:rPr>
              <a:t>untuk</a:t>
            </a:r>
            <a:r>
              <a:rPr lang="en-AU" sz="2000" dirty="0">
                <a:solidFill>
                  <a:srgbClr val="333333"/>
                </a:solidFill>
              </a:rPr>
              <a:t> </a:t>
            </a:r>
            <a:r>
              <a:rPr lang="en-AU" sz="2000" dirty="0" err="1">
                <a:solidFill>
                  <a:srgbClr val="333333"/>
                </a:solidFill>
              </a:rPr>
              <a:t>melakukan</a:t>
            </a:r>
            <a:r>
              <a:rPr lang="en-AU" sz="2000" dirty="0">
                <a:solidFill>
                  <a:srgbClr val="333333"/>
                </a:solidFill>
              </a:rPr>
              <a:t> </a:t>
            </a:r>
            <a:r>
              <a:rPr lang="en-AU" sz="2000" dirty="0" err="1">
                <a:solidFill>
                  <a:srgbClr val="333333"/>
                </a:solidFill>
              </a:rPr>
              <a:t>serangan</a:t>
            </a:r>
            <a:r>
              <a:rPr lang="en-AU" sz="2000" dirty="0">
                <a:solidFill>
                  <a:srgbClr val="333333"/>
                </a:solidFill>
              </a:rPr>
              <a:t> </a:t>
            </a:r>
            <a:r>
              <a:rPr lang="en-AU" sz="2000" dirty="0" err="1">
                <a:solidFill>
                  <a:srgbClr val="333333"/>
                </a:solidFill>
              </a:rPr>
              <a:t>oleh</a:t>
            </a:r>
            <a:r>
              <a:rPr lang="en-AU" sz="2000" dirty="0">
                <a:solidFill>
                  <a:srgbClr val="333333"/>
                </a:solidFill>
              </a:rPr>
              <a:t> </a:t>
            </a:r>
            <a:r>
              <a:rPr lang="en-AU" sz="2000" dirty="0" err="1">
                <a:solidFill>
                  <a:srgbClr val="333333"/>
                </a:solidFill>
              </a:rPr>
              <a:t>kelompok</a:t>
            </a:r>
            <a:r>
              <a:rPr lang="en-AU" sz="2000" dirty="0">
                <a:solidFill>
                  <a:srgbClr val="333333"/>
                </a:solidFill>
              </a:rPr>
              <a:t> </a:t>
            </a:r>
            <a:r>
              <a:rPr lang="en-AU" sz="2000" dirty="0" err="1">
                <a:solidFill>
                  <a:srgbClr val="333333"/>
                </a:solidFill>
              </a:rPr>
              <a:t>teroris</a:t>
            </a:r>
            <a:r>
              <a:rPr lang="en-AU" sz="2000" dirty="0">
                <a:solidFill>
                  <a:srgbClr val="333333"/>
                </a:solidFill>
              </a:rPr>
              <a:t>.</a:t>
            </a:r>
          </a:p>
          <a:p>
            <a:pPr lvl="0" defTabSz="914400" fontAlgn="base">
              <a:defRPr/>
            </a:pPr>
            <a:r>
              <a:rPr lang="en-AU" sz="2000" dirty="0" err="1">
                <a:solidFill>
                  <a:srgbClr val="004992"/>
                </a:solidFill>
              </a:rPr>
              <a:t>Latarbelakang</a:t>
            </a:r>
            <a:r>
              <a:rPr lang="en-AU" sz="2000" dirty="0">
                <a:solidFill>
                  <a:srgbClr val="004992"/>
                </a:solidFill>
              </a:rPr>
              <a:t>:</a:t>
            </a:r>
            <a:r>
              <a:rPr lang="en-AU" sz="2000" dirty="0">
                <a:solidFill>
                  <a:srgbClr val="333333"/>
                </a:solidFill>
              </a:rPr>
              <a:t> </a:t>
            </a:r>
            <a:r>
              <a:rPr lang="id-ID" sz="2000" dirty="0">
                <a:solidFill>
                  <a:srgbClr val="333333"/>
                </a:solidFill>
              </a:rPr>
              <a:t>Seorang pria </a:t>
            </a:r>
            <a:r>
              <a:rPr lang="en-US" sz="2000" dirty="0" err="1">
                <a:solidFill>
                  <a:srgbClr val="333333"/>
                </a:solidFill>
              </a:rPr>
              <a:t>Timur</a:t>
            </a:r>
            <a:r>
              <a:rPr lang="en-US" sz="2000" dirty="0">
                <a:solidFill>
                  <a:srgbClr val="333333"/>
                </a:solidFill>
              </a:rPr>
              <a:t> Tengah </a:t>
            </a:r>
            <a:r>
              <a:rPr lang="id-ID" sz="2000" dirty="0">
                <a:solidFill>
                  <a:srgbClr val="333333"/>
                </a:solidFill>
              </a:rPr>
              <a:t>menaiki bus dan bertanya </a:t>
            </a:r>
            <a:r>
              <a:rPr lang="en-US" sz="2000" dirty="0" err="1">
                <a:solidFill>
                  <a:srgbClr val="333333"/>
                </a:solidFill>
              </a:rPr>
              <a:t>pada</a:t>
            </a:r>
            <a:r>
              <a:rPr lang="en-US" sz="2000" dirty="0">
                <a:solidFill>
                  <a:srgbClr val="333333"/>
                </a:solidFill>
              </a:rPr>
              <a:t> Karla </a:t>
            </a:r>
            <a:r>
              <a:rPr lang="id-ID" sz="2000" dirty="0">
                <a:solidFill>
                  <a:srgbClr val="333333"/>
                </a:solidFill>
              </a:rPr>
              <a:t>apakah kursi sebelahnya </a:t>
            </a:r>
            <a:r>
              <a:rPr lang="en-US" sz="2000" dirty="0" err="1">
                <a:solidFill>
                  <a:srgbClr val="333333"/>
                </a:solidFill>
              </a:rPr>
              <a:t>boleh</a:t>
            </a:r>
            <a:r>
              <a:rPr lang="en-US" sz="2000" dirty="0">
                <a:solidFill>
                  <a:srgbClr val="333333"/>
                </a:solidFill>
              </a:rPr>
              <a:t> </a:t>
            </a:r>
            <a:r>
              <a:rPr lang="en-US" sz="2000" dirty="0" err="1">
                <a:solidFill>
                  <a:srgbClr val="333333"/>
                </a:solidFill>
              </a:rPr>
              <a:t>ditempatinya</a:t>
            </a:r>
            <a:r>
              <a:rPr lang="id-ID" sz="2000" dirty="0">
                <a:solidFill>
                  <a:srgbClr val="333333"/>
                </a:solidFill>
              </a:rPr>
              <a:t>. </a:t>
            </a:r>
            <a:r>
              <a:rPr lang="en-US" sz="2000" dirty="0">
                <a:solidFill>
                  <a:srgbClr val="333333"/>
                </a:solidFill>
              </a:rPr>
              <a:t>Karla </a:t>
            </a:r>
            <a:r>
              <a:rPr lang="id-ID" sz="2000" dirty="0">
                <a:solidFill>
                  <a:srgbClr val="333333"/>
                </a:solidFill>
              </a:rPr>
              <a:t>salah menafsirkan ini sebagai sebuah kata kode untuk usaha perekrutan. Interpretasi palsu selanjutnya </a:t>
            </a:r>
            <a:r>
              <a:rPr lang="en-US" sz="2000" dirty="0" err="1">
                <a:solidFill>
                  <a:srgbClr val="333333"/>
                </a:solidFill>
              </a:rPr>
              <a:t>terekam</a:t>
            </a:r>
            <a:r>
              <a:rPr lang="en-US" sz="2000" dirty="0">
                <a:solidFill>
                  <a:srgbClr val="333333"/>
                </a:solidFill>
              </a:rPr>
              <a:t> </a:t>
            </a:r>
            <a:r>
              <a:rPr lang="id-ID" sz="2000" dirty="0">
                <a:solidFill>
                  <a:srgbClr val="333333"/>
                </a:solidFill>
              </a:rPr>
              <a:t>dalam ingatannya, misalnya bahwa orang itu menyerahkan sebuah amplop dan memperkenalkan dirinya </a:t>
            </a:r>
            <a:r>
              <a:rPr lang="id-ID" sz="2000">
                <a:solidFill>
                  <a:srgbClr val="333333"/>
                </a:solidFill>
              </a:rPr>
              <a:t>sebagai “Ali” </a:t>
            </a:r>
            <a:r>
              <a:rPr lang="id-ID" sz="2000" dirty="0">
                <a:solidFill>
                  <a:srgbClr val="333333"/>
                </a:solidFill>
              </a:rPr>
              <a:t>(rincian ini tidak sengaja ditambahkan).</a:t>
            </a:r>
            <a:endParaRPr 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5" name="Slide Number Placeholder 4"/>
          <p:cNvSpPr>
            <a:spLocks noGrp="1"/>
          </p:cNvSpPr>
          <p:nvPr>
            <p:ph type="sldNum" sz="quarter" idx="12"/>
          </p:nvPr>
        </p:nvSpPr>
        <p:spPr/>
        <p:txBody>
          <a:bodyPr/>
          <a:lstStyle/>
          <a:p>
            <a:fld id="{12EBCB7B-BD99-4F42-8431-CA032638657E}" type="slidenum">
              <a:rPr lang="de-DE" altLang="de-DE" smtClean="0">
                <a:latin typeface="+mn-lt"/>
                <a:cs typeface="+mn-cs"/>
              </a:rPr>
              <a:pPr/>
              <a:t>80</a:t>
            </a:fld>
            <a:endParaRPr lang="de-DE" altLang="de-DE">
              <a:latin typeface="+mn-lt"/>
              <a:cs typeface="+mn-cs"/>
            </a:endParaRPr>
          </a:p>
        </p:txBody>
      </p:sp>
    </p:spTree>
    <p:extLst>
      <p:ext uri="{BB962C8B-B14F-4D97-AF65-F5344CB8AC3E}">
        <p14:creationId xmlns:p14="http://schemas.microsoft.com/office/powerpoint/2010/main" val="18597517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 ?</a:t>
            </a:r>
          </a:p>
        </p:txBody>
      </p:sp>
      <p:sp>
        <p:nvSpPr>
          <p:cNvPr id="7" name="Content Placeholder 6"/>
          <p:cNvSpPr>
            <a:spLocks noGrp="1"/>
          </p:cNvSpPr>
          <p:nvPr>
            <p:ph idx="1"/>
          </p:nvPr>
        </p:nvSpPr>
        <p:spPr/>
        <p:txBody>
          <a:bodyPr/>
          <a:lstStyle/>
          <a:p>
            <a:pPr lvl="0" defTabSz="914400" fontAlgn="base">
              <a:defRPr/>
            </a:pPr>
            <a:r>
              <a:rPr lang="en-AU" sz="2000" dirty="0" err="1">
                <a:solidFill>
                  <a:srgbClr val="333333"/>
                </a:solidFill>
              </a:rPr>
              <a:t>Selama</a:t>
            </a:r>
            <a:r>
              <a:rPr lang="en-AU" sz="2000" dirty="0">
                <a:solidFill>
                  <a:srgbClr val="333333"/>
                </a:solidFill>
              </a:rPr>
              <a:t> </a:t>
            </a:r>
            <a:r>
              <a:rPr lang="en-AU" sz="2000" dirty="0" err="1">
                <a:solidFill>
                  <a:srgbClr val="333333"/>
                </a:solidFill>
              </a:rPr>
              <a:t>psikosis</a:t>
            </a:r>
            <a:r>
              <a:rPr lang="en-AU" sz="2000" dirty="0">
                <a:solidFill>
                  <a:srgbClr val="333333"/>
                </a:solidFill>
              </a:rPr>
              <a:t>, </a:t>
            </a:r>
            <a:r>
              <a:rPr lang="en-AU" sz="2000" dirty="0" err="1">
                <a:solidFill>
                  <a:srgbClr val="333333"/>
                </a:solidFill>
              </a:rPr>
              <a:t>ada</a:t>
            </a:r>
            <a:r>
              <a:rPr lang="en-AU" sz="2000" dirty="0">
                <a:solidFill>
                  <a:srgbClr val="333333"/>
                </a:solidFill>
              </a:rPr>
              <a:t> </a:t>
            </a:r>
            <a:r>
              <a:rPr lang="en-AU" sz="2000" dirty="0" err="1">
                <a:solidFill>
                  <a:srgbClr val="333333"/>
                </a:solidFill>
              </a:rPr>
              <a:t>kecenderungan</a:t>
            </a:r>
            <a:r>
              <a:rPr lang="en-AU" sz="2000" dirty="0">
                <a:solidFill>
                  <a:srgbClr val="333333"/>
                </a:solidFill>
              </a:rPr>
              <a:t> orang </a:t>
            </a:r>
            <a:r>
              <a:rPr lang="en-AU" sz="2000" dirty="0" err="1">
                <a:solidFill>
                  <a:srgbClr val="333333"/>
                </a:solidFill>
              </a:rPr>
              <a:t>mengingat</a:t>
            </a:r>
            <a:r>
              <a:rPr lang="en-AU" sz="2000" dirty="0">
                <a:solidFill>
                  <a:srgbClr val="333333"/>
                </a:solidFill>
              </a:rPr>
              <a:t> </a:t>
            </a:r>
            <a:r>
              <a:rPr lang="en-AU" sz="2000" dirty="0" err="1">
                <a:solidFill>
                  <a:srgbClr val="333333"/>
                </a:solidFill>
              </a:rPr>
              <a:t>apa</a:t>
            </a:r>
            <a:r>
              <a:rPr lang="en-AU" sz="2000" dirty="0">
                <a:solidFill>
                  <a:srgbClr val="333333"/>
                </a:solidFill>
              </a:rPr>
              <a:t> yang </a:t>
            </a:r>
            <a:r>
              <a:rPr lang="en-AU" sz="2000" dirty="0" err="1">
                <a:solidFill>
                  <a:srgbClr val="333333"/>
                </a:solidFill>
              </a:rPr>
              <a:t>sebenarnya</a:t>
            </a:r>
            <a:r>
              <a:rPr lang="en-AU" sz="2000" dirty="0">
                <a:solidFill>
                  <a:srgbClr val="333333"/>
                </a:solidFill>
              </a:rPr>
              <a:t> </a:t>
            </a:r>
            <a:r>
              <a:rPr lang="en-AU" sz="2000" dirty="0" err="1">
                <a:solidFill>
                  <a:srgbClr val="333333"/>
                </a:solidFill>
              </a:rPr>
              <a:t>tak</a:t>
            </a:r>
            <a:r>
              <a:rPr lang="en-AU" sz="2000" dirty="0">
                <a:solidFill>
                  <a:srgbClr val="333333"/>
                </a:solidFill>
              </a:rPr>
              <a:t> </a:t>
            </a:r>
            <a:r>
              <a:rPr lang="en-AU" sz="2000" dirty="0" err="1">
                <a:solidFill>
                  <a:srgbClr val="333333"/>
                </a:solidFill>
              </a:rPr>
              <a:t>pernah</a:t>
            </a:r>
            <a:r>
              <a:rPr lang="en-AU" sz="2000" dirty="0">
                <a:solidFill>
                  <a:srgbClr val="333333"/>
                </a:solidFill>
              </a:rPr>
              <a:t> </a:t>
            </a:r>
            <a:r>
              <a:rPr lang="en-AU" sz="2000" dirty="0" err="1">
                <a:solidFill>
                  <a:srgbClr val="333333"/>
                </a:solidFill>
              </a:rPr>
              <a:t>terjadi</a:t>
            </a:r>
            <a:r>
              <a:rPr lang="en-AU" sz="2000" dirty="0">
                <a:solidFill>
                  <a:srgbClr val="333333"/>
                </a:solidFill>
              </a:rPr>
              <a:t> </a:t>
            </a:r>
            <a:r>
              <a:rPr lang="en-AU" sz="2000" dirty="0" err="1">
                <a:solidFill>
                  <a:srgbClr val="333333"/>
                </a:solidFill>
              </a:rPr>
              <a:t>atau</a:t>
            </a:r>
            <a:r>
              <a:rPr lang="en-AU" sz="2000" dirty="0">
                <a:solidFill>
                  <a:srgbClr val="333333"/>
                </a:solidFill>
              </a:rPr>
              <a:t> </a:t>
            </a:r>
            <a:r>
              <a:rPr lang="en-AU" sz="2000" dirty="0" err="1">
                <a:solidFill>
                  <a:srgbClr val="333333"/>
                </a:solidFill>
              </a:rPr>
              <a:t>mengingat</a:t>
            </a:r>
            <a:r>
              <a:rPr lang="en-AU" sz="2000" dirty="0">
                <a:solidFill>
                  <a:srgbClr val="333333"/>
                </a:solidFill>
              </a:rPr>
              <a:t> </a:t>
            </a:r>
            <a:r>
              <a:rPr lang="en-AU" sz="2000" dirty="0" err="1">
                <a:solidFill>
                  <a:srgbClr val="333333"/>
                </a:solidFill>
              </a:rPr>
              <a:t>sesuatu</a:t>
            </a:r>
            <a:r>
              <a:rPr lang="en-AU" sz="2000" dirty="0">
                <a:solidFill>
                  <a:srgbClr val="333333"/>
                </a:solidFill>
              </a:rPr>
              <a:t> </a:t>
            </a:r>
            <a:r>
              <a:rPr lang="en-AU" sz="2000" dirty="0" err="1">
                <a:solidFill>
                  <a:srgbClr val="333333"/>
                </a:solidFill>
              </a:rPr>
              <a:t>terjadi</a:t>
            </a:r>
            <a:r>
              <a:rPr lang="en-AU" sz="2000" dirty="0">
                <a:solidFill>
                  <a:srgbClr val="333333"/>
                </a:solidFill>
              </a:rPr>
              <a:t> </a:t>
            </a:r>
            <a:r>
              <a:rPr lang="en-AU" sz="2000" dirty="0" err="1">
                <a:solidFill>
                  <a:srgbClr val="333333"/>
                </a:solidFill>
              </a:rPr>
              <a:t>dalam</a:t>
            </a:r>
            <a:r>
              <a:rPr lang="en-AU" sz="2000" dirty="0">
                <a:solidFill>
                  <a:srgbClr val="333333"/>
                </a:solidFill>
              </a:rPr>
              <a:t> </a:t>
            </a:r>
            <a:r>
              <a:rPr lang="en-AU" sz="2000" dirty="0" err="1">
                <a:solidFill>
                  <a:srgbClr val="333333"/>
                </a:solidFill>
              </a:rPr>
              <a:t>kondisi</a:t>
            </a:r>
            <a:r>
              <a:rPr lang="en-AU" sz="2000" dirty="0">
                <a:solidFill>
                  <a:srgbClr val="333333"/>
                </a:solidFill>
              </a:rPr>
              <a:t> </a:t>
            </a:r>
            <a:r>
              <a:rPr lang="en-AU" sz="2000" dirty="0" err="1">
                <a:solidFill>
                  <a:srgbClr val="333333"/>
                </a:solidFill>
              </a:rPr>
              <a:t>berbeda</a:t>
            </a:r>
            <a:r>
              <a:rPr lang="en-AU" sz="2000" dirty="0">
                <a:solidFill>
                  <a:srgbClr val="333333"/>
                </a:solidFill>
              </a:rPr>
              <a:t>.</a:t>
            </a:r>
          </a:p>
          <a:p>
            <a:pPr lvl="0" defTabSz="914400" fontAlgn="base">
              <a:defRPr/>
            </a:pPr>
            <a:r>
              <a:rPr lang="en-AU" sz="2000" dirty="0" err="1">
                <a:solidFill>
                  <a:srgbClr val="004992"/>
                </a:solidFill>
              </a:rPr>
              <a:t>Contoh</a:t>
            </a:r>
            <a:r>
              <a:rPr lang="en-AU" sz="2000" dirty="0">
                <a:solidFill>
                  <a:srgbClr val="004992"/>
                </a:solidFill>
              </a:rPr>
              <a:t>:</a:t>
            </a:r>
            <a:r>
              <a:rPr lang="en-AU" sz="2000" dirty="0">
                <a:solidFill>
                  <a:srgbClr val="333333"/>
                </a:solidFill>
              </a:rPr>
              <a:t> Karla </a:t>
            </a:r>
            <a:r>
              <a:rPr lang="en-AU" sz="2000" dirty="0" err="1">
                <a:solidFill>
                  <a:srgbClr val="333333"/>
                </a:solidFill>
              </a:rPr>
              <a:t>ingat</a:t>
            </a:r>
            <a:r>
              <a:rPr lang="en-AU" sz="2000" dirty="0">
                <a:solidFill>
                  <a:srgbClr val="333333"/>
                </a:solidFill>
              </a:rPr>
              <a:t> </a:t>
            </a:r>
            <a:r>
              <a:rPr lang="en-AU" sz="2000" dirty="0" err="1">
                <a:solidFill>
                  <a:srgbClr val="333333"/>
                </a:solidFill>
              </a:rPr>
              <a:t>bahwa</a:t>
            </a:r>
            <a:r>
              <a:rPr lang="en-AU" sz="2000" dirty="0">
                <a:solidFill>
                  <a:srgbClr val="333333"/>
                </a:solidFill>
              </a:rPr>
              <a:t> </a:t>
            </a:r>
            <a:r>
              <a:rPr lang="en-AU" sz="2000" dirty="0" err="1">
                <a:solidFill>
                  <a:srgbClr val="333333"/>
                </a:solidFill>
              </a:rPr>
              <a:t>ia</a:t>
            </a:r>
            <a:r>
              <a:rPr lang="en-AU" sz="2000" dirty="0">
                <a:solidFill>
                  <a:srgbClr val="333333"/>
                </a:solidFill>
              </a:rPr>
              <a:t> </a:t>
            </a:r>
            <a:r>
              <a:rPr lang="en-AU" sz="2000" dirty="0" err="1">
                <a:solidFill>
                  <a:srgbClr val="333333"/>
                </a:solidFill>
              </a:rPr>
              <a:t>direkrut</a:t>
            </a:r>
            <a:r>
              <a:rPr lang="en-AU" sz="2000" dirty="0">
                <a:solidFill>
                  <a:srgbClr val="333333"/>
                </a:solidFill>
              </a:rPr>
              <a:t> </a:t>
            </a:r>
            <a:r>
              <a:rPr lang="en-AU" sz="2000" dirty="0" err="1">
                <a:solidFill>
                  <a:srgbClr val="333333"/>
                </a:solidFill>
              </a:rPr>
              <a:t>untuk</a:t>
            </a:r>
            <a:r>
              <a:rPr lang="en-AU" sz="2000" dirty="0">
                <a:solidFill>
                  <a:srgbClr val="333333"/>
                </a:solidFill>
              </a:rPr>
              <a:t> </a:t>
            </a:r>
            <a:r>
              <a:rPr lang="en-AU" sz="2000" dirty="0" err="1">
                <a:solidFill>
                  <a:srgbClr val="333333"/>
                </a:solidFill>
              </a:rPr>
              <a:t>melakukan</a:t>
            </a:r>
            <a:r>
              <a:rPr lang="en-AU" sz="2000" dirty="0">
                <a:solidFill>
                  <a:srgbClr val="333333"/>
                </a:solidFill>
              </a:rPr>
              <a:t> </a:t>
            </a:r>
            <a:r>
              <a:rPr lang="en-AU" sz="2000" dirty="0" err="1">
                <a:solidFill>
                  <a:srgbClr val="333333"/>
                </a:solidFill>
              </a:rPr>
              <a:t>serangan</a:t>
            </a:r>
            <a:r>
              <a:rPr lang="en-AU" sz="2000" dirty="0">
                <a:solidFill>
                  <a:srgbClr val="333333"/>
                </a:solidFill>
              </a:rPr>
              <a:t> </a:t>
            </a:r>
            <a:r>
              <a:rPr lang="en-AU" sz="2000" dirty="0" err="1">
                <a:solidFill>
                  <a:srgbClr val="333333"/>
                </a:solidFill>
              </a:rPr>
              <a:t>oleh</a:t>
            </a:r>
            <a:r>
              <a:rPr lang="en-AU" sz="2000" dirty="0">
                <a:solidFill>
                  <a:srgbClr val="333333"/>
                </a:solidFill>
              </a:rPr>
              <a:t> </a:t>
            </a:r>
            <a:r>
              <a:rPr lang="en-AU" sz="2000" dirty="0" err="1">
                <a:solidFill>
                  <a:srgbClr val="333333"/>
                </a:solidFill>
              </a:rPr>
              <a:t>kelompok</a:t>
            </a:r>
            <a:r>
              <a:rPr lang="en-AU" sz="2000" dirty="0">
                <a:solidFill>
                  <a:srgbClr val="333333"/>
                </a:solidFill>
              </a:rPr>
              <a:t> </a:t>
            </a:r>
            <a:r>
              <a:rPr lang="en-AU" sz="2000" dirty="0" err="1">
                <a:solidFill>
                  <a:srgbClr val="333333"/>
                </a:solidFill>
              </a:rPr>
              <a:t>teroris</a:t>
            </a:r>
            <a:r>
              <a:rPr lang="en-AU" sz="2000" dirty="0">
                <a:solidFill>
                  <a:srgbClr val="333333"/>
                </a:solidFill>
              </a:rPr>
              <a:t>.</a:t>
            </a:r>
          </a:p>
          <a:p>
            <a:pPr lvl="0" defTabSz="914400" fontAlgn="base">
              <a:defRPr/>
            </a:pPr>
            <a:r>
              <a:rPr lang="en-AU" sz="2000" dirty="0" err="1">
                <a:solidFill>
                  <a:srgbClr val="004992"/>
                </a:solidFill>
              </a:rPr>
              <a:t>Latarbelakang</a:t>
            </a:r>
            <a:r>
              <a:rPr lang="en-AU" sz="2000" dirty="0">
                <a:solidFill>
                  <a:srgbClr val="004992"/>
                </a:solidFill>
              </a:rPr>
              <a:t>:</a:t>
            </a:r>
            <a:r>
              <a:rPr lang="en-AU" sz="2000" dirty="0">
                <a:solidFill>
                  <a:srgbClr val="333333"/>
                </a:solidFill>
              </a:rPr>
              <a:t> </a:t>
            </a:r>
            <a:r>
              <a:rPr lang="id-ID" sz="2000" dirty="0">
                <a:solidFill>
                  <a:srgbClr val="333333"/>
                </a:solidFill>
              </a:rPr>
              <a:t>Seorang pria </a:t>
            </a:r>
            <a:r>
              <a:rPr lang="en-US" sz="2000" dirty="0" err="1">
                <a:solidFill>
                  <a:srgbClr val="333333"/>
                </a:solidFill>
              </a:rPr>
              <a:t>Timur</a:t>
            </a:r>
            <a:r>
              <a:rPr lang="en-US" sz="2000" dirty="0">
                <a:solidFill>
                  <a:srgbClr val="333333"/>
                </a:solidFill>
              </a:rPr>
              <a:t> Tengah </a:t>
            </a:r>
            <a:r>
              <a:rPr lang="id-ID" sz="2000" dirty="0">
                <a:solidFill>
                  <a:srgbClr val="333333"/>
                </a:solidFill>
              </a:rPr>
              <a:t>menaiki bus dan bertanya </a:t>
            </a:r>
            <a:r>
              <a:rPr lang="en-US" sz="2000" dirty="0" err="1">
                <a:solidFill>
                  <a:srgbClr val="333333"/>
                </a:solidFill>
              </a:rPr>
              <a:t>pada</a:t>
            </a:r>
            <a:r>
              <a:rPr lang="en-US" sz="2000" dirty="0">
                <a:solidFill>
                  <a:srgbClr val="333333"/>
                </a:solidFill>
              </a:rPr>
              <a:t> Karla </a:t>
            </a:r>
            <a:r>
              <a:rPr lang="id-ID" sz="2000" dirty="0">
                <a:solidFill>
                  <a:srgbClr val="333333"/>
                </a:solidFill>
              </a:rPr>
              <a:t>apakah kursi sebelahnya </a:t>
            </a:r>
            <a:r>
              <a:rPr lang="en-US" sz="2000" dirty="0" err="1">
                <a:solidFill>
                  <a:srgbClr val="333333"/>
                </a:solidFill>
              </a:rPr>
              <a:t>boleh</a:t>
            </a:r>
            <a:r>
              <a:rPr lang="en-US" sz="2000" dirty="0">
                <a:solidFill>
                  <a:srgbClr val="333333"/>
                </a:solidFill>
              </a:rPr>
              <a:t> </a:t>
            </a:r>
            <a:r>
              <a:rPr lang="en-US" sz="2000" dirty="0" err="1">
                <a:solidFill>
                  <a:srgbClr val="333333"/>
                </a:solidFill>
              </a:rPr>
              <a:t>ditempatinya</a:t>
            </a:r>
            <a:r>
              <a:rPr lang="id-ID" sz="2000" dirty="0">
                <a:solidFill>
                  <a:srgbClr val="333333"/>
                </a:solidFill>
              </a:rPr>
              <a:t>. </a:t>
            </a:r>
            <a:r>
              <a:rPr lang="en-US" sz="2000" dirty="0">
                <a:solidFill>
                  <a:srgbClr val="333333"/>
                </a:solidFill>
              </a:rPr>
              <a:t>Karla </a:t>
            </a:r>
            <a:r>
              <a:rPr lang="id-ID" sz="2000" dirty="0">
                <a:solidFill>
                  <a:srgbClr val="333333"/>
                </a:solidFill>
              </a:rPr>
              <a:t>salah menafsirkan ini sebagai sebuah kata kode untuk usaha perekrutan. Interpretasi palsu selanjutnya </a:t>
            </a:r>
            <a:r>
              <a:rPr lang="en-US" sz="2000" dirty="0" err="1">
                <a:solidFill>
                  <a:srgbClr val="333333"/>
                </a:solidFill>
              </a:rPr>
              <a:t>terekam</a:t>
            </a:r>
            <a:r>
              <a:rPr lang="en-US" sz="2000" dirty="0">
                <a:solidFill>
                  <a:srgbClr val="333333"/>
                </a:solidFill>
              </a:rPr>
              <a:t> </a:t>
            </a:r>
            <a:r>
              <a:rPr lang="id-ID" sz="2000" dirty="0">
                <a:solidFill>
                  <a:srgbClr val="333333"/>
                </a:solidFill>
              </a:rPr>
              <a:t>dalam ingatannya, misalnya bahwa orang itu menyerahkan sebuah amplop dan memperkenalkan dirinya </a:t>
            </a:r>
            <a:r>
              <a:rPr lang="id-ID" sz="2000">
                <a:solidFill>
                  <a:srgbClr val="333333"/>
                </a:solidFill>
              </a:rPr>
              <a:t>sebagai “Ali” </a:t>
            </a:r>
            <a:r>
              <a:rPr lang="id-ID" sz="2000" dirty="0">
                <a:solidFill>
                  <a:srgbClr val="333333"/>
                </a:solidFill>
              </a:rPr>
              <a:t>(rincian ini tidak sengaja ditambahkan).</a:t>
            </a:r>
            <a:endParaRPr lang="de-DE" sz="2000" dirty="0">
              <a:solidFill>
                <a:srgbClr val="333333"/>
              </a:solidFill>
            </a:endParaRPr>
          </a:p>
          <a:p>
            <a:pPr lvl="0" defTabSz="914400" fontAlgn="base">
              <a:defRPr/>
            </a:pPr>
            <a:r>
              <a:rPr lang="en-AU" sz="2000" dirty="0" err="1">
                <a:solidFill>
                  <a:srgbClr val="333333"/>
                </a:solidFill>
              </a:rPr>
              <a:t>Memori</a:t>
            </a:r>
            <a:r>
              <a:rPr lang="en-AU" sz="2000" dirty="0">
                <a:solidFill>
                  <a:srgbClr val="333333"/>
                </a:solidFill>
              </a:rPr>
              <a:t> yang </a:t>
            </a:r>
            <a:r>
              <a:rPr lang="en-AU" sz="2000" dirty="0" err="1">
                <a:solidFill>
                  <a:srgbClr val="333333"/>
                </a:solidFill>
              </a:rPr>
              <a:t>salah</a:t>
            </a:r>
            <a:r>
              <a:rPr lang="en-AU" sz="2000" dirty="0">
                <a:solidFill>
                  <a:srgbClr val="333333"/>
                </a:solidFill>
              </a:rPr>
              <a:t> </a:t>
            </a:r>
            <a:r>
              <a:rPr lang="en-AU" sz="2000" dirty="0" err="1">
                <a:solidFill>
                  <a:srgbClr val="333333"/>
                </a:solidFill>
              </a:rPr>
              <a:t>cenderung</a:t>
            </a:r>
            <a:r>
              <a:rPr lang="en-AU" sz="2000" dirty="0">
                <a:solidFill>
                  <a:srgbClr val="333333"/>
                </a:solidFill>
              </a:rPr>
              <a:t> </a:t>
            </a:r>
            <a:r>
              <a:rPr lang="en-AU" sz="2000" dirty="0" err="1">
                <a:solidFill>
                  <a:srgbClr val="333333"/>
                </a:solidFill>
              </a:rPr>
              <a:t>meningkat</a:t>
            </a:r>
            <a:r>
              <a:rPr lang="en-AU" sz="2000" dirty="0">
                <a:solidFill>
                  <a:srgbClr val="333333"/>
                </a:solidFill>
              </a:rPr>
              <a:t> </a:t>
            </a:r>
            <a:r>
              <a:rPr lang="en-AU" sz="2000" dirty="0" err="1">
                <a:solidFill>
                  <a:srgbClr val="333333"/>
                </a:solidFill>
              </a:rPr>
              <a:t>saat</a:t>
            </a:r>
            <a:r>
              <a:rPr lang="en-AU" sz="2000" dirty="0">
                <a:solidFill>
                  <a:srgbClr val="333333"/>
                </a:solidFill>
              </a:rPr>
              <a:t> </a:t>
            </a:r>
            <a:r>
              <a:rPr lang="en-AU" sz="2000" dirty="0" err="1">
                <a:solidFill>
                  <a:srgbClr val="333333"/>
                </a:solidFill>
              </a:rPr>
              <a:t>seseorang</a:t>
            </a:r>
            <a:r>
              <a:rPr lang="en-AU" sz="2000" dirty="0">
                <a:solidFill>
                  <a:srgbClr val="333333"/>
                </a:solidFill>
              </a:rPr>
              <a:t> </a:t>
            </a:r>
            <a:r>
              <a:rPr lang="en-AU" sz="2000" dirty="0" err="1">
                <a:solidFill>
                  <a:srgbClr val="333333"/>
                </a:solidFill>
              </a:rPr>
              <a:t>ketakutan</a:t>
            </a:r>
            <a:r>
              <a:rPr lang="en-AU" sz="2000" dirty="0">
                <a:solidFill>
                  <a:srgbClr val="333333"/>
                </a:solidFill>
              </a:rPr>
              <a:t> </a:t>
            </a:r>
            <a:r>
              <a:rPr lang="en-AU" sz="2000" dirty="0" err="1">
                <a:solidFill>
                  <a:srgbClr val="333333"/>
                </a:solidFill>
              </a:rPr>
              <a:t>atau</a:t>
            </a:r>
            <a:r>
              <a:rPr lang="en-AU" sz="2000" dirty="0">
                <a:solidFill>
                  <a:srgbClr val="333333"/>
                </a:solidFill>
              </a:rPr>
              <a:t> </a:t>
            </a:r>
            <a:r>
              <a:rPr lang="en-AU" sz="2000" dirty="0" err="1">
                <a:solidFill>
                  <a:srgbClr val="333333"/>
                </a:solidFill>
              </a:rPr>
              <a:t>berada</a:t>
            </a:r>
            <a:r>
              <a:rPr lang="en-AU" sz="2000" dirty="0">
                <a:solidFill>
                  <a:srgbClr val="333333"/>
                </a:solidFill>
              </a:rPr>
              <a:t> di </a:t>
            </a:r>
            <a:r>
              <a:rPr lang="en-AU" sz="2000" dirty="0" err="1">
                <a:solidFill>
                  <a:srgbClr val="333333"/>
                </a:solidFill>
              </a:rPr>
              <a:t>situasi</a:t>
            </a:r>
            <a:r>
              <a:rPr lang="en-AU" sz="2000" dirty="0">
                <a:solidFill>
                  <a:srgbClr val="333333"/>
                </a:solidFill>
              </a:rPr>
              <a:t> yang </a:t>
            </a:r>
            <a:r>
              <a:rPr lang="en-AU" sz="2000" dirty="0" err="1">
                <a:solidFill>
                  <a:srgbClr val="333333"/>
                </a:solidFill>
              </a:rPr>
              <a:t>penuh</a:t>
            </a:r>
            <a:r>
              <a:rPr lang="en-AU" sz="2000" dirty="0">
                <a:solidFill>
                  <a:srgbClr val="333333"/>
                </a:solidFill>
              </a:rPr>
              <a:t> </a:t>
            </a:r>
            <a:r>
              <a:rPr lang="en-AU" sz="2000" dirty="0" err="1">
                <a:solidFill>
                  <a:srgbClr val="333333"/>
                </a:solidFill>
              </a:rPr>
              <a:t>tekanan</a:t>
            </a:r>
            <a:r>
              <a:rPr lang="en-AU" sz="2000" dirty="0">
                <a:solidFill>
                  <a:srgbClr val="333333"/>
                </a:solidFill>
              </a:rPr>
              <a:t>. </a:t>
            </a:r>
            <a:r>
              <a:rPr lang="en-AU" sz="2000" dirty="0" err="1">
                <a:solidFill>
                  <a:srgbClr val="333333"/>
                </a:solidFill>
              </a:rPr>
              <a:t>Sebelum</a:t>
            </a:r>
            <a:r>
              <a:rPr lang="en-AU" sz="2000" dirty="0">
                <a:solidFill>
                  <a:srgbClr val="333333"/>
                </a:solidFill>
              </a:rPr>
              <a:t> </a:t>
            </a:r>
            <a:r>
              <a:rPr lang="en-AU" sz="2000" dirty="0" err="1">
                <a:solidFill>
                  <a:srgbClr val="333333"/>
                </a:solidFill>
              </a:rPr>
              <a:t>mengambil</a:t>
            </a:r>
            <a:r>
              <a:rPr lang="en-AU" sz="2000" dirty="0">
                <a:solidFill>
                  <a:srgbClr val="333333"/>
                </a:solidFill>
              </a:rPr>
              <a:t> </a:t>
            </a:r>
            <a:r>
              <a:rPr lang="en-AU" sz="2000" dirty="0" err="1">
                <a:solidFill>
                  <a:srgbClr val="333333"/>
                </a:solidFill>
              </a:rPr>
              <a:t>kesimpulan</a:t>
            </a:r>
            <a:r>
              <a:rPr lang="en-AU" sz="2000" dirty="0">
                <a:solidFill>
                  <a:srgbClr val="333333"/>
                </a:solidFill>
              </a:rPr>
              <a:t> </a:t>
            </a:r>
            <a:r>
              <a:rPr lang="en-AU" sz="2000" dirty="0" err="1">
                <a:solidFill>
                  <a:srgbClr val="333333"/>
                </a:solidFill>
              </a:rPr>
              <a:t>lebih</a:t>
            </a:r>
            <a:r>
              <a:rPr lang="en-AU" sz="2000" dirty="0">
                <a:solidFill>
                  <a:srgbClr val="333333"/>
                </a:solidFill>
              </a:rPr>
              <a:t> </a:t>
            </a:r>
            <a:r>
              <a:rPr lang="en-AU" sz="2000" dirty="0" err="1">
                <a:solidFill>
                  <a:srgbClr val="333333"/>
                </a:solidFill>
              </a:rPr>
              <a:t>lanjut</a:t>
            </a:r>
            <a:r>
              <a:rPr lang="en-AU" sz="2000" dirty="0">
                <a:solidFill>
                  <a:srgbClr val="333333"/>
                </a:solidFill>
              </a:rPr>
              <a:t>: </a:t>
            </a:r>
            <a:r>
              <a:rPr lang="en-AU" sz="2000" dirty="0" err="1">
                <a:solidFill>
                  <a:srgbClr val="333333"/>
                </a:solidFill>
              </a:rPr>
              <a:t>Berpikirlah</a:t>
            </a:r>
            <a:r>
              <a:rPr lang="en-AU" sz="2000" dirty="0">
                <a:solidFill>
                  <a:srgbClr val="333333"/>
                </a:solidFill>
              </a:rPr>
              <a:t> </a:t>
            </a:r>
            <a:r>
              <a:rPr lang="en-AU" sz="2000" dirty="0" err="1">
                <a:solidFill>
                  <a:srgbClr val="333333"/>
                </a:solidFill>
              </a:rPr>
              <a:t>dengan</a:t>
            </a:r>
            <a:r>
              <a:rPr lang="en-AU" sz="2000" dirty="0">
                <a:solidFill>
                  <a:srgbClr val="333333"/>
                </a:solidFill>
              </a:rPr>
              <a:t> </a:t>
            </a:r>
            <a:r>
              <a:rPr lang="en-AU" sz="2000" dirty="0" err="1">
                <a:solidFill>
                  <a:srgbClr val="333333"/>
                </a:solidFill>
              </a:rPr>
              <a:t>jernih</a:t>
            </a:r>
            <a:r>
              <a:rPr lang="en-AU" sz="2000" dirty="0">
                <a:solidFill>
                  <a:srgbClr val="333333"/>
                </a:solidFill>
              </a:rPr>
              <a:t> </a:t>
            </a:r>
            <a:r>
              <a:rPr lang="en-AU" sz="2000" dirty="0" err="1">
                <a:solidFill>
                  <a:srgbClr val="333333"/>
                </a:solidFill>
              </a:rPr>
              <a:t>apakah</a:t>
            </a:r>
            <a:r>
              <a:rPr lang="en-AU" sz="2000" dirty="0">
                <a:solidFill>
                  <a:srgbClr val="333333"/>
                </a:solidFill>
              </a:rPr>
              <a:t> </a:t>
            </a:r>
            <a:r>
              <a:rPr lang="en-AU" sz="2000" dirty="0" err="1">
                <a:solidFill>
                  <a:srgbClr val="333333"/>
                </a:solidFill>
              </a:rPr>
              <a:t>anggapanmu</a:t>
            </a:r>
            <a:r>
              <a:rPr lang="en-AU" sz="2000" dirty="0">
                <a:solidFill>
                  <a:srgbClr val="333333"/>
                </a:solidFill>
              </a:rPr>
              <a:t> </a:t>
            </a:r>
            <a:r>
              <a:rPr lang="en-AU" sz="2000" dirty="0" err="1">
                <a:solidFill>
                  <a:srgbClr val="333333"/>
                </a:solidFill>
              </a:rPr>
              <a:t>objektif</a:t>
            </a:r>
            <a:r>
              <a:rPr lang="en-AU" sz="2000" dirty="0">
                <a:solidFill>
                  <a:srgbClr val="333333"/>
                </a:solidFill>
              </a:rPr>
              <a:t> </a:t>
            </a:r>
            <a:r>
              <a:rPr lang="en-AU" sz="2000" dirty="0" err="1">
                <a:solidFill>
                  <a:srgbClr val="333333"/>
                </a:solidFill>
              </a:rPr>
              <a:t>dan</a:t>
            </a:r>
            <a:r>
              <a:rPr lang="en-AU" sz="2000" dirty="0">
                <a:solidFill>
                  <a:srgbClr val="333333"/>
                </a:solidFill>
              </a:rPr>
              <a:t> </a:t>
            </a:r>
            <a:r>
              <a:rPr lang="en-AU" sz="2000" dirty="0" err="1">
                <a:solidFill>
                  <a:srgbClr val="333333"/>
                </a:solidFill>
              </a:rPr>
              <a:t>beralasan</a:t>
            </a:r>
            <a:r>
              <a:rPr lang="en-AU" sz="2000" dirty="0">
                <a:solidFill>
                  <a:srgbClr val="333333"/>
                </a:solidFill>
              </a:rPr>
              <a:t>! </a:t>
            </a:r>
            <a:r>
              <a:rPr lang="en-AU" sz="2000" dirty="0" err="1">
                <a:solidFill>
                  <a:srgbClr val="333333"/>
                </a:solidFill>
              </a:rPr>
              <a:t>Pertimbangkan</a:t>
            </a:r>
            <a:r>
              <a:rPr lang="en-AU" sz="2000" dirty="0">
                <a:solidFill>
                  <a:srgbClr val="333333"/>
                </a:solidFill>
              </a:rPr>
              <a:t> </a:t>
            </a:r>
            <a:r>
              <a:rPr lang="en-AU" sz="2000" dirty="0" err="1">
                <a:solidFill>
                  <a:srgbClr val="333333"/>
                </a:solidFill>
              </a:rPr>
              <a:t>bahwa</a:t>
            </a:r>
            <a:r>
              <a:rPr lang="en-AU" sz="2000" dirty="0">
                <a:solidFill>
                  <a:srgbClr val="333333"/>
                </a:solidFill>
              </a:rPr>
              <a:t>: </a:t>
            </a:r>
            <a:r>
              <a:rPr lang="en-AU" sz="2000" dirty="0" err="1">
                <a:solidFill>
                  <a:srgbClr val="333333"/>
                </a:solidFill>
              </a:rPr>
              <a:t>jika</a:t>
            </a:r>
            <a:r>
              <a:rPr lang="en-AU" sz="2000" dirty="0">
                <a:solidFill>
                  <a:srgbClr val="333333"/>
                </a:solidFill>
              </a:rPr>
              <a:t> </a:t>
            </a:r>
            <a:r>
              <a:rPr lang="en-AU" sz="2000" dirty="0" err="1">
                <a:solidFill>
                  <a:srgbClr val="333333"/>
                </a:solidFill>
              </a:rPr>
              <a:t>dibandingkan</a:t>
            </a:r>
            <a:r>
              <a:rPr lang="en-AU" sz="2000" dirty="0">
                <a:solidFill>
                  <a:srgbClr val="333333"/>
                </a:solidFill>
              </a:rPr>
              <a:t> </a:t>
            </a:r>
            <a:r>
              <a:rPr lang="en-AU" sz="2000" dirty="0" err="1">
                <a:solidFill>
                  <a:srgbClr val="333333"/>
                </a:solidFill>
              </a:rPr>
              <a:t>memori</a:t>
            </a:r>
            <a:r>
              <a:rPr lang="en-AU" sz="2000" dirty="0">
                <a:solidFill>
                  <a:srgbClr val="333333"/>
                </a:solidFill>
              </a:rPr>
              <a:t> yang </a:t>
            </a:r>
            <a:r>
              <a:rPr lang="en-AU" sz="2000" dirty="0" err="1">
                <a:solidFill>
                  <a:srgbClr val="333333"/>
                </a:solidFill>
              </a:rPr>
              <a:t>sesuai</a:t>
            </a:r>
            <a:r>
              <a:rPr lang="en-AU" sz="2000" dirty="0">
                <a:solidFill>
                  <a:srgbClr val="333333"/>
                </a:solidFill>
              </a:rPr>
              <a:t> </a:t>
            </a:r>
            <a:r>
              <a:rPr lang="en-AU" sz="2000" dirty="0" err="1">
                <a:solidFill>
                  <a:srgbClr val="333333"/>
                </a:solidFill>
              </a:rPr>
              <a:t>kenyataan</a:t>
            </a:r>
            <a:r>
              <a:rPr lang="en-AU" sz="2000" dirty="0">
                <a:solidFill>
                  <a:srgbClr val="333333"/>
                </a:solidFill>
              </a:rPr>
              <a:t> (</a:t>
            </a:r>
            <a:r>
              <a:rPr lang="en-AU" sz="2000" dirty="0" err="1">
                <a:solidFill>
                  <a:srgbClr val="333333"/>
                </a:solidFill>
              </a:rPr>
              <a:t>memori</a:t>
            </a:r>
            <a:r>
              <a:rPr lang="en-AU" sz="2000" dirty="0">
                <a:solidFill>
                  <a:srgbClr val="333333"/>
                </a:solidFill>
              </a:rPr>
              <a:t> yang </a:t>
            </a:r>
            <a:r>
              <a:rPr lang="en-AU" sz="2000" dirty="0" err="1">
                <a:solidFill>
                  <a:srgbClr val="333333"/>
                </a:solidFill>
              </a:rPr>
              <a:t>benar</a:t>
            </a:r>
            <a:r>
              <a:rPr lang="en-AU" sz="2000" dirty="0">
                <a:solidFill>
                  <a:srgbClr val="333333"/>
                </a:solidFill>
              </a:rPr>
              <a:t>), </a:t>
            </a:r>
            <a:r>
              <a:rPr lang="en-AU" sz="2000" dirty="0" err="1">
                <a:solidFill>
                  <a:srgbClr val="333333"/>
                </a:solidFill>
              </a:rPr>
              <a:t>maka</a:t>
            </a:r>
            <a:r>
              <a:rPr lang="en-AU" sz="2000" dirty="0">
                <a:solidFill>
                  <a:srgbClr val="333333"/>
                </a:solidFill>
              </a:rPr>
              <a:t> </a:t>
            </a:r>
            <a:r>
              <a:rPr lang="en-AU" sz="2000" dirty="0" err="1">
                <a:solidFill>
                  <a:srgbClr val="333333"/>
                </a:solidFill>
              </a:rPr>
              <a:t>memori</a:t>
            </a:r>
            <a:r>
              <a:rPr lang="en-AU" sz="2000" dirty="0">
                <a:solidFill>
                  <a:srgbClr val="333333"/>
                </a:solidFill>
              </a:rPr>
              <a:t> yang </a:t>
            </a:r>
            <a:r>
              <a:rPr lang="en-AU" sz="2000" dirty="0" err="1">
                <a:solidFill>
                  <a:srgbClr val="333333"/>
                </a:solidFill>
              </a:rPr>
              <a:t>salah</a:t>
            </a:r>
            <a:r>
              <a:rPr lang="en-AU" sz="2000" dirty="0">
                <a:solidFill>
                  <a:srgbClr val="333333"/>
                </a:solidFill>
              </a:rPr>
              <a:t> </a:t>
            </a:r>
            <a:r>
              <a:rPr lang="en-AU" sz="2000" dirty="0" err="1">
                <a:solidFill>
                  <a:srgbClr val="333333"/>
                </a:solidFill>
              </a:rPr>
              <a:t>selalu</a:t>
            </a:r>
            <a:r>
              <a:rPr lang="en-AU" sz="2000" dirty="0">
                <a:solidFill>
                  <a:srgbClr val="333333"/>
                </a:solidFill>
              </a:rPr>
              <a:t> </a:t>
            </a:r>
            <a:r>
              <a:rPr lang="en-AU" sz="2000" dirty="0" err="1">
                <a:solidFill>
                  <a:srgbClr val="333333"/>
                </a:solidFill>
              </a:rPr>
              <a:t>kabur</a:t>
            </a:r>
            <a:r>
              <a:rPr lang="en-AU"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5" name="Slide Number Placeholder 4"/>
          <p:cNvSpPr>
            <a:spLocks noGrp="1"/>
          </p:cNvSpPr>
          <p:nvPr>
            <p:ph type="sldNum" sz="quarter" idx="12"/>
          </p:nvPr>
        </p:nvSpPr>
        <p:spPr/>
        <p:txBody>
          <a:bodyPr/>
          <a:lstStyle/>
          <a:p>
            <a:fld id="{12EBCB7B-BD99-4F42-8431-CA032638657E}" type="slidenum">
              <a:rPr lang="de-DE" altLang="de-DE" smtClean="0">
                <a:latin typeface="+mn-lt"/>
                <a:cs typeface="+mn-cs"/>
              </a:rPr>
              <a:pPr/>
              <a:t>81</a:t>
            </a:fld>
            <a:endParaRPr lang="de-DE" altLang="de-DE">
              <a:latin typeface="+mn-lt"/>
              <a:cs typeface="+mn-cs"/>
            </a:endParaRPr>
          </a:p>
        </p:txBody>
      </p:sp>
    </p:spTree>
    <p:extLst>
      <p:ext uri="{BB962C8B-B14F-4D97-AF65-F5344CB8AC3E}">
        <p14:creationId xmlns:p14="http://schemas.microsoft.com/office/powerpoint/2010/main" val="34488397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67BACFD-CC5C-4802-8603-9FF113032C31}" type="slidenum">
              <a:rPr lang="de-DE" altLang="de-DE" smtClean="0">
                <a:latin typeface="+mn-lt"/>
                <a:cs typeface="+mn-cs"/>
              </a:rPr>
              <a:pPr/>
              <a:t>82</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6"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4854358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83</a:t>
            </a:fld>
            <a:endParaRPr lang="de-DE" altLang="de-DE">
              <a:latin typeface="+mn-lt"/>
              <a:cs typeface="+mn-cs"/>
            </a:endParaRPr>
          </a:p>
        </p:txBody>
      </p:sp>
      <p:graphicFrame>
        <p:nvGraphicFramePr>
          <p:cNvPr id="7" name="Group 2"/>
          <p:cNvGraphicFramePr>
            <a:graphicFrameLocks noGrp="1"/>
          </p:cNvGraphicFramePr>
          <p:nvPr>
            <p:extLst>
              <p:ext uri="{D42A27DB-BD31-4B8C-83A1-F6EECF244321}">
                <p14:modId xmlns:p14="http://schemas.microsoft.com/office/powerpoint/2010/main" val="3620459001"/>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endParaRPr kumimoji="0" lang="en-US"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Robbery/</a:t>
                      </a:r>
                      <a:r>
                        <a:rPr kumimoji="0" lang="en-GB" sz="1000" b="0" i="0" u="none" strike="noStrike" cap="none" normalizeH="0" baseline="0" dirty="0" err="1">
                          <a:ln>
                            <a:noFill/>
                          </a:ln>
                          <a:solidFill>
                            <a:srgbClr val="333333"/>
                          </a:solidFill>
                          <a:effectLst/>
                          <a:latin typeface="Calibri Light"/>
                        </a:rPr>
                        <a:t>Raub</a:t>
                      </a:r>
                      <a:r>
                        <a:rPr kumimoji="0" lang="en-GB" sz="1000" b="0" i="0" u="none" strike="noStrike" cap="none" normalizeH="0" baseline="0" dirty="0">
                          <a:ln>
                            <a:noFill/>
                          </a:ln>
                          <a:solidFill>
                            <a:srgbClr val="333333"/>
                          </a:solidFill>
                          <a:effectLst/>
                          <a:latin typeface="Calibri Light"/>
                        </a:rPr>
                        <a:t>, Beach/Strand, Pool, Bank, Camping, Living room/</a:t>
                      </a:r>
                      <a:r>
                        <a:rPr kumimoji="0" lang="en-GB" sz="1000" b="0" i="0" u="none" strike="noStrike" cap="none" normalizeH="0" baseline="0" dirty="0" err="1">
                          <a:ln>
                            <a:noFill/>
                          </a:ln>
                          <a:solidFill>
                            <a:srgbClr val="333333"/>
                          </a:solidFill>
                          <a:effectLst/>
                          <a:latin typeface="Calibri Light"/>
                        </a:rPr>
                        <a:t>Wohnzimmer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Apakah kita semua sama dalam hal memandang &amp; mengingat kembali sesuatu?</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84</a:t>
            </a:fld>
            <a:endParaRPr lang="de-DE" altLang="de-DE">
              <a:latin typeface="+mn-lt"/>
              <a:cs typeface="+mn-cs"/>
            </a:endParaRPr>
          </a:p>
        </p:txBody>
      </p:sp>
      <p:pic>
        <p:nvPicPr>
          <p:cNvPr id="10"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noChangeArrowheads="1"/>
          </p:cNvSpPr>
          <p:nvPr/>
        </p:nvSpPr>
        <p:spPr bwMode="auto">
          <a:xfrm>
            <a:off x="408955" y="570363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2400">
                <a:solidFill>
                  <a:srgbClr val="333333"/>
                </a:solidFill>
                <a:latin typeface="Calibri Light"/>
                <a:cs typeface="Times New Roman" panose="02020603050405020304" pitchFamily="18" charset="0"/>
              </a:rPr>
              <a:t>Contoh: 3 pelukis menggambar daerah pedesaan di Spanyol…</a:t>
            </a:r>
            <a:endParaRPr lang="fr-FR" altLang="de-DE" sz="2400" b="0" dirty="0">
              <a:solidFill>
                <a:srgbClr val="333333"/>
              </a:solidFill>
              <a:latin typeface="Calibri Light"/>
              <a:cs typeface="Times New Roman" panose="02020603050405020304" pitchFamily="18"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Silahkan pusatkan perhatian pada perbedaan warna dan ukuran lukisan. Apakah ada aspek yang berbeda pada lukisan atau bahkan dihilangkan?</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85</a:t>
            </a:fld>
            <a:endParaRPr lang="de-DE" altLang="de-DE">
              <a:latin typeface="+mn-lt"/>
              <a:cs typeface="+mn-cs"/>
            </a:endParaRPr>
          </a:p>
        </p:txBody>
      </p:sp>
      <p:pic>
        <p:nvPicPr>
          <p:cNvPr id="21"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068960"/>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068960"/>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068960"/>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189445"/>
          <p:cNvSpPr txBox="1">
            <a:spLocks noChangeArrowheads="1"/>
          </p:cNvSpPr>
          <p:nvPr/>
        </p:nvSpPr>
        <p:spPr bwMode="auto">
          <a:xfrm>
            <a:off x="4558275" y="5583560"/>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Helmut Schack</a:t>
            </a:r>
          </a:p>
        </p:txBody>
      </p:sp>
      <p:sp>
        <p:nvSpPr>
          <p:cNvPr id="25" name="Caption_189443"/>
          <p:cNvSpPr txBox="1">
            <a:spLocks noChangeArrowheads="1"/>
          </p:cNvSpPr>
          <p:nvPr/>
        </p:nvSpPr>
        <p:spPr bwMode="auto">
          <a:xfrm>
            <a:off x="8068678" y="5583560"/>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Bernd Hampel</a:t>
            </a:r>
          </a:p>
        </p:txBody>
      </p:sp>
      <p:sp>
        <p:nvSpPr>
          <p:cNvPr id="26" name="Caption_189444"/>
          <p:cNvSpPr txBox="1">
            <a:spLocks noChangeArrowheads="1"/>
          </p:cNvSpPr>
          <p:nvPr/>
        </p:nvSpPr>
        <p:spPr bwMode="auto">
          <a:xfrm>
            <a:off x="408956" y="5583560"/>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latin typeface="Calibri Light"/>
                <a:cs typeface="Times New Roman" pitchFamily="18" charset="0"/>
              </a:rPr>
              <a:t>Andreas Weißgerber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Setiap</a:t>
            </a:r>
            <a:r>
              <a:rPr lang="en-US" sz="3600" dirty="0">
                <a:solidFill>
                  <a:srgbClr val="004992"/>
                </a:solidFill>
                <a:latin typeface="+mn-lt"/>
                <a:ea typeface="+mn-ea"/>
                <a:cs typeface="+mn-cs"/>
              </a:rPr>
              <a:t> orang </a:t>
            </a:r>
            <a:r>
              <a:rPr lang="en-US" sz="3600" dirty="0" err="1">
                <a:solidFill>
                  <a:srgbClr val="004992"/>
                </a:solidFill>
                <a:latin typeface="+mn-lt"/>
                <a:ea typeface="+mn-ea"/>
                <a:cs typeface="+mn-cs"/>
              </a:rPr>
              <a:t>memandang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sesuatu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secara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berbeda</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sz="3600" dirty="0" err="1">
                <a:solidFill>
                  <a:srgbClr val="004992"/>
                </a:solidFill>
                <a:latin typeface="+mn-lt"/>
                <a:ea typeface="+mn-ea"/>
                <a:cs typeface="+mn-cs"/>
              </a:rPr>
              <a:t>Seperti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ketiga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lukisan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ini</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daerah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pedesaan</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sama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tapi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hasil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lukisan</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berbeda</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86</a:t>
            </a:fld>
            <a:endParaRPr lang="de-DE" altLang="de-DE">
              <a:latin typeface="+mn-lt"/>
              <a:cs typeface="+mn-cs"/>
            </a:endParaRPr>
          </a:p>
        </p:txBody>
      </p:sp>
      <p:pic>
        <p:nvPicPr>
          <p:cNvPr id="33"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068960"/>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068960"/>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068960"/>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6" name="Caption_38"/>
          <p:cNvCxnSpPr>
            <a:cxnSpLocks noChangeShapeType="1"/>
          </p:cNvCxnSpPr>
          <p:nvPr/>
        </p:nvCxnSpPr>
        <p:spPr bwMode="auto">
          <a:xfrm flipV="1">
            <a:off x="6241281" y="381814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37" name="Caption_37"/>
          <p:cNvCxnSpPr>
            <a:cxnSpLocks noChangeShapeType="1"/>
          </p:cNvCxnSpPr>
          <p:nvPr/>
        </p:nvCxnSpPr>
        <p:spPr bwMode="auto">
          <a:xfrm flipV="1">
            <a:off x="10274051" y="4449291"/>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38" name="Caption_36"/>
          <p:cNvCxnSpPr>
            <a:cxnSpLocks noChangeShapeType="1"/>
          </p:cNvCxnSpPr>
          <p:nvPr/>
        </p:nvCxnSpPr>
        <p:spPr bwMode="auto">
          <a:xfrm flipV="1">
            <a:off x="2569195" y="4105487"/>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39" name="Caption_35"/>
          <p:cNvSpPr>
            <a:spLocks noChangeArrowheads="1"/>
          </p:cNvSpPr>
          <p:nvPr/>
        </p:nvSpPr>
        <p:spPr bwMode="auto">
          <a:xfrm>
            <a:off x="4657427" y="3927376"/>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40" name="Caption_34"/>
          <p:cNvSpPr>
            <a:spLocks noChangeArrowheads="1"/>
          </p:cNvSpPr>
          <p:nvPr/>
        </p:nvSpPr>
        <p:spPr bwMode="auto">
          <a:xfrm>
            <a:off x="665485" y="4105487"/>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41" name="Caption_33"/>
          <p:cNvSpPr>
            <a:spLocks noChangeArrowheads="1"/>
          </p:cNvSpPr>
          <p:nvPr/>
        </p:nvSpPr>
        <p:spPr bwMode="auto">
          <a:xfrm>
            <a:off x="8226325" y="4593754"/>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42" name="Caption_189445"/>
          <p:cNvSpPr txBox="1">
            <a:spLocks noChangeArrowheads="1"/>
          </p:cNvSpPr>
          <p:nvPr/>
        </p:nvSpPr>
        <p:spPr bwMode="auto">
          <a:xfrm>
            <a:off x="4558275" y="5583560"/>
            <a:ext cx="3041360" cy="954107"/>
          </a:xfrm>
          <a:prstGeom prst="rect">
            <a:avLst/>
          </a:prstGeom>
          <a:noFill/>
          <a:ln w="9525">
            <a:noFill/>
            <a:miter lim="800000"/>
            <a:headEnd/>
            <a:tailEnd/>
          </a:ln>
        </p:spPr>
        <p:txBody>
          <a:bodyPr>
            <a:spAutoFit/>
          </a:bodyPr>
          <a:lstStyle/>
          <a:p>
            <a:pPr algn="ctr" eaLnBrk="1" hangingPunct="1">
              <a:spcBef>
                <a:spcPct val="50000"/>
              </a:spcBef>
              <a:defRPr/>
            </a:pPr>
            <a:r>
              <a:rPr lang="en-US" sz="1400" b="0">
                <a:latin typeface="Calibri Light"/>
                <a:cs typeface="Times New Roman" pitchFamily="18" charset="0"/>
              </a:rPr>
              <a:t>Helmut Schack: warna lukisannya menyerupai tanah. Pohon Palemnya tidak tegak lurus seperti pada lukisan lainnya. </a:t>
            </a:r>
            <a:endParaRPr lang="de-DE" sz="1400" b="0" i="1" dirty="0">
              <a:solidFill>
                <a:srgbClr val="FF0000"/>
              </a:solidFill>
              <a:latin typeface="Calibri Light"/>
              <a:cs typeface="Times New Roman" pitchFamily="18" charset="0"/>
            </a:endParaRPr>
          </a:p>
        </p:txBody>
      </p:sp>
      <p:sp>
        <p:nvSpPr>
          <p:cNvPr id="43" name="Caption_189443"/>
          <p:cNvSpPr txBox="1">
            <a:spLocks noChangeArrowheads="1"/>
          </p:cNvSpPr>
          <p:nvPr/>
        </p:nvSpPr>
        <p:spPr bwMode="auto">
          <a:xfrm>
            <a:off x="8068678" y="5583560"/>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sv-SE" sz="1400" b="0">
                <a:latin typeface="Calibri Light"/>
                <a:cs typeface="Times New Roman" pitchFamily="18" charset="0"/>
              </a:rPr>
              <a:t>Bernd Hampel: Pada lukisan ini, obyeknya saling berdekatan. Tidak seperti ketiga lukisan lainnya, dindingnya memiliki tida pintu gerbang (lihat pada lingkaran). </a:t>
            </a:r>
            <a:endParaRPr lang="de-DE" sz="1400" b="0" dirty="0">
              <a:latin typeface="Calibri Light"/>
              <a:cs typeface="Times New Roman" pitchFamily="18" charset="0"/>
            </a:endParaRPr>
          </a:p>
        </p:txBody>
      </p:sp>
      <p:sp>
        <p:nvSpPr>
          <p:cNvPr id="44" name="Caption_189444"/>
          <p:cNvSpPr txBox="1">
            <a:spLocks noChangeArrowheads="1"/>
          </p:cNvSpPr>
          <p:nvPr/>
        </p:nvSpPr>
        <p:spPr bwMode="auto">
          <a:xfrm>
            <a:off x="336947" y="5583560"/>
            <a:ext cx="3528392" cy="1169551"/>
          </a:xfrm>
          <a:prstGeom prst="rect">
            <a:avLst/>
          </a:prstGeom>
          <a:noFill/>
          <a:ln w="9525">
            <a:noFill/>
            <a:miter lim="800000"/>
            <a:headEnd/>
            <a:tailEnd/>
          </a:ln>
        </p:spPr>
        <p:txBody>
          <a:bodyPr wrap="square">
            <a:spAutoFit/>
          </a:bodyPr>
          <a:lstStyle/>
          <a:p>
            <a:pPr algn="ctr" eaLnBrk="1" hangingPunct="1">
              <a:spcBef>
                <a:spcPct val="50000"/>
              </a:spcBef>
              <a:defRPr/>
            </a:pPr>
            <a:r>
              <a:rPr lang="en-US" sz="1400" b="0">
                <a:latin typeface="Calibri Light"/>
                <a:cs typeface="Times New Roman" pitchFamily="18" charset="0"/>
              </a:rPr>
              <a:t>Andreas Weißgerber: daerah pedesaan itu terlihat penuh warna. Rumah yang berwarna pink pada bagian kanan (lihat tanda panah), dan warna ungu pada lukisan Pak Hampel dan merah pada lukisan Pak Schack. </a:t>
            </a:r>
            <a:endParaRPr lang="de-DE" sz="1400" b="0" i="1" dirty="0">
              <a:solidFill>
                <a:srgbClr val="FF0000"/>
              </a:solidFill>
              <a:latin typeface="Calibri Light"/>
              <a:cs typeface="Times New Roman" pitchFamily="18"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Ingatan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tidak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terekam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sempurna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seperti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kamera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Sadarilah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bisa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salah</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87</a:t>
            </a:fld>
            <a:endParaRPr lang="de-DE" altLang="de-DE">
              <a:latin typeface="+mn-lt"/>
              <a:cs typeface="+mn-cs"/>
            </a:endParaRPr>
          </a:p>
        </p:txBody>
      </p:sp>
      <p:pic>
        <p:nvPicPr>
          <p:cNvPr id="31"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05044" y="4293097"/>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Grafik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55750" y="4293096"/>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Grafik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85275" y="4293097"/>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Caption_35"/>
          <p:cNvSpPr>
            <a:spLocks noChangeArrowheads="1"/>
          </p:cNvSpPr>
          <p:nvPr/>
        </p:nvSpPr>
        <p:spPr bwMode="auto">
          <a:xfrm>
            <a:off x="8975322" y="5228779"/>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37" name="Caption_18"/>
          <p:cNvSpPr txBox="1">
            <a:spLocks noChangeArrowheads="1"/>
          </p:cNvSpPr>
          <p:nvPr/>
        </p:nvSpPr>
        <p:spPr bwMode="auto">
          <a:xfrm>
            <a:off x="768995" y="5939016"/>
            <a:ext cx="2736304" cy="830997"/>
          </a:xfrm>
          <a:prstGeom prst="rect">
            <a:avLst/>
          </a:prstGeom>
          <a:noFill/>
          <a:ln w="9525">
            <a:noFill/>
            <a:miter lim="800000"/>
            <a:headEnd/>
            <a:tailEnd/>
          </a:ln>
        </p:spPr>
        <p:txBody>
          <a:bodyPr wrap="square">
            <a:spAutoFit/>
          </a:bodyPr>
          <a:lstStyle/>
          <a:p>
            <a:pPr algn="ctr">
              <a:spcBef>
                <a:spcPct val="50000"/>
              </a:spcBef>
              <a:defRPr/>
            </a:pPr>
            <a:r>
              <a:rPr lang="en-US" sz="1200" b="0">
                <a:latin typeface="Calibri Light"/>
                <a:cs typeface="Times New Roman" pitchFamily="18" charset="0"/>
              </a:rPr>
              <a:t>Andreas Weißgerber: proporsinya sudah benar, tetapi warnanya tidak sesuai (misalnya dinding batu tidak hijau jika dibanding dengan kenyataannya).</a:t>
            </a:r>
            <a:endParaRPr lang="de-DE" sz="1200" b="0" dirty="0">
              <a:latin typeface="Calibri Light"/>
              <a:cs typeface="Times New Roman" pitchFamily="18" charset="0"/>
            </a:endParaRPr>
          </a:p>
        </p:txBody>
      </p:sp>
      <p:sp>
        <p:nvSpPr>
          <p:cNvPr id="38" name="Caption_17"/>
          <p:cNvSpPr txBox="1">
            <a:spLocks noChangeArrowheads="1"/>
          </p:cNvSpPr>
          <p:nvPr/>
        </p:nvSpPr>
        <p:spPr bwMode="auto">
          <a:xfrm>
            <a:off x="5085276" y="5939017"/>
            <a:ext cx="1990969" cy="461665"/>
          </a:xfrm>
          <a:prstGeom prst="rect">
            <a:avLst/>
          </a:prstGeom>
          <a:noFill/>
          <a:ln w="9525">
            <a:noFill/>
            <a:miter lim="800000"/>
            <a:headEnd/>
            <a:tailEnd/>
          </a:ln>
        </p:spPr>
        <p:txBody>
          <a:bodyPr>
            <a:spAutoFit/>
          </a:bodyPr>
          <a:lstStyle/>
          <a:p>
            <a:pPr algn="ctr">
              <a:spcBef>
                <a:spcPct val="50000"/>
              </a:spcBef>
              <a:defRPr/>
            </a:pPr>
            <a:r>
              <a:rPr lang="en-US" sz="1200" b="0">
                <a:latin typeface="Calibri Light"/>
                <a:cs typeface="Times New Roman" pitchFamily="18" charset="0"/>
              </a:rPr>
              <a:t>Helmut Schack: Pohon palem yang asli tegak lurus.</a:t>
            </a:r>
            <a:endParaRPr lang="de-DE" sz="1200" b="0" dirty="0">
              <a:latin typeface="Calibri Light"/>
              <a:cs typeface="Times New Roman" pitchFamily="18" charset="0"/>
            </a:endParaRPr>
          </a:p>
        </p:txBody>
      </p:sp>
      <p:sp>
        <p:nvSpPr>
          <p:cNvPr id="39" name="Caption_19"/>
          <p:cNvSpPr txBox="1">
            <a:spLocks noChangeArrowheads="1"/>
          </p:cNvSpPr>
          <p:nvPr/>
        </p:nvSpPr>
        <p:spPr bwMode="auto">
          <a:xfrm>
            <a:off x="8905044" y="5939017"/>
            <a:ext cx="2405259" cy="461665"/>
          </a:xfrm>
          <a:prstGeom prst="rect">
            <a:avLst/>
          </a:prstGeom>
          <a:noFill/>
          <a:ln w="9525">
            <a:noFill/>
            <a:miter lim="800000"/>
            <a:headEnd/>
            <a:tailEnd/>
          </a:ln>
        </p:spPr>
        <p:txBody>
          <a:bodyPr>
            <a:spAutoFit/>
          </a:bodyPr>
          <a:lstStyle/>
          <a:p>
            <a:pPr algn="ctr">
              <a:spcBef>
                <a:spcPct val="50000"/>
              </a:spcBef>
              <a:defRPr/>
            </a:pPr>
            <a:r>
              <a:rPr lang="en-US" sz="1200" b="0">
                <a:latin typeface="Calibri Light"/>
                <a:cs typeface="Times New Roman" pitchFamily="18" charset="0"/>
              </a:rPr>
              <a:t>Bernd Hampel: Hanya ada dua pintu gerbang (lihat di lingkaran merah).</a:t>
            </a:r>
            <a:endParaRPr lang="de-DE" sz="1200" b="0" dirty="0">
              <a:latin typeface="Calibri Light"/>
              <a:cs typeface="Times New Roman" pitchFamily="18" charset="0"/>
            </a:endParaRPr>
          </a:p>
        </p:txBody>
      </p:sp>
      <p:pic>
        <p:nvPicPr>
          <p:cNvPr id="41" name="Grafik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84495" y="1916832"/>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Caption_15"/>
          <p:cNvSpPr txBox="1">
            <a:spLocks noChangeArrowheads="1"/>
          </p:cNvSpPr>
          <p:nvPr/>
        </p:nvSpPr>
        <p:spPr bwMode="auto">
          <a:xfrm>
            <a:off x="7467600" y="1916832"/>
            <a:ext cx="4035417" cy="738664"/>
          </a:xfrm>
          <a:prstGeom prst="rect">
            <a:avLst/>
          </a:prstGeom>
          <a:noFill/>
          <a:ln w="9525">
            <a:noFill/>
            <a:miter lim="800000"/>
            <a:headEnd/>
            <a:tailEnd/>
          </a:ln>
        </p:spPr>
        <p:txBody>
          <a:bodyPr>
            <a:spAutoFit/>
          </a:bodyPr>
          <a:lstStyle/>
          <a:p>
            <a:pPr eaLnBrk="1" hangingPunct="1">
              <a:spcBef>
                <a:spcPct val="50000"/>
              </a:spcBef>
              <a:defRPr/>
            </a:pPr>
            <a:r>
              <a:rPr lang="en-US" sz="1400" b="0">
                <a:latin typeface="Calibri Light"/>
                <a:cs typeface="Times New Roman" pitchFamily="18" charset="0"/>
              </a:rPr>
              <a:t>Foto asli daerah pedesaan: Silahkan dicatat bahwa dua mobil itu tidak ada saat ketiga lukisan tersebut dibuat.</a:t>
            </a:r>
            <a:endParaRPr lang="de-DE" sz="1400" b="0" dirty="0">
              <a:latin typeface="Calibri Light"/>
              <a:cs typeface="Times New Roman" pitchFamily="18" charset="0"/>
            </a:endParaRPr>
          </a:p>
        </p:txBody>
      </p:sp>
      <p:sp>
        <p:nvSpPr>
          <p:cNvPr id="43" name="Caption_36"/>
          <p:cNvSpPr>
            <a:spLocks noChangeArrowheads="1"/>
          </p:cNvSpPr>
          <p:nvPr/>
        </p:nvSpPr>
        <p:spPr bwMode="auto">
          <a:xfrm>
            <a:off x="4920307" y="2683768"/>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5 – Memori</a:t>
            </a:r>
          </a:p>
        </p:txBody>
      </p:sp>
      <p:sp>
        <p:nvSpPr>
          <p:cNvPr id="4" name="Slide Number Placeholder 3"/>
          <p:cNvSpPr>
            <a:spLocks noGrp="1"/>
          </p:cNvSpPr>
          <p:nvPr>
            <p:ph type="sldNum" sz="quarter" idx="12"/>
          </p:nvPr>
        </p:nvSpPr>
        <p:spPr/>
        <p:txBody>
          <a:bodyPr/>
          <a:lstStyle/>
          <a:p>
            <a:fld id="{12EBCB7B-BD99-4F42-8431-CA032638657E}" type="slidenum">
              <a:rPr lang="de-DE" altLang="de-DE" smtClean="0">
                <a:latin typeface="+mn-lt"/>
                <a:cs typeface="+mn-cs"/>
              </a:rPr>
              <a:pPr/>
              <a:t>88</a:t>
            </a:fld>
            <a:endParaRPr lang="de-DE" altLang="de-DE">
              <a:latin typeface="+mn-lt"/>
              <a:cs typeface="+mn-cs"/>
            </a:endParaRPr>
          </a:p>
        </p:txBody>
      </p:sp>
      <p:graphicFrame>
        <p:nvGraphicFramePr>
          <p:cNvPr id="7" name="Group 2"/>
          <p:cNvGraphicFramePr>
            <a:graphicFrameLocks noGrp="1"/>
          </p:cNvGraphicFramePr>
          <p:nvPr>
            <p:extLst>
              <p:ext uri="{D42A27DB-BD31-4B8C-83A1-F6EECF244321}">
                <p14:modId xmlns:p14="http://schemas.microsoft.com/office/powerpoint/2010/main" val="4132320803"/>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Gemälde eines spanischen Dortplatzes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3560</Words>
  <Application>Microsoft Office PowerPoint</Application>
  <PresentationFormat>Benutzerdefiniert</PresentationFormat>
  <Paragraphs>738</Paragraphs>
  <Slides>88</Slides>
  <Notes>88</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88</vt:i4>
      </vt:variant>
    </vt:vector>
  </HeadingPairs>
  <TitlesOfParts>
    <vt:vector size="96" baseType="lpstr">
      <vt:lpstr>Wingdings</vt:lpstr>
      <vt:lpstr>Times New Roman</vt:lpstr>
      <vt:lpstr>Symbol</vt:lpstr>
      <vt:lpstr>Wingdings</vt:lpstr>
      <vt:lpstr>Arial</vt:lpstr>
      <vt:lpstr>Calibri Light</vt:lpstr>
      <vt:lpstr>UKE_PPT-Vorlage_16zu9</vt:lpstr>
      <vt:lpstr>1_UKE_PPT-Vorlage_16zu9</vt:lpstr>
      <vt:lpstr>MCT 5 B – Memori</vt:lpstr>
      <vt:lpstr>Memori</vt:lpstr>
      <vt:lpstr>Memori</vt:lpstr>
      <vt:lpstr>Memori</vt:lpstr>
      <vt:lpstr>Memori</vt:lpstr>
      <vt:lpstr>Memori</vt:lpstr>
      <vt:lpstr>Apa yang mengganggu memori kita?</vt:lpstr>
      <vt:lpstr>Apa yang mengganggu memori kita?</vt:lpstr>
      <vt:lpstr>Apa yang mengganggu memori kita?</vt:lpstr>
      <vt:lpstr>Apa yang mengganggu memori kita?</vt:lpstr>
      <vt:lpstr>Apa yang mengganggu memori kita?</vt:lpstr>
      <vt:lpstr>Bagaimana saya dapat mengingat sesuatu dengan lebih baik?</vt:lpstr>
      <vt:lpstr>Apakah memori kita bekerja seperti perekam video? (untuk latihan alternatif lainnya, lihat pada akhir presentasi)</vt:lpstr>
      <vt:lpstr>Apakah memori kita bekerja seperti perekam video? (untuk latihan alternatif lainnya, lihat pada akhir presentasi)</vt:lpstr>
      <vt:lpstr>Kemudian dua foto ditampilkan. Para peserta harus bisa memutuskan foto mana yang sesuai dengan yang ditampilkan. Apakah anda berpikir bahwa memori bisa menyesatkan?</vt:lpstr>
      <vt:lpstr>Memori kita tidaklah sempurna dalam mengingat sesuai dengan kenyataan!</vt:lpstr>
      <vt:lpstr>Memori kita tidak dapat mengingat secara sempurna sesuai dengan kenyataan!</vt:lpstr>
      <vt:lpstr>Latihan</vt:lpstr>
      <vt:lpstr>Latihan</vt:lpstr>
      <vt:lpstr>Latihan</vt:lpstr>
      <vt:lpstr>PowerPoint-Präsentation</vt:lpstr>
      <vt:lpstr>Tukang pandai besi Apa yang anda lihat? Seberapa yakinkah anda?</vt:lpstr>
      <vt:lpstr>Tukang pandai besi</vt:lpstr>
      <vt:lpstr>PowerPoint-Präsentation</vt:lpstr>
      <vt:lpstr>Kapal Bajak Laut Apa yang anda lihat? Seberapa yakinkah anda?</vt:lpstr>
      <vt:lpstr>Kapal Bajak Laut</vt:lpstr>
      <vt:lpstr>Memori yang salah dalam kehidupan sehari-hari</vt:lpstr>
      <vt:lpstr>Memori yang salah dalam kehidupan sehari-hari</vt:lpstr>
      <vt:lpstr>Memori yang salah dalam kehidupan sehari-hari</vt:lpstr>
      <vt:lpstr>Jenis-jenis dalam kesalahan memori</vt:lpstr>
      <vt:lpstr>Jenis-jenis dalam kesalahan memori</vt:lpstr>
      <vt:lpstr>Jenis-jenis dalam kesalahan memori</vt:lpstr>
      <vt:lpstr>Jenis-jenis dalam kesalahan memori</vt:lpstr>
      <vt:lpstr>Memori yang Salah</vt:lpstr>
      <vt:lpstr>Memori yang Salah</vt:lpstr>
      <vt:lpstr>Memori yang Salah</vt:lpstr>
      <vt:lpstr>Memori yang Salah</vt:lpstr>
      <vt:lpstr>Mengapa kita mempelajarinya?</vt:lpstr>
      <vt:lpstr>Mengapa kita mempelajarinya?</vt:lpstr>
      <vt:lpstr>Mengapa kita mempelajarinya?</vt:lpstr>
      <vt:lpstr>Bagaimana memori yang salah bisa meningkatkan misinterpretasi selama psikosis – contoh</vt:lpstr>
      <vt:lpstr>Latihan</vt:lpstr>
      <vt:lpstr>Latihan</vt:lpstr>
      <vt:lpstr>PowerPoint-Präsentation</vt:lpstr>
      <vt:lpstr>Perampokan bank Apa yang anda lihat? Seberapa yakinkah anda?</vt:lpstr>
      <vt:lpstr>Perampokan bank</vt:lpstr>
      <vt:lpstr>PowerPoint-Präsentation</vt:lpstr>
      <vt:lpstr>Ruangan kelas Pilihan mana yang tidak terdapat dalam gambar? Seberapa yakinkah anda?</vt:lpstr>
      <vt:lpstr>Ruangan kelas</vt:lpstr>
      <vt:lpstr>pilihan: Video Clip</vt:lpstr>
      <vt:lpstr>PowerPoint-Präsentation</vt:lpstr>
      <vt:lpstr>Pantai Apa yang anda lihat? Seberapa yakinkah anda?</vt:lpstr>
      <vt:lpstr>Pantai</vt:lpstr>
      <vt:lpstr>PowerPoint-Präsentation</vt:lpstr>
      <vt:lpstr>Curah pendapat</vt:lpstr>
      <vt:lpstr>Toko Apa yang anda lihat? Seberapa yakinkah anda?</vt:lpstr>
      <vt:lpstr>Toko</vt:lpstr>
      <vt:lpstr>PowerPoint-Präsentation</vt:lpstr>
      <vt:lpstr>Curah pendapat</vt:lpstr>
      <vt:lpstr>Kolam renang Apa yang anda lihat? Seberapa yakinkah anda?</vt:lpstr>
      <vt:lpstr>Kolam renang</vt:lpstr>
      <vt:lpstr>PowerPoint-Präsentation</vt:lpstr>
      <vt:lpstr>Bank Apa yang anda lihat? Seberapa yakinkah anda?</vt:lpstr>
      <vt:lpstr>Bank</vt:lpstr>
      <vt:lpstr>PowerPoint-Präsentation</vt:lpstr>
      <vt:lpstr>Perkemahan Apa yang anda lihat? Seberapa yakinkah anda?</vt:lpstr>
      <vt:lpstr>Perkemahan</vt:lpstr>
      <vt:lpstr>PowerPoint-Präsentation</vt:lpstr>
      <vt:lpstr>Curah pendapat</vt:lpstr>
      <vt:lpstr>Kebun Binatang Apa yang anda lihat? Seberapa yakinkah anda?</vt:lpstr>
      <vt:lpstr>Kebun Binatang</vt:lpstr>
      <vt:lpstr>PowerPoint-Präsentation</vt:lpstr>
      <vt:lpstr>Curah pendapat</vt:lpstr>
      <vt:lpstr>Ruangan Tamu Apa yang anda lihat? Seberapa yakinkah anda?</vt:lpstr>
      <vt:lpstr>Ruangan Tamu</vt:lpstr>
      <vt:lpstr>Praktek dalam kehidupan Sehari-hari</vt:lpstr>
      <vt:lpstr>Praktek dalam kehidupan Sehari-hari</vt:lpstr>
      <vt:lpstr>Praktek dalam kehidupan Sehari-hari</vt:lpstr>
      <vt:lpstr>Apa Hubungannya dengan Psikosis ?</vt:lpstr>
      <vt:lpstr>Apa Hubungannya dengan Psikosis ?</vt:lpstr>
      <vt:lpstr>Apa Hubungannya dengan Psikosis ?</vt:lpstr>
      <vt:lpstr>Terimakasih atas perhatiannya!</vt:lpstr>
      <vt:lpstr>PowerPoint-Präsentation</vt:lpstr>
      <vt:lpstr>Apakah kita semua sama dalam hal memandang &amp; mengingat kembali sesuatu?</vt:lpstr>
      <vt:lpstr>Silahkan pusatkan perhatian pada perbedaan warna dan ukuran lukisan. Apakah ada aspek yang berbeda pada lukisan atau bahkan dihilangkan?</vt:lpstr>
      <vt:lpstr>Setiap orang memandang sesuatu secara berbeda! Seperti ketiga lukisan ini : daerah pedesaan yang sama tapi dengan hasil lukisan yang berbeda!</vt:lpstr>
      <vt:lpstr>Ingatan tidak terekam sempurna seperti kamera! Sadarilah kita bisa saja salah.</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289</cp:revision>
  <dcterms:created xsi:type="dcterms:W3CDTF">2004-06-30T16:15:23Z</dcterms:created>
  <dcterms:modified xsi:type="dcterms:W3CDTF">2022-12-11T21:16:48Z</dcterms:modified>
</cp:coreProperties>
</file>