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3" r:id="rId1"/>
    <p:sldMasterId id="2147483736" r:id="rId2"/>
  </p:sldMasterIdLst>
  <p:notesMasterIdLst>
    <p:notesMasterId r:id="rId50"/>
  </p:notesMasterIdLst>
  <p:handoutMasterIdLst>
    <p:handoutMasterId r:id="rId51"/>
  </p:handoutMasterIdLst>
  <p:sldIdLst>
    <p:sldId id="508" r:id="rId3"/>
    <p:sldId id="403" r:id="rId4"/>
    <p:sldId id="404" r:id="rId5"/>
    <p:sldId id="405" r:id="rId6"/>
    <p:sldId id="406" r:id="rId7"/>
    <p:sldId id="424" r:id="rId8"/>
    <p:sldId id="441" r:id="rId9"/>
    <p:sldId id="489" r:id="rId10"/>
    <p:sldId id="488" r:id="rId11"/>
    <p:sldId id="487" r:id="rId12"/>
    <p:sldId id="478" r:id="rId13"/>
    <p:sldId id="492" r:id="rId14"/>
    <p:sldId id="491" r:id="rId15"/>
    <p:sldId id="490" r:id="rId16"/>
    <p:sldId id="448" r:id="rId17"/>
    <p:sldId id="494" r:id="rId18"/>
    <p:sldId id="493" r:id="rId19"/>
    <p:sldId id="449" r:id="rId20"/>
    <p:sldId id="451" r:id="rId21"/>
    <p:sldId id="495" r:id="rId22"/>
    <p:sldId id="452" r:id="rId23"/>
    <p:sldId id="496" r:id="rId24"/>
    <p:sldId id="499" r:id="rId25"/>
    <p:sldId id="498" r:id="rId26"/>
    <p:sldId id="456" r:id="rId27"/>
    <p:sldId id="457" r:id="rId28"/>
    <p:sldId id="458" r:id="rId29"/>
    <p:sldId id="459" r:id="rId30"/>
    <p:sldId id="460" r:id="rId31"/>
    <p:sldId id="500" r:id="rId32"/>
    <p:sldId id="463" r:id="rId33"/>
    <p:sldId id="501" r:id="rId34"/>
    <p:sldId id="465" r:id="rId35"/>
    <p:sldId id="502" r:id="rId36"/>
    <p:sldId id="467" r:id="rId37"/>
    <p:sldId id="503" r:id="rId38"/>
    <p:sldId id="485" r:id="rId39"/>
    <p:sldId id="469" r:id="rId40"/>
    <p:sldId id="504" r:id="rId41"/>
    <p:sldId id="471" r:id="rId42"/>
    <p:sldId id="505" r:id="rId43"/>
    <p:sldId id="474" r:id="rId44"/>
    <p:sldId id="507" r:id="rId45"/>
    <p:sldId id="506" r:id="rId46"/>
    <p:sldId id="475" r:id="rId47"/>
    <p:sldId id="486" r:id="rId48"/>
    <p:sldId id="477" r:id="rId49"/>
  </p:sldIdLst>
  <p:sldSz cx="12195175" cy="6858000"/>
  <p:notesSz cx="7099300" cy="10234613"/>
  <p:embeddedFontLst>
    <p:embeddedFont>
      <p:font typeface="Calibri Light" panose="020F0302020204030204" pitchFamily="34" charset="0"/>
      <p:regular r:id="rId52"/>
      <p:italic r:id="rId53"/>
    </p:embeddedFont>
  </p:embeddedFontLst>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022">
          <p15:clr>
            <a:srgbClr val="A4A3A4"/>
          </p15:clr>
        </p15:guide>
        <p15:guide id="2" pos="336">
          <p15:clr>
            <a:srgbClr val="A4A3A4"/>
          </p15:clr>
        </p15:guide>
        <p15:guide id="3" pos="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3333CC"/>
    <a:srgbClr val="66FF33"/>
    <a:srgbClr val="FFFF00"/>
    <a:srgbClr val="FF0000"/>
    <a:srgbClr val="ADC0CB"/>
    <a:srgbClr val="FFCC99"/>
    <a:srgbClr val="CCE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130" autoAdjust="0"/>
    <p:restoredTop sz="94664" autoAdjust="0"/>
  </p:normalViewPr>
  <p:slideViewPr>
    <p:cSldViewPr>
      <p:cViewPr varScale="1">
        <p:scale>
          <a:sx n="67" d="100"/>
          <a:sy n="67" d="100"/>
        </p:scale>
        <p:origin x="948" y="52"/>
      </p:cViewPr>
      <p:guideLst>
        <p:guide orient="horz" pos="3022"/>
        <p:guide pos="33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cs typeface="+mn-cs"/>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33D34AC6-5CEF-4395-BD58-C41894FFE7AA}" type="slidenum">
              <a:rPr lang="en-US" altLang="de-DE"/>
              <a:pPr/>
              <a:t>‹Nr.›</a:t>
            </a:fld>
            <a:endParaRPr lang="en-US" altLang="de-DE"/>
          </a:p>
        </p:txBody>
      </p:sp>
    </p:spTree>
    <p:extLst>
      <p:ext uri="{BB962C8B-B14F-4D97-AF65-F5344CB8AC3E}">
        <p14:creationId xmlns:p14="http://schemas.microsoft.com/office/powerpoint/2010/main" val="3437526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b="1">
                <a:latin typeface="Arial" charset="0"/>
                <a:cs typeface="+mn-cs"/>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b="1">
                <a:latin typeface="Arial" charset="0"/>
                <a:cs typeface="+mn-cs"/>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b="1"/>
            </a:lvl1pPr>
          </a:lstStyle>
          <a:p>
            <a:fld id="{76466D6E-C1CA-46FB-AE5B-766598701274}" type="slidenum">
              <a:rPr lang="en-US" altLang="de-DE"/>
              <a:pPr/>
              <a:t>‹Nr.›</a:t>
            </a:fld>
            <a:endParaRPr lang="en-US" altLang="de-DE"/>
          </a:p>
        </p:txBody>
      </p:sp>
    </p:spTree>
    <p:extLst>
      <p:ext uri="{BB962C8B-B14F-4D97-AF65-F5344CB8AC3E}">
        <p14:creationId xmlns:p14="http://schemas.microsoft.com/office/powerpoint/2010/main" val="27785129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19A2F3-3021-4E72-97ED-D6E0027E98F7}" type="slidenum">
              <a:rPr lang="en-US" altLang="de-DE"/>
              <a:pPr eaLnBrk="1" hangingPunct="1"/>
              <a:t>2</a:t>
            </a:fld>
            <a:endParaRPr lang="en-US" altLang="de-DE"/>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61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5398B3-904E-438F-A5CE-8660C303B657}" type="slidenum">
              <a:rPr lang="en-US" altLang="de-DE"/>
              <a:pPr eaLnBrk="1" hangingPunct="1"/>
              <a:t>3</a:t>
            </a:fld>
            <a:endParaRPr lang="en-US" altLang="de-DE"/>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401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A33EAF9-513A-464F-9404-6F213CA991A7}" type="slidenum">
              <a:rPr lang="en-US" altLang="de-DE"/>
              <a:pPr eaLnBrk="1" hangingPunct="1"/>
              <a:t>4</a:t>
            </a:fld>
            <a:endParaRPr lang="en-US" altLang="de-DE"/>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04446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07DF82-2152-4300-858C-ADCA08581435}" type="slidenum">
              <a:rPr lang="en-US" altLang="de-DE"/>
              <a:pPr eaLnBrk="1" hangingPunct="1"/>
              <a:t>5</a:t>
            </a:fld>
            <a:endParaRPr lang="en-US" altLang="de-DE"/>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853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5893AE-9D86-4AA4-B585-E5A0589F4D9C}" type="slidenum">
              <a:rPr lang="en-US" altLang="de-DE"/>
              <a:pPr eaLnBrk="1" hangingPunct="1"/>
              <a:t>6</a:t>
            </a:fld>
            <a:endParaRPr lang="en-US" altLang="de-DE"/>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656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7</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8</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9</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03961E-B7E3-46A0-8356-958946A8BA24}" type="slidenum">
              <a:rPr lang="en-US" altLang="de-DE"/>
              <a:pPr eaLnBrk="1" hangingPunct="1"/>
              <a:t>10</a:t>
            </a:fld>
            <a:endParaRPr lang="en-US" altLang="de-DE"/>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26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11</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12</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13</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C58016-ADC1-4DBE-BC36-0E6E27185B92}" type="slidenum">
              <a:rPr lang="en-US" altLang="de-DE"/>
              <a:pPr eaLnBrk="1" hangingPunct="1"/>
              <a:t>14</a:t>
            </a:fld>
            <a:endParaRPr lang="en-US" altLang="de-DE"/>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7847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15</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16</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0E0DBC-66AA-4439-8C50-615A992E3C6E}" type="slidenum">
              <a:rPr lang="en-US" altLang="de-DE"/>
              <a:pPr eaLnBrk="1" hangingPunct="1"/>
              <a:t>17</a:t>
            </a:fld>
            <a:endParaRPr lang="en-US" altLang="de-DE"/>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9882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564225-5165-436A-AB22-78CA26ADACA2}" type="slidenum">
              <a:rPr lang="en-US" altLang="de-DE"/>
              <a:pPr eaLnBrk="1" hangingPunct="1"/>
              <a:t>18</a:t>
            </a:fld>
            <a:endParaRPr lang="en-US" altLang="de-DE"/>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5421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87E5A7-B7CA-4E4C-BF06-1B17823E71C5}" type="slidenum">
              <a:rPr lang="en-US" altLang="de-DE"/>
              <a:pPr eaLnBrk="1" hangingPunct="1"/>
              <a:t>19</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214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87E5A7-B7CA-4E4C-BF06-1B17823E71C5}" type="slidenum">
              <a:rPr lang="en-US" altLang="de-DE"/>
              <a:pPr eaLnBrk="1" hangingPunct="1"/>
              <a:t>20</a:t>
            </a:fld>
            <a:endParaRPr lang="en-US" altLang="de-DE"/>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5214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F2BF9E-4CED-4CEC-B25F-7D7D54B13EFE}" type="slidenum">
              <a:rPr lang="en-US" altLang="de-DE"/>
              <a:pPr eaLnBrk="1" hangingPunct="1"/>
              <a:t>21</a:t>
            </a:fld>
            <a:endParaRPr lang="en-US" altLang="de-DE"/>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57946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22</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23</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BE674-F696-4518-974A-36408845E4D1}" type="slidenum">
              <a:rPr lang="en-US" altLang="de-DE"/>
              <a:pPr eaLnBrk="1" hangingPunct="1"/>
              <a:t>24</a:t>
            </a:fld>
            <a:endParaRPr lang="en-US" altLang="de-DE"/>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421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EAD797-E79B-44D8-B03A-92730E55A1D1}" type="slidenum">
              <a:rPr lang="en-US" altLang="de-DE"/>
              <a:pPr eaLnBrk="1" hangingPunct="1"/>
              <a:t>25</a:t>
            </a:fld>
            <a:endParaRPr lang="en-US" altLang="de-DE"/>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36748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DBFBF9-B296-434A-911C-231EDE5F9016}" type="slidenum">
              <a:rPr lang="en-US" altLang="de-DE"/>
              <a:pPr eaLnBrk="1" hangingPunct="1"/>
              <a:t>26</a:t>
            </a:fld>
            <a:endParaRPr lang="en-US" altLang="de-DE"/>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62874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9A5011-C01D-4DC5-94F8-98F24D177692}" type="slidenum">
              <a:rPr lang="en-US" altLang="de-DE"/>
              <a:pPr eaLnBrk="1" hangingPunct="1"/>
              <a:t>27</a:t>
            </a:fld>
            <a:endParaRPr lang="en-US" altLang="de-DE"/>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78607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792F26D-5DCA-4A8F-8F40-91294201E626}" type="slidenum">
              <a:rPr lang="en-US" altLang="de-DE"/>
              <a:pPr eaLnBrk="1" hangingPunct="1"/>
              <a:t>28</a:t>
            </a:fld>
            <a:endParaRPr lang="en-US" altLang="de-DE"/>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507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CB5F20-5E13-4B17-8938-84644F72B161}" type="slidenum">
              <a:rPr lang="en-US" altLang="de-DE"/>
              <a:pPr eaLnBrk="1" hangingPunct="1"/>
              <a:t>29</a:t>
            </a:fld>
            <a:endParaRPr lang="en-US"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489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CB5F20-5E13-4B17-8938-84644F72B161}" type="slidenum">
              <a:rPr lang="en-US" altLang="de-DE"/>
              <a:pPr eaLnBrk="1" hangingPunct="1"/>
              <a:t>30</a:t>
            </a:fld>
            <a:endParaRPr lang="en-US" altLang="de-DE"/>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4489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E7E39B-72C1-42DB-896C-207D08F75818}" type="slidenum">
              <a:rPr lang="en-US" altLang="de-DE"/>
              <a:pPr eaLnBrk="1" hangingPunct="1"/>
              <a:t>31</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435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E7E39B-72C1-42DB-896C-207D08F75818}" type="slidenum">
              <a:rPr lang="en-US" altLang="de-DE"/>
              <a:pPr eaLnBrk="1" hangingPunct="1"/>
              <a:t>32</a:t>
            </a:fld>
            <a:endParaRPr lang="en-US" altLang="de-DE"/>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4353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962AC2-9BD5-4301-82ED-E657B5C4754C}" type="slidenum">
              <a:rPr lang="en-US" altLang="de-DE"/>
              <a:pPr eaLnBrk="1" hangingPunct="1"/>
              <a:t>33</a:t>
            </a:fld>
            <a:endParaRPr lang="en-US" altLang="de-DE"/>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564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962AC2-9BD5-4301-82ED-E657B5C4754C}" type="slidenum">
              <a:rPr lang="en-US" altLang="de-DE"/>
              <a:pPr eaLnBrk="1" hangingPunct="1"/>
              <a:t>34</a:t>
            </a:fld>
            <a:endParaRPr lang="en-US" altLang="de-DE"/>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26256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0B3CDE-8769-4F0E-829E-E322C29EC225}" type="slidenum">
              <a:rPr lang="en-US" altLang="de-DE"/>
              <a:pPr eaLnBrk="1" hangingPunct="1"/>
              <a:t>35</a:t>
            </a:fld>
            <a:endParaRPr lang="en-US"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4969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0B3CDE-8769-4F0E-829E-E322C29EC225}" type="slidenum">
              <a:rPr lang="en-US" altLang="de-DE"/>
              <a:pPr eaLnBrk="1" hangingPunct="1"/>
              <a:t>36</a:t>
            </a:fld>
            <a:endParaRPr lang="en-US" altLang="de-DE"/>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649698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D507C7-247D-42AF-BCBB-B09E4CC93186}" type="slidenum">
              <a:rPr lang="en-US" altLang="de-DE"/>
              <a:pPr eaLnBrk="1" hangingPunct="1"/>
              <a:t>38</a:t>
            </a:fld>
            <a:endParaRPr lang="en-US" altLang="de-DE"/>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6987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D507C7-247D-42AF-BCBB-B09E4CC93186}" type="slidenum">
              <a:rPr lang="en-US" altLang="de-DE"/>
              <a:pPr eaLnBrk="1" hangingPunct="1"/>
              <a:t>39</a:t>
            </a:fld>
            <a:endParaRPr lang="en-US" altLang="de-DE"/>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86987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FB81E-09F7-4AC2-82D4-687BE90D15A0}" type="slidenum">
              <a:rPr lang="en-US" altLang="de-DE"/>
              <a:pPr eaLnBrk="1" hangingPunct="1"/>
              <a:t>40</a:t>
            </a:fld>
            <a:endParaRPr lang="en-US"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577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FB81E-09F7-4AC2-82D4-687BE90D15A0}" type="slidenum">
              <a:rPr lang="en-US" altLang="de-DE"/>
              <a:pPr eaLnBrk="1" hangingPunct="1"/>
              <a:t>41</a:t>
            </a:fld>
            <a:endParaRPr lang="en-US" altLang="de-DE"/>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653577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42</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43</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8697C7-E324-4C36-8B26-52E984578773}" type="slidenum">
              <a:rPr lang="en-US" altLang="de-DE"/>
              <a:pPr eaLnBrk="1" hangingPunct="1"/>
              <a:t>44</a:t>
            </a:fld>
            <a:endParaRPr lang="en-US" altLang="de-DE"/>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545621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CDFD29-7C13-4C5F-9978-BB05BA7805D3}" type="slidenum">
              <a:rPr lang="en-US" altLang="de-DE"/>
              <a:pPr eaLnBrk="1" hangingPunct="1"/>
              <a:t>45</a:t>
            </a:fld>
            <a:endParaRPr lang="en-US" altLang="de-DE"/>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5290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lvl1pPr defTabSz="990600" eaLnBrk="0" hangingPunct="0">
              <a:defRPr>
                <a:solidFill>
                  <a:schemeClr val="tx1"/>
                </a:solidFill>
                <a:latin typeface="Arial" panose="020B0604020202020204" pitchFamily="34" charset="0"/>
                <a:cs typeface="Arial" panose="020B0604020202020204" pitchFamily="34" charset="0"/>
              </a:defRPr>
            </a:lvl1pPr>
            <a:lvl2pPr marL="742950" indent="-285750" defTabSz="990600" eaLnBrk="0" hangingPunct="0">
              <a:defRPr>
                <a:solidFill>
                  <a:schemeClr val="tx1"/>
                </a:solidFill>
                <a:latin typeface="Arial" panose="020B0604020202020204" pitchFamily="34" charset="0"/>
                <a:cs typeface="Arial" panose="020B0604020202020204" pitchFamily="34" charset="0"/>
              </a:defRPr>
            </a:lvl2pPr>
            <a:lvl3pPr marL="1143000" indent="-228600" defTabSz="990600" eaLnBrk="0" hangingPunct="0">
              <a:defRPr>
                <a:solidFill>
                  <a:schemeClr val="tx1"/>
                </a:solidFill>
                <a:latin typeface="Arial" panose="020B0604020202020204" pitchFamily="34" charset="0"/>
                <a:cs typeface="Arial" panose="020B0604020202020204" pitchFamily="34" charset="0"/>
              </a:defRPr>
            </a:lvl3pPr>
            <a:lvl4pPr marL="1600200" indent="-228600" defTabSz="990600" eaLnBrk="0" hangingPunct="0">
              <a:defRPr>
                <a:solidFill>
                  <a:schemeClr val="tx1"/>
                </a:solidFill>
                <a:latin typeface="Arial" panose="020B0604020202020204" pitchFamily="34" charset="0"/>
                <a:cs typeface="Arial" panose="020B0604020202020204" pitchFamily="34" charset="0"/>
              </a:defRPr>
            </a:lvl4pPr>
            <a:lvl5pPr marL="2057400" indent="-228600" defTabSz="990600" eaLnBrk="0" hangingPunct="0">
              <a:defRPr>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443CC1-670B-4E22-9A8D-753919D4A365}" type="slidenum">
              <a:rPr lang="en-US" altLang="de-DE"/>
              <a:pPr eaLnBrk="1" hangingPunct="1"/>
              <a:t>47</a:t>
            </a:fld>
            <a:endParaRPr lang="en-US" altLang="de-DE"/>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57431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Penggunaan</a:t>
            </a:r>
            <a:r>
              <a:rPr lang="en-US" altLang="ko-KR" sz="1000" dirty="0">
                <a:latin typeface="+mj-lt"/>
              </a:rPr>
              <a:t> </a:t>
            </a:r>
            <a:r>
              <a:rPr lang="en-US" altLang="ko-KR" sz="1000" dirty="0" err="1">
                <a:latin typeface="+mj-lt"/>
              </a:rPr>
              <a:t>gambar</a:t>
            </a:r>
            <a:r>
              <a:rPr lang="en-US" altLang="ko-KR" sz="1000" dirty="0">
                <a:latin typeface="+mj-lt"/>
              </a:rPr>
              <a:t> di </a:t>
            </a:r>
            <a:r>
              <a:rPr lang="en-US" altLang="ko-KR" sz="1000" dirty="0" err="1">
                <a:latin typeface="+mj-lt"/>
              </a:rPr>
              <a:t>modul</a:t>
            </a:r>
            <a:r>
              <a:rPr lang="en-US" altLang="ko-KR" sz="1000" dirty="0">
                <a:latin typeface="+mj-lt"/>
              </a:rPr>
              <a:t> </a:t>
            </a:r>
            <a:r>
              <a:rPr lang="en-US" altLang="ko-KR" sz="1000" dirty="0" err="1">
                <a:latin typeface="+mj-lt"/>
              </a:rPr>
              <a:t>ini</a:t>
            </a:r>
            <a:r>
              <a:rPr lang="en-US" altLang="ko-KR" sz="1000" dirty="0">
                <a:latin typeface="+mj-lt"/>
              </a:rPr>
              <a:t> </a:t>
            </a:r>
            <a:r>
              <a:rPr lang="en-US" altLang="ko-KR" sz="1000" dirty="0" err="1">
                <a:latin typeface="+mj-lt"/>
              </a:rPr>
              <a:t>sudah</a:t>
            </a:r>
            <a:r>
              <a:rPr lang="en-US" altLang="ko-KR" sz="1000" dirty="0">
                <a:latin typeface="+mj-lt"/>
              </a:rPr>
              <a:t> </a:t>
            </a:r>
            <a:r>
              <a:rPr lang="en-US" altLang="ko-KR" sz="1000" dirty="0" err="1">
                <a:latin typeface="+mj-lt"/>
              </a:rPr>
              <a:t>mendapat</a:t>
            </a:r>
            <a:r>
              <a:rPr lang="en-US" altLang="ko-KR" sz="1000" dirty="0">
                <a:latin typeface="+mj-lt"/>
              </a:rPr>
              <a:t> </a:t>
            </a:r>
            <a:r>
              <a:rPr lang="en-US" altLang="ko-KR" sz="1000" dirty="0" err="1">
                <a:latin typeface="+mj-lt"/>
              </a:rPr>
              <a:t>ijin</a:t>
            </a:r>
            <a:r>
              <a:rPr lang="en-US" altLang="ko-KR" sz="1000" dirty="0">
                <a:latin typeface="+mj-lt"/>
              </a:rPr>
              <a:t> </a:t>
            </a:r>
            <a:r>
              <a:rPr lang="en-US" altLang="ko-KR" sz="1000" dirty="0" err="1">
                <a:latin typeface="+mj-lt"/>
              </a:rPr>
              <a:t>dari</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dan</a:t>
            </a:r>
            <a:r>
              <a:rPr lang="en-US" altLang="ko-KR" sz="1000" dirty="0">
                <a:latin typeface="+mj-lt"/>
              </a:rPr>
              <a:t> </a:t>
            </a:r>
            <a:r>
              <a:rPr lang="en-US" altLang="ko-KR" sz="1000" dirty="0" err="1">
                <a:latin typeface="+mj-lt"/>
              </a:rPr>
              <a:t>pemegang</a:t>
            </a:r>
            <a:r>
              <a:rPr lang="en-US" altLang="ko-KR" sz="1000" dirty="0">
                <a:latin typeface="+mj-lt"/>
              </a:rPr>
              <a:t> </a:t>
            </a:r>
            <a:r>
              <a:rPr lang="en-US" altLang="ko-KR" sz="1000" dirty="0" err="1">
                <a:latin typeface="+mj-lt"/>
              </a:rPr>
              <a:t>hak</a:t>
            </a:r>
            <a:r>
              <a:rPr lang="en-US" altLang="ko-KR" sz="1000" dirty="0">
                <a:latin typeface="+mj-lt"/>
              </a:rPr>
              <a:t> paten. </a:t>
            </a:r>
            <a:r>
              <a:rPr lang="en-US" altLang="ko-KR" sz="1000" dirty="0" err="1">
                <a:latin typeface="+mj-lt"/>
              </a:rPr>
              <a:t>Untuk</a:t>
            </a:r>
            <a:r>
              <a:rPr lang="en-US" altLang="ko-KR" sz="1000" dirty="0">
                <a:latin typeface="+mj-lt"/>
              </a:rPr>
              <a:t> </a:t>
            </a:r>
            <a:r>
              <a:rPr lang="en-US" altLang="ko-KR" sz="1000" dirty="0" err="1">
                <a:latin typeface="+mj-lt"/>
              </a:rPr>
              <a:t>detailnya</a:t>
            </a:r>
            <a:r>
              <a:rPr lang="en-US" altLang="ko-KR" sz="1000" dirty="0">
                <a:latin typeface="+mj-lt"/>
              </a:rPr>
              <a:t> (</a:t>
            </a:r>
            <a:r>
              <a:rPr lang="en-US" altLang="ko-KR" sz="1000" dirty="0" err="1">
                <a:latin typeface="+mj-lt"/>
              </a:rPr>
              <a:t>artis</a:t>
            </a:r>
            <a:r>
              <a:rPr lang="en-US" altLang="ko-KR" sz="1000" dirty="0">
                <a:latin typeface="+mj-lt"/>
              </a:rPr>
              <a:t>, </a:t>
            </a:r>
            <a:r>
              <a:rPr lang="en-US" altLang="ko-KR" sz="1000" dirty="0" err="1">
                <a:latin typeface="+mj-lt"/>
              </a:rPr>
              <a:t>judul</a:t>
            </a:r>
            <a:r>
              <a:rPr lang="en-US" altLang="ko-KR" sz="1000" dirty="0">
                <a:latin typeface="+mj-lt"/>
              </a:rPr>
              <a:t>), </a:t>
            </a:r>
            <a:r>
              <a:rPr lang="en-US" altLang="ko-KR" sz="1000" dirty="0" err="1">
                <a:latin typeface="+mj-lt"/>
              </a:rPr>
              <a:t>silahkan</a:t>
            </a:r>
            <a:r>
              <a:rPr lang="en-US" altLang="ko-KR" sz="1000" dirty="0">
                <a:latin typeface="+mj-lt"/>
              </a:rPr>
              <a:t> </a:t>
            </a:r>
            <a:r>
              <a:rPr lang="en-US" altLang="ko-KR" sz="1000" dirty="0" err="1">
                <a:latin typeface="+mj-lt"/>
              </a:rPr>
              <a:t>lihat</a:t>
            </a:r>
            <a:r>
              <a:rPr lang="en-US" altLang="ko-KR" sz="1000" dirty="0">
                <a:latin typeface="+mj-lt"/>
              </a:rPr>
              <a:t> </a:t>
            </a:r>
            <a:r>
              <a:rPr lang="en-US" altLang="ko-KR" sz="1000" dirty="0" err="1">
                <a:latin typeface="+mj-lt"/>
              </a:rPr>
              <a:t>pada</a:t>
            </a:r>
            <a:r>
              <a:rPr lang="en-US" altLang="ko-KR" sz="1000" dirty="0">
                <a:latin typeface="+mj-lt"/>
              </a:rPr>
              <a:t> </a:t>
            </a:r>
            <a:r>
              <a:rPr lang="en-US" altLang="ko-KR" sz="1000" dirty="0" err="1">
                <a:latin typeface="+mj-lt"/>
              </a:rPr>
              <a:t>akhir</a:t>
            </a:r>
            <a:r>
              <a:rPr lang="en-US" altLang="ko-KR" sz="1000" dirty="0">
                <a:latin typeface="+mj-lt"/>
              </a:rPr>
              <a:t> </a:t>
            </a:r>
            <a:r>
              <a:rPr lang="en-US" altLang="ko-KR" sz="1000" dirty="0" err="1">
                <a:latin typeface="+mj-lt"/>
              </a:rPr>
              <a:t>presentasi</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Pelatihan Terapi Metakognitif 6 – Untuk Bersikap Empati… II</a:t>
            </a:r>
          </a:p>
        </p:txBody>
      </p:sp>
      <p:sp>
        <p:nvSpPr>
          <p:cNvPr id="6" name="Slide Number Placeholder 5"/>
          <p:cNvSpPr>
            <a:spLocks noGrp="1"/>
          </p:cNvSpPr>
          <p:nvPr>
            <p:ph type="sldNum" sz="quarter" idx="12"/>
          </p:nvPr>
        </p:nvSpPr>
        <p:spPr bwMode="gray"/>
        <p:txBody>
          <a:bodyPr>
            <a:noAutofit/>
          </a:bodyPr>
          <a:lstStyle>
            <a:lvl1pPr>
              <a:defRPr b="0"/>
            </a:lvl1pPr>
          </a:lstStyle>
          <a:p>
            <a:fld id="{76179336-0028-4C89-9639-B4EE60C6B019}"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29155992-7CD7-431E-921E-702D820484D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7" name="Slide Number Placeholder 6"/>
          <p:cNvSpPr>
            <a:spLocks noGrp="1"/>
          </p:cNvSpPr>
          <p:nvPr>
            <p:ph type="sldNum" sz="quarter" idx="12"/>
          </p:nvPr>
        </p:nvSpPr>
        <p:spPr bwMode="gray"/>
        <p:txBody>
          <a:bodyPr/>
          <a:lstStyle>
            <a:lvl1pPr>
              <a:defRPr b="0"/>
            </a:lvl1pPr>
          </a:lstStyle>
          <a:p>
            <a:fld id="{7A474431-D9A8-4E15-93AE-FA0B340A14C0}"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5" name="Slide Number Placeholder 4"/>
          <p:cNvSpPr>
            <a:spLocks noGrp="1"/>
          </p:cNvSpPr>
          <p:nvPr>
            <p:ph type="sldNum" sz="quarter" idx="12"/>
          </p:nvPr>
        </p:nvSpPr>
        <p:spPr bwMode="gray"/>
        <p:txBody>
          <a:bodyPr/>
          <a:lstStyle>
            <a:lvl1pPr>
              <a:defRPr b="0"/>
            </a:lvl1pPr>
          </a:lstStyle>
          <a:p>
            <a:fld id="{97508C96-99BA-4C0D-92FF-0C19C64FE06D}"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Pelatihan Terapi Metakognitif 6 – Untuk Bersikap Empati… II</a:t>
            </a:r>
          </a:p>
        </p:txBody>
      </p:sp>
      <p:sp>
        <p:nvSpPr>
          <p:cNvPr id="4" name="Slide Number Placeholder 3"/>
          <p:cNvSpPr>
            <a:spLocks noGrp="1"/>
          </p:cNvSpPr>
          <p:nvPr>
            <p:ph type="sldNum" sz="quarter" idx="12"/>
          </p:nvPr>
        </p:nvSpPr>
        <p:spPr bwMode="gray"/>
        <p:txBody>
          <a:bodyPr/>
          <a:lstStyle>
            <a:lvl1pPr>
              <a:defRPr b="0"/>
            </a:lvl1pPr>
          </a:lstStyle>
          <a:p>
            <a:fld id="{FE52BEDA-4D55-47D4-87CD-3AB030716343}"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881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143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Pelatihan</a:t>
            </a:r>
            <a:r>
              <a:rPr lang="en-US" altLang="ko-KR" dirty="0">
                <a:solidFill>
                  <a:srgbClr val="004992"/>
                </a:solidFill>
              </a:rPr>
              <a:t> </a:t>
            </a:r>
            <a:r>
              <a:rPr lang="en-US" altLang="ko-KR" dirty="0" err="1">
                <a:solidFill>
                  <a:srgbClr val="004992"/>
                </a:solidFill>
              </a:rPr>
              <a:t>Terapi</a:t>
            </a:r>
            <a:r>
              <a:rPr lang="en-US" altLang="ko-KR" dirty="0">
                <a:solidFill>
                  <a:srgbClr val="004992"/>
                </a:solidFill>
              </a:rPr>
              <a:t> </a:t>
            </a:r>
            <a:r>
              <a:rPr lang="en-US" altLang="ko-KR" dirty="0" err="1">
                <a:solidFill>
                  <a:srgbClr val="004992"/>
                </a:solidFill>
              </a:rPr>
              <a:t>Metakognitif</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err="1">
                <a:solidFill>
                  <a:srgbClr val="333333"/>
                </a:solidFill>
                <a:latin typeface="Calibri Light"/>
              </a:rPr>
              <a:t>Penggunaan</a:t>
            </a:r>
            <a:r>
              <a:rPr lang="en-US" altLang="ko-KR" sz="1000" dirty="0">
                <a:solidFill>
                  <a:srgbClr val="333333"/>
                </a:solidFill>
                <a:latin typeface="Calibri Light"/>
              </a:rPr>
              <a:t> </a:t>
            </a:r>
            <a:r>
              <a:rPr lang="en-US" altLang="ko-KR" sz="1000" dirty="0" err="1">
                <a:solidFill>
                  <a:srgbClr val="333333"/>
                </a:solidFill>
                <a:latin typeface="Calibri Light"/>
              </a:rPr>
              <a:t>gambar</a:t>
            </a:r>
            <a:r>
              <a:rPr lang="en-US" altLang="ko-KR" sz="1000" dirty="0">
                <a:solidFill>
                  <a:srgbClr val="333333"/>
                </a:solidFill>
                <a:latin typeface="Calibri Light"/>
              </a:rPr>
              <a:t> di </a:t>
            </a:r>
            <a:r>
              <a:rPr lang="en-US" altLang="ko-KR" sz="1000" dirty="0" err="1">
                <a:solidFill>
                  <a:srgbClr val="333333"/>
                </a:solidFill>
                <a:latin typeface="Calibri Light"/>
              </a:rPr>
              <a:t>modul</a:t>
            </a:r>
            <a:r>
              <a:rPr lang="en-US" altLang="ko-KR" sz="1000" dirty="0">
                <a:solidFill>
                  <a:srgbClr val="333333"/>
                </a:solidFill>
                <a:latin typeface="Calibri Light"/>
              </a:rPr>
              <a:t> </a:t>
            </a:r>
            <a:r>
              <a:rPr lang="en-US" altLang="ko-KR" sz="1000" dirty="0" err="1">
                <a:solidFill>
                  <a:srgbClr val="333333"/>
                </a:solidFill>
                <a:latin typeface="Calibri Light"/>
              </a:rPr>
              <a:t>ini</a:t>
            </a:r>
            <a:r>
              <a:rPr lang="en-US" altLang="ko-KR" sz="1000" dirty="0">
                <a:solidFill>
                  <a:srgbClr val="333333"/>
                </a:solidFill>
                <a:latin typeface="Calibri Light"/>
              </a:rPr>
              <a:t> </a:t>
            </a:r>
            <a:r>
              <a:rPr lang="en-US" altLang="ko-KR" sz="1000" dirty="0" err="1">
                <a:solidFill>
                  <a:srgbClr val="333333"/>
                </a:solidFill>
                <a:latin typeface="Calibri Light"/>
              </a:rPr>
              <a:t>sudah</a:t>
            </a:r>
            <a:r>
              <a:rPr lang="en-US" altLang="ko-KR" sz="1000" dirty="0">
                <a:solidFill>
                  <a:srgbClr val="333333"/>
                </a:solidFill>
                <a:latin typeface="Calibri Light"/>
              </a:rPr>
              <a:t> </a:t>
            </a:r>
            <a:r>
              <a:rPr lang="en-US" altLang="ko-KR" sz="1000" dirty="0" err="1">
                <a:solidFill>
                  <a:srgbClr val="333333"/>
                </a:solidFill>
                <a:latin typeface="Calibri Light"/>
              </a:rPr>
              <a:t>mendapat</a:t>
            </a:r>
            <a:r>
              <a:rPr lang="en-US" altLang="ko-KR" sz="1000" dirty="0">
                <a:solidFill>
                  <a:srgbClr val="333333"/>
                </a:solidFill>
                <a:latin typeface="Calibri Light"/>
              </a:rPr>
              <a:t> </a:t>
            </a:r>
            <a:r>
              <a:rPr lang="en-US" altLang="ko-KR" sz="1000" dirty="0" err="1">
                <a:solidFill>
                  <a:srgbClr val="333333"/>
                </a:solidFill>
                <a:latin typeface="Calibri Light"/>
              </a:rPr>
              <a:t>ijin</a:t>
            </a:r>
            <a:r>
              <a:rPr lang="en-US" altLang="ko-KR" sz="1000" dirty="0">
                <a:solidFill>
                  <a:srgbClr val="333333"/>
                </a:solidFill>
                <a:latin typeface="Calibri Light"/>
              </a:rPr>
              <a:t> </a:t>
            </a:r>
            <a:r>
              <a:rPr lang="en-US" altLang="ko-KR" sz="1000" dirty="0" err="1">
                <a:solidFill>
                  <a:srgbClr val="333333"/>
                </a:solidFill>
                <a:latin typeface="Calibri Light"/>
              </a:rPr>
              <a:t>dari</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dan</a:t>
            </a:r>
            <a:r>
              <a:rPr lang="en-US" altLang="ko-KR" sz="1000" dirty="0">
                <a:solidFill>
                  <a:srgbClr val="333333"/>
                </a:solidFill>
                <a:latin typeface="Calibri Light"/>
              </a:rPr>
              <a:t> </a:t>
            </a:r>
            <a:r>
              <a:rPr lang="en-US" altLang="ko-KR" sz="1000" dirty="0" err="1">
                <a:solidFill>
                  <a:srgbClr val="333333"/>
                </a:solidFill>
                <a:latin typeface="Calibri Light"/>
              </a:rPr>
              <a:t>pemegang</a:t>
            </a:r>
            <a:r>
              <a:rPr lang="en-US" altLang="ko-KR" sz="1000" dirty="0">
                <a:solidFill>
                  <a:srgbClr val="333333"/>
                </a:solidFill>
                <a:latin typeface="Calibri Light"/>
              </a:rPr>
              <a:t> </a:t>
            </a:r>
            <a:r>
              <a:rPr lang="en-US" altLang="ko-KR" sz="1000" dirty="0" err="1">
                <a:solidFill>
                  <a:srgbClr val="333333"/>
                </a:solidFill>
                <a:latin typeface="Calibri Light"/>
              </a:rPr>
              <a:t>hak</a:t>
            </a:r>
            <a:r>
              <a:rPr lang="en-US" altLang="ko-KR" sz="1000" dirty="0">
                <a:solidFill>
                  <a:srgbClr val="333333"/>
                </a:solidFill>
                <a:latin typeface="Calibri Light"/>
              </a:rPr>
              <a:t> paten. </a:t>
            </a:r>
            <a:r>
              <a:rPr lang="en-US" altLang="ko-KR" sz="1000" dirty="0" err="1">
                <a:solidFill>
                  <a:srgbClr val="333333"/>
                </a:solidFill>
                <a:latin typeface="Calibri Light"/>
              </a:rPr>
              <a:t>Untuk</a:t>
            </a:r>
            <a:r>
              <a:rPr lang="en-US" altLang="ko-KR" sz="1000" dirty="0">
                <a:solidFill>
                  <a:srgbClr val="333333"/>
                </a:solidFill>
                <a:latin typeface="Calibri Light"/>
              </a:rPr>
              <a:t> </a:t>
            </a:r>
            <a:r>
              <a:rPr lang="en-US" altLang="ko-KR" sz="1000" dirty="0" err="1">
                <a:solidFill>
                  <a:srgbClr val="333333"/>
                </a:solidFill>
                <a:latin typeface="Calibri Light"/>
              </a:rPr>
              <a:t>detailnya</a:t>
            </a:r>
            <a:r>
              <a:rPr lang="en-US" altLang="ko-KR" sz="1000" dirty="0">
                <a:solidFill>
                  <a:srgbClr val="333333"/>
                </a:solidFill>
                <a:latin typeface="Calibri Light"/>
              </a:rPr>
              <a:t> (</a:t>
            </a:r>
            <a:r>
              <a:rPr lang="en-US" altLang="ko-KR" sz="1000" dirty="0" err="1">
                <a:solidFill>
                  <a:srgbClr val="333333"/>
                </a:solidFill>
                <a:latin typeface="Calibri Light"/>
              </a:rPr>
              <a:t>artis</a:t>
            </a:r>
            <a:r>
              <a:rPr lang="en-US" altLang="ko-KR" sz="1000" dirty="0">
                <a:solidFill>
                  <a:srgbClr val="333333"/>
                </a:solidFill>
                <a:latin typeface="Calibri Light"/>
              </a:rPr>
              <a:t>, </a:t>
            </a:r>
            <a:r>
              <a:rPr lang="en-US" altLang="ko-KR" sz="1000" dirty="0" err="1">
                <a:solidFill>
                  <a:srgbClr val="333333"/>
                </a:solidFill>
                <a:latin typeface="Calibri Light"/>
              </a:rPr>
              <a:t>judul</a:t>
            </a:r>
            <a:r>
              <a:rPr lang="en-US" altLang="ko-KR" sz="1000" dirty="0">
                <a:solidFill>
                  <a:srgbClr val="333333"/>
                </a:solidFill>
                <a:latin typeface="Calibri Light"/>
              </a:rPr>
              <a:t>), </a:t>
            </a:r>
            <a:r>
              <a:rPr lang="en-US" altLang="ko-KR" sz="1000" dirty="0" err="1">
                <a:solidFill>
                  <a:srgbClr val="333333"/>
                </a:solidFill>
                <a:latin typeface="Calibri Light"/>
              </a:rPr>
              <a:t>silahkan</a:t>
            </a:r>
            <a:r>
              <a:rPr lang="en-US" altLang="ko-KR" sz="1000" dirty="0">
                <a:solidFill>
                  <a:srgbClr val="333333"/>
                </a:solidFill>
                <a:latin typeface="Calibri Light"/>
              </a:rPr>
              <a:t> </a:t>
            </a:r>
            <a:r>
              <a:rPr lang="en-US" altLang="ko-KR" sz="1000" dirty="0" err="1">
                <a:solidFill>
                  <a:srgbClr val="333333"/>
                </a:solidFill>
                <a:latin typeface="Calibri Light"/>
              </a:rPr>
              <a:t>lihat</a:t>
            </a:r>
            <a:r>
              <a:rPr lang="en-US" altLang="ko-KR" sz="1000" dirty="0">
                <a:solidFill>
                  <a:srgbClr val="333333"/>
                </a:solidFill>
                <a:latin typeface="Calibri Light"/>
              </a:rPr>
              <a:t> </a:t>
            </a:r>
            <a:r>
              <a:rPr lang="en-US" altLang="ko-KR" sz="1000" dirty="0" err="1">
                <a:solidFill>
                  <a:srgbClr val="333333"/>
                </a:solidFill>
                <a:latin typeface="Calibri Light"/>
              </a:rPr>
              <a:t>pada</a:t>
            </a:r>
            <a:r>
              <a:rPr lang="en-US" altLang="ko-KR" sz="1000" dirty="0">
                <a:solidFill>
                  <a:srgbClr val="333333"/>
                </a:solidFill>
                <a:latin typeface="Calibri Light"/>
              </a:rPr>
              <a:t> </a:t>
            </a:r>
            <a:r>
              <a:rPr lang="en-US" altLang="ko-KR" sz="1000" dirty="0" err="1">
                <a:solidFill>
                  <a:srgbClr val="333333"/>
                </a:solidFill>
                <a:latin typeface="Calibri Light"/>
              </a:rPr>
              <a:t>akhir</a:t>
            </a:r>
            <a:r>
              <a:rPr lang="en-US" altLang="ko-KR" sz="1000" dirty="0">
                <a:solidFill>
                  <a:srgbClr val="333333"/>
                </a:solidFill>
                <a:latin typeface="Calibri Light"/>
              </a:rPr>
              <a:t> </a:t>
            </a:r>
            <a:r>
              <a:rPr lang="en-US" altLang="ko-KR" sz="1000" dirty="0" err="1">
                <a:solidFill>
                  <a:srgbClr val="333333"/>
                </a:solidFill>
                <a:latin typeface="Calibri Light"/>
              </a:rPr>
              <a:t>presentasi</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782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408643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98182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3082167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7886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76651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502249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675684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079121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556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Pelatihan Terapi Metakognitif 6 – Untuk Bersikap Empati…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7A474431-D9A8-4E15-93AE-FA0B340A14C0}"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cs typeface="Calibri Light"/>
              </a:rPr>
              <a:t>Entrenamiento Metacognitivo 8 – Stimmung</a:t>
            </a:r>
            <a:endParaRPr lang="de-DE" dirty="0">
              <a:solidFill>
                <a:srgbClr val="333333"/>
              </a:solidFill>
              <a:cs typeface="Calibri Light"/>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cs typeface="Calibri Light"/>
              </a:rPr>
              <a:pPr defTabSz="457123" fontAlgn="auto">
                <a:spcBef>
                  <a:spcPts val="0"/>
                </a:spcBef>
                <a:spcAft>
                  <a:spcPts val="0"/>
                </a:spcAft>
              </a:pPr>
              <a:t>‹Nr.›</a:t>
            </a:fld>
            <a:endParaRPr lang="de-DE" dirty="0">
              <a:solidFill>
                <a:srgbClr val="333333"/>
              </a:solidFill>
              <a:cs typeface="Calibri Light"/>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9101537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6 B BADE – </a:t>
            </a:r>
            <a:r>
              <a:rPr lang="en-US" altLang="ko-KR" dirty="0" err="1"/>
              <a:t>Untuk</a:t>
            </a:r>
            <a:r>
              <a:rPr lang="en-US" altLang="ko-KR" dirty="0"/>
              <a:t> </a:t>
            </a:r>
            <a:r>
              <a:rPr lang="en-US" altLang="ko-KR" dirty="0" err="1"/>
              <a:t>Bersikap</a:t>
            </a:r>
            <a:r>
              <a:rPr lang="en-US" altLang="ko-KR" dirty="0"/>
              <a:t>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Erawati </a:t>
            </a:r>
            <a:r>
              <a:rPr lang="nl-NL" sz="1600" dirty="0">
                <a:solidFill>
                  <a:srgbClr val="004992"/>
                </a:solidFill>
              </a:rPr>
              <a:t>(12|21)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17463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dirty="0">
                <a:solidFill>
                  <a:srgbClr val="004992"/>
                </a:solidFill>
                <a:latin typeface="+mn-lt"/>
                <a:ea typeface="+mn-ea"/>
                <a:cs typeface="+mn-cs"/>
              </a:rPr>
              <a:t>Saat anda mengenal seseorang, apa yang anda lihat pertama kali? Seberapa handal hal tersebut dalam memberikan penilaian yang baik?</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2</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Saat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mengenal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seseorang</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apa</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anda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lihat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pertama</a:t>
            </a:r>
            <a:r>
              <a:rPr lang="en-US" sz="3600" dirty="0">
                <a:solidFill>
                  <a:srgbClr val="004992"/>
                </a:solidFill>
                <a:latin typeface="+mn-lt"/>
                <a:ea typeface="+mn-ea"/>
                <a:cs typeface="+mn-cs"/>
              </a:rPr>
              <a:t> kali? </a:t>
            </a:r>
            <a:r>
              <a:rPr lang="en-US" sz="3600" dirty="0" err="1">
                <a:solidFill>
                  <a:srgbClr val="004992"/>
                </a:solidFill>
                <a:latin typeface="+mn-lt"/>
                <a:ea typeface="+mn-ea"/>
                <a:cs typeface="+mn-cs"/>
              </a:rPr>
              <a:t>Seberapa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handal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hal</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tersebut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memberikan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penilaian</a:t>
            </a:r>
            <a:r>
              <a:rPr lang="en-US" sz="3600" dirty="0">
                <a:solidFill>
                  <a:srgbClr val="004992"/>
                </a:solidFill>
                <a:latin typeface="+mn-lt"/>
                <a:ea typeface="+mn-ea"/>
                <a:cs typeface="+mn-cs"/>
              </a:rPr>
              <a:t> yang </a:t>
            </a:r>
            <a:r>
              <a:rPr lang="en-US" sz="3600" dirty="0" err="1">
                <a:solidFill>
                  <a:srgbClr val="004992"/>
                </a:solidFill>
                <a:latin typeface="+mn-lt"/>
                <a:ea typeface="+mn-ea"/>
                <a:cs typeface="+mn-cs"/>
              </a:rPr>
              <a:t>baik</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a:t>
            </a:fld>
            <a:endParaRPr lang="de-DE" altLang="de-DE">
              <a:latin typeface="+mn-lt"/>
              <a:cs typeface="+mn-cs"/>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Calibri Light"/>
              </a:rPr>
              <a:t>Bahasa tubuh/</a:t>
            </a:r>
            <a:br>
              <a:rPr lang="de-DE" altLang="de-DE" sz="2000">
                <a:latin typeface="Calibri Light"/>
              </a:rPr>
            </a:br>
            <a:r>
              <a:rPr lang="de-DE" altLang="de-DE" sz="2000">
                <a:latin typeface="Calibri Light"/>
              </a:rPr>
              <a:t>postur?</a:t>
            </a:r>
            <a:endParaRPr lang="de-DE" altLang="de-DE" sz="2000" dirty="0">
              <a:latin typeface="Calibri Light"/>
            </a:endParaRPr>
          </a:p>
        </p:txBody>
      </p:sp>
      <p:sp>
        <p:nvSpPr>
          <p:cNvPr id="20" name="Caption_25"/>
          <p:cNvSpPr txBox="1">
            <a:spLocks noChangeArrowheads="1"/>
          </p:cNvSpPr>
          <p:nvPr/>
        </p:nvSpPr>
        <p:spPr bwMode="auto">
          <a:xfrm>
            <a:off x="8254379" y="223680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mata?</a:t>
            </a:r>
          </a:p>
        </p:txBody>
      </p:sp>
      <p:sp>
        <p:nvSpPr>
          <p:cNvPr id="21" name="Caption_26"/>
          <p:cNvSpPr txBox="1">
            <a:spLocks noChangeArrowheads="1"/>
          </p:cNvSpPr>
          <p:nvPr/>
        </p:nvSpPr>
        <p:spPr bwMode="auto">
          <a:xfrm>
            <a:off x="1964531" y="274085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solidFill>
                  <a:srgbClr val="333333"/>
                </a:solidFill>
                <a:latin typeface="Calibri Light"/>
              </a:rPr>
              <a:t>bahasa?</a:t>
            </a:r>
          </a:p>
        </p:txBody>
      </p:sp>
      <p:sp>
        <p:nvSpPr>
          <p:cNvPr id="23"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pakaian?</a:t>
            </a:r>
            <a:endParaRPr lang="de-DE" altLang="de-DE" sz="2000" dirty="0">
              <a:solidFill>
                <a:srgbClr val="333333"/>
              </a:solidFill>
              <a:latin typeface="Calibri Light"/>
            </a:endParaRPr>
          </a:p>
        </p:txBody>
      </p:sp>
      <p:sp>
        <p:nvSpPr>
          <p:cNvPr id="24" name="Caption_28"/>
          <p:cNvSpPr>
            <a:spLocks noChangeShapeType="1"/>
          </p:cNvSpPr>
          <p:nvPr/>
        </p:nvSpPr>
        <p:spPr bwMode="auto">
          <a:xfrm flipH="1">
            <a:off x="5953571" y="2636912"/>
            <a:ext cx="3672408"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5" name="Caption_29"/>
          <p:cNvSpPr>
            <a:spLocks noChangeShapeType="1"/>
          </p:cNvSpPr>
          <p:nvPr/>
        </p:nvSpPr>
        <p:spPr bwMode="auto">
          <a:xfrm>
            <a:off x="1993131" y="3140968"/>
            <a:ext cx="360040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6"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7"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tangan?</a:t>
            </a:r>
            <a:endParaRPr lang="de-DE" altLang="de-DE" sz="2000" dirty="0">
              <a:solidFill>
                <a:srgbClr val="333333"/>
              </a:solidFill>
              <a:latin typeface="Calibri Light"/>
            </a:endParaRPr>
          </a:p>
        </p:txBody>
      </p:sp>
      <p:sp>
        <p:nvSpPr>
          <p:cNvPr id="29"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0" name="Caption_22"/>
          <p:cNvSpPr txBox="1">
            <a:spLocks noChangeArrowheads="1"/>
          </p:cNvSpPr>
          <p:nvPr/>
        </p:nvSpPr>
        <p:spPr bwMode="auto">
          <a:xfrm>
            <a:off x="4278846" y="6453188"/>
            <a:ext cx="360097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de-DE" altLang="de-DE" sz="2000" i="1">
                <a:latin typeface="Calibri Light"/>
              </a:rPr>
              <a:t>yang lainnya?...</a:t>
            </a:r>
            <a:endParaRPr lang="de-DE" altLang="de-DE" sz="2000" i="1" dirty="0">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4</a:t>
            </a:fld>
            <a:endParaRPr lang="de-DE" altLang="de-DE">
              <a:latin typeface="+mn-lt"/>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Sumber informasi apa saja yang bisa dijadikan pertimbangan? Bagaimana hal ini bisa diandalkan?</a:t>
            </a:r>
          </a:p>
        </p:txBody>
      </p:sp>
      <p:sp>
        <p:nvSpPr>
          <p:cNvPr id="5" name="Content Placeholder 4"/>
          <p:cNvSpPr>
            <a:spLocks noGrp="1"/>
          </p:cNvSpPr>
          <p:nvPr>
            <p:ph idx="1"/>
          </p:nvPr>
        </p:nvSpPr>
        <p:spPr>
          <a:xfrm>
            <a:off x="408955" y="2204864"/>
            <a:ext cx="6309360" cy="4248000"/>
          </a:xfrm>
        </p:spPr>
        <p:txBody>
          <a:bodyPr/>
          <a:lstStyle/>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tentang</a:t>
            </a:r>
            <a:r>
              <a:rPr lang="en-US" altLang="de-DE" sz="2400" dirty="0">
                <a:solidFill>
                  <a:srgbClr val="333333"/>
                </a:solidFill>
              </a:rPr>
              <a:t> orang </a:t>
            </a:r>
            <a:r>
              <a:rPr lang="en-US" altLang="de-DE" sz="2400" dirty="0" err="1">
                <a:solidFill>
                  <a:srgbClr val="333333"/>
                </a:solidFill>
              </a:rPr>
              <a:t>tersebut</a:t>
            </a:r>
            <a:r>
              <a:rPr lang="en-US" altLang="de-DE" sz="2400" dirty="0">
                <a:solidFill>
                  <a:srgbClr val="333333"/>
                </a:solidFill>
              </a:rPr>
              <a:t> (</a:t>
            </a:r>
            <a:r>
              <a:rPr lang="en-US" altLang="de-DE" sz="2400" dirty="0" err="1">
                <a:solidFill>
                  <a:srgbClr val="333333"/>
                </a:solidFill>
              </a:rPr>
              <a:t>kabar</a:t>
            </a:r>
            <a:r>
              <a:rPr lang="en-US" altLang="de-DE" sz="2400" dirty="0">
                <a:solidFill>
                  <a:srgbClr val="333333"/>
                </a:solidFill>
              </a:rPr>
              <a:t> </a:t>
            </a:r>
            <a:r>
              <a:rPr lang="en-US" altLang="de-DE" sz="2400" dirty="0" err="1">
                <a:solidFill>
                  <a:srgbClr val="333333"/>
                </a:solidFill>
              </a:rPr>
              <a:t>angin</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dirty="0" err="1">
                <a:solidFill>
                  <a:srgbClr val="333333"/>
                </a:solidFill>
              </a:rPr>
              <a:t>informasi</a:t>
            </a:r>
            <a:r>
              <a:rPr lang="en-US" altLang="de-DE" sz="2400" dirty="0">
                <a:solidFill>
                  <a:srgbClr val="333333"/>
                </a:solidFill>
              </a:rPr>
              <a:t> </a:t>
            </a:r>
            <a:r>
              <a:rPr lang="en-US" altLang="de-DE" sz="2400" dirty="0" err="1">
                <a:solidFill>
                  <a:srgbClr val="333333"/>
                </a:solidFill>
              </a:rPr>
              <a:t>dari</a:t>
            </a:r>
            <a:r>
              <a:rPr lang="en-US" altLang="de-DE" sz="2400" dirty="0">
                <a:solidFill>
                  <a:srgbClr val="333333"/>
                </a:solidFill>
              </a:rPr>
              <a:t> </a:t>
            </a:r>
            <a:r>
              <a:rPr lang="en-US" altLang="de-DE" sz="2400" dirty="0" err="1">
                <a:solidFill>
                  <a:srgbClr val="333333"/>
                </a:solidFill>
              </a:rPr>
              <a:t>teman</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pengetahuan</a:t>
            </a:r>
            <a:r>
              <a:rPr lang="en-US" altLang="de-DE" sz="2400" dirty="0">
                <a:solidFill>
                  <a:srgbClr val="333333"/>
                </a:solidFill>
              </a:rPr>
              <a:t> </a:t>
            </a:r>
            <a:r>
              <a:rPr lang="en-US" altLang="de-DE" sz="2400" dirty="0" err="1">
                <a:solidFill>
                  <a:srgbClr val="333333"/>
                </a:solidFill>
              </a:rPr>
              <a:t>sebelumnya</a:t>
            </a:r>
            <a:r>
              <a:rPr lang="en-US" altLang="de-DE" sz="2400" dirty="0">
                <a:solidFill>
                  <a:srgbClr val="333333"/>
                </a:solidFill>
              </a:rPr>
              <a:t> </a:t>
            </a:r>
            <a:r>
              <a:rPr lang="en-US" altLang="de-DE" sz="2400" dirty="0" err="1">
                <a:solidFill>
                  <a:srgbClr val="333333"/>
                </a:solidFill>
              </a:rPr>
              <a:t>pada</a:t>
            </a:r>
            <a:r>
              <a:rPr lang="en-US" altLang="de-DE" sz="2400" dirty="0">
                <a:solidFill>
                  <a:srgbClr val="333333"/>
                </a:solidFill>
              </a:rPr>
              <a:t> orang/</a:t>
            </a:r>
            <a:r>
              <a:rPr lang="en-US" altLang="de-DE" sz="2400" dirty="0" err="1">
                <a:solidFill>
                  <a:srgbClr val="333333"/>
                </a:solidFill>
              </a:rPr>
              <a:t>kelompok</a:t>
            </a:r>
            <a:r>
              <a:rPr lang="en-US" altLang="de-DE" sz="2400" dirty="0">
                <a:solidFill>
                  <a:srgbClr val="333333"/>
                </a:solidFill>
              </a:rPr>
              <a:t> yang </a:t>
            </a:r>
            <a:r>
              <a:rPr lang="en-US" altLang="de-DE" sz="2400" dirty="0" err="1">
                <a:solidFill>
                  <a:srgbClr val="333333"/>
                </a:solidFill>
              </a:rPr>
              <a:t>mirip</a:t>
            </a:r>
            <a:r>
              <a:rPr lang="en-US" altLang="de-DE" sz="2400" dirty="0">
                <a:solidFill>
                  <a:srgbClr val="333333"/>
                </a:solidFill>
              </a:rPr>
              <a:t>: </a:t>
            </a:r>
            <a:r>
              <a:rPr lang="en-US" altLang="de-DE" sz="2400" dirty="0" err="1">
                <a:solidFill>
                  <a:srgbClr val="333333"/>
                </a:solidFill>
              </a:rPr>
              <a:t>misalnya</a:t>
            </a:r>
            <a:r>
              <a:rPr lang="en-US" altLang="de-DE" sz="2400" dirty="0">
                <a:solidFill>
                  <a:srgbClr val="333333"/>
                </a:solidFill>
              </a:rPr>
              <a:t>. </a:t>
            </a:r>
            <a:r>
              <a:rPr lang="en-US" altLang="de-DE" sz="2400" i="1" dirty="0" err="1">
                <a:solidFill>
                  <a:srgbClr val="333333"/>
                </a:solidFill>
              </a:rPr>
              <a:t>pesepeda</a:t>
            </a:r>
            <a:endParaRPr lang="en-US" altLang="de-DE" sz="2400" dirty="0">
              <a:solidFill>
                <a:srgbClr val="333333"/>
              </a:solidFill>
            </a:endParaRPr>
          </a:p>
          <a:p>
            <a:pPr marL="342900" lvl="0" indent="-342900" defTabSz="914400" fontAlgn="base">
              <a:buClr>
                <a:srgbClr val="333333"/>
              </a:buClr>
              <a:buFont typeface="WingDings"/>
              <a:buChar char=""/>
            </a:pPr>
            <a:r>
              <a:rPr lang="en-US" altLang="de-DE" sz="2400">
                <a:solidFill>
                  <a:srgbClr val="333333"/>
                </a:solidFill>
              </a:rPr>
              <a:t>“</a:t>
            </a:r>
            <a:r>
              <a:rPr lang="en-US" altLang="ja-JP" sz="2400">
                <a:solidFill>
                  <a:srgbClr val="333333"/>
                </a:solidFill>
              </a:rPr>
              <a:t>naluri perasaan</a:t>
            </a:r>
            <a:r>
              <a:rPr lang="en-US" altLang="de-DE" sz="2400">
                <a:solidFill>
                  <a:srgbClr val="333333"/>
                </a:solidFill>
              </a:rPr>
              <a:t>”</a:t>
            </a:r>
            <a:r>
              <a:rPr lang="en-US" altLang="ja-JP" sz="2400">
                <a:solidFill>
                  <a:srgbClr val="333333"/>
                </a:solidFill>
              </a:rPr>
              <a:t>/</a:t>
            </a:r>
            <a:r>
              <a:rPr lang="en-US" altLang="ja-JP" sz="2400" dirty="0" err="1">
                <a:solidFill>
                  <a:srgbClr val="333333"/>
                </a:solidFill>
              </a:rPr>
              <a:t>intuisi</a:t>
            </a:r>
            <a:endParaRPr lang="en-US" altLang="ja-JP" sz="2400" dirty="0">
              <a:solidFill>
                <a:srgbClr val="333333"/>
              </a:solidFill>
            </a:endParaRPr>
          </a:p>
          <a:p>
            <a:pPr marL="342900" lvl="0" indent="-342900" defTabSz="914400" fontAlgn="base">
              <a:buClr>
                <a:srgbClr val="333333"/>
              </a:buClr>
              <a:buFont typeface="WingDings"/>
              <a:buChar char=""/>
            </a:pPr>
            <a:r>
              <a:rPr lang="en-GB" altLang="de-DE" sz="2400" dirty="0" err="1">
                <a:solidFill>
                  <a:srgbClr val="333333"/>
                </a:solidFill>
              </a:rPr>
              <a:t>Sesuatu</a:t>
            </a:r>
            <a:r>
              <a:rPr lang="en-GB" altLang="de-DE" sz="2400" dirty="0">
                <a:solidFill>
                  <a:srgbClr val="333333"/>
                </a:solidFill>
              </a:rPr>
              <a:t> yang </a:t>
            </a:r>
            <a:r>
              <a:rPr lang="en-GB" altLang="de-DE" sz="2400" dirty="0" err="1">
                <a:solidFill>
                  <a:srgbClr val="333333"/>
                </a:solidFill>
              </a:rPr>
              <a:t>tertulis</a:t>
            </a:r>
            <a:r>
              <a:rPr lang="en-GB" altLang="de-DE" sz="2400" dirty="0">
                <a:solidFill>
                  <a:srgbClr val="333333"/>
                </a:solidFill>
              </a:rPr>
              <a:t>: </a:t>
            </a:r>
            <a:r>
              <a:rPr lang="en-GB" altLang="de-DE" sz="2400" dirty="0" err="1">
                <a:solidFill>
                  <a:srgbClr val="333333"/>
                </a:solidFill>
              </a:rPr>
              <a:t>misalnya</a:t>
            </a:r>
            <a:r>
              <a:rPr lang="en-GB" altLang="de-DE" sz="2400" dirty="0">
                <a:solidFill>
                  <a:srgbClr val="333333"/>
                </a:solidFill>
              </a:rPr>
              <a:t>, </a:t>
            </a:r>
            <a:r>
              <a:rPr lang="en-GB" altLang="de-DE" sz="2400" dirty="0" err="1">
                <a:solidFill>
                  <a:srgbClr val="333333"/>
                </a:solidFill>
              </a:rPr>
              <a:t>dari</a:t>
            </a:r>
            <a:r>
              <a:rPr lang="en-GB" altLang="de-DE" sz="2400" dirty="0">
                <a:solidFill>
                  <a:srgbClr val="333333"/>
                </a:solidFill>
              </a:rPr>
              <a:t> email </a:t>
            </a:r>
            <a:r>
              <a:rPr lang="en-GB" altLang="de-DE" sz="2400" dirty="0" err="1">
                <a:solidFill>
                  <a:srgbClr val="333333"/>
                </a:solidFill>
              </a:rPr>
              <a:t>atau</a:t>
            </a:r>
            <a:r>
              <a:rPr lang="en-GB" altLang="de-DE" sz="2400" dirty="0">
                <a:solidFill>
                  <a:srgbClr val="333333"/>
                </a:solidFill>
              </a:rPr>
              <a:t> chatting internet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5</a:t>
            </a:fld>
            <a:endParaRPr lang="de-DE" altLang="de-DE">
              <a:latin typeface="+mn-lt"/>
              <a:cs typeface="+mn-cs"/>
            </a:endParaRPr>
          </a:p>
        </p:txBody>
      </p:sp>
      <p:pic>
        <p:nvPicPr>
          <p:cNvPr id="10"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Keuntungan dan kerugian dari petunjuk/bukti sosial</a:t>
            </a:r>
          </a:p>
        </p:txBody>
      </p:sp>
      <p:sp>
        <p:nvSpPr>
          <p:cNvPr id="5" name="Content Placeholder 4"/>
          <p:cNvSpPr>
            <a:spLocks noGrp="1"/>
          </p:cNvSpPr>
          <p:nvPr>
            <p:ph idx="1"/>
          </p:nvPr>
        </p:nvSpPr>
        <p:spPr/>
        <p:txBody>
          <a:bodyPr/>
          <a:lstStyle/>
          <a:p>
            <a:pPr lvl="0" defTabSz="914377"/>
            <a:r>
              <a:rPr lang="en-US" sz="2400">
                <a:solidFill>
                  <a:srgbClr val="333333"/>
                </a:solidFill>
              </a:rPr>
              <a:t>Sekarang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telah</a:t>
            </a:r>
            <a:r>
              <a:rPr lang="en-US" sz="2400" dirty="0">
                <a:solidFill>
                  <a:srgbClr val="333333"/>
                </a:solidFill>
              </a:rPr>
              <a:t> </a:t>
            </a:r>
            <a:r>
              <a:rPr lang="en-US" sz="2400" dirty="0" err="1">
                <a:solidFill>
                  <a:srgbClr val="333333"/>
                </a:solidFill>
              </a:rPr>
              <a:t>mendiskusikan</a:t>
            </a:r>
            <a:r>
              <a:rPr lang="en-US" sz="2400" dirty="0">
                <a:solidFill>
                  <a:srgbClr val="333333"/>
                </a:solidFill>
              </a:rPr>
              <a:t> </a:t>
            </a:r>
            <a:r>
              <a:rPr lang="en-US" sz="2400" dirty="0" err="1">
                <a:solidFill>
                  <a:srgbClr val="333333"/>
                </a:solidFill>
              </a:rPr>
              <a:t>aspek</a:t>
            </a:r>
            <a:r>
              <a:rPr lang="en-US" sz="2400" dirty="0">
                <a:solidFill>
                  <a:srgbClr val="333333"/>
                </a:solidFill>
              </a:rPr>
              <a:t> yang </a:t>
            </a:r>
            <a:r>
              <a:rPr lang="en-US" sz="2400" dirty="0" err="1">
                <a:solidFill>
                  <a:srgbClr val="333333"/>
                </a:solidFill>
              </a:rPr>
              <a:t>berkontribusi</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penilaian</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sekarang</a:t>
            </a:r>
            <a:r>
              <a:rPr lang="en-US" sz="2400" dirty="0">
                <a:solidFill>
                  <a:srgbClr val="333333"/>
                </a:solidFill>
              </a:rPr>
              <a:t> </a:t>
            </a:r>
            <a:r>
              <a:rPr lang="en-US" sz="2400" dirty="0" err="1">
                <a:solidFill>
                  <a:srgbClr val="333333"/>
                </a:solidFill>
              </a:rPr>
              <a:t>kita</a:t>
            </a:r>
            <a:r>
              <a:rPr lang="en-US" sz="2400" dirty="0">
                <a:solidFill>
                  <a:srgbClr val="333333"/>
                </a:solidFill>
              </a:rPr>
              <a:t> </a:t>
            </a:r>
            <a:r>
              <a:rPr lang="en-US" sz="2400" dirty="0" err="1">
                <a:solidFill>
                  <a:srgbClr val="333333"/>
                </a:solidFill>
              </a:rPr>
              <a:t>ingin</a:t>
            </a:r>
            <a:r>
              <a:rPr lang="en-US" sz="2400" dirty="0">
                <a:solidFill>
                  <a:srgbClr val="333333"/>
                </a:solidFill>
              </a:rPr>
              <a:t> </a:t>
            </a:r>
            <a:r>
              <a:rPr lang="en-US" sz="2400" dirty="0" err="1">
                <a:solidFill>
                  <a:srgbClr val="333333"/>
                </a:solidFill>
              </a:rPr>
              <a:t>lebih</a:t>
            </a:r>
            <a:r>
              <a:rPr lang="en-US" sz="2400" dirty="0">
                <a:solidFill>
                  <a:srgbClr val="333333"/>
                </a:solidFill>
              </a:rPr>
              <a:t> </a:t>
            </a:r>
            <a:r>
              <a:rPr lang="en-US" sz="2400" dirty="0" err="1">
                <a:solidFill>
                  <a:srgbClr val="333333"/>
                </a:solidFill>
              </a:rPr>
              <a:t>fokus</a:t>
            </a:r>
            <a:r>
              <a:rPr lang="en-US" sz="2400" dirty="0">
                <a:solidFill>
                  <a:srgbClr val="333333"/>
                </a:solidFill>
              </a:rPr>
              <a:t> </a:t>
            </a:r>
            <a:r>
              <a:rPr lang="en-US" sz="2400" dirty="0" err="1">
                <a:solidFill>
                  <a:srgbClr val="333333"/>
                </a:solidFill>
              </a:rPr>
              <a:t>pada</a:t>
            </a:r>
            <a:r>
              <a:rPr lang="en-US" sz="2400" dirty="0">
                <a:solidFill>
                  <a:srgbClr val="333333"/>
                </a:solidFill>
              </a:rPr>
              <a:t> </a:t>
            </a:r>
            <a:r>
              <a:rPr lang="en-US" sz="2400" dirty="0" err="1">
                <a:solidFill>
                  <a:srgbClr val="333333"/>
                </a:solidFill>
              </a:rPr>
              <a:t>kelebihan</a:t>
            </a:r>
            <a:r>
              <a:rPr lang="en-US" sz="2400" dirty="0">
                <a:solidFill>
                  <a:srgbClr val="333333"/>
                </a:solidFill>
              </a:rPr>
              <a:t> </a:t>
            </a:r>
            <a:r>
              <a:rPr lang="en-US" sz="2400" dirty="0" err="1">
                <a:solidFill>
                  <a:srgbClr val="333333"/>
                </a:solidFill>
              </a:rPr>
              <a:t>dan</a:t>
            </a:r>
            <a:r>
              <a:rPr lang="en-US" sz="2400" dirty="0">
                <a:solidFill>
                  <a:srgbClr val="333333"/>
                </a:solidFill>
              </a:rPr>
              <a:t> </a:t>
            </a:r>
            <a:r>
              <a:rPr lang="en-US" sz="2400" dirty="0" err="1">
                <a:solidFill>
                  <a:srgbClr val="333333"/>
                </a:solidFill>
              </a:rPr>
              <a:t>kekurangan</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petunjuk</a:t>
            </a:r>
            <a:r>
              <a:rPr lang="en-US" sz="2400" dirty="0">
                <a:solidFill>
                  <a:srgbClr val="333333"/>
                </a:solidFill>
              </a:rPr>
              <a:t>/ </a:t>
            </a:r>
            <a:r>
              <a:rPr lang="en-US" sz="2400" dirty="0" err="1">
                <a:solidFill>
                  <a:srgbClr val="333333"/>
                </a:solidFill>
              </a:rPr>
              <a:t>bukti</a:t>
            </a:r>
            <a:r>
              <a:rPr lang="en-US" sz="2400" dirty="0">
                <a:solidFill>
                  <a:srgbClr val="333333"/>
                </a:solidFill>
              </a:rPr>
              <a:t> </a:t>
            </a:r>
            <a:r>
              <a:rPr lang="en-US" sz="2400" dirty="0" err="1">
                <a:solidFill>
                  <a:srgbClr val="333333"/>
                </a:solidFill>
              </a:rPr>
              <a:t>dari</a:t>
            </a:r>
            <a:r>
              <a:rPr lang="en-US" sz="2400" dirty="0">
                <a:solidFill>
                  <a:srgbClr val="333333"/>
                </a:solidFill>
              </a:rPr>
              <a:t> </a:t>
            </a:r>
            <a:r>
              <a:rPr lang="en-US" sz="2400" dirty="0" err="1">
                <a:solidFill>
                  <a:srgbClr val="333333"/>
                </a:solidFill>
              </a:rPr>
              <a:t>sosial</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6</a:t>
            </a:fld>
            <a:endParaRPr lang="de-DE" altLang="de-DE">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82061481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7</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134277963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8</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327315265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Tanda secara </a:t>
                      </a:r>
                      <a:r>
                        <a:rPr kumimoji="0" lang="es-ES" sz="1800" b="0" i="0" u="none" strike="noStrike" cap="none" normalizeH="0" baseline="0" dirty="0" err="1">
                          <a:ln>
                            <a:noFill/>
                          </a:ln>
                          <a:solidFill>
                            <a:srgbClr val="333333"/>
                          </a:solidFill>
                          <a:effectLst/>
                          <a:latin typeface="Calibri Light"/>
                        </a:rPr>
                        <a:t>tidak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langsung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memiliki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makna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gerakan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terkendali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menunjukkan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kegugupan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Namun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perlu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menyadari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perbedaan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nilai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budaya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Membungkuk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menjadi</a:t>
                      </a:r>
                      <a:r>
                        <a:rPr kumimoji="0" lang="es-ES" sz="1800" b="0" i="0" u="none" strike="noStrike" cap="none" normalizeH="0" baseline="0" dirty="0">
                          <a:ln>
                            <a:noFill/>
                          </a:ln>
                          <a:solidFill>
                            <a:srgbClr val="333333"/>
                          </a:solidFill>
                          <a:effectLst/>
                          <a:latin typeface="Calibri Light"/>
                        </a:rPr>
                        <a:t> tanda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rendahnya</a:t>
                      </a:r>
                      <a:r>
                        <a:rPr kumimoji="0" lang="es-ES" sz="1800" b="0" i="0" u="none" strike="noStrike" cap="none" normalizeH="0" baseline="0" dirty="0">
                          <a:ln>
                            <a:noFill/>
                          </a:ln>
                          <a:solidFill>
                            <a:srgbClr val="333333"/>
                          </a:solidFill>
                          <a:effectLst/>
                          <a:latin typeface="Calibri Light"/>
                        </a:rPr>
                        <a:t> rasa </a:t>
                      </a:r>
                      <a:r>
                        <a:rPr kumimoji="0" lang="es-ES" sz="1800" b="0" i="0" u="none" strike="noStrike" cap="none" normalizeH="0" baseline="0" dirty="0" err="1">
                          <a:ln>
                            <a:noFill/>
                          </a:ln>
                          <a:solidFill>
                            <a:srgbClr val="333333"/>
                          </a:solidFill>
                          <a:effectLst/>
                          <a:latin typeface="Calibri Light"/>
                        </a:rPr>
                        <a:t>percaya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diri</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9</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106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2"/>
          <p:cNvGraphicFramePr>
            <a:graphicFrameLocks noGrp="1"/>
          </p:cNvGraphicFramePr>
          <p:nvPr>
            <p:extLst>
              <p:ext uri="{D42A27DB-BD31-4B8C-83A1-F6EECF244321}">
                <p14:modId xmlns:p14="http://schemas.microsoft.com/office/powerpoint/2010/main" val="59641015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Bahasa tubuh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Sikap</a:t>
                      </a:r>
                      <a:r>
                        <a:rPr kumimoji="0" lang="es-ES" sz="1800" b="0" i="0" u="none" strike="noStrike" cap="none" normalizeH="0" baseline="0" dirty="0">
                          <a:ln>
                            <a:noFill/>
                          </a:ln>
                          <a:solidFill>
                            <a:srgbClr val="333333"/>
                          </a:solidFill>
                          <a:effectLst/>
                          <a:latin typeface="Calibri Light"/>
                        </a:rPr>
                        <a:t> dan </a:t>
                      </a:r>
                      <a:r>
                        <a:rPr kumimoji="0" lang="es-ES" sz="1800" b="0" i="0" u="none" strike="noStrike" cap="none" normalizeH="0" baseline="0" dirty="0" err="1">
                          <a:ln>
                            <a:noFill/>
                          </a:ln>
                          <a:solidFill>
                            <a:srgbClr val="333333"/>
                          </a:solidFill>
                          <a:effectLst/>
                          <a:latin typeface="Calibri Light"/>
                        </a:rPr>
                        <a:t>postur</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tubuh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menekankan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sekedar</a:t>
                      </a:r>
                      <a:r>
                        <a:rPr kumimoji="0" lang="es-ES" sz="1800" b="0" i="0" u="none" strike="noStrike" cap="none" normalizeH="0" baseline="0" dirty="0">
                          <a:ln>
                            <a:noFill/>
                          </a:ln>
                          <a:solidFill>
                            <a:srgbClr val="333333"/>
                          </a:solidFill>
                          <a:effectLst/>
                          <a:latin typeface="Calibri Light"/>
                        </a:rPr>
                        <a:t> kata-kata (</a:t>
                      </a:r>
                      <a:r>
                        <a:rPr kumimoji="0" lang="es-ES" sz="1800" b="0" i="0" u="none" strike="noStrike" cap="none" normalizeH="0" baseline="0" dirty="0" err="1">
                          <a:ln>
                            <a:noFill/>
                          </a:ln>
                          <a:solidFill>
                            <a:srgbClr val="333333"/>
                          </a:solidFill>
                          <a:effectLst/>
                          <a:latin typeface="Calibri Light"/>
                        </a:rPr>
                        <a:t>tinju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terkepal</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misalnya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bila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marah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mengangkat</a:t>
                      </a:r>
                      <a:r>
                        <a:rPr kumimoji="0" lang="es-ES" sz="1800" b="0" i="0" u="none" strike="noStrike" cap="none" normalizeH="0" baseline="0" dirty="0">
                          <a:ln>
                            <a:noFill/>
                          </a:ln>
                          <a:solidFill>
                            <a:srgbClr val="333333"/>
                          </a:solidFill>
                          <a:effectLst/>
                          <a:latin typeface="Calibri Light"/>
                        </a:rPr>
                        <a:t> tangan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salam</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menundukkan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kepala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ketika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berdoa</a:t>
                      </a:r>
                      <a:r>
                        <a:rPr kumimoji="0" lang="es-ES" sz="1800" b="0" i="0" u="none" strike="noStrike" cap="none" normalizeH="0" baseline="0" dirty="0">
                          <a:ln>
                            <a:noFill/>
                          </a:ln>
                          <a:solidFill>
                            <a:srgbClr val="333333"/>
                          </a:solidFill>
                          <a:effectLst/>
                          <a:latin typeface="Calibri Light"/>
                        </a:rPr>
                        <a:t>).</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a:ln>
                            <a:noFill/>
                          </a:ln>
                          <a:solidFill>
                            <a:srgbClr val="333333"/>
                          </a:solidFill>
                          <a:effectLst/>
                          <a:latin typeface="Calibri Light"/>
                        </a:rPr>
                        <a:t>Tanda secara </a:t>
                      </a:r>
                      <a:r>
                        <a:rPr kumimoji="0" lang="es-ES" sz="1800" b="0" i="0" u="none" strike="noStrike" cap="none" normalizeH="0" baseline="0" dirty="0" err="1">
                          <a:ln>
                            <a:noFill/>
                          </a:ln>
                          <a:solidFill>
                            <a:srgbClr val="333333"/>
                          </a:solidFill>
                          <a:effectLst/>
                          <a:latin typeface="Calibri Light"/>
                        </a:rPr>
                        <a:t>tidak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langsung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memiliki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makna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gerakan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terkendali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menunjukkan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kegugupan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Namun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perlu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menyadari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perbedaan</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nilai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budaya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Membungkuk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dapat</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menjadi</a:t>
                      </a:r>
                      <a:r>
                        <a:rPr kumimoji="0" lang="es-ES" sz="1800" b="0" i="0" u="none" strike="noStrike" cap="none" normalizeH="0" baseline="0" dirty="0">
                          <a:ln>
                            <a:noFill/>
                          </a:ln>
                          <a:solidFill>
                            <a:srgbClr val="333333"/>
                          </a:solidFill>
                          <a:effectLst/>
                          <a:latin typeface="Calibri Light"/>
                        </a:rPr>
                        <a:t> tanda </a:t>
                      </a:r>
                      <a:r>
                        <a:rPr kumimoji="0" lang="es-ES" sz="1800" b="0" i="0" u="none" strike="noStrike" cap="none" normalizeH="0" baseline="0" dirty="0" err="1">
                          <a:ln>
                            <a:noFill/>
                          </a:ln>
                          <a:solidFill>
                            <a:srgbClr val="333333"/>
                          </a:solidFill>
                          <a:effectLst/>
                          <a:latin typeface="Calibri Light"/>
                        </a:rPr>
                        <a:t>dari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rendahnya</a:t>
                      </a:r>
                      <a:r>
                        <a:rPr kumimoji="0" lang="es-ES" sz="1800" b="0" i="0" u="none" strike="noStrike" cap="none" normalizeH="0" baseline="0" dirty="0">
                          <a:ln>
                            <a:noFill/>
                          </a:ln>
                          <a:solidFill>
                            <a:srgbClr val="333333"/>
                          </a:solidFill>
                          <a:effectLst/>
                          <a:latin typeface="Calibri Light"/>
                        </a:rPr>
                        <a:t> rasa </a:t>
                      </a:r>
                      <a:r>
                        <a:rPr kumimoji="0" lang="es-ES" sz="1800" b="0" i="0" u="none" strike="noStrike" cap="none" normalizeH="0" baseline="0" dirty="0" err="1">
                          <a:ln>
                            <a:noFill/>
                          </a:ln>
                          <a:solidFill>
                            <a:srgbClr val="333333"/>
                          </a:solidFill>
                          <a:effectLst/>
                          <a:latin typeface="Calibri Light"/>
                        </a:rPr>
                        <a:t>percaya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diri</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7373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Bahasa tubuh dapat mengarah pada penafsiran yang </a:t>
                      </a:r>
                      <a:r>
                        <a:rPr kumimoji="0" lang="de-DE" sz="1800" b="0" i="0" u="none" strike="noStrike" cap="none" normalizeH="0" baseline="0" dirty="0" err="1">
                          <a:ln>
                            <a:noFill/>
                          </a:ln>
                          <a:solidFill>
                            <a:srgbClr val="333333"/>
                          </a:solidFill>
                          <a:effectLst/>
                          <a:latin typeface="Calibri Light"/>
                        </a:rPr>
                        <a:t>salah</a:t>
                      </a:r>
                      <a:r>
                        <a:rPr kumimoji="0" lang="de-DE" sz="1800" b="0" i="0" u="none" strike="noStrike" cap="none" normalizeH="0" baseline="0" dirty="0">
                          <a:ln>
                            <a:noFill/>
                          </a:ln>
                          <a:solidFill>
                            <a:srgbClr val="333333"/>
                          </a:solidFill>
                          <a:effectLst/>
                          <a:latin typeface="Calibri Light"/>
                        </a:rPr>
                        <a:t>. </a:t>
                      </a:r>
                      <a:r>
                        <a:rPr kumimoji="0" lang="de-DE" sz="1800" b="0" i="0" u="none" strike="noStrike" cap="none" normalizeH="0" baseline="0" dirty="0" err="1">
                          <a:ln>
                            <a:noFill/>
                          </a:ln>
                          <a:solidFill>
                            <a:srgbClr val="333333"/>
                          </a:solidFill>
                          <a:effectLst/>
                          <a:latin typeface="Calibri Light"/>
                        </a:rPr>
                        <a:t>Contoh</a:t>
                      </a:r>
                      <a:r>
                        <a:rPr kumimoji="0" lang="de-DE" sz="1800" b="0" i="0" u="none" strike="noStrike" cap="none" normalizeH="0" baseline="0" dirty="0">
                          <a:ln>
                            <a:noFill/>
                          </a:ln>
                          <a:solidFill>
                            <a:srgbClr val="333333"/>
                          </a:solidFill>
                          <a:effectLst/>
                          <a:latin typeface="Calibri Light"/>
                        </a:rPr>
                        <a:t>: Seseorang yang terlihat percaya diri akan berada di baris depan. Atau punggung membungkuk terlihat jika seseorang memiliki kepercayaan diri yang rendah.</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24587" name="Caption_12"/>
          <p:cNvSpPr txBox="1">
            <a:spLocks noChangeArrowheads="1"/>
          </p:cNvSpPr>
          <p:nvPr/>
        </p:nvSpPr>
        <p:spPr bwMode="auto">
          <a:xfrm>
            <a:off x="408955" y="3000544"/>
            <a:ext cx="183068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de-DE" sz="1800" b="1" dirty="0" err="1">
                <a:solidFill>
                  <a:srgbClr val="333333"/>
                </a:solidFill>
                <a:latin typeface="+mn-lt"/>
                <a:cs typeface="+mn-cs"/>
              </a:rPr>
              <a:t>Contoh</a:t>
            </a:r>
            <a:r>
              <a:rPr lang="en-US" altLang="de-DE" sz="1800" b="1" dirty="0">
                <a:solidFill>
                  <a:srgbClr val="333333"/>
                </a:solidFill>
                <a:latin typeface="+mn-lt"/>
                <a:cs typeface="+mn-cs"/>
              </a:rPr>
              <a:t>:</a:t>
            </a:r>
          </a:p>
        </p:txBody>
      </p:sp>
      <p:sp>
        <p:nvSpPr>
          <p:cNvPr id="9" name="Caption_12"/>
          <p:cNvSpPr txBox="1">
            <a:spLocks noChangeArrowheads="1"/>
          </p:cNvSpPr>
          <p:nvPr/>
        </p:nvSpPr>
        <p:spPr bwMode="auto">
          <a:xfrm>
            <a:off x="1026547" y="5013176"/>
            <a:ext cx="1830680" cy="346075"/>
          </a:xfrm>
          <a:prstGeom prst="rect">
            <a:avLst/>
          </a:prstGeom>
          <a:noFill/>
          <a:ln w="9525">
            <a:noFill/>
            <a:miter lim="800000"/>
            <a:headEnd/>
            <a:tailEnd/>
          </a:ln>
          <a:effectLst/>
        </p:spPr>
        <p:txBody>
          <a:bodyPr>
            <a:noAutofit/>
          </a:bodyPr>
          <a:lstStyle/>
          <a:p>
            <a:pPr algn="ctr">
              <a:spcBef>
                <a:spcPct val="50000"/>
              </a:spcBef>
              <a:defRPr/>
            </a:pPr>
            <a:r>
              <a:rPr lang="en-US" sz="1650" dirty="0" err="1">
                <a:solidFill>
                  <a:srgbClr val="333333"/>
                </a:solidFill>
                <a:latin typeface="+mn-lt"/>
                <a:cs typeface="+mn-cs"/>
              </a:rPr>
              <a:t>Berdoa</a:t>
            </a:r>
            <a:r>
              <a:rPr lang="en-US" sz="1650" dirty="0">
                <a:solidFill>
                  <a:srgbClr val="333333"/>
                </a:solidFill>
                <a:latin typeface="+mn-lt"/>
                <a:cs typeface="+mn-cs"/>
              </a:rPr>
              <a:t> </a:t>
            </a:r>
            <a:r>
              <a:rPr lang="en-US" sz="1650" dirty="0" err="1">
                <a:solidFill>
                  <a:srgbClr val="333333"/>
                </a:solidFill>
                <a:latin typeface="+mn-lt"/>
                <a:cs typeface="+mn-cs"/>
              </a:rPr>
              <a:t>atau</a:t>
            </a:r>
            <a:r>
              <a:rPr lang="en-US" sz="1650" dirty="0">
                <a:solidFill>
                  <a:srgbClr val="333333"/>
                </a:solidFill>
                <a:latin typeface="+mn-lt"/>
                <a:cs typeface="+mn-cs"/>
              </a:rPr>
              <a:t> </a:t>
            </a:r>
            <a:r>
              <a:rPr lang="en-US" sz="1650" dirty="0" err="1">
                <a:solidFill>
                  <a:srgbClr val="333333"/>
                </a:solidFill>
                <a:latin typeface="+mn-lt"/>
                <a:cs typeface="+mn-cs"/>
              </a:rPr>
              <a:t>kedinginan</a:t>
            </a:r>
            <a:r>
              <a:rPr lang="en-US" sz="1650" dirty="0">
                <a:solidFill>
                  <a:srgbClr val="333333"/>
                </a:solidFill>
                <a:latin typeface="+mn-lt"/>
                <a:cs typeface="+mn-cs"/>
              </a:rPr>
              <a:t>?</a:t>
            </a:r>
            <a:endParaRPr lang="en-US" sz="1650" b="1" dirty="0">
              <a:solidFill>
                <a:srgbClr val="333333"/>
              </a:solidFill>
              <a:latin typeface="+mn-lt"/>
              <a:cs typeface="+mn-cs"/>
            </a:endParaRPr>
          </a:p>
        </p:txBody>
      </p:sp>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10</a:t>
            </a:fld>
            <a:endParaRPr lang="de-DE" altLang="de-DE">
              <a:latin typeface="+mn-lt"/>
              <a:cs typeface="+mn-cs"/>
            </a:endParaRPr>
          </a:p>
        </p:txBody>
      </p:sp>
      <p:pic>
        <p:nvPicPr>
          <p:cNvPr id="12"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62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11</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62812485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12</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64658764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2290259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13</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03907864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Terkadang kamu harus membaca apa yang menjadi inti dari kalimat, sehingga bisa mengerti artinya.Tapi bagaimanapun hal ini bisa menimbulkan kesimpulan yang salah!</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793671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14</a:t>
            </a:fld>
            <a:endParaRPr lang="de-DE" altLang="de-DE">
              <a:latin typeface="+mn-lt"/>
              <a:cs typeface="+mn-cs"/>
            </a:endParaRPr>
          </a:p>
        </p:txBody>
      </p:sp>
      <p:graphicFrame>
        <p:nvGraphicFramePr>
          <p:cNvPr id="9" name="Group 2"/>
          <p:cNvGraphicFramePr>
            <a:graphicFrameLocks noGrp="1"/>
          </p:cNvGraphicFramePr>
          <p:nvPr>
            <p:extLst>
              <p:ext uri="{D42A27DB-BD31-4B8C-83A1-F6EECF244321}">
                <p14:modId xmlns:p14="http://schemas.microsoft.com/office/powerpoint/2010/main" val="194692824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9202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Pernyataan tertulis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sering</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kali</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lebih</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banyak</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berpikir</a:t>
                      </a:r>
                      <a:r>
                        <a:rPr kumimoji="0" lang="es-ES" sz="1800" b="0" i="0" u="none" strike="noStrike" cap="none" normalizeH="0" baseline="0" dirty="0">
                          <a:ln>
                            <a:noFill/>
                          </a:ln>
                          <a:solidFill>
                            <a:srgbClr val="333333"/>
                          </a:solidFill>
                          <a:effectLst/>
                          <a:latin typeface="Calibri Light"/>
                        </a:rPr>
                        <a:t> pada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tulis</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daripada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apa</a:t>
                      </a:r>
                      <a:r>
                        <a:rPr kumimoji="0" lang="es-ES" sz="1800" b="0" i="0" u="none" strike="noStrike" cap="none" normalizeH="0" baseline="0" dirty="0">
                          <a:ln>
                            <a:noFill/>
                          </a:ln>
                          <a:solidFill>
                            <a:srgbClr val="333333"/>
                          </a:solidFill>
                          <a:effectLst/>
                          <a:latin typeface="Calibri Light"/>
                        </a:rPr>
                        <a:t> yang </a:t>
                      </a:r>
                      <a:r>
                        <a:rPr kumimoji="0" lang="es-ES" sz="1800" b="0" i="0" u="none" strike="noStrike" cap="none" normalizeH="0" baseline="0" dirty="0" err="1">
                          <a:ln>
                            <a:noFill/>
                          </a:ln>
                          <a:solidFill>
                            <a:srgbClr val="333333"/>
                          </a:solidFill>
                          <a:effectLst/>
                          <a:latin typeface="Calibri Light"/>
                        </a:rPr>
                        <a:t>mau</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kita</a:t>
                      </a:r>
                      <a:r>
                        <a:rPr kumimoji="0" lang="es-ES" sz="1800" b="0" i="0" u="none" strike="noStrike" cap="none" normalizeH="0" baseline="0" dirty="0">
                          <a:ln>
                            <a:noFill/>
                          </a:ln>
                          <a:solidFill>
                            <a:srgbClr val="333333"/>
                          </a:solidFill>
                          <a:effectLst/>
                          <a:latin typeface="Calibri Light"/>
                        </a:rPr>
                        <a:t> </a:t>
                      </a:r>
                      <a:r>
                        <a:rPr kumimoji="0" lang="es-ES" sz="1800" b="0" i="0" u="none" strike="noStrike" cap="none" normalizeH="0" baseline="0" dirty="0" err="1">
                          <a:ln>
                            <a:noFill/>
                          </a:ln>
                          <a:solidFill>
                            <a:srgbClr val="333333"/>
                          </a:solidFill>
                          <a:effectLst/>
                          <a:latin typeface="Calibri Light"/>
                        </a:rPr>
                        <a:t>katakan</a:t>
                      </a:r>
                      <a:r>
                        <a:rPr kumimoji="0" lang="es-ES" sz="1800" b="0" i="0" u="none" strike="noStrike" cap="none" normalizeH="0" baseline="0" dirty="0">
                          <a:ln>
                            <a:noFill/>
                          </a:ln>
                          <a:solidFill>
                            <a:srgbClr val="333333"/>
                          </a:solidFill>
                          <a:effectLst/>
                          <a:latin typeface="Calibri Light"/>
                        </a:rPr>
                        <a:t>!</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7744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en-US"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Terkadang kamu harus membaca apa yang menjadi inti dari kalimat, sehingga bisa mengerti artinya.Tapi bagaimanapun hal ini bisa menimbulkan kesimpulan yang salah!</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Sebuah studi baru menunjukkan bahwa baik penulis email maupun pembaca email sangat yakin tentang “nada” email. Dalam kenyataannya, hanya ada 56%, lebih sedikit tentang keyakinan “nada email” dari yang disebutkan diatas!</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Text Box 11"/>
          <p:cNvSpPr txBox="1">
            <a:spLocks noChangeArrowheads="1"/>
          </p:cNvSpPr>
          <p:nvPr/>
        </p:nvSpPr>
        <p:spPr bwMode="auto">
          <a:xfrm>
            <a:off x="408955" y="5366400"/>
            <a:ext cx="3096344"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800" dirty="0">
                <a:solidFill>
                  <a:srgbClr val="333333"/>
                </a:solidFill>
                <a:latin typeface="+mn-lt"/>
                <a:cs typeface="+mn-cs"/>
              </a:rPr>
              <a:t>Contoh:</a:t>
            </a:r>
          </a:p>
          <a:p>
            <a:pPr lvl="0" eaLnBrk="1" hangingPunct="1">
              <a:spcBef>
                <a:spcPts val="0"/>
              </a:spcBef>
              <a:buNone/>
              <a:defRPr/>
            </a:pPr>
            <a:r>
              <a:rPr lang="es-ES" altLang="de-DE" sz="1800" dirty="0">
                <a:solidFill>
                  <a:srgbClr val="333333"/>
                </a:solidFill>
                <a:latin typeface="Calibri Light"/>
              </a:rPr>
              <a:t>“</a:t>
            </a:r>
            <a:r>
              <a:rPr lang="es-ES" altLang="de-DE" sz="1800" dirty="0" err="1">
                <a:solidFill>
                  <a:srgbClr val="333333"/>
                </a:solidFill>
                <a:latin typeface="Calibri Light"/>
              </a:rPr>
              <a:t>Jangan</a:t>
            </a:r>
            <a:r>
              <a:rPr lang="es-ES" altLang="de-DE" sz="1800" dirty="0">
                <a:solidFill>
                  <a:srgbClr val="333333"/>
                </a:solidFill>
                <a:latin typeface="Calibri Light"/>
              </a:rPr>
              <a:t> </a:t>
            </a:r>
            <a:r>
              <a:rPr lang="es-ES" altLang="de-DE" sz="1800" dirty="0" err="1">
                <a:solidFill>
                  <a:srgbClr val="333333"/>
                </a:solidFill>
                <a:latin typeface="Calibri Light"/>
              </a:rPr>
              <a:t>bekerja</a:t>
            </a:r>
            <a:r>
              <a:rPr lang="es-ES" altLang="de-DE" sz="1800" dirty="0">
                <a:solidFill>
                  <a:srgbClr val="333333"/>
                </a:solidFill>
                <a:latin typeface="Calibri Light"/>
              </a:rPr>
              <a:t> </a:t>
            </a:r>
            <a:r>
              <a:rPr lang="es-ES" altLang="de-DE" sz="1800" dirty="0" err="1">
                <a:solidFill>
                  <a:srgbClr val="333333"/>
                </a:solidFill>
                <a:latin typeface="Calibri Light"/>
              </a:rPr>
              <a:t>terlalu</a:t>
            </a:r>
            <a:r>
              <a:rPr lang="es-ES" altLang="de-DE" sz="1800" dirty="0">
                <a:solidFill>
                  <a:srgbClr val="333333"/>
                </a:solidFill>
                <a:latin typeface="Calibri Light"/>
              </a:rPr>
              <a:t> </a:t>
            </a:r>
            <a:r>
              <a:rPr lang="es-ES" altLang="de-DE" sz="1800" dirty="0" err="1">
                <a:solidFill>
                  <a:srgbClr val="333333"/>
                </a:solidFill>
                <a:latin typeface="Calibri Light"/>
              </a:rPr>
              <a:t>keras</a:t>
            </a:r>
            <a:r>
              <a:rPr lang="es-ES" altLang="de-DE" sz="1800" dirty="0">
                <a:solidFill>
                  <a:srgbClr val="333333"/>
                </a:solidFill>
                <a:latin typeface="Calibri Light"/>
              </a:rPr>
              <a:t>!”</a:t>
            </a:r>
          </a:p>
          <a:p>
            <a:pPr lvl="0" eaLnBrk="1" hangingPunct="1">
              <a:spcBef>
                <a:spcPts val="0"/>
              </a:spcBef>
              <a:buNone/>
              <a:defRPr/>
            </a:pPr>
            <a:r>
              <a:rPr lang="es-ES" altLang="de-DE" sz="1800" dirty="0">
                <a:solidFill>
                  <a:srgbClr val="333333"/>
                </a:solidFill>
                <a:latin typeface="Times New Roman"/>
                <a:sym typeface="Wingdings" panose="05000000000000000000" pitchFamily="2" charset="2"/>
              </a:rPr>
              <a:t>→</a:t>
            </a:r>
            <a:r>
              <a:rPr lang="es-ES" altLang="de-DE" sz="1800" dirty="0">
                <a:solidFill>
                  <a:srgbClr val="333333"/>
                </a:solidFill>
                <a:latin typeface="Calibri Light"/>
                <a:sym typeface="Wingdings" panose="05000000000000000000" pitchFamily="2" charset="2"/>
              </a:rPr>
              <a:t> </a:t>
            </a:r>
            <a:r>
              <a:rPr lang="es-ES" altLang="de-DE" sz="1800" dirty="0" err="1">
                <a:solidFill>
                  <a:srgbClr val="333333"/>
                </a:solidFill>
                <a:latin typeface="Calibri Light"/>
              </a:rPr>
              <a:t>sarkasme</a:t>
            </a:r>
            <a:r>
              <a:rPr lang="es-ES" altLang="de-DE" sz="1800" dirty="0">
                <a:solidFill>
                  <a:srgbClr val="333333"/>
                </a:solidFill>
                <a:latin typeface="Calibri Light"/>
              </a:rPr>
              <a:t>, </a:t>
            </a:r>
            <a:r>
              <a:rPr lang="es-ES" altLang="de-DE" sz="1800" dirty="0" err="1">
                <a:solidFill>
                  <a:srgbClr val="333333"/>
                </a:solidFill>
                <a:latin typeface="Calibri Light"/>
              </a:rPr>
              <a:t>simpati</a:t>
            </a:r>
            <a:r>
              <a:rPr lang="es-ES" altLang="de-DE" sz="1800" dirty="0">
                <a:solidFill>
                  <a:srgbClr val="333333"/>
                </a:solidFill>
                <a:latin typeface="Calibri Light"/>
              </a:rPr>
              <a:t>, </a:t>
            </a:r>
            <a:r>
              <a:rPr lang="es-ES" altLang="de-DE" sz="1800" dirty="0" err="1">
                <a:solidFill>
                  <a:srgbClr val="333333"/>
                </a:solidFill>
                <a:latin typeface="Calibri Light"/>
              </a:rPr>
              <a:t>pepesan</a:t>
            </a:r>
            <a:r>
              <a:rPr lang="es-ES" altLang="de-DE" sz="1800" dirty="0">
                <a:solidFill>
                  <a:srgbClr val="333333"/>
                </a:solidFill>
                <a:latin typeface="Calibri Light"/>
              </a:rPr>
              <a:t> </a:t>
            </a:r>
            <a:r>
              <a:rPr lang="es-ES" altLang="de-DE" sz="1800" dirty="0" err="1">
                <a:solidFill>
                  <a:srgbClr val="333333"/>
                </a:solidFill>
                <a:latin typeface="Calibri Light"/>
              </a:rPr>
              <a:t>kosong</a:t>
            </a:r>
            <a:r>
              <a:rPr lang="es-ES" altLang="de-DE" sz="1800" dirty="0">
                <a:solidFill>
                  <a:srgbClr val="333333"/>
                </a:solidFill>
                <a:latin typeface="Calibri Light"/>
              </a:rPr>
              <a:t>?</a:t>
            </a:r>
            <a:endParaRPr lang="en-US" altLang="de-DE" sz="1800" dirty="0">
              <a:solidFill>
                <a:srgbClr val="333333"/>
              </a:solidFill>
              <a:latin typeface="Calibri Light"/>
            </a:endParaRPr>
          </a:p>
        </p:txBody>
      </p:sp>
    </p:spTree>
    <p:extLst>
      <p:ext uri="{BB962C8B-B14F-4D97-AF65-F5344CB8AC3E}">
        <p14:creationId xmlns:p14="http://schemas.microsoft.com/office/powerpoint/2010/main" val="3499160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15</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44978560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err="1">
                          <a:ln>
                            <a:noFill/>
                          </a:ln>
                          <a:solidFill>
                            <a:srgbClr val="004992"/>
                          </a:solidFill>
                          <a:effectLst/>
                          <a:latin typeface="Calibri Light"/>
                        </a:rPr>
                        <a:t>Petunjuk</a:t>
                      </a:r>
                      <a:r>
                        <a:rPr kumimoji="0" lang="es-ES" sz="1800" b="0" i="0" u="none" strike="noStrike" cap="none" normalizeH="0" baseline="0" dirty="0">
                          <a:ln>
                            <a:noFill/>
                          </a:ln>
                          <a:solidFill>
                            <a:srgbClr val="004992"/>
                          </a:solidFill>
                          <a:effectLst/>
                          <a:latin typeface="Calibri Light"/>
                        </a:rPr>
                        <a:t> </a:t>
                      </a:r>
                      <a:r>
                        <a:rPr kumimoji="0" lang="es-ES" sz="1800" b="0" i="0" u="none" strike="noStrike" cap="none" normalizeH="0" baseline="0" dirty="0" err="1">
                          <a:ln>
                            <a:noFill/>
                          </a:ln>
                          <a:solidFill>
                            <a:srgbClr val="004992"/>
                          </a:solidFill>
                          <a:effectLst/>
                          <a:latin typeface="Calibri Light"/>
                        </a:rPr>
                        <a:t>penting</a:t>
                      </a:r>
                      <a:r>
                        <a:rPr kumimoji="0" lang="es-ES" sz="1800" b="0" i="0" u="none" strike="noStrike" cap="none" normalizeH="0" baseline="0" dirty="0">
                          <a:ln>
                            <a:noFill/>
                          </a:ln>
                          <a:solidFill>
                            <a:srgbClr val="004992"/>
                          </a:solidFill>
                          <a:effectLst/>
                          <a:latin typeface="Calibri Light"/>
                        </a:rPr>
                        <a:t>: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s-ES"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Calibri Ligh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Calibri Ligh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16</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1421215090"/>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Petunjuk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penting</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Mengetahui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berbeda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membantu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memahami</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merupakan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bagian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Setiap</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peraturan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sosial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sendiri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secara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tertulis</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1800" b="0" i="0" u="none" strike="noStrike" cap="none" normalizeH="0" baseline="0" dirty="0">
                          <a:ln>
                            <a:noFill/>
                          </a:ln>
                          <a:solidFill>
                            <a:srgbClr val="004992"/>
                          </a:solidFill>
                          <a:effectLst/>
                          <a:latin typeface="+mn-lt"/>
                        </a:rPr>
                        <a:t>Perhatian: </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e-DE" sz="18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extLst>
      <p:ext uri="{BB962C8B-B14F-4D97-AF65-F5344CB8AC3E}">
        <p14:creationId xmlns:p14="http://schemas.microsoft.com/office/powerpoint/2010/main" val="1698608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3600">
                <a:solidFill>
                  <a:srgbClr val="004992"/>
                </a:solidFill>
                <a:latin typeface="+mn-lt"/>
                <a:ea typeface="+mn-ea"/>
                <a:cs typeface="+mn-cs"/>
              </a:rPr>
              <a:t>Silahkan didiskusikan keuntungan dan kerugian dari gambar berikut ini dalam memberi penilaian pada seseorang</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17</a:t>
            </a:fld>
            <a:endParaRPr lang="de-DE" altLang="de-DE">
              <a:latin typeface="+mn-lt"/>
              <a:cs typeface="+mn-cs"/>
            </a:endParaRPr>
          </a:p>
        </p:txBody>
      </p:sp>
      <p:graphicFrame>
        <p:nvGraphicFramePr>
          <p:cNvPr id="13" name="Group 2"/>
          <p:cNvGraphicFramePr>
            <a:graphicFrameLocks noGrp="1"/>
          </p:cNvGraphicFramePr>
          <p:nvPr>
            <p:extLst>
              <p:ext uri="{D42A27DB-BD31-4B8C-83A1-F6EECF244321}">
                <p14:modId xmlns:p14="http://schemas.microsoft.com/office/powerpoint/2010/main" val="334110555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1800" b="0" i="0" u="none" strike="noStrike" cap="none" normalizeH="0" baseline="0" dirty="0" err="1">
                          <a:ln>
                            <a:noFill/>
                          </a:ln>
                          <a:solidFill>
                            <a:srgbClr val="333333"/>
                          </a:solidFill>
                          <a:effectLst/>
                          <a:latin typeface="Calibri Light"/>
                        </a:rPr>
                        <a:t>Pengetahuan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sebelumnya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tentang</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serupa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sama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n-US" sz="1800" b="0" i="0" u="none" strike="noStrike" cap="none" normalizeH="0" baseline="0" dirty="0" err="1">
                          <a:ln>
                            <a:noFill/>
                          </a:ln>
                          <a:solidFill>
                            <a:srgbClr val="004992"/>
                          </a:solidFill>
                          <a:effectLst/>
                          <a:latin typeface="Calibri Light"/>
                        </a:rPr>
                        <a:t>Petunjuk</a:t>
                      </a:r>
                      <a:r>
                        <a:rPr kumimoji="0" lang="en-US" sz="1800" b="0" i="0" u="none" strike="noStrike" cap="none" normalizeH="0" baseline="0" dirty="0">
                          <a:ln>
                            <a:noFill/>
                          </a:ln>
                          <a:solidFill>
                            <a:srgbClr val="004992"/>
                          </a:solidFill>
                          <a:effectLst/>
                          <a:latin typeface="Calibri Light"/>
                        </a:rPr>
                        <a:t> </a:t>
                      </a:r>
                      <a:r>
                        <a:rPr kumimoji="0" lang="en-US" sz="1800" b="0" i="0" u="none" strike="noStrike" cap="none" normalizeH="0" baseline="0" dirty="0" err="1">
                          <a:ln>
                            <a:noFill/>
                          </a:ln>
                          <a:solidFill>
                            <a:srgbClr val="004992"/>
                          </a:solidFill>
                          <a:effectLst/>
                          <a:latin typeface="Calibri Light"/>
                        </a:rPr>
                        <a:t>penting</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err="1">
                          <a:ln>
                            <a:noFill/>
                          </a:ln>
                          <a:solidFill>
                            <a:srgbClr val="333333"/>
                          </a:solidFill>
                          <a:effectLst/>
                          <a:latin typeface="Calibri Light"/>
                        </a:rPr>
                        <a:t>Mengetahui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berbeda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etnis</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membantu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untuk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memahami</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merupakan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bagian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kelompok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Setiap</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budaya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peraturan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sosial</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sendiri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secara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tertulis</a:t>
                      </a:r>
                      <a:r>
                        <a:rPr kumimoji="0" lang="en-US" sz="1800" b="0" i="0" u="none" strike="noStrike" cap="none" normalizeH="0" baseline="0" dirty="0">
                          <a:ln>
                            <a:noFill/>
                          </a:ln>
                          <a:solidFill>
                            <a:srgbClr val="333333"/>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1800" b="0" i="0" u="none" dirty="0">
                        <a:solidFill>
                          <a:srgbClr val="333333"/>
                        </a:solidFill>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n-US" sz="1800" b="0" i="0" u="none" strike="noStrike" cap="none" normalizeH="0" baseline="0" dirty="0" err="1">
                          <a:ln>
                            <a:noFill/>
                          </a:ln>
                          <a:solidFill>
                            <a:srgbClr val="004992"/>
                          </a:solidFill>
                          <a:effectLst/>
                          <a:latin typeface="Calibri Light"/>
                        </a:rPr>
                        <a:t>Perhatian</a:t>
                      </a:r>
                      <a:r>
                        <a:rPr kumimoji="0" lang="en-US" sz="1800" b="0" i="0" u="none" strike="noStrike" cap="none" normalizeH="0" baseline="0" dirty="0">
                          <a:ln>
                            <a:noFill/>
                          </a:ln>
                          <a:solidFill>
                            <a:srgbClr val="004992"/>
                          </a:solidFill>
                          <a:effectLst/>
                          <a:latin typeface="Calibri Light"/>
                        </a:rPr>
                        <a:t>: </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n-US" sz="1800" b="0" i="0" u="none" strike="noStrike" cap="none" normalizeH="0" baseline="0" dirty="0">
                          <a:ln>
                            <a:noFill/>
                          </a:ln>
                          <a:solidFill>
                            <a:srgbClr val="333333"/>
                          </a:solidFill>
                          <a:effectLst/>
                          <a:latin typeface="Calibri Light"/>
                        </a:rPr>
                        <a:t>Orang </a:t>
                      </a:r>
                      <a:r>
                        <a:rPr kumimoji="0" lang="en-US" sz="1800" b="0" i="0" u="none" strike="noStrike" cap="none" normalizeH="0" baseline="0" dirty="0" err="1">
                          <a:ln>
                            <a:noFill/>
                          </a:ln>
                          <a:solidFill>
                            <a:srgbClr val="333333"/>
                          </a:solidFill>
                          <a:effectLst/>
                          <a:latin typeface="Calibri Light"/>
                        </a:rPr>
                        <a:t>sering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bertindak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cara</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tidak</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stereotipikal</a:t>
                      </a:r>
                      <a:r>
                        <a:rPr kumimoji="0" lang="en-US" sz="1800" b="0" i="0" u="none" strike="noStrike" cap="none" normalizeH="0" baseline="0" dirty="0">
                          <a:ln>
                            <a:noFill/>
                          </a:ln>
                          <a:solidFill>
                            <a:srgbClr val="333333"/>
                          </a:solidFill>
                          <a:effectLst/>
                          <a:latin typeface="Calibri Light"/>
                        </a:rPr>
                        <a:t>! Orang yang </a:t>
                      </a:r>
                      <a:r>
                        <a:rPr kumimoji="0" lang="en-US" sz="1800" b="0" i="0" u="none" strike="noStrike" cap="none" normalizeH="0" baseline="0" dirty="0" err="1">
                          <a:ln>
                            <a:noFill/>
                          </a:ln>
                          <a:solidFill>
                            <a:srgbClr val="333333"/>
                          </a:solidFill>
                          <a:effectLst/>
                          <a:latin typeface="Calibri Light"/>
                        </a:rPr>
                        <a:t>memiliki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iman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tertentu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atau</a:t>
                      </a:r>
                      <a:r>
                        <a:rPr kumimoji="0" lang="en-US" sz="1800" b="0" i="0" u="none" strike="noStrike" cap="none" normalizeH="0" baseline="0" dirty="0">
                          <a:ln>
                            <a:noFill/>
                          </a:ln>
                          <a:solidFill>
                            <a:srgbClr val="333333"/>
                          </a:solidFill>
                          <a:effectLst/>
                          <a:latin typeface="Calibri Light"/>
                        </a:rPr>
                        <a:t> orang-orang </a:t>
                      </a:r>
                      <a:r>
                        <a:rPr kumimoji="0" lang="en-US" sz="1800" b="0" i="0" u="none" strike="noStrike" cap="none" normalizeH="0" baseline="0" dirty="0" err="1">
                          <a:ln>
                            <a:noFill/>
                          </a:ln>
                          <a:solidFill>
                            <a:srgbClr val="333333"/>
                          </a:solidFill>
                          <a:effectLst/>
                          <a:latin typeface="Calibri Light"/>
                        </a:rPr>
                        <a:t>dari</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negara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tertentu</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kadang-kadang</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dihadapkan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dengan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prasangka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misalnya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muslim</a:t>
                      </a:r>
                      <a:r>
                        <a:rPr kumimoji="0" lang="en-US" sz="1800" b="0" i="0" u="none" strike="noStrike" cap="none" normalizeH="0" baseline="0" dirty="0">
                          <a:ln>
                            <a:noFill/>
                          </a:ln>
                          <a:solidFill>
                            <a:srgbClr val="333333"/>
                          </a:solidFill>
                          <a:effectLst/>
                          <a:latin typeface="Calibri Light"/>
                        </a:rPr>
                        <a:t> yang </a:t>
                      </a:r>
                      <a:r>
                        <a:rPr kumimoji="0" lang="en-US" sz="1800" b="0" i="0" u="none" strike="noStrike" cap="none" normalizeH="0" baseline="0" dirty="0" err="1">
                          <a:ln>
                            <a:noFill/>
                          </a:ln>
                          <a:solidFill>
                            <a:srgbClr val="333333"/>
                          </a:solidFill>
                          <a:effectLst/>
                          <a:latin typeface="Calibri Light"/>
                        </a:rPr>
                        <a:t>fanatik</a:t>
                      </a:r>
                      <a:r>
                        <a:rPr kumimoji="0" lang="en-US" sz="1800" b="0" i="0" u="none" strike="noStrike" cap="none" normalizeH="0" baseline="0" dirty="0">
                          <a:ln>
                            <a:noFill/>
                          </a:ln>
                          <a:solidFill>
                            <a:srgbClr val="333333"/>
                          </a:solidFill>
                          <a:effectLst/>
                          <a:latin typeface="Calibri Light"/>
                        </a:rPr>
                        <a:t>; AS-Amerika </a:t>
                      </a:r>
                      <a:r>
                        <a:rPr kumimoji="0" lang="en-US" sz="1800" b="0" i="0" u="none" strike="noStrike" cap="none" normalizeH="0" baseline="0" dirty="0" err="1">
                          <a:ln>
                            <a:noFill/>
                          </a:ln>
                          <a:solidFill>
                            <a:srgbClr val="333333"/>
                          </a:solidFill>
                          <a:effectLst/>
                          <a:latin typeface="Calibri Light"/>
                        </a:rPr>
                        <a:t>arogan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dan</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hanya</a:t>
                      </a:r>
                      <a:r>
                        <a:rPr kumimoji="0" lang="en-US" sz="1800" b="0" i="0" u="none" strike="noStrike" cap="none" normalizeH="0" baseline="0" dirty="0">
                          <a:ln>
                            <a:noFill/>
                          </a:ln>
                          <a:solidFill>
                            <a:srgbClr val="333333"/>
                          </a:solidFill>
                          <a:effectLst/>
                          <a:latin typeface="Calibri Light"/>
                        </a:rPr>
                        <a:t> </a:t>
                      </a:r>
                      <a:r>
                        <a:rPr kumimoji="0" lang="en-US" sz="1800" b="0" i="0" u="none" strike="noStrike" cap="none" normalizeH="0" baseline="0" dirty="0" err="1">
                          <a:ln>
                            <a:noFill/>
                          </a:ln>
                          <a:solidFill>
                            <a:srgbClr val="333333"/>
                          </a:solidFill>
                          <a:effectLst/>
                          <a:latin typeface="Calibri Light"/>
                        </a:rPr>
                        <a:t>makan</a:t>
                      </a:r>
                      <a:r>
                        <a:rPr kumimoji="0" lang="en-US" sz="1800" b="0" i="0" u="none" strike="noStrike" cap="none" normalizeH="0" baseline="0" dirty="0">
                          <a:ln>
                            <a:noFill/>
                          </a:ln>
                          <a:solidFill>
                            <a:srgbClr val="333333"/>
                          </a:solidFill>
                          <a:effectLst/>
                          <a:latin typeface="Calibri Light"/>
                        </a:rPr>
                        <a:t> junk food).</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4"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ption_11"/>
          <p:cNvSpPr txBox="1">
            <a:spLocks noChangeArrowheads="1"/>
          </p:cNvSpPr>
          <p:nvPr/>
        </p:nvSpPr>
        <p:spPr bwMode="auto">
          <a:xfrm>
            <a:off x="408955" y="5989320"/>
            <a:ext cx="3096344"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dirty="0">
                <a:solidFill>
                  <a:srgbClr val="333333"/>
                </a:solidFill>
                <a:latin typeface="+mj-lt"/>
              </a:rPr>
              <a:t>Ciri khas Muslim, ciri khas orang Jerman?</a:t>
            </a:r>
          </a:p>
        </p:txBody>
      </p:sp>
    </p:spTree>
    <p:extLst>
      <p:ext uri="{BB962C8B-B14F-4D97-AF65-F5344CB8AC3E}">
        <p14:creationId xmlns:p14="http://schemas.microsoft.com/office/powerpoint/2010/main" val="3937045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Penampilan dan Kenyataannya!</a:t>
            </a:r>
          </a:p>
        </p:txBody>
      </p:sp>
      <p:sp>
        <p:nvSpPr>
          <p:cNvPr id="5" name="Content Placeholder 4"/>
          <p:cNvSpPr>
            <a:spLocks noGrp="1"/>
          </p:cNvSpPr>
          <p:nvPr>
            <p:ph idx="1"/>
          </p:nvPr>
        </p:nvSpPr>
        <p:spPr/>
        <p:txBody>
          <a:bodyPr/>
          <a:lstStyle/>
          <a:p>
            <a:pPr lvl="0" algn="just" defTabSz="914400" fontAlgn="base"/>
            <a:r>
              <a:rPr lang="en-US" sz="2400" dirty="0">
                <a:solidFill>
                  <a:srgbClr val="004992"/>
                </a:solidFill>
              </a:rPr>
              <a:t>...Kita </a:t>
            </a:r>
            <a:r>
              <a:rPr lang="en-US" sz="2400" dirty="0" err="1">
                <a:solidFill>
                  <a:srgbClr val="004992"/>
                </a:solidFill>
              </a:rPr>
              <a:t>tidak</a:t>
            </a:r>
            <a:r>
              <a:rPr lang="en-US" sz="2400" dirty="0">
                <a:solidFill>
                  <a:srgbClr val="004992"/>
                </a:solidFill>
              </a:rPr>
              <a:t> </a:t>
            </a:r>
            <a:r>
              <a:rPr lang="en-US" sz="2400" dirty="0" err="1">
                <a:solidFill>
                  <a:srgbClr val="004992"/>
                </a:solidFill>
              </a:rPr>
              <a:t>dapat</a:t>
            </a:r>
            <a:r>
              <a:rPr lang="en-US" sz="2400" dirty="0">
                <a:solidFill>
                  <a:srgbClr val="004992"/>
                </a:solidFill>
              </a:rPr>
              <a:t> </a:t>
            </a:r>
            <a:r>
              <a:rPr lang="en-US" sz="2400" dirty="0" err="1">
                <a:solidFill>
                  <a:srgbClr val="004992"/>
                </a:solidFill>
              </a:rPr>
              <a:t>memandang</a:t>
            </a:r>
            <a:r>
              <a:rPr lang="en-US" sz="2400" dirty="0">
                <a:solidFill>
                  <a:srgbClr val="004992"/>
                </a:solidFill>
              </a:rPr>
              <a:t> </a:t>
            </a:r>
            <a:r>
              <a:rPr lang="en-US" sz="2400" dirty="0" err="1">
                <a:solidFill>
                  <a:srgbClr val="004992"/>
                </a:solidFill>
              </a:rPr>
              <a:t>secara</a:t>
            </a:r>
            <a:r>
              <a:rPr lang="en-US" sz="2400" dirty="0">
                <a:solidFill>
                  <a:srgbClr val="004992"/>
                </a:solidFill>
              </a:rPr>
              <a:t> </a:t>
            </a:r>
            <a:r>
              <a:rPr lang="en-US" sz="2400" dirty="0" err="1">
                <a:solidFill>
                  <a:srgbClr val="004992"/>
                </a:solidFill>
              </a:rPr>
              <a:t>utuh</a:t>
            </a:r>
            <a:r>
              <a:rPr lang="en-US" sz="2400" dirty="0">
                <a:solidFill>
                  <a:srgbClr val="004992"/>
                </a:solidFill>
              </a:rPr>
              <a:t> </a:t>
            </a:r>
            <a:r>
              <a:rPr lang="en-US" sz="2400" dirty="0" err="1">
                <a:solidFill>
                  <a:srgbClr val="004992"/>
                </a:solidFill>
              </a:rPr>
              <a:t>hanya</a:t>
            </a:r>
            <a:r>
              <a:rPr lang="en-US" sz="2400" dirty="0">
                <a:solidFill>
                  <a:srgbClr val="004992"/>
                </a:solidFill>
              </a:rPr>
              <a:t> </a:t>
            </a:r>
            <a:r>
              <a:rPr lang="en-US" sz="2400" dirty="0" err="1">
                <a:solidFill>
                  <a:srgbClr val="004992"/>
                </a:solidFill>
              </a:rPr>
              <a:t>pada</a:t>
            </a:r>
            <a:r>
              <a:rPr lang="en-US" sz="2400" dirty="0">
                <a:solidFill>
                  <a:srgbClr val="004992"/>
                </a:solidFill>
              </a:rPr>
              <a:t> </a:t>
            </a:r>
            <a:r>
              <a:rPr lang="en-US" sz="2400" dirty="0" err="1">
                <a:solidFill>
                  <a:srgbClr val="004992"/>
                </a:solidFill>
              </a:rPr>
              <a:t>satu</a:t>
            </a:r>
            <a:r>
              <a:rPr lang="en-US" sz="2400" dirty="0">
                <a:solidFill>
                  <a:srgbClr val="004992"/>
                </a:solidFill>
              </a:rPr>
              <a:t> </a:t>
            </a:r>
            <a:r>
              <a:rPr lang="en-US" sz="2400" dirty="0" err="1">
                <a:solidFill>
                  <a:srgbClr val="004992"/>
                </a:solidFill>
              </a:rPr>
              <a:t>aspek</a:t>
            </a:r>
            <a:r>
              <a:rPr lang="en-US" sz="2400" dirty="0">
                <a:solidFill>
                  <a:srgbClr val="004992"/>
                </a:solidFill>
              </a:rPr>
              <a:t> </a:t>
            </a:r>
            <a:r>
              <a:rPr lang="en-US" sz="2400" dirty="0" err="1">
                <a:solidFill>
                  <a:srgbClr val="004992"/>
                </a:solidFill>
              </a:rPr>
              <a:t>saja</a:t>
            </a:r>
            <a:r>
              <a:rPr lang="en-US" sz="2400" dirty="0">
                <a:solidFill>
                  <a:srgbClr val="004992"/>
                </a:solidFill>
              </a:rPr>
              <a:t> (</a:t>
            </a:r>
            <a:r>
              <a:rPr lang="en-US" sz="2400" dirty="0" err="1">
                <a:solidFill>
                  <a:srgbClr val="004992"/>
                </a:solidFill>
              </a:rPr>
              <a:t>misalnya</a:t>
            </a:r>
            <a:r>
              <a:rPr lang="en-US" sz="2400" dirty="0">
                <a:solidFill>
                  <a:srgbClr val="004992"/>
                </a:solidFill>
              </a:rPr>
              <a:t> </a:t>
            </a:r>
            <a:r>
              <a:rPr lang="en-US" sz="2400" dirty="0" err="1">
                <a:solidFill>
                  <a:srgbClr val="004992"/>
                </a:solidFill>
              </a:rPr>
              <a:t>bahasa</a:t>
            </a:r>
            <a:r>
              <a:rPr lang="en-US" sz="2400" dirty="0">
                <a:solidFill>
                  <a:srgbClr val="004992"/>
                </a:solidFill>
              </a:rPr>
              <a:t>). Hal </a:t>
            </a:r>
            <a:r>
              <a:rPr lang="en-US" sz="2400" dirty="0" err="1">
                <a:solidFill>
                  <a:srgbClr val="004992"/>
                </a:solidFill>
              </a:rPr>
              <a:t>ini</a:t>
            </a:r>
            <a:r>
              <a:rPr lang="en-US" sz="2400" dirty="0">
                <a:solidFill>
                  <a:srgbClr val="004992"/>
                </a:solidFill>
              </a:rPr>
              <a:t> </a:t>
            </a:r>
            <a:r>
              <a:rPr lang="en-US" sz="2400" dirty="0" err="1">
                <a:solidFill>
                  <a:srgbClr val="004992"/>
                </a:solidFill>
              </a:rPr>
              <a:t>sudah</a:t>
            </a:r>
            <a:r>
              <a:rPr lang="en-US" sz="2400" dirty="0">
                <a:solidFill>
                  <a:srgbClr val="004992"/>
                </a:solidFill>
              </a:rPr>
              <a:t> </a:t>
            </a:r>
            <a:r>
              <a:rPr lang="en-US" sz="2400" dirty="0" err="1">
                <a:solidFill>
                  <a:srgbClr val="004992"/>
                </a:solidFill>
              </a:rPr>
              <a:t>pernah</a:t>
            </a:r>
            <a:r>
              <a:rPr lang="en-US" sz="2400" dirty="0">
                <a:solidFill>
                  <a:srgbClr val="004992"/>
                </a:solidFill>
              </a:rPr>
              <a:t> </a:t>
            </a:r>
            <a:r>
              <a:rPr lang="en-US" sz="2400" dirty="0" err="1">
                <a:solidFill>
                  <a:srgbClr val="004992"/>
                </a:solidFill>
              </a:rPr>
              <a:t>didiskusikan</a:t>
            </a:r>
            <a:r>
              <a:rPr lang="en-US" sz="2400" dirty="0">
                <a:solidFill>
                  <a:srgbClr val="004992"/>
                </a:solidFill>
              </a:rPr>
              <a:t> </a:t>
            </a:r>
            <a:r>
              <a:rPr lang="en-US" sz="2400" dirty="0" err="1">
                <a:solidFill>
                  <a:srgbClr val="004992"/>
                </a:solidFill>
              </a:rPr>
              <a:t>sebelumnya</a:t>
            </a:r>
            <a:r>
              <a:rPr lang="en-US" sz="2400" dirty="0">
                <a:solidFill>
                  <a:srgbClr val="004992"/>
                </a:solidFill>
              </a:rPr>
              <a:t>!</a:t>
            </a:r>
            <a:endParaRPr lang="de-DE" sz="2400" dirty="0">
              <a:solidFill>
                <a:srgbClr val="004992"/>
              </a:solidFill>
            </a:endParaRPr>
          </a:p>
          <a:p>
            <a:pPr lvl="0" defTabSz="914400" fontAlgn="base"/>
            <a:r>
              <a:rPr lang="en-US" sz="2400" i="1" dirty="0" err="1">
                <a:solidFill>
                  <a:srgbClr val="004992"/>
                </a:solidFill>
              </a:rPr>
              <a:t>S</a:t>
            </a:r>
            <a:r>
              <a:rPr lang="en-US" sz="2400" i="1" dirty="0" err="1">
                <a:solidFill>
                  <a:srgbClr val="333333"/>
                </a:solidFill>
              </a:rPr>
              <a:t>eseorang</a:t>
            </a:r>
            <a:r>
              <a:rPr lang="en-US" sz="2400" i="1" dirty="0">
                <a:solidFill>
                  <a:srgbClr val="333333"/>
                </a:solidFill>
              </a:rPr>
              <a:t> </a:t>
            </a:r>
            <a:r>
              <a:rPr lang="en-US" sz="2400" i="1" dirty="0" err="1">
                <a:solidFill>
                  <a:srgbClr val="333333"/>
                </a:solidFill>
              </a:rPr>
              <a:t>harus</a:t>
            </a:r>
            <a:r>
              <a:rPr lang="en-US" sz="2400" i="1" dirty="0">
                <a:solidFill>
                  <a:srgbClr val="333333"/>
                </a:solidFill>
              </a:rPr>
              <a:t> </a:t>
            </a:r>
            <a:r>
              <a:rPr lang="en-US" sz="2400" i="1" dirty="0" err="1">
                <a:solidFill>
                  <a:srgbClr val="333333"/>
                </a:solidFill>
              </a:rPr>
              <a:t>mempertimbangkan</a:t>
            </a:r>
            <a:r>
              <a:rPr lang="en-US" sz="2400" i="1" dirty="0">
                <a:solidFill>
                  <a:srgbClr val="333333"/>
                </a:solidFill>
              </a:rPr>
              <a:t> </a:t>
            </a:r>
            <a:r>
              <a:rPr lang="en-US" sz="2400" i="1" dirty="0" err="1">
                <a:solidFill>
                  <a:srgbClr val="333333"/>
                </a:solidFill>
              </a:rPr>
              <a:t>segala</a:t>
            </a:r>
            <a:r>
              <a:rPr lang="en-US" sz="2400" i="1" dirty="0">
                <a:solidFill>
                  <a:srgbClr val="333333"/>
                </a:solidFill>
              </a:rPr>
              <a:t> </a:t>
            </a:r>
            <a:r>
              <a:rPr lang="en-US" sz="2400" i="1" dirty="0" err="1">
                <a:solidFill>
                  <a:srgbClr val="333333"/>
                </a:solidFill>
              </a:rPr>
              <a:t>aspek</a:t>
            </a:r>
            <a:r>
              <a:rPr lang="en-US" sz="2400" i="1" dirty="0">
                <a:solidFill>
                  <a:srgbClr val="333333"/>
                </a:solidFill>
              </a:rPr>
              <a:t>!</a:t>
            </a:r>
            <a:br>
              <a:rPr lang="en-US" sz="2400" i="1" dirty="0">
                <a:solidFill>
                  <a:srgbClr val="333333"/>
                </a:solidFill>
              </a:rPr>
            </a:br>
            <a:r>
              <a:rPr lang="en-US" sz="2400" dirty="0" err="1">
                <a:solidFill>
                  <a:srgbClr val="333333"/>
                </a:solidFill>
              </a:rPr>
              <a:t>Dengan</a:t>
            </a:r>
            <a:r>
              <a:rPr lang="en-US" sz="2400" dirty="0">
                <a:solidFill>
                  <a:srgbClr val="333333"/>
                </a:solidFill>
              </a:rPr>
              <a:t> </a:t>
            </a:r>
            <a:r>
              <a:rPr lang="en-US" sz="2400" dirty="0" err="1">
                <a:solidFill>
                  <a:srgbClr val="333333"/>
                </a:solidFill>
              </a:rPr>
              <a:t>mengkombinasikan</a:t>
            </a:r>
            <a:r>
              <a:rPr lang="en-US" sz="2400" dirty="0">
                <a:solidFill>
                  <a:srgbClr val="333333"/>
                </a:solidFill>
              </a:rPr>
              <a:t>, </a:t>
            </a:r>
            <a:r>
              <a:rPr lang="en-US" sz="2400" dirty="0" err="1">
                <a:solidFill>
                  <a:srgbClr val="333333"/>
                </a:solidFill>
              </a:rPr>
              <a:t>maka</a:t>
            </a:r>
            <a:r>
              <a:rPr lang="en-US" sz="2400" dirty="0">
                <a:solidFill>
                  <a:srgbClr val="333333"/>
                </a:solidFill>
              </a:rPr>
              <a:t> </a:t>
            </a:r>
            <a:r>
              <a:rPr lang="en-US" sz="2400" dirty="0" err="1">
                <a:solidFill>
                  <a:srgbClr val="333333"/>
                </a:solidFill>
              </a:rPr>
              <a:t>dapat</a:t>
            </a:r>
            <a:r>
              <a:rPr lang="en-US" sz="2400" dirty="0">
                <a:solidFill>
                  <a:srgbClr val="333333"/>
                </a:solidFill>
              </a:rPr>
              <a:t> </a:t>
            </a:r>
            <a:r>
              <a:rPr lang="en-US" sz="2400" dirty="0" err="1">
                <a:solidFill>
                  <a:srgbClr val="333333"/>
                </a:solidFill>
              </a:rPr>
              <a:t>membantu</a:t>
            </a:r>
            <a:r>
              <a:rPr lang="en-US" sz="2400" dirty="0">
                <a:solidFill>
                  <a:srgbClr val="333333"/>
                </a:solidFill>
              </a:rPr>
              <a:t> </a:t>
            </a:r>
            <a:r>
              <a:rPr lang="en-US" sz="2400" dirty="0" err="1">
                <a:solidFill>
                  <a:srgbClr val="333333"/>
                </a:solidFill>
              </a:rPr>
              <a:t>seseorang</a:t>
            </a:r>
            <a:r>
              <a:rPr lang="en-US" sz="2400" dirty="0">
                <a:solidFill>
                  <a:srgbClr val="333333"/>
                </a:solidFill>
              </a:rPr>
              <a:t> </a:t>
            </a:r>
            <a:r>
              <a:rPr lang="en-US" sz="2400" dirty="0" err="1">
                <a:solidFill>
                  <a:srgbClr val="333333"/>
                </a:solidFill>
              </a:rPr>
              <a:t>dalam</a:t>
            </a:r>
            <a:r>
              <a:rPr lang="en-US" sz="2400" dirty="0">
                <a:solidFill>
                  <a:srgbClr val="333333"/>
                </a:solidFill>
              </a:rPr>
              <a:t> </a:t>
            </a:r>
            <a:r>
              <a:rPr lang="en-US" sz="2400" dirty="0" err="1">
                <a:solidFill>
                  <a:srgbClr val="333333"/>
                </a:solidFill>
              </a:rPr>
              <a:t>menilai</a:t>
            </a:r>
            <a:r>
              <a:rPr lang="en-US" sz="2400" dirty="0">
                <a:solidFill>
                  <a:srgbClr val="333333"/>
                </a:solidFill>
              </a:rPr>
              <a:t> / </a:t>
            </a:r>
            <a:r>
              <a:rPr lang="en-US" sz="2400" dirty="0" err="1">
                <a:solidFill>
                  <a:srgbClr val="333333"/>
                </a:solidFill>
              </a:rPr>
              <a:t>menyimpulkan</a:t>
            </a:r>
            <a:r>
              <a:rPr lang="en-US" sz="2400" dirty="0">
                <a:solidFill>
                  <a:srgbClr val="333333"/>
                </a:solidFill>
              </a:rPr>
              <a:t> </a:t>
            </a:r>
            <a:r>
              <a:rPr lang="en-US" sz="2400" dirty="0" err="1">
                <a:solidFill>
                  <a:srgbClr val="333333"/>
                </a:solidFill>
              </a:rPr>
              <a:t>sesuatu</a:t>
            </a:r>
            <a:r>
              <a:rPr lang="en-US" sz="2400" dirty="0">
                <a:solidFill>
                  <a:srgbClr val="333333"/>
                </a:solidFill>
              </a:rPr>
              <a:t> yang </a:t>
            </a:r>
            <a:r>
              <a:rPr lang="en-US" sz="2400" dirty="0" err="1">
                <a:solidFill>
                  <a:srgbClr val="333333"/>
                </a:solidFill>
              </a:rPr>
              <a:t>kompleks</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18</a:t>
            </a:fld>
            <a:endParaRPr lang="de-DE" altLang="de-DE">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3" name="Slide Number Placeholder 2"/>
          <p:cNvSpPr>
            <a:spLocks noGrp="1"/>
          </p:cNvSpPr>
          <p:nvPr>
            <p:ph type="sldNum" sz="quarter" idx="12"/>
          </p:nvPr>
        </p:nvSpPr>
        <p:spPr/>
        <p:txBody>
          <a:bodyPr/>
          <a:lstStyle/>
          <a:p>
            <a:fld id="{97508C96-99BA-4C0D-92FF-0C19C64FE06D}" type="slidenum">
              <a:rPr lang="de-DE" altLang="de-DE" smtClean="0">
                <a:latin typeface="+mn-lt"/>
                <a:cs typeface="+mn-cs"/>
              </a:rPr>
              <a:pPr/>
              <a:t>19</a:t>
            </a:fld>
            <a:endParaRPr lang="de-DE" altLang="de-DE">
              <a:latin typeface="+mn-lt"/>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Mengapa kita mempelajarinya?</a:t>
            </a:r>
          </a:p>
        </p:txBody>
      </p:sp>
      <p:sp>
        <p:nvSpPr>
          <p:cNvPr id="4" name="Content Placeholder 3"/>
          <p:cNvSpPr>
            <a:spLocks noGrp="1"/>
          </p:cNvSpPr>
          <p:nvPr>
            <p:ph idx="1"/>
          </p:nvPr>
        </p:nvSpPr>
        <p:spPr/>
        <p:txBody>
          <a:bodyPr/>
          <a:lstStyle/>
          <a:p>
            <a:pPr lvl="0" defTabSz="914400" fontAlgn="base">
              <a:defRPr/>
            </a:pPr>
            <a:r>
              <a:rPr lang="en-US" sz="2400" dirty="0" err="1">
                <a:solidFill>
                  <a:srgbClr val="333333"/>
                </a:solidFill>
              </a:rPr>
              <a:t>Penelitian</a:t>
            </a:r>
            <a:r>
              <a:rPr lang="en-US" sz="2400" dirty="0">
                <a:solidFill>
                  <a:srgbClr val="333333"/>
                </a:solidFill>
              </a:rPr>
              <a:t> </a:t>
            </a:r>
            <a:r>
              <a:rPr lang="en-US" sz="2400" dirty="0" err="1">
                <a:solidFill>
                  <a:srgbClr val="333333"/>
                </a:solidFill>
              </a:rPr>
              <a:t>membuktikan</a:t>
            </a:r>
            <a:r>
              <a:rPr lang="en-US" sz="2400" dirty="0">
                <a:solidFill>
                  <a:srgbClr val="333333"/>
                </a:solidFill>
              </a:rPr>
              <a:t> </a:t>
            </a:r>
            <a:r>
              <a:rPr lang="en-US" sz="2400" dirty="0" err="1">
                <a:solidFill>
                  <a:srgbClr val="333333"/>
                </a:solidFill>
              </a:rPr>
              <a:t>bahwa</a:t>
            </a:r>
            <a:r>
              <a:rPr lang="en-US" sz="2400" dirty="0">
                <a:solidFill>
                  <a:srgbClr val="333333"/>
                </a:solidFill>
              </a:rPr>
              <a:t> </a:t>
            </a:r>
            <a:r>
              <a:rPr lang="en-US" sz="2400" dirty="0" err="1">
                <a:solidFill>
                  <a:srgbClr val="333333"/>
                </a:solidFill>
              </a:rPr>
              <a:t>kebanyakan</a:t>
            </a:r>
            <a:r>
              <a:rPr lang="en-US" sz="2400" dirty="0">
                <a:solidFill>
                  <a:srgbClr val="333333"/>
                </a:solidFill>
              </a:rPr>
              <a:t> orang (</a:t>
            </a:r>
            <a:r>
              <a:rPr lang="en-US" sz="2400" dirty="0" err="1">
                <a:solidFill>
                  <a:srgbClr val="333333"/>
                </a:solidFill>
              </a:rPr>
              <a:t>tapi</a:t>
            </a:r>
            <a:r>
              <a:rPr lang="en-US" sz="2400" dirty="0">
                <a:solidFill>
                  <a:srgbClr val="333333"/>
                </a:solidFill>
              </a:rPr>
              <a:t> </a:t>
            </a:r>
            <a:r>
              <a:rPr lang="en-US" sz="2400" dirty="0" err="1">
                <a:solidFill>
                  <a:srgbClr val="333333"/>
                </a:solidFill>
              </a:rPr>
              <a:t>tidak</a:t>
            </a:r>
            <a:r>
              <a:rPr lang="en-US" sz="2400" dirty="0">
                <a:solidFill>
                  <a:srgbClr val="333333"/>
                </a:solidFill>
              </a:rPr>
              <a:t> </a:t>
            </a:r>
            <a:r>
              <a:rPr lang="en-US" sz="2400" dirty="0" err="1">
                <a:solidFill>
                  <a:srgbClr val="333333"/>
                </a:solidFill>
              </a:rPr>
              <a:t>semua</a:t>
            </a:r>
            <a:r>
              <a:rPr lang="en-US" sz="2400" dirty="0">
                <a:solidFill>
                  <a:srgbClr val="333333"/>
                </a:solidFill>
              </a:rPr>
              <a:t>!) </a:t>
            </a:r>
            <a:r>
              <a:rPr lang="en-US" sz="2400" dirty="0" err="1">
                <a:solidFill>
                  <a:srgbClr val="333333"/>
                </a:solidFill>
              </a:rPr>
              <a:t>dengan</a:t>
            </a:r>
            <a:r>
              <a:rPr lang="en-US" sz="2400" dirty="0">
                <a:solidFill>
                  <a:srgbClr val="333333"/>
                </a:solidFill>
              </a:rPr>
              <a:t> </a:t>
            </a:r>
            <a:r>
              <a:rPr lang="en-US" sz="2400" dirty="0" err="1">
                <a:solidFill>
                  <a:srgbClr val="333333"/>
                </a:solidFill>
              </a:rPr>
              <a:t>masalah</a:t>
            </a:r>
            <a:r>
              <a:rPr lang="en-US" sz="2400" dirty="0">
                <a:solidFill>
                  <a:srgbClr val="333333"/>
                </a:solidFill>
              </a:rPr>
              <a:t> </a:t>
            </a:r>
            <a:r>
              <a:rPr lang="en-US" sz="2400" dirty="0" err="1">
                <a:solidFill>
                  <a:srgbClr val="333333"/>
                </a:solidFill>
              </a:rPr>
              <a:t>kesehatan</a:t>
            </a:r>
            <a:r>
              <a:rPr lang="en-US" sz="2400" dirty="0">
                <a:solidFill>
                  <a:srgbClr val="333333"/>
                </a:solidFill>
              </a:rPr>
              <a:t> mental (</a:t>
            </a:r>
            <a:r>
              <a:rPr lang="en-US" sz="2400" dirty="0" err="1">
                <a:solidFill>
                  <a:srgbClr val="333333"/>
                </a:solidFill>
              </a:rPr>
              <a:t>khususnya</a:t>
            </a:r>
            <a:r>
              <a:rPr lang="en-US" sz="2400" dirty="0">
                <a:solidFill>
                  <a:srgbClr val="333333"/>
                </a:solidFill>
              </a:rPr>
              <a:t> </a:t>
            </a:r>
            <a:r>
              <a:rPr lang="en-US" sz="2400" dirty="0" err="1">
                <a:solidFill>
                  <a:srgbClr val="333333"/>
                </a:solidFill>
              </a:rPr>
              <a:t>psikosis</a:t>
            </a:r>
            <a:r>
              <a:rPr lang="en-US" sz="2400" dirty="0">
                <a:solidFill>
                  <a:srgbClr val="333333"/>
                </a:solidFill>
              </a:rPr>
              <a:t>) </a:t>
            </a:r>
            <a:r>
              <a:rPr lang="en-US" sz="2400" dirty="0" err="1">
                <a:solidFill>
                  <a:srgbClr val="333333"/>
                </a:solidFill>
              </a:rPr>
              <a:t>memiliki</a:t>
            </a:r>
            <a:r>
              <a:rPr lang="en-US" sz="2400" dirty="0">
                <a:solidFill>
                  <a:srgbClr val="333333"/>
                </a:solidFill>
              </a:rPr>
              <a:t> </a:t>
            </a:r>
            <a:r>
              <a:rPr lang="en-US" sz="2400" dirty="0" err="1">
                <a:solidFill>
                  <a:srgbClr val="333333"/>
                </a:solidFill>
              </a:rPr>
              <a:t>permasalahan</a:t>
            </a:r>
            <a:r>
              <a:rPr lang="en-US" sz="2400" dirty="0">
                <a:solidFill>
                  <a:srgbClr val="333333"/>
                </a:solidFill>
              </a:rPr>
              <a:t> </a:t>
            </a:r>
            <a:r>
              <a:rPr lang="en-US" sz="2400" dirty="0" err="1">
                <a:solidFill>
                  <a:srgbClr val="333333"/>
                </a:solidFill>
              </a:rPr>
              <a:t>sebagai</a:t>
            </a:r>
            <a:r>
              <a:rPr lang="en-US" sz="2400" dirty="0">
                <a:solidFill>
                  <a:srgbClr val="333333"/>
                </a:solidFill>
              </a:rPr>
              <a:t> </a:t>
            </a:r>
            <a:r>
              <a:rPr lang="en-US" sz="2400" dirty="0" err="1">
                <a:solidFill>
                  <a:srgbClr val="333333"/>
                </a:solidFill>
              </a:rPr>
              <a:t>berikut</a:t>
            </a:r>
            <a:r>
              <a:rPr lang="en-US" sz="2400" dirty="0">
                <a:solidFill>
                  <a:srgbClr val="333333"/>
                </a:solidFill>
              </a:rPr>
              <a:t>:</a:t>
            </a:r>
            <a:endParaRPr lang="de-DE" sz="2400" dirty="0">
              <a:solidFill>
                <a:srgbClr val="333333"/>
              </a:solidFill>
            </a:endParaRPr>
          </a:p>
          <a:p>
            <a:pPr marL="342900" lvl="0" indent="-342900" defTabSz="914400" fontAlgn="base">
              <a:buClr>
                <a:srgbClr val="333333"/>
              </a:buClr>
              <a:buFont typeface="WingDings"/>
              <a:buChar char=""/>
              <a:tabLst>
                <a:tab pos="447675" algn="l"/>
              </a:tabLst>
              <a:defRPr/>
            </a:pPr>
            <a:r>
              <a:rPr lang="en-US" sz="2400" dirty="0" err="1">
                <a:solidFill>
                  <a:srgbClr val="004992"/>
                </a:solidFill>
              </a:rPr>
              <a:t>Sulit</a:t>
            </a:r>
            <a:r>
              <a:rPr lang="en-US" sz="2400" dirty="0">
                <a:solidFill>
                  <a:srgbClr val="004992"/>
                </a:solidFill>
              </a:rPr>
              <a:t> </a:t>
            </a:r>
            <a:r>
              <a:rPr lang="en-US" sz="2400" dirty="0" err="1">
                <a:solidFill>
                  <a:srgbClr val="004992"/>
                </a:solidFill>
              </a:rPr>
              <a:t>dalam</a:t>
            </a:r>
            <a:r>
              <a:rPr lang="en-US" sz="2400" dirty="0">
                <a:solidFill>
                  <a:srgbClr val="004992"/>
                </a:solidFill>
              </a:rPr>
              <a:t> </a:t>
            </a:r>
            <a:r>
              <a:rPr lang="en-US" sz="2400" dirty="0" err="1">
                <a:solidFill>
                  <a:srgbClr val="004992"/>
                </a:solidFill>
              </a:rPr>
              <a:t>mendeteksi</a:t>
            </a:r>
            <a:r>
              <a:rPr lang="en-US" sz="2400" dirty="0">
                <a:solidFill>
                  <a:srgbClr val="004992"/>
                </a:solidFill>
              </a:rPr>
              <a:t> </a:t>
            </a:r>
            <a:r>
              <a:rPr lang="en-US" sz="2400" dirty="0" err="1">
                <a:solidFill>
                  <a:srgbClr val="004992"/>
                </a:solidFill>
              </a:rPr>
              <a:t>atau</a:t>
            </a:r>
            <a:r>
              <a:rPr lang="en-US" sz="2400" dirty="0">
                <a:solidFill>
                  <a:srgbClr val="004992"/>
                </a:solidFill>
              </a:rPr>
              <a:t> </a:t>
            </a:r>
            <a:r>
              <a:rPr lang="en-US" sz="2400" dirty="0" err="1">
                <a:solidFill>
                  <a:srgbClr val="004992"/>
                </a:solidFill>
              </a:rPr>
              <a:t>mengevaluasi</a:t>
            </a:r>
            <a:r>
              <a:rPr lang="en-US" sz="2400" dirty="0">
                <a:solidFill>
                  <a:srgbClr val="004992"/>
                </a:solidFill>
              </a:rPr>
              <a:t>/</a:t>
            </a:r>
            <a:r>
              <a:rPr lang="en-US" sz="2400" dirty="0" err="1">
                <a:solidFill>
                  <a:srgbClr val="004992"/>
                </a:solidFill>
              </a:rPr>
              <a:t>menilai</a:t>
            </a:r>
            <a:r>
              <a:rPr lang="en-US" sz="2400" dirty="0">
                <a:solidFill>
                  <a:srgbClr val="004992"/>
                </a:solidFill>
              </a:rPr>
              <a:t> </a:t>
            </a:r>
            <a:r>
              <a:rPr lang="en-US" sz="2400" dirty="0" err="1">
                <a:solidFill>
                  <a:srgbClr val="004992"/>
                </a:solidFill>
              </a:rPr>
              <a:t>ekspresi</a:t>
            </a:r>
            <a:r>
              <a:rPr lang="en-US" sz="2400" dirty="0">
                <a:solidFill>
                  <a:srgbClr val="004992"/>
                </a:solidFill>
              </a:rPr>
              <a:t> </a:t>
            </a:r>
            <a:r>
              <a:rPr lang="en-US" sz="2400" dirty="0" err="1">
                <a:solidFill>
                  <a:srgbClr val="004992"/>
                </a:solidFill>
              </a:rPr>
              <a:t>wajah</a:t>
            </a:r>
            <a:r>
              <a:rPr lang="en-US" sz="2400" dirty="0">
                <a:solidFill>
                  <a:srgbClr val="004992"/>
                </a:solidFill>
              </a:rPr>
              <a:t> orang lain </a:t>
            </a:r>
            <a:r>
              <a:rPr lang="de-DE" sz="2400" dirty="0">
                <a:solidFill>
                  <a:srgbClr val="004992"/>
                </a:solidFill>
              </a:rPr>
              <a:t>(misalnya senang, berduka)</a:t>
            </a:r>
            <a:r>
              <a:rPr lang="en-US" sz="2400" dirty="0">
                <a:solidFill>
                  <a:srgbClr val="004992"/>
                </a:solidFill>
              </a:rPr>
              <a:t>.</a:t>
            </a:r>
          </a:p>
          <a:p>
            <a:pPr marL="342900" lvl="0" indent="-342900" defTabSz="914400" fontAlgn="base">
              <a:buClr>
                <a:srgbClr val="333333"/>
              </a:buClr>
              <a:buFont typeface="WingDings"/>
              <a:buChar char=""/>
              <a:defRPr/>
            </a:pPr>
            <a:r>
              <a:rPr lang="en-US" sz="2400" dirty="0" err="1">
                <a:solidFill>
                  <a:srgbClr val="004992"/>
                </a:solidFill>
              </a:rPr>
              <a:t>Sulit</a:t>
            </a:r>
            <a:r>
              <a:rPr lang="en-US" sz="2400" dirty="0">
                <a:solidFill>
                  <a:srgbClr val="004992"/>
                </a:solidFill>
              </a:rPr>
              <a:t> </a:t>
            </a:r>
            <a:r>
              <a:rPr lang="en-US" sz="2400" dirty="0" err="1">
                <a:solidFill>
                  <a:srgbClr val="004992"/>
                </a:solidFill>
              </a:rPr>
              <a:t>untuk</a:t>
            </a:r>
            <a:r>
              <a:rPr lang="en-US" sz="2400" dirty="0">
                <a:solidFill>
                  <a:srgbClr val="004992"/>
                </a:solidFill>
              </a:rPr>
              <a:t> </a:t>
            </a:r>
            <a:r>
              <a:rPr lang="en-US" sz="2400" dirty="0" err="1">
                <a:solidFill>
                  <a:srgbClr val="004992"/>
                </a:solidFill>
              </a:rPr>
              <a:t>menyimpulkan</a:t>
            </a:r>
            <a:r>
              <a:rPr lang="en-US" sz="2400" dirty="0">
                <a:solidFill>
                  <a:srgbClr val="004992"/>
                </a:solidFill>
              </a:rPr>
              <a:t> motif </a:t>
            </a:r>
            <a:r>
              <a:rPr lang="en-US" sz="2400" dirty="0" err="1">
                <a:solidFill>
                  <a:srgbClr val="004992"/>
                </a:solidFill>
              </a:rPr>
              <a:t>dan</a:t>
            </a:r>
            <a:r>
              <a:rPr lang="en-US" sz="2400" dirty="0">
                <a:solidFill>
                  <a:srgbClr val="004992"/>
                </a:solidFill>
              </a:rPr>
              <a:t> </a:t>
            </a:r>
            <a:r>
              <a:rPr lang="en-US" sz="2400" dirty="0" err="1">
                <a:solidFill>
                  <a:srgbClr val="004992"/>
                </a:solidFill>
              </a:rPr>
              <a:t>tindakan</a:t>
            </a:r>
            <a:r>
              <a:rPr lang="en-US" sz="2400" dirty="0">
                <a:solidFill>
                  <a:srgbClr val="004992"/>
                </a:solidFill>
              </a:rPr>
              <a:t> yang </a:t>
            </a:r>
            <a:r>
              <a:rPr lang="en-US" sz="2400" dirty="0" err="1">
                <a:solidFill>
                  <a:srgbClr val="004992"/>
                </a:solidFill>
              </a:rPr>
              <a:t>akan</a:t>
            </a:r>
            <a:r>
              <a:rPr lang="en-US" sz="2400" dirty="0">
                <a:solidFill>
                  <a:srgbClr val="004992"/>
                </a:solidFill>
              </a:rPr>
              <a:t> </a:t>
            </a:r>
            <a:r>
              <a:rPr lang="en-US" sz="2400" dirty="0" err="1">
                <a:solidFill>
                  <a:srgbClr val="004992"/>
                </a:solidFill>
              </a:rPr>
              <a:t>dilakukan</a:t>
            </a:r>
            <a:r>
              <a:rPr lang="en-US" sz="2400" dirty="0">
                <a:solidFill>
                  <a:srgbClr val="004992"/>
                </a:solidFill>
              </a:rPr>
              <a:t> </a:t>
            </a:r>
            <a:r>
              <a:rPr lang="en-US" sz="2400" dirty="0" err="1">
                <a:solidFill>
                  <a:srgbClr val="004992"/>
                </a:solidFill>
              </a:rPr>
              <a:t>seseorang</a:t>
            </a:r>
            <a:r>
              <a:rPr lang="en-US" sz="2400" dirty="0">
                <a:solidFill>
                  <a:srgbClr val="004992"/>
                </a:solidFill>
              </a:rPr>
              <a:t> </a:t>
            </a:r>
            <a:r>
              <a:rPr lang="en-US" sz="2400" dirty="0" err="1">
                <a:solidFill>
                  <a:srgbClr val="004992"/>
                </a:solidFill>
              </a:rPr>
              <a:t>dari</a:t>
            </a:r>
            <a:r>
              <a:rPr lang="en-US" sz="2400" dirty="0">
                <a:solidFill>
                  <a:srgbClr val="004992"/>
                </a:solidFill>
              </a:rPr>
              <a:t> </a:t>
            </a:r>
            <a:r>
              <a:rPr lang="en-US" sz="2400" dirty="0" err="1">
                <a:solidFill>
                  <a:srgbClr val="004992"/>
                </a:solidFill>
              </a:rPr>
              <a:t>perilaku</a:t>
            </a:r>
            <a:r>
              <a:rPr lang="en-US" sz="2400" dirty="0">
                <a:solidFill>
                  <a:srgbClr val="004992"/>
                </a:solidFill>
              </a:rPr>
              <a:t> yang </a:t>
            </a:r>
            <a:r>
              <a:rPr lang="en-US" sz="2400" dirty="0" err="1">
                <a:solidFill>
                  <a:srgbClr val="004992"/>
                </a:solidFill>
              </a:rPr>
              <a:t>tengah</a:t>
            </a:r>
            <a:r>
              <a:rPr lang="en-US" sz="2400" dirty="0">
                <a:solidFill>
                  <a:srgbClr val="004992"/>
                </a:solidFill>
              </a:rPr>
              <a:t> </a:t>
            </a:r>
            <a:r>
              <a:rPr lang="en-US" sz="2400" dirty="0" err="1">
                <a:solidFill>
                  <a:srgbClr val="004992"/>
                </a:solidFill>
              </a:rPr>
              <a:t>berlangsung</a:t>
            </a:r>
            <a:r>
              <a:rPr lang="en-US"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3" name="Slide Number Placeholder 2"/>
          <p:cNvSpPr>
            <a:spLocks noGrp="1"/>
          </p:cNvSpPr>
          <p:nvPr>
            <p:ph type="sldNum" sz="quarter" idx="12"/>
          </p:nvPr>
        </p:nvSpPr>
        <p:spPr/>
        <p:txBody>
          <a:bodyPr/>
          <a:lstStyle/>
          <a:p>
            <a:fld id="{97508C96-99BA-4C0D-92FF-0C19C64FE06D}" type="slidenum">
              <a:rPr lang="de-DE" altLang="de-DE" smtClean="0">
                <a:latin typeface="+mn-lt"/>
                <a:cs typeface="+mn-cs"/>
              </a:rPr>
              <a:pPr/>
              <a:t>20</a:t>
            </a:fld>
            <a:endParaRPr lang="de-DE" altLang="de-DE">
              <a:latin typeface="+mn-lt"/>
              <a:cs typeface="+mn-cs"/>
            </a:endParaRPr>
          </a:p>
        </p:txBody>
      </p:sp>
    </p:spTree>
    <p:extLst>
      <p:ext uri="{BB962C8B-B14F-4D97-AF65-F5344CB8AC3E}">
        <p14:creationId xmlns:p14="http://schemas.microsoft.com/office/powerpoint/2010/main" val="4041874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err="1">
                <a:latin typeface="+mn-lt"/>
                <a:ea typeface="+mn-ea"/>
                <a:cs typeface="+mn-cs"/>
              </a:rPr>
              <a:t>Bagaimana</a:t>
            </a:r>
            <a:r>
              <a:rPr lang="en-US" sz="3600" dirty="0">
                <a:latin typeface="+mn-lt"/>
                <a:ea typeface="+mn-ea"/>
                <a:cs typeface="+mn-cs"/>
              </a:rPr>
              <a:t> </a:t>
            </a:r>
            <a:r>
              <a:rPr lang="en-US" sz="3600" dirty="0" err="1">
                <a:latin typeface="+mn-lt"/>
                <a:ea typeface="+mn-ea"/>
                <a:cs typeface="+mn-cs"/>
              </a:rPr>
              <a:t>kurang</a:t>
            </a:r>
            <a:r>
              <a:rPr lang="en-US" sz="3600" dirty="0">
                <a:latin typeface="+mn-lt"/>
                <a:ea typeface="+mn-ea"/>
                <a:cs typeface="+mn-cs"/>
              </a:rPr>
              <a:t> </a:t>
            </a:r>
            <a:r>
              <a:rPr lang="en-US" sz="3600" dirty="0" err="1">
                <a:latin typeface="+mn-lt"/>
                <a:ea typeface="+mn-ea"/>
                <a:cs typeface="+mn-cs"/>
              </a:rPr>
              <a:t>empati</a:t>
            </a:r>
            <a:r>
              <a:rPr lang="en-US" sz="3600" dirty="0">
                <a:latin typeface="+mn-lt"/>
                <a:ea typeface="+mn-ea"/>
                <a:cs typeface="+mn-cs"/>
              </a:rPr>
              <a:t> </a:t>
            </a:r>
            <a:r>
              <a:rPr lang="en-US" sz="3600" dirty="0" err="1">
                <a:latin typeface="+mn-lt"/>
                <a:ea typeface="+mn-ea"/>
                <a:cs typeface="+mn-cs"/>
              </a:rPr>
              <a:t>bisa</a:t>
            </a:r>
            <a:r>
              <a:rPr lang="en-US" sz="3600" dirty="0">
                <a:latin typeface="+mn-lt"/>
                <a:ea typeface="+mn-ea"/>
                <a:cs typeface="+mn-cs"/>
              </a:rPr>
              <a:t> </a:t>
            </a:r>
            <a:r>
              <a:rPr lang="en-US" sz="3600" dirty="0" err="1">
                <a:latin typeface="+mn-lt"/>
                <a:ea typeface="+mn-ea"/>
                <a:cs typeface="+mn-cs"/>
              </a:rPr>
              <a:t>meningkatkan</a:t>
            </a:r>
            <a:r>
              <a:rPr lang="en-US" sz="3600" dirty="0">
                <a:latin typeface="+mn-lt"/>
                <a:ea typeface="+mn-ea"/>
                <a:cs typeface="+mn-cs"/>
              </a:rPr>
              <a:t> </a:t>
            </a:r>
            <a:r>
              <a:rPr lang="en-US" sz="3600" dirty="0" err="1">
                <a:latin typeface="+mn-lt"/>
                <a:ea typeface="+mn-ea"/>
                <a:cs typeface="+mn-cs"/>
              </a:rPr>
              <a:t>salah</a:t>
            </a:r>
            <a:r>
              <a:rPr lang="en-US" sz="3600" dirty="0">
                <a:latin typeface="+mn-lt"/>
                <a:ea typeface="+mn-ea"/>
                <a:cs typeface="+mn-cs"/>
              </a:rPr>
              <a:t> </a:t>
            </a:r>
            <a:r>
              <a:rPr lang="en-US" sz="3600" dirty="0" err="1">
                <a:latin typeface="+mn-lt"/>
                <a:ea typeface="+mn-ea"/>
                <a:cs typeface="+mn-cs"/>
              </a:rPr>
              <a:t>interpretasi</a:t>
            </a:r>
            <a:r>
              <a:rPr lang="en-US" sz="3600" dirty="0">
                <a:latin typeface="+mn-lt"/>
                <a:ea typeface="+mn-ea"/>
                <a:cs typeface="+mn-cs"/>
              </a:rPr>
              <a:t> </a:t>
            </a:r>
            <a:r>
              <a:rPr lang="en-US" sz="3600" dirty="0" err="1">
                <a:latin typeface="+mn-lt"/>
                <a:ea typeface="+mn-ea"/>
                <a:cs typeface="+mn-cs"/>
              </a:rPr>
              <a:t>selama</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 – </a:t>
            </a:r>
            <a:r>
              <a:rPr lang="en-US" sz="3600" dirty="0" err="1">
                <a:latin typeface="+mn-lt"/>
                <a:ea typeface="+mn-ea"/>
                <a:cs typeface="+mn-cs"/>
              </a:rPr>
              <a:t>contoh</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21</a:t>
            </a:fld>
            <a:endParaRPr lang="de-DE" altLang="de-DE">
              <a:latin typeface="+mn-lt"/>
              <a:cs typeface="+mn-cs"/>
            </a:endParaRPr>
          </a:p>
        </p:txBody>
      </p:sp>
      <p:sp>
        <p:nvSpPr>
          <p:cNvPr id="35866" name="Rechteck 1"/>
          <p:cNvSpPr>
            <a:spLocks noChangeArrowheads="1"/>
          </p:cNvSpPr>
          <p:nvPr/>
        </p:nvSpPr>
        <p:spPr bwMode="auto">
          <a:xfrm>
            <a:off x="408955" y="6227464"/>
            <a:ext cx="1137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de-DE" sz="2000" dirty="0" err="1">
                <a:solidFill>
                  <a:srgbClr val="004992"/>
                </a:solidFill>
                <a:latin typeface="+mn-lt"/>
                <a:cs typeface="+mn-cs"/>
              </a:rPr>
              <a:t>Adakah</a:t>
            </a:r>
            <a:r>
              <a:rPr lang="en-US" altLang="de-DE" sz="2000" dirty="0">
                <a:solidFill>
                  <a:srgbClr val="004992"/>
                </a:solidFill>
                <a:latin typeface="+mn-lt"/>
                <a:cs typeface="+mn-cs"/>
              </a:rPr>
              <a:t> yang </a:t>
            </a:r>
            <a:r>
              <a:rPr lang="en-US" altLang="de-DE" sz="2000" dirty="0" err="1">
                <a:solidFill>
                  <a:srgbClr val="004992"/>
                </a:solidFill>
                <a:latin typeface="+mn-lt"/>
                <a:cs typeface="+mn-cs"/>
              </a:rPr>
              <a:t>mau</a:t>
            </a:r>
            <a:r>
              <a:rPr lang="en-US" altLang="de-DE" sz="2000" dirty="0">
                <a:solidFill>
                  <a:srgbClr val="004992"/>
                </a:solidFill>
                <a:latin typeface="+mn-lt"/>
                <a:cs typeface="+mn-cs"/>
              </a:rPr>
              <a:t> </a:t>
            </a:r>
            <a:r>
              <a:rPr lang="en-US" altLang="de-DE" sz="2000" dirty="0" err="1">
                <a:solidFill>
                  <a:srgbClr val="004992"/>
                </a:solidFill>
                <a:latin typeface="+mn-lt"/>
                <a:cs typeface="+mn-cs"/>
              </a:rPr>
              <a:t>menceritakan</a:t>
            </a:r>
            <a:r>
              <a:rPr lang="en-US" altLang="de-DE" sz="2000" dirty="0">
                <a:solidFill>
                  <a:srgbClr val="004992"/>
                </a:solidFill>
                <a:latin typeface="+mn-lt"/>
                <a:cs typeface="+mn-cs"/>
              </a:rPr>
              <a:t> </a:t>
            </a:r>
            <a:r>
              <a:rPr lang="en-US" altLang="de-DE" sz="2000" dirty="0" err="1">
                <a:solidFill>
                  <a:srgbClr val="004992"/>
                </a:solidFill>
                <a:latin typeface="+mn-lt"/>
                <a:cs typeface="+mn-cs"/>
              </a:rPr>
              <a:t>pengalaman</a:t>
            </a:r>
            <a:r>
              <a:rPr lang="en-US" altLang="de-DE" sz="2000" dirty="0">
                <a:solidFill>
                  <a:srgbClr val="004992"/>
                </a:solidFill>
                <a:latin typeface="+mn-lt"/>
                <a:cs typeface="+mn-cs"/>
              </a:rPr>
              <a:t> </a:t>
            </a:r>
            <a:r>
              <a:rPr lang="en-US" altLang="de-DE" sz="2000" dirty="0" err="1">
                <a:solidFill>
                  <a:srgbClr val="004992"/>
                </a:solidFill>
                <a:latin typeface="+mn-lt"/>
                <a:cs typeface="+mn-cs"/>
              </a:rPr>
              <a:t>pribadi</a:t>
            </a:r>
            <a:r>
              <a:rPr lang="en-US" altLang="de-DE" sz="2000" dirty="0">
                <a:solidFill>
                  <a:srgbClr val="004992"/>
                </a:solidFill>
                <a:latin typeface="+mn-lt"/>
                <a:cs typeface="+mn-cs"/>
              </a:rPr>
              <a:t> </a:t>
            </a:r>
            <a:r>
              <a:rPr lang="en-US" altLang="de-DE" sz="2000" dirty="0" err="1">
                <a:solidFill>
                  <a:srgbClr val="004992"/>
                </a:solidFill>
                <a:latin typeface="+mn-lt"/>
                <a:cs typeface="+mn-cs"/>
              </a:rPr>
              <a:t>secara</a:t>
            </a:r>
            <a:r>
              <a:rPr lang="en-US" altLang="de-DE" sz="2000" dirty="0">
                <a:solidFill>
                  <a:srgbClr val="004992"/>
                </a:solidFill>
                <a:latin typeface="+mn-lt"/>
                <a:cs typeface="+mn-cs"/>
              </a:rPr>
              <a:t> </a:t>
            </a:r>
            <a:r>
              <a:rPr lang="en-US" altLang="de-DE" sz="2000" dirty="0" err="1">
                <a:solidFill>
                  <a:srgbClr val="004992"/>
                </a:solidFill>
                <a:latin typeface="+mn-lt"/>
                <a:cs typeface="+mn-cs"/>
              </a:rPr>
              <a:t>singkat</a:t>
            </a:r>
            <a:r>
              <a:rPr lang="en-US" altLang="de-DE" sz="2000" dirty="0">
                <a:solidFill>
                  <a:srgbClr val="004992"/>
                </a:solidFill>
                <a:latin typeface="+mn-lt"/>
                <a:cs typeface="+mn-cs"/>
              </a:rPr>
              <a:t>? </a:t>
            </a:r>
            <a:endParaRPr lang="de-DE" altLang="de-DE" sz="2000" dirty="0">
              <a:solidFill>
                <a:srgbClr val="004992"/>
              </a:solidFill>
              <a:latin typeface="+mn-lt"/>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463006326"/>
              </p:ext>
            </p:extLst>
          </p:nvPr>
        </p:nvGraphicFramePr>
        <p:xfrm>
          <a:off x="408954" y="2203704"/>
          <a:ext cx="11376001" cy="3840480"/>
        </p:xfrm>
        <a:graphic>
          <a:graphicData uri="http://schemas.openxmlformats.org/drawingml/2006/table">
            <a:tbl>
              <a:tblPr firstRow="1" bandRow="1">
                <a:tableStyleId>{21E4AEA4-8DFA-4A89-87EB-49C32662AFE0}</a:tableStyleId>
              </a:tblPr>
              <a:tblGrid>
                <a:gridCol w="3204357">
                  <a:extLst>
                    <a:ext uri="{9D8B030D-6E8A-4147-A177-3AD203B41FA5}">
                      <a16:colId xmlns:a16="http://schemas.microsoft.com/office/drawing/2014/main" val="20000"/>
                    </a:ext>
                  </a:extLst>
                </a:gridCol>
                <a:gridCol w="3204357">
                  <a:extLst>
                    <a:ext uri="{9D8B030D-6E8A-4147-A177-3AD203B41FA5}">
                      <a16:colId xmlns:a16="http://schemas.microsoft.com/office/drawing/2014/main" val="20001"/>
                    </a:ext>
                  </a:extLst>
                </a:gridCol>
                <a:gridCol w="496728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Kejadian</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selama psikosis</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Penjelasan lain</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Setelah dokter berbicara denganmu, dia tertawa dengan perawat.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“Mereka </a:t>
                      </a:r>
                      <a:r>
                        <a:rPr kumimoji="0" lang="en-US" sz="2000" b="0" i="0" u="none" strike="noStrike" cap="none" normalizeH="0" baseline="0" dirty="0" err="1">
                          <a:ln>
                            <a:noFill/>
                          </a:ln>
                          <a:solidFill>
                            <a:srgbClr val="333333"/>
                          </a:solidFill>
                          <a:effectLst/>
                          <a:latin typeface="Calibri Light"/>
                          <a:ea typeface="ＭＳ Ｐゴシック" pitchFamily="34" charset="-128"/>
                        </a:rPr>
                        <a:t>menertawakan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err="1">
                          <a:ln>
                            <a:noFill/>
                          </a:ln>
                          <a:solidFill>
                            <a:srgbClr val="333333"/>
                          </a:solidFill>
                          <a:effectLst/>
                          <a:latin typeface="Calibri Light"/>
                          <a:ea typeface="ＭＳ Ｐゴシック" pitchFamily="34" charset="-128"/>
                        </a:rPr>
                        <a:t>saya</a:t>
                      </a:r>
                      <a:r>
                        <a:rPr kumimoji="0" lang="en-US" sz="2000" b="0" i="0" u="none" strike="noStrike" cap="none" normalizeH="0" baseline="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Kebetulan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saja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dokter</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perawat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sedang</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membicarakan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hal</a:t>
                      </a:r>
                      <a:r>
                        <a:rPr kumimoji="0" lang="en-US" sz="2000" b="0" i="0" u="none" strike="noStrike" cap="none" normalizeH="0" baseline="0" dirty="0">
                          <a:ln>
                            <a:noFill/>
                          </a:ln>
                          <a:solidFill>
                            <a:srgbClr val="333333"/>
                          </a:solidFill>
                          <a:effectLst/>
                          <a:latin typeface="Calibri Light"/>
                          <a:ea typeface="ＭＳ Ｐゴシック" pitchFamily="34" charset="-128"/>
                        </a:rPr>
                        <a:t> lain.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Pejalan kaki memandangmu dua kali kemudian berbalik arah.</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ea typeface="ＭＳ Ｐゴシック" pitchFamily="34" charset="-128"/>
                        </a:rPr>
                        <a:t>Kamu yakin bahwa orang itu mengejarmu.</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ea typeface="ＭＳ Ｐゴシック" pitchFamily="34" charset="-128"/>
                        </a:rPr>
                        <a:t>Pejalan</a:t>
                      </a:r>
                      <a:r>
                        <a:rPr kumimoji="0" lang="en-US" sz="2000" b="0" i="0" u="none" strike="noStrike" cap="none" normalizeH="0" baseline="0" dirty="0">
                          <a:ln>
                            <a:noFill/>
                          </a:ln>
                          <a:solidFill>
                            <a:srgbClr val="333333"/>
                          </a:solidFill>
                          <a:effectLst/>
                          <a:latin typeface="Calibri Light"/>
                          <a:ea typeface="ＭＳ Ｐゴシック" pitchFamily="34" charset="-128"/>
                        </a:rPr>
                        <a:t> kaki </a:t>
                      </a:r>
                      <a:r>
                        <a:rPr kumimoji="0" lang="en-US" sz="2000" b="0" i="0" u="none" strike="noStrike" cap="none" normalizeH="0" baseline="0" dirty="0" err="1">
                          <a:ln>
                            <a:noFill/>
                          </a:ln>
                          <a:solidFill>
                            <a:srgbClr val="333333"/>
                          </a:solidFill>
                          <a:effectLst/>
                          <a:latin typeface="Calibri Light"/>
                          <a:ea typeface="ＭＳ Ｐゴシック" pitchFamily="34" charset="-128"/>
                        </a:rPr>
                        <a:t>itu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penasaran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karena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terlihat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kacau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saat</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pertama</a:t>
                      </a:r>
                      <a:r>
                        <a:rPr kumimoji="0" lang="en-US" sz="2000" b="0" i="0" u="none" strike="noStrike" cap="none" normalizeH="0" baseline="0" dirty="0">
                          <a:ln>
                            <a:noFill/>
                          </a:ln>
                          <a:solidFill>
                            <a:srgbClr val="333333"/>
                          </a:solidFill>
                          <a:effectLst/>
                          <a:latin typeface="Calibri Light"/>
                          <a:ea typeface="ＭＳ Ｐゴシック" pitchFamily="34" charset="-128"/>
                        </a:rPr>
                        <a:t> kali </a:t>
                      </a:r>
                      <a:r>
                        <a:rPr kumimoji="0" lang="en-US" sz="2000" b="0" i="0" u="none" strike="noStrike" cap="none" normalizeH="0" baseline="0" dirty="0" err="1">
                          <a:ln>
                            <a:noFill/>
                          </a:ln>
                          <a:solidFill>
                            <a:srgbClr val="333333"/>
                          </a:solidFill>
                          <a:effectLst/>
                          <a:latin typeface="Calibri Light"/>
                          <a:ea typeface="ＭＳ Ｐゴシック" pitchFamily="34" charset="-128"/>
                        </a:rPr>
                        <a:t>melihatmu</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Kemudian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dia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kembali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lagi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untuk</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mengetahui</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apakah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ada</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sesuatu</a:t>
                      </a:r>
                      <a:r>
                        <a:rPr kumimoji="0" lang="en-US" sz="2000" b="0" i="0" u="none" strike="noStrike" cap="none" normalizeH="0" baseline="0" dirty="0">
                          <a:ln>
                            <a:noFill/>
                          </a:ln>
                          <a:solidFill>
                            <a:srgbClr val="333333"/>
                          </a:solidFill>
                          <a:effectLst/>
                          <a:latin typeface="Calibri Light"/>
                          <a:ea typeface="ＭＳ Ｐゴシック" pitchFamily="34" charset="-128"/>
                        </a:rPr>
                        <a:t> yang </a:t>
                      </a:r>
                      <a:r>
                        <a:rPr kumimoji="0" lang="en-US" sz="2000" b="0" i="0" u="none" strike="noStrike" cap="none" normalizeH="0" baseline="0" dirty="0" err="1">
                          <a:ln>
                            <a:noFill/>
                          </a:ln>
                          <a:solidFill>
                            <a:srgbClr val="333333"/>
                          </a:solidFill>
                          <a:effectLst/>
                          <a:latin typeface="Calibri Light"/>
                          <a:ea typeface="ＭＳ Ｐゴシック" pitchFamily="34" charset="-128"/>
                        </a:rPr>
                        <a:t>salah</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terjadi</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ea typeface="ＭＳ Ｐゴシック" pitchFamily="34" charset="-128"/>
                        </a:rPr>
                        <a:t>Orang lain </a:t>
                      </a:r>
                      <a:r>
                        <a:rPr kumimoji="0" lang="en-US" sz="2000" b="0" i="0" u="none" strike="noStrike" cap="none" normalizeH="0" baseline="0" dirty="0" err="1">
                          <a:ln>
                            <a:noFill/>
                          </a:ln>
                          <a:solidFill>
                            <a:srgbClr val="333333"/>
                          </a:solidFill>
                          <a:effectLst/>
                          <a:latin typeface="Calibri Light"/>
                          <a:ea typeface="ＭＳ Ｐゴシック" pitchFamily="34" charset="-128"/>
                        </a:rPr>
                        <a:t>mengedipkan</a:t>
                      </a:r>
                      <a:r>
                        <a:rPr kumimoji="0" lang="en-US" sz="2000" b="0" i="0" u="none" strike="noStrike" cap="none" normalizeH="0" baseline="0" dirty="0">
                          <a:ln>
                            <a:noFill/>
                          </a:ln>
                          <a:solidFill>
                            <a:srgbClr val="333333"/>
                          </a:solidFill>
                          <a:effectLst/>
                          <a:latin typeface="Calibri Light"/>
                          <a:ea typeface="ＭＳ Ｐゴシック" pitchFamily="34" charset="-128"/>
                        </a:rPr>
                        <a:t> </a:t>
                      </a:r>
                      <a:r>
                        <a:rPr kumimoji="0" lang="en-US" sz="2000" b="0" i="0" u="none" strike="noStrike" cap="none" normalizeH="0" baseline="0" dirty="0" err="1">
                          <a:ln>
                            <a:noFill/>
                          </a:ln>
                          <a:solidFill>
                            <a:srgbClr val="333333"/>
                          </a:solidFill>
                          <a:effectLst/>
                          <a:latin typeface="Calibri Light"/>
                          <a:ea typeface="ＭＳ Ｐゴシック" pitchFamily="34" charset="-128"/>
                        </a:rPr>
                        <a:t>mata</a:t>
                      </a:r>
                      <a:r>
                        <a:rPr kumimoji="0" lang="en-US" sz="2000" b="0" i="0" u="none" strike="noStrike" cap="none" normalizeH="0" baseline="0" dirty="0">
                          <a:ln>
                            <a:noFill/>
                          </a:ln>
                          <a:solidFill>
                            <a:srgbClr val="333333"/>
                          </a:solidFill>
                          <a:effectLst/>
                          <a:latin typeface="Calibri Light"/>
                          <a:ea typeface="ＭＳ Ｐゴシック" pitchFamily="34" charset="-128"/>
                        </a:rPr>
                        <a:t> pada </a:t>
                      </a:r>
                      <a:r>
                        <a:rPr kumimoji="0" lang="en-US" sz="2000" b="0" i="0" u="none" strike="noStrike" cap="none" normalizeH="0" baseline="0" dirty="0" err="1">
                          <a:ln>
                            <a:noFill/>
                          </a:ln>
                          <a:solidFill>
                            <a:srgbClr val="333333"/>
                          </a:solidFill>
                          <a:effectLst/>
                          <a:latin typeface="Calibri Light"/>
                          <a:ea typeface="ＭＳ Ｐゴシック" pitchFamily="34" charset="-128"/>
                        </a:rPr>
                        <a:t>anda</a:t>
                      </a:r>
                      <a:r>
                        <a:rPr kumimoji="0" lang="en-US" sz="2000" b="0" i="0" u="none" strike="noStrike" cap="none" normalizeH="0" baseline="0" dirty="0">
                          <a:ln>
                            <a:noFill/>
                          </a:ln>
                          <a:solidFill>
                            <a:srgbClr val="333333"/>
                          </a:solidFill>
                          <a:effectLst/>
                          <a:latin typeface="Calibri Light"/>
                          <a:ea typeface="ＭＳ Ｐゴシック" pitchFamily="34" charset="-128"/>
                        </a:rPr>
                        <a:t>.</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a:ln>
                            <a:noFill/>
                          </a:ln>
                          <a:solidFill>
                            <a:srgbClr val="333333"/>
                          </a:solidFill>
                          <a:effectLst/>
                          <a:latin typeface="Calibri Light"/>
                          <a:ea typeface="ＭＳ Ｐゴシック" pitchFamily="34" charset="-128"/>
                        </a:rPr>
                        <a:t>Ini merupakan kode rahasia sebagai tanda peringatan.</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2000" b="0" i="0" u="none" strike="noStrike" cap="none" normalizeH="0" baseline="0" dirty="0">
                          <a:ln>
                            <a:noFill/>
                          </a:ln>
                          <a:solidFill>
                            <a:srgbClr val="333333"/>
                          </a:solidFill>
                          <a:effectLst/>
                          <a:latin typeface="Calibri Light"/>
                          <a:ea typeface="ＭＳ Ｐゴシック" pitchFamily="34" charset="-128"/>
                        </a:rPr>
                        <a:t>Kebetulan saja, orang itu merasa silau matanya terkena matahari.</a:t>
                      </a:r>
                      <a:endParaRPr kumimoji="0" lang="de-DE"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22</a:t>
            </a:fld>
            <a:endParaRPr lang="de-DE" altLang="de-DE">
              <a:latin typeface="+mn-lt"/>
              <a:cs typeface="+mn-cs"/>
            </a:endParaRPr>
          </a:p>
        </p:txBody>
      </p:sp>
    </p:spTree>
    <p:extLst>
      <p:ext uri="{BB962C8B-B14F-4D97-AF65-F5344CB8AC3E}">
        <p14:creationId xmlns:p14="http://schemas.microsoft.com/office/powerpoint/2010/main" val="1838299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a:p>
            <a:pPr lvl="0" defTabSz="914400" fontAlgn="base">
              <a:buClr>
                <a:srgbClr val="336699"/>
              </a:buClr>
              <a:tabLst>
                <a:tab pos="358775" algn="l"/>
              </a:tabLst>
              <a:defRPr/>
            </a:pPr>
            <a:endParaRPr lang="de-DE" sz="2400" dirty="0">
              <a:solidFill>
                <a:srgbClr val="333333"/>
              </a:solidFill>
            </a:endParaRPr>
          </a:p>
          <a:p>
            <a:pPr lvl="0" defTabSz="914400" fontAlgn="base">
              <a:tabLst>
                <a:tab pos="358775" algn="l"/>
              </a:tabLst>
              <a:defRPr/>
            </a:pPr>
            <a:r>
              <a:rPr lang="de-DE" sz="2400" b="1" dirty="0">
                <a:solidFill>
                  <a:srgbClr val="004992"/>
                </a:solidFill>
              </a:rPr>
              <a:t>Penting</a:t>
            </a:r>
          </a:p>
          <a:p>
            <a:pPr marL="342900" lvl="0" indent="-342900" defTabSz="914400" fontAlgn="base">
              <a:buClr>
                <a:srgbClr val="333333"/>
              </a:buClr>
              <a:buFont typeface="WingDings"/>
              <a:buChar char=""/>
              <a:tabLst>
                <a:tab pos="358775" algn="l"/>
              </a:tabLst>
              <a:defRPr/>
            </a:pPr>
            <a:r>
              <a:rPr lang="de-DE" sz="2400" dirty="0">
                <a:solidFill>
                  <a:srgbClr val="333333"/>
                </a:solidFill>
              </a:rPr>
              <a:t>Anda harus membedakan antara informasi yang tersedia dengan informasi pada karakter komik!</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23</a:t>
            </a:fld>
            <a:endParaRPr lang="de-DE" altLang="de-DE">
              <a:latin typeface="+mn-lt"/>
              <a:cs typeface="+mn-cs"/>
            </a:endParaRPr>
          </a:p>
        </p:txBody>
      </p:sp>
    </p:spTree>
    <p:extLst>
      <p:ext uri="{BB962C8B-B14F-4D97-AF65-F5344CB8AC3E}">
        <p14:creationId xmlns:p14="http://schemas.microsoft.com/office/powerpoint/2010/main" val="3631512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Latihan</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58775" algn="l"/>
              </a:tabLst>
              <a:defRPr/>
            </a:pPr>
            <a:r>
              <a:rPr lang="de-DE" sz="2400" dirty="0">
                <a:solidFill>
                  <a:srgbClr val="333333"/>
                </a:solidFill>
              </a:rPr>
              <a:t>Berikut ini anda akan </a:t>
            </a:r>
            <a:r>
              <a:rPr lang="de-DE" sz="2400" dirty="0" err="1">
                <a:solidFill>
                  <a:srgbClr val="333333"/>
                </a:solidFill>
              </a:rPr>
              <a:t>ditunjukkan</a:t>
            </a:r>
            <a:r>
              <a:rPr lang="de-DE" sz="2400" dirty="0">
                <a:solidFill>
                  <a:srgbClr val="333333"/>
                </a:solidFill>
              </a:rPr>
              <a:t> </a:t>
            </a:r>
            <a:r>
              <a:rPr lang="de-DE" sz="2400" dirty="0" err="1">
                <a:solidFill>
                  <a:srgbClr val="333333"/>
                </a:solidFill>
              </a:rPr>
              <a:t>penggalan</a:t>
            </a:r>
            <a:r>
              <a:rPr lang="de-DE" sz="2400" dirty="0">
                <a:solidFill>
                  <a:srgbClr val="333333"/>
                </a:solidFill>
              </a:rPr>
              <a:t> </a:t>
            </a:r>
            <a:r>
              <a:rPr lang="de-DE" sz="2400" dirty="0" err="1">
                <a:solidFill>
                  <a:srgbClr val="333333"/>
                </a:solidFill>
              </a:rPr>
              <a:t>komik</a:t>
            </a:r>
            <a:r>
              <a:rPr lang="de-DE" sz="2400" dirty="0">
                <a:solidFill>
                  <a:srgbClr val="333333"/>
                </a:solidFill>
              </a:rPr>
              <a:t>.</a:t>
            </a:r>
          </a:p>
          <a:p>
            <a:pPr marL="342900" lvl="0" indent="-342900" defTabSz="914400" fontAlgn="base">
              <a:buClr>
                <a:srgbClr val="333333"/>
              </a:buClr>
              <a:buFont typeface="WingDings"/>
              <a:buChar char=""/>
              <a:tabLst>
                <a:tab pos="358775" algn="l"/>
              </a:tabLst>
              <a:defRPr/>
            </a:pPr>
            <a:r>
              <a:rPr lang="de-DE" sz="2400" dirty="0">
                <a:solidFill>
                  <a:srgbClr val="333333"/>
                </a:solidFill>
              </a:rPr>
              <a:t>Silahkan didiskusikan dan bertukar pikiran tentang karakter dalam cerita dalam komik.</a:t>
            </a:r>
          </a:p>
          <a:p>
            <a:pPr lvl="0" defTabSz="914400" fontAlgn="base">
              <a:buClr>
                <a:srgbClr val="336699"/>
              </a:buClr>
              <a:tabLst>
                <a:tab pos="358775" algn="l"/>
              </a:tabLst>
              <a:defRPr/>
            </a:pPr>
            <a:endParaRPr lang="de-DE" sz="2400" dirty="0">
              <a:solidFill>
                <a:srgbClr val="333333"/>
              </a:solidFill>
            </a:endParaRPr>
          </a:p>
          <a:p>
            <a:pPr lvl="0" defTabSz="914400" fontAlgn="base">
              <a:tabLst>
                <a:tab pos="358775" algn="l"/>
              </a:tabLst>
              <a:defRPr/>
            </a:pPr>
            <a:r>
              <a:rPr lang="de-DE" sz="2400" b="1" dirty="0">
                <a:solidFill>
                  <a:srgbClr val="004992"/>
                </a:solidFill>
              </a:rPr>
              <a:t>Penting</a:t>
            </a:r>
          </a:p>
          <a:p>
            <a:pPr marL="342900" lvl="0" indent="-342900" defTabSz="914400" fontAlgn="base">
              <a:buClr>
                <a:srgbClr val="333333"/>
              </a:buClr>
              <a:buFont typeface="WingDings"/>
              <a:buChar char=""/>
              <a:tabLst>
                <a:tab pos="358775" algn="l"/>
              </a:tabLst>
              <a:defRPr/>
            </a:pPr>
            <a:r>
              <a:rPr lang="de-DE" sz="2400" dirty="0">
                <a:solidFill>
                  <a:srgbClr val="333333"/>
                </a:solidFill>
              </a:rPr>
              <a:t>Anda harus membedakan antara informasi yang tersedia dengan informasi pada karakter komik!</a:t>
            </a:r>
          </a:p>
          <a:p>
            <a:pPr marL="342900" lvl="0" indent="-342900" defTabSz="914400" fontAlgn="base">
              <a:buClr>
                <a:srgbClr val="333333"/>
              </a:buClr>
              <a:buFont typeface="WingDings"/>
              <a:buChar char=""/>
              <a:tabLst>
                <a:tab pos="358775" algn="l"/>
              </a:tabLst>
              <a:defRPr/>
            </a:pPr>
            <a:r>
              <a:rPr lang="de-DE" sz="2400" dirty="0">
                <a:solidFill>
                  <a:srgbClr val="333333"/>
                </a:solidFill>
              </a:rPr>
              <a:t>Apakah informasi tambahan yang diperlukan untuk menentukan jawaban yang tepat?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24</a:t>
            </a:fld>
            <a:endParaRPr lang="de-DE" altLang="de-DE">
              <a:latin typeface="+mn-lt"/>
              <a:cs typeface="+mn-cs"/>
            </a:endParaRPr>
          </a:p>
        </p:txBody>
      </p:sp>
    </p:spTree>
    <p:extLst>
      <p:ext uri="{BB962C8B-B14F-4D97-AF65-F5344CB8AC3E}">
        <p14:creationId xmlns:p14="http://schemas.microsoft.com/office/powerpoint/2010/main" val="3650031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25</a:t>
            </a:fld>
            <a:endParaRPr lang="de-DE" altLang="de-DE">
              <a:latin typeface="+mn-lt"/>
              <a:cs typeface="+mn-cs"/>
            </a:endParaRPr>
          </a:p>
        </p:txBody>
      </p:sp>
      <p:sp>
        <p:nvSpPr>
          <p:cNvPr id="14" name="Caption_23"/>
          <p:cNvSpPr txBox="1">
            <a:spLocks noChangeArrowheads="1"/>
          </p:cNvSpPr>
          <p:nvPr/>
        </p:nvSpPr>
        <p:spPr bwMode="auto">
          <a:xfrm>
            <a:off x="2677085" y="5956123"/>
            <a:ext cx="6807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mj-lt"/>
              </a:rPr>
              <a:t>Apa yang orang pikirkan...apakah mereka benar?</a:t>
            </a:r>
            <a:endParaRPr lang="de-DE" altLang="de-DE" sz="2400" dirty="0">
              <a:solidFill>
                <a:srgbClr val="004992"/>
              </a:solidFill>
              <a:latin typeface="+mj-lt"/>
            </a:endParaRPr>
          </a:p>
        </p:txBody>
      </p:sp>
      <p:sp>
        <p:nvSpPr>
          <p:cNvPr id="15" name="Caption_22"/>
          <p:cNvSpPr txBox="1">
            <a:spLocks noChangeArrowheads="1"/>
          </p:cNvSpPr>
          <p:nvPr/>
        </p:nvSpPr>
        <p:spPr bwMode="auto">
          <a:xfrm>
            <a:off x="2641203" y="757251"/>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2400" u="sng">
                <a:latin typeface="Calibri Light"/>
              </a:rPr>
              <a:t>Contoh: Pria yang sangat gemuk jatuh dari kursi</a:t>
            </a:r>
            <a:endParaRPr lang="de-DE" altLang="de-DE" sz="2400" dirty="0">
              <a:latin typeface="Calibri Light"/>
            </a:endParaRPr>
          </a:p>
        </p:txBody>
      </p:sp>
      <p:sp>
        <p:nvSpPr>
          <p:cNvPr id="16" name="Caption_54287"/>
          <p:cNvSpPr txBox="1">
            <a:spLocks noChangeArrowheads="1"/>
          </p:cNvSpPr>
          <p:nvPr/>
        </p:nvSpPr>
        <p:spPr bwMode="auto">
          <a:xfrm>
            <a:off x="6217920" y="2632627"/>
            <a:ext cx="73152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000" dirty="0">
                <a:solidFill>
                  <a:srgbClr val="333333"/>
                </a:solidFill>
                <a:latin typeface="Calibri Light"/>
              </a:rPr>
              <a:t>Dia sangat gemuk!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Pria yang sangat gemuk jatuh dari kursi</a:t>
            </a:r>
            <a:br>
              <a:rPr lang="en-US" sz="3600">
                <a:solidFill>
                  <a:srgbClr val="004992"/>
                </a:solidFill>
                <a:latin typeface="+mn-lt"/>
                <a:ea typeface="+mn-ea"/>
                <a:cs typeface="+mn-cs"/>
              </a:rPr>
            </a:br>
            <a:r>
              <a:rPr lang="en-US">
                <a:solidFill>
                  <a:srgbClr val="004992"/>
                </a:solidFill>
                <a:latin typeface="+mn-lt"/>
                <a:ea typeface="+mn-ea"/>
                <a:cs typeface="+mn-cs"/>
              </a:rPr>
              <a:t>Apa yang kebanyakan orang pikirkan?...</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26</a:t>
            </a:fld>
            <a:endParaRPr lang="de-DE" altLang="de-DE">
              <a:latin typeface="+mn-lt"/>
              <a:cs typeface="+mn-cs"/>
            </a:endParaRPr>
          </a:p>
        </p:txBody>
      </p:sp>
      <p:pic>
        <p:nvPicPr>
          <p:cNvPr id="9"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600"/>
              </a:spcBef>
              <a:buFontTx/>
              <a:buNone/>
            </a:pPr>
            <a:r>
              <a:rPr lang="en-US" altLang="de-DE" sz="1800" dirty="0" err="1">
                <a:solidFill>
                  <a:srgbClr val="004992"/>
                </a:solidFill>
                <a:latin typeface="Calibri Light"/>
              </a:rPr>
              <a:t>Mungkin</a:t>
            </a:r>
            <a:r>
              <a:rPr lang="en-US" altLang="de-DE" sz="1800" dirty="0">
                <a:solidFill>
                  <a:srgbClr val="004992"/>
                </a:solidFill>
                <a:latin typeface="Calibri Light"/>
              </a:rPr>
              <a:t>: </a:t>
            </a:r>
            <a:r>
              <a:rPr lang="en-US" altLang="de-DE" sz="1800" dirty="0">
                <a:solidFill>
                  <a:srgbClr val="333333"/>
                </a:solidFill>
                <a:latin typeface="Calibri Light"/>
              </a:rPr>
              <a:t>Orang </a:t>
            </a:r>
            <a:r>
              <a:rPr lang="en-US" altLang="de-DE" sz="1800" dirty="0" err="1">
                <a:solidFill>
                  <a:srgbClr val="333333"/>
                </a:solidFill>
                <a:latin typeface="Calibri Light"/>
              </a:rPr>
              <a:t>itu</a:t>
            </a:r>
            <a:r>
              <a:rPr lang="en-US" altLang="de-DE" sz="1800" dirty="0">
                <a:solidFill>
                  <a:srgbClr val="333333"/>
                </a:solidFill>
                <a:latin typeface="Calibri Light"/>
              </a:rPr>
              <a:t> </a:t>
            </a:r>
            <a:r>
              <a:rPr lang="en-US" altLang="de-DE" sz="1800" dirty="0" err="1">
                <a:solidFill>
                  <a:srgbClr val="333333"/>
                </a:solidFill>
                <a:latin typeface="Calibri Light"/>
              </a:rPr>
              <a:t>terlalu</a:t>
            </a:r>
            <a:r>
              <a:rPr lang="en-US" altLang="de-DE" sz="1800" dirty="0">
                <a:solidFill>
                  <a:srgbClr val="333333"/>
                </a:solidFill>
                <a:latin typeface="Calibri Light"/>
              </a:rPr>
              <a:t> </a:t>
            </a:r>
            <a:r>
              <a:rPr lang="en-US" altLang="de-DE" sz="1800" dirty="0" err="1">
                <a:solidFill>
                  <a:srgbClr val="333333"/>
                </a:solidFill>
                <a:latin typeface="Calibri Light"/>
              </a:rPr>
              <a:t>berat</a:t>
            </a:r>
            <a:r>
              <a:rPr lang="en-US" altLang="de-DE" sz="1800" dirty="0">
                <a:solidFill>
                  <a:srgbClr val="333333"/>
                </a:solidFill>
                <a:latin typeface="Calibri Light"/>
              </a:rPr>
              <a:t> </a:t>
            </a:r>
            <a:r>
              <a:rPr lang="en-US" altLang="de-DE" sz="1800" dirty="0" err="1">
                <a:solidFill>
                  <a:srgbClr val="333333"/>
                </a:solidFill>
                <a:latin typeface="Calibri Light"/>
              </a:rPr>
              <a:t>untuk</a:t>
            </a:r>
            <a:r>
              <a:rPr lang="en-US" altLang="de-DE" sz="1800" dirty="0">
                <a:solidFill>
                  <a:srgbClr val="333333"/>
                </a:solidFill>
                <a:latin typeface="Calibri Light"/>
              </a:rPr>
              <a:t> duduk di </a:t>
            </a:r>
            <a:r>
              <a:rPr lang="en-US" altLang="de-DE" sz="1800" dirty="0" err="1">
                <a:solidFill>
                  <a:srgbClr val="333333"/>
                </a:solidFill>
                <a:latin typeface="Calibri Light"/>
              </a:rPr>
              <a:t>kursi</a:t>
            </a:r>
            <a:r>
              <a:rPr lang="en-US" altLang="de-DE" sz="1800" dirty="0">
                <a:solidFill>
                  <a:srgbClr val="333333"/>
                </a:solidFill>
                <a:latin typeface="Calibri Light"/>
              </a:rPr>
              <a:t>.</a:t>
            </a:r>
          </a:p>
          <a:p>
            <a:pPr eaLnBrk="1" hangingPunct="1">
              <a:spcBef>
                <a:spcPts val="600"/>
              </a:spcBef>
              <a:buFontTx/>
              <a:buNone/>
            </a:pPr>
            <a:r>
              <a:rPr lang="en-US" altLang="de-DE" sz="1800" dirty="0" err="1">
                <a:solidFill>
                  <a:srgbClr val="004992"/>
                </a:solidFill>
                <a:latin typeface="Calibri Light"/>
              </a:rPr>
              <a:t>Cenderung</a:t>
            </a:r>
            <a:r>
              <a:rPr lang="en-US" altLang="de-DE" sz="1800" dirty="0">
                <a:solidFill>
                  <a:srgbClr val="004992"/>
                </a:solidFill>
                <a:latin typeface="Calibri Light"/>
              </a:rPr>
              <a:t>: </a:t>
            </a:r>
            <a:r>
              <a:rPr lang="en-US" altLang="de-DE" sz="1800" dirty="0" err="1">
                <a:solidFill>
                  <a:srgbClr val="333333"/>
                </a:solidFill>
                <a:latin typeface="Calibri Light"/>
              </a:rPr>
              <a:t>Posisi</a:t>
            </a:r>
            <a:r>
              <a:rPr lang="en-US" altLang="de-DE" sz="1800" dirty="0">
                <a:solidFill>
                  <a:srgbClr val="333333"/>
                </a:solidFill>
                <a:latin typeface="Calibri Light"/>
              </a:rPr>
              <a:t> orang </a:t>
            </a:r>
            <a:r>
              <a:rPr lang="en-US" altLang="de-DE" sz="1800" dirty="0" err="1">
                <a:solidFill>
                  <a:srgbClr val="333333"/>
                </a:solidFill>
                <a:latin typeface="Calibri Light"/>
              </a:rPr>
              <a:t>itu</a:t>
            </a:r>
            <a:r>
              <a:rPr lang="en-US" altLang="de-DE" sz="1800" dirty="0">
                <a:solidFill>
                  <a:srgbClr val="333333"/>
                </a:solidFill>
                <a:latin typeface="Calibri Light"/>
              </a:rPr>
              <a:t> miring </a:t>
            </a:r>
            <a:r>
              <a:rPr lang="en-US" altLang="de-DE" sz="1800" dirty="0" err="1">
                <a:solidFill>
                  <a:srgbClr val="333333"/>
                </a:solidFill>
                <a:latin typeface="Calibri Light"/>
              </a:rPr>
              <a:t>saat</a:t>
            </a:r>
            <a:r>
              <a:rPr lang="en-US" altLang="de-DE" sz="1800" dirty="0">
                <a:solidFill>
                  <a:srgbClr val="333333"/>
                </a:solidFill>
                <a:latin typeface="Calibri Light"/>
              </a:rPr>
              <a:t> duduk di </a:t>
            </a:r>
            <a:r>
              <a:rPr lang="en-US" altLang="de-DE" sz="1800" dirty="0" err="1">
                <a:solidFill>
                  <a:srgbClr val="333333"/>
                </a:solidFill>
                <a:latin typeface="Calibri Light"/>
              </a:rPr>
              <a:t>kursi</a:t>
            </a:r>
            <a:r>
              <a:rPr lang="en-US" altLang="de-DE" sz="1800" dirty="0">
                <a:solidFill>
                  <a:srgbClr val="333333"/>
                </a:solidFill>
                <a:latin typeface="Calibri Light"/>
              </a:rPr>
              <a:t>; </a:t>
            </a:r>
            <a:r>
              <a:rPr lang="en-US" altLang="de-DE" sz="1800" dirty="0" err="1">
                <a:solidFill>
                  <a:srgbClr val="333333"/>
                </a:solidFill>
                <a:latin typeface="Calibri Light"/>
              </a:rPr>
              <a:t>kursinya</a:t>
            </a:r>
            <a:r>
              <a:rPr lang="en-US" altLang="de-DE" sz="1800" dirty="0">
                <a:solidFill>
                  <a:srgbClr val="333333"/>
                </a:solidFill>
                <a:latin typeface="Calibri Light"/>
              </a:rPr>
              <a:t> </a:t>
            </a:r>
            <a:r>
              <a:rPr lang="en-US" altLang="de-DE" sz="1800" dirty="0" err="1">
                <a:solidFill>
                  <a:srgbClr val="333333"/>
                </a:solidFill>
                <a:latin typeface="Calibri Light"/>
              </a:rPr>
              <a:t>terlalu</a:t>
            </a:r>
            <a:r>
              <a:rPr lang="en-US" altLang="de-DE" sz="1800" dirty="0">
                <a:solidFill>
                  <a:srgbClr val="333333"/>
                </a:solidFill>
                <a:latin typeface="Calibri Light"/>
              </a:rPr>
              <a:t> </a:t>
            </a:r>
            <a:r>
              <a:rPr lang="en-US" altLang="de-DE" sz="1800" dirty="0" err="1">
                <a:solidFill>
                  <a:srgbClr val="333333"/>
                </a:solidFill>
                <a:latin typeface="Calibri Light"/>
              </a:rPr>
              <a:t>rapuh</a:t>
            </a:r>
            <a:r>
              <a:rPr lang="en-US" altLang="de-DE" sz="1800" dirty="0">
                <a:solidFill>
                  <a:srgbClr val="333333"/>
                </a:solidFill>
                <a:latin typeface="Calibri Light"/>
              </a:rPr>
              <a:t>.</a:t>
            </a:r>
          </a:p>
          <a:p>
            <a:pPr eaLnBrk="1" hangingPunct="1">
              <a:spcBef>
                <a:spcPts val="600"/>
              </a:spcBef>
              <a:buFontTx/>
              <a:buNone/>
            </a:pPr>
            <a:r>
              <a:rPr lang="en-US" altLang="de-DE" sz="1800" b="1" dirty="0" err="1">
                <a:solidFill>
                  <a:srgbClr val="004992"/>
                </a:solidFill>
                <a:latin typeface="Calibri Light"/>
              </a:rPr>
              <a:t>Asumsi</a:t>
            </a:r>
            <a:r>
              <a:rPr lang="en-US" altLang="de-DE" sz="1800" b="1" dirty="0">
                <a:solidFill>
                  <a:srgbClr val="004992"/>
                </a:solidFill>
                <a:latin typeface="Calibri Light"/>
              </a:rPr>
              <a:t> yang </a:t>
            </a:r>
            <a:r>
              <a:rPr lang="en-US" altLang="de-DE" sz="1800" b="1" dirty="0" err="1">
                <a:solidFill>
                  <a:srgbClr val="004992"/>
                </a:solidFill>
                <a:latin typeface="Calibri Light"/>
              </a:rPr>
              <a:t>sangat</a:t>
            </a:r>
            <a:r>
              <a:rPr lang="en-US" altLang="de-DE" sz="1800" b="1" dirty="0">
                <a:solidFill>
                  <a:srgbClr val="004992"/>
                </a:solidFill>
                <a:latin typeface="Calibri Light"/>
              </a:rPr>
              <a:t> </a:t>
            </a:r>
            <a:r>
              <a:rPr lang="en-US" altLang="de-DE" sz="1800" b="1" dirty="0" err="1">
                <a:solidFill>
                  <a:srgbClr val="004992"/>
                </a:solidFill>
                <a:latin typeface="Calibri Light"/>
              </a:rPr>
              <a:t>tidak</a:t>
            </a:r>
            <a:r>
              <a:rPr lang="en-US" altLang="de-DE" sz="1800" b="1" dirty="0">
                <a:solidFill>
                  <a:srgbClr val="004992"/>
                </a:solidFill>
                <a:latin typeface="Calibri Light"/>
              </a:rPr>
              <a:t> </a:t>
            </a:r>
            <a:r>
              <a:rPr lang="en-US" altLang="de-DE" sz="1800" b="1" dirty="0" err="1">
                <a:solidFill>
                  <a:srgbClr val="004992"/>
                </a:solidFill>
                <a:latin typeface="Calibri Light"/>
              </a:rPr>
              <a:t>mungkin</a:t>
            </a:r>
            <a:r>
              <a:rPr lang="en-US" altLang="de-DE" sz="1800" b="1" dirty="0">
                <a:solidFill>
                  <a:srgbClr val="004992"/>
                </a:solidFill>
                <a:latin typeface="Calibri Light"/>
              </a:rPr>
              <a:t> </a:t>
            </a:r>
            <a:r>
              <a:rPr lang="en-US" altLang="de-DE" sz="1800" dirty="0" err="1">
                <a:solidFill>
                  <a:srgbClr val="004992"/>
                </a:solidFill>
                <a:latin typeface="Calibri Light"/>
              </a:rPr>
              <a:t>adalah</a:t>
            </a:r>
            <a:r>
              <a:rPr lang="en-US" altLang="de-DE" sz="1800" dirty="0">
                <a:solidFill>
                  <a:srgbClr val="004992"/>
                </a:solidFill>
                <a:latin typeface="Calibri Light"/>
              </a:rPr>
              <a:t> orang </a:t>
            </a:r>
            <a:r>
              <a:rPr lang="en-US" altLang="de-DE" sz="1800" dirty="0" err="1">
                <a:solidFill>
                  <a:srgbClr val="004992"/>
                </a:solidFill>
                <a:latin typeface="Calibri Light"/>
              </a:rPr>
              <a:t>tidak</a:t>
            </a:r>
            <a:r>
              <a:rPr lang="en-US" altLang="de-DE" sz="1800" dirty="0">
                <a:solidFill>
                  <a:srgbClr val="004992"/>
                </a:solidFill>
                <a:latin typeface="Calibri Light"/>
              </a:rPr>
              <a:t> </a:t>
            </a:r>
            <a:r>
              <a:rPr lang="en-US" altLang="de-DE" sz="1800" dirty="0" err="1">
                <a:solidFill>
                  <a:srgbClr val="004992"/>
                </a:solidFill>
                <a:latin typeface="Calibri Light"/>
              </a:rPr>
              <a:t>pernah</a:t>
            </a:r>
            <a:r>
              <a:rPr lang="en-US" altLang="de-DE" sz="1800" dirty="0">
                <a:solidFill>
                  <a:srgbClr val="004992"/>
                </a:solidFill>
                <a:latin typeface="Calibri Light"/>
              </a:rPr>
              <a:t> </a:t>
            </a:r>
            <a:r>
              <a:rPr lang="en-US" altLang="de-DE" sz="1800" dirty="0" err="1">
                <a:solidFill>
                  <a:srgbClr val="004992"/>
                </a:solidFill>
                <a:latin typeface="Calibri Light"/>
              </a:rPr>
              <a:t>memikirkannya</a:t>
            </a:r>
            <a:r>
              <a:rPr lang="en-US" altLang="de-DE" sz="1800" dirty="0">
                <a:solidFill>
                  <a:srgbClr val="004992"/>
                </a:solidFill>
                <a:latin typeface="Calibri Light"/>
              </a:rPr>
              <a:t> </a:t>
            </a:r>
            <a:r>
              <a:rPr lang="en-US" altLang="de-DE" sz="1800" dirty="0" err="1">
                <a:solidFill>
                  <a:srgbClr val="004992"/>
                </a:solidFill>
                <a:latin typeface="Calibri Light"/>
              </a:rPr>
              <a:t>tetapi</a:t>
            </a:r>
            <a:r>
              <a:rPr lang="en-US" altLang="de-DE" sz="1800" dirty="0">
                <a:solidFill>
                  <a:srgbClr val="004992"/>
                </a:solidFill>
                <a:latin typeface="Calibri Light"/>
              </a:rPr>
              <a:t> </a:t>
            </a:r>
            <a:r>
              <a:rPr lang="en-US" altLang="de-DE" sz="1800" dirty="0" err="1">
                <a:solidFill>
                  <a:srgbClr val="004992"/>
                </a:solidFill>
                <a:latin typeface="Calibri Light"/>
              </a:rPr>
              <a:t>itu</a:t>
            </a:r>
            <a:r>
              <a:rPr lang="en-US" altLang="de-DE" sz="1800" dirty="0">
                <a:solidFill>
                  <a:srgbClr val="004992"/>
                </a:solidFill>
                <a:latin typeface="Calibri Light"/>
              </a:rPr>
              <a:t> </a:t>
            </a:r>
            <a:r>
              <a:rPr lang="en-US" altLang="de-DE" sz="1800" b="1" dirty="0">
                <a:solidFill>
                  <a:srgbClr val="004992"/>
                </a:solidFill>
                <a:latin typeface="Calibri Light"/>
              </a:rPr>
              <a:t>BENAR</a:t>
            </a:r>
            <a:r>
              <a:rPr lang="en-US" altLang="de-DE" sz="1800" dirty="0">
                <a:solidFill>
                  <a:srgbClr val="004992"/>
                </a:solidFill>
                <a:latin typeface="Calibri Light"/>
              </a:rPr>
              <a:t>: </a:t>
            </a:r>
            <a:r>
              <a:rPr lang="en-US" altLang="de-DE" sz="1800" dirty="0">
                <a:solidFill>
                  <a:srgbClr val="333333"/>
                </a:solidFill>
                <a:latin typeface="Calibri Light"/>
              </a:rPr>
              <a:t>Kaki </a:t>
            </a:r>
            <a:r>
              <a:rPr lang="en-US" altLang="de-DE" sz="1800" dirty="0" err="1">
                <a:solidFill>
                  <a:srgbClr val="333333"/>
                </a:solidFill>
                <a:latin typeface="Calibri Light"/>
              </a:rPr>
              <a:t>kursinya</a:t>
            </a:r>
            <a:r>
              <a:rPr lang="en-US" altLang="de-DE" sz="1800" dirty="0">
                <a:solidFill>
                  <a:srgbClr val="333333"/>
                </a:solidFill>
                <a:latin typeface="Calibri Light"/>
              </a:rPr>
              <a:t> </a:t>
            </a:r>
            <a:r>
              <a:rPr lang="en-US" altLang="de-DE" sz="1800" dirty="0" err="1">
                <a:solidFill>
                  <a:srgbClr val="333333"/>
                </a:solidFill>
                <a:latin typeface="Calibri Light"/>
              </a:rPr>
              <a:t>dipotong</a:t>
            </a:r>
            <a:r>
              <a:rPr lang="en-US" altLang="de-DE" sz="1800" dirty="0">
                <a:solidFill>
                  <a:srgbClr val="333333"/>
                </a:solidFill>
                <a:latin typeface="Calibri Light"/>
              </a:rPr>
              <a:t> </a:t>
            </a:r>
            <a:r>
              <a:rPr lang="en-US" altLang="de-DE" sz="1800" dirty="0" err="1">
                <a:solidFill>
                  <a:srgbClr val="333333"/>
                </a:solidFill>
                <a:latin typeface="Calibri Light"/>
              </a:rPr>
              <a:t>dengan</a:t>
            </a:r>
            <a:r>
              <a:rPr lang="en-US" altLang="de-DE" sz="1800" dirty="0">
                <a:solidFill>
                  <a:srgbClr val="333333"/>
                </a:solidFill>
                <a:latin typeface="Calibri Light"/>
              </a:rPr>
              <a:t> </a:t>
            </a:r>
            <a:r>
              <a:rPr lang="en-US" altLang="de-DE" sz="1800" dirty="0" err="1">
                <a:solidFill>
                  <a:srgbClr val="333333"/>
                </a:solidFill>
                <a:latin typeface="Calibri Light"/>
              </a:rPr>
              <a:t>gergaji</a:t>
            </a:r>
            <a:r>
              <a:rPr lang="en-US" altLang="de-DE" sz="1800" dirty="0">
                <a:solidFill>
                  <a:srgbClr val="333333"/>
                </a:solidFill>
                <a:latin typeface="Calibri Light"/>
              </a:rPr>
              <a:t> </a:t>
            </a:r>
            <a:r>
              <a:rPr lang="en-US" altLang="de-DE" sz="1800" dirty="0" err="1">
                <a:solidFill>
                  <a:srgbClr val="333333"/>
                </a:solidFill>
                <a:latin typeface="Calibri Light"/>
              </a:rPr>
              <a:t>oleh</a:t>
            </a:r>
            <a:r>
              <a:rPr lang="en-US" altLang="de-DE" sz="1800" dirty="0">
                <a:solidFill>
                  <a:srgbClr val="333333"/>
                </a:solidFill>
                <a:latin typeface="Calibri Light"/>
              </a:rPr>
              <a:t> </a:t>
            </a:r>
            <a:r>
              <a:rPr lang="en-US" altLang="de-DE" sz="1800" dirty="0" err="1">
                <a:solidFill>
                  <a:srgbClr val="333333"/>
                </a:solidFill>
                <a:latin typeface="Calibri Light"/>
              </a:rPr>
              <a:t>anak</a:t>
            </a:r>
            <a:r>
              <a:rPr lang="en-US" altLang="de-DE" sz="1800" dirty="0">
                <a:solidFill>
                  <a:srgbClr val="333333"/>
                </a:solidFill>
                <a:latin typeface="Calibri Light"/>
              </a:rPr>
              <a:t> </a:t>
            </a:r>
            <a:r>
              <a:rPr lang="en-US" altLang="de-DE" sz="1800" dirty="0" err="1">
                <a:solidFill>
                  <a:srgbClr val="333333"/>
                </a:solidFill>
                <a:latin typeface="Calibri Light"/>
              </a:rPr>
              <a:t>laki-laki</a:t>
            </a:r>
            <a:r>
              <a:rPr lang="en-US" altLang="de-DE" sz="1800" dirty="0">
                <a:solidFill>
                  <a:srgbClr val="333333"/>
                </a:solidFill>
                <a:latin typeface="Calibri Light"/>
              </a:rPr>
              <a:t> </a:t>
            </a:r>
            <a:r>
              <a:rPr lang="en-US" altLang="de-DE" sz="1800" dirty="0" err="1">
                <a:solidFill>
                  <a:srgbClr val="333333"/>
                </a:solidFill>
                <a:latin typeface="Calibri Light"/>
              </a:rPr>
              <a:t>tapi</a:t>
            </a:r>
            <a:r>
              <a:rPr lang="en-US" altLang="de-DE" sz="1800" dirty="0">
                <a:solidFill>
                  <a:srgbClr val="333333"/>
                </a:solidFill>
                <a:latin typeface="Calibri Light"/>
              </a:rPr>
              <a:t> </a:t>
            </a:r>
            <a:r>
              <a:rPr lang="en-US" altLang="de-DE" sz="1800" dirty="0" err="1">
                <a:solidFill>
                  <a:srgbClr val="333333"/>
                </a:solidFill>
                <a:latin typeface="Calibri Light"/>
              </a:rPr>
              <a:t>tidak</a:t>
            </a:r>
            <a:r>
              <a:rPr lang="en-US" altLang="de-DE" sz="1800" dirty="0">
                <a:solidFill>
                  <a:srgbClr val="333333"/>
                </a:solidFill>
                <a:latin typeface="Calibri Light"/>
              </a:rPr>
              <a:t> </a:t>
            </a:r>
            <a:r>
              <a:rPr lang="en-US" altLang="de-DE" sz="1800" dirty="0" err="1">
                <a:solidFill>
                  <a:srgbClr val="333333"/>
                </a:solidFill>
                <a:latin typeface="Calibri Light"/>
              </a:rPr>
              <a:t>seorang</a:t>
            </a:r>
            <a:r>
              <a:rPr lang="en-US" altLang="de-DE" sz="1800" dirty="0">
                <a:solidFill>
                  <a:srgbClr val="333333"/>
                </a:solidFill>
                <a:latin typeface="Calibri Light"/>
              </a:rPr>
              <a:t> pun </a:t>
            </a:r>
            <a:r>
              <a:rPr lang="en-US" altLang="de-DE" sz="1800" dirty="0" err="1">
                <a:solidFill>
                  <a:srgbClr val="333333"/>
                </a:solidFill>
                <a:latin typeface="Calibri Light"/>
              </a:rPr>
              <a:t>mengetahuinya</a:t>
            </a:r>
            <a:r>
              <a:rPr lang="en-US" altLang="de-DE" sz="1800" dirty="0">
                <a:solidFill>
                  <a:srgbClr val="333333"/>
                </a:solidFill>
                <a:latin typeface="Calibri Light"/>
              </a:rPr>
              <a:t> – </a:t>
            </a:r>
            <a:r>
              <a:rPr lang="en-US" altLang="de-DE" sz="1800" dirty="0" err="1">
                <a:solidFill>
                  <a:srgbClr val="333333"/>
                </a:solidFill>
                <a:latin typeface="Calibri Light"/>
              </a:rPr>
              <a:t>asumsi</a:t>
            </a:r>
            <a:r>
              <a:rPr lang="en-US" altLang="de-DE" sz="1800" dirty="0">
                <a:solidFill>
                  <a:srgbClr val="333333"/>
                </a:solidFill>
                <a:latin typeface="Calibri Light"/>
              </a:rPr>
              <a:t> yang </a:t>
            </a:r>
            <a:r>
              <a:rPr lang="en-US" altLang="de-DE" sz="1800" dirty="0" err="1">
                <a:solidFill>
                  <a:srgbClr val="333333"/>
                </a:solidFill>
                <a:latin typeface="Calibri Light"/>
              </a:rPr>
              <a:t>sangat</a:t>
            </a:r>
            <a:r>
              <a:rPr lang="en-US" altLang="de-DE" sz="1800" dirty="0">
                <a:solidFill>
                  <a:srgbClr val="333333"/>
                </a:solidFill>
                <a:latin typeface="Calibri Light"/>
              </a:rPr>
              <a:t> </a:t>
            </a:r>
            <a:r>
              <a:rPr lang="en-US" altLang="de-DE" sz="1800" dirty="0" err="1">
                <a:solidFill>
                  <a:srgbClr val="333333"/>
                </a:solidFill>
                <a:latin typeface="Calibri Light"/>
              </a:rPr>
              <a:t>tidak</a:t>
            </a:r>
            <a:r>
              <a:rPr lang="en-US" altLang="de-DE" sz="1800" dirty="0">
                <a:solidFill>
                  <a:srgbClr val="333333"/>
                </a:solidFill>
                <a:latin typeface="Calibri Light"/>
              </a:rPr>
              <a:t> </a:t>
            </a:r>
            <a:r>
              <a:rPr lang="en-US" altLang="de-DE" sz="1800" dirty="0" err="1">
                <a:solidFill>
                  <a:srgbClr val="333333"/>
                </a:solidFill>
                <a:latin typeface="Calibri Light"/>
              </a:rPr>
              <a:t>mungkin</a:t>
            </a:r>
            <a:r>
              <a:rPr lang="en-US" altLang="de-DE" sz="1800" dirty="0">
                <a:solidFill>
                  <a:srgbClr val="333333"/>
                </a:solidFill>
                <a:latin typeface="Calibri Light"/>
              </a:rPr>
              <a:t> </a:t>
            </a:r>
            <a:r>
              <a:rPr lang="en-US" altLang="de-DE" sz="1800" dirty="0" err="1">
                <a:solidFill>
                  <a:srgbClr val="333333"/>
                </a:solidFill>
                <a:latin typeface="Calibri Light"/>
              </a:rPr>
              <a:t>sampai</a:t>
            </a:r>
            <a:r>
              <a:rPr lang="en-US" altLang="de-DE" sz="1800" dirty="0">
                <a:solidFill>
                  <a:srgbClr val="333333"/>
                </a:solidFill>
                <a:latin typeface="Calibri Light"/>
              </a:rPr>
              <a:t> </a:t>
            </a:r>
            <a:r>
              <a:rPr lang="en-US" altLang="de-DE" sz="1800" dirty="0" err="1">
                <a:solidFill>
                  <a:srgbClr val="333333"/>
                </a:solidFill>
                <a:latin typeface="Calibri Light"/>
              </a:rPr>
              <a:t>kita</a:t>
            </a:r>
            <a:r>
              <a:rPr lang="en-US" altLang="de-DE" sz="1800" dirty="0">
                <a:solidFill>
                  <a:srgbClr val="333333"/>
                </a:solidFill>
                <a:latin typeface="Calibri Light"/>
              </a:rPr>
              <a:t> </a:t>
            </a:r>
            <a:r>
              <a:rPr lang="en-US" altLang="de-DE" sz="1800" dirty="0" err="1">
                <a:solidFill>
                  <a:srgbClr val="333333"/>
                </a:solidFill>
                <a:latin typeface="Calibri Light"/>
              </a:rPr>
              <a:t>melihatnya</a:t>
            </a:r>
            <a:r>
              <a:rPr lang="en-US" altLang="de-DE" sz="1800" dirty="0">
                <a:solidFill>
                  <a:srgbClr val="333333"/>
                </a:solidFill>
                <a:latin typeface="Calibri Light"/>
              </a:rPr>
              <a:t> di </a:t>
            </a:r>
            <a:r>
              <a:rPr lang="en-US" altLang="de-DE" sz="1800" dirty="0" err="1">
                <a:solidFill>
                  <a:srgbClr val="333333"/>
                </a:solidFill>
                <a:latin typeface="Calibri Light"/>
              </a:rPr>
              <a:t>gambar</a:t>
            </a:r>
            <a:r>
              <a:rPr lang="en-US" altLang="de-DE" sz="1800" dirty="0">
                <a:solidFill>
                  <a:srgbClr val="333333"/>
                </a:solidFill>
                <a:latin typeface="Calibri Light"/>
              </a:rPr>
              <a:t> </a:t>
            </a:r>
            <a:r>
              <a:rPr lang="en-US" altLang="de-DE" sz="1800" dirty="0" err="1">
                <a:solidFill>
                  <a:srgbClr val="333333"/>
                </a:solidFill>
                <a:latin typeface="Calibri Light"/>
              </a:rPr>
              <a:t>pertama</a:t>
            </a:r>
            <a:r>
              <a:rPr lang="en-US" altLang="de-DE" sz="1800" dirty="0">
                <a:solidFill>
                  <a:srgbClr val="333333"/>
                </a:solidFill>
                <a:latin typeface="Calibri Light"/>
              </a:rPr>
              <a:t>!</a:t>
            </a:r>
            <a:endParaRPr lang="de-DE" altLang="de-DE" sz="1800" dirty="0">
              <a:solidFill>
                <a:srgbClr val="333333"/>
              </a:solidFill>
              <a:latin typeface="Calibri Light"/>
            </a:endParaRPr>
          </a:p>
        </p:txBody>
      </p:sp>
      <p:sp>
        <p:nvSpPr>
          <p:cNvPr id="40967" name="Text Box 7"/>
          <p:cNvSpPr txBox="1">
            <a:spLocks noChangeArrowheads="1"/>
          </p:cNvSpPr>
          <p:nvPr/>
        </p:nvSpPr>
        <p:spPr bwMode="auto">
          <a:xfrm>
            <a:off x="5953571" y="2996952"/>
            <a:ext cx="54864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600" dirty="0">
                <a:solidFill>
                  <a:srgbClr val="333333"/>
                </a:solidFill>
                <a:latin typeface="+mn-lt"/>
                <a:cs typeface="+mn-cs"/>
              </a:rPr>
              <a:t>Dia sangat gemuk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Ayo Berlatih!</a:t>
            </a: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27</a:t>
            </a:fld>
            <a:endParaRPr lang="de-DE" altLang="de-DE">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28</a:t>
            </a:fld>
            <a:endParaRPr lang="de-DE" altLang="de-DE">
              <a:latin typeface="+mn-lt"/>
              <a:cs typeface="+mn-cs"/>
            </a:endParaRPr>
          </a:p>
        </p:txBody>
      </p:sp>
      <p:pic>
        <p:nvPicPr>
          <p:cNvPr id="9"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6"/>
          <p:cNvSpPr>
            <a:spLocks noChangeArrowheads="1"/>
          </p:cNvSpPr>
          <p:nvPr/>
        </p:nvSpPr>
        <p:spPr bwMode="auto">
          <a:xfrm>
            <a:off x="3035278" y="5884164"/>
            <a:ext cx="6090963" cy="852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en-US" altLang="de-DE" sz="2400">
                <a:solidFill>
                  <a:srgbClr val="004992"/>
                </a:solidFill>
                <a:latin typeface="Calibri Light"/>
              </a:rPr>
              <a:t>Apa yang mungkin dirasakan oleh wanita dalam </a:t>
            </a:r>
          </a:p>
          <a:p>
            <a:pPr algn="ctr" eaLnBrk="1" hangingPunct="1">
              <a:lnSpc>
                <a:spcPct val="105000"/>
              </a:lnSpc>
              <a:spcBef>
                <a:spcPts val="0"/>
              </a:spcBef>
              <a:buFontTx/>
              <a:buNone/>
            </a:pPr>
            <a:r>
              <a:rPr lang="en-US" altLang="de-DE" sz="2400">
                <a:solidFill>
                  <a:srgbClr val="004992"/>
                </a:solidFill>
                <a:latin typeface="Calibri Light"/>
              </a:rPr>
              <a:t>situasi seperti ini?</a:t>
            </a:r>
            <a:endParaRPr lang="de-DE" altLang="de-DE" sz="2400" dirty="0">
              <a:solidFill>
                <a:srgbClr val="004992"/>
              </a:solidFill>
              <a:latin typeface="Calibri Light"/>
            </a:endParaRPr>
          </a:p>
        </p:txBody>
      </p:sp>
      <p:sp>
        <p:nvSpPr>
          <p:cNvPr id="11"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a:latin typeface="Calibri Light"/>
              </a:rPr>
              <a:t>Lampunya hijau!</a:t>
            </a:r>
            <a:endParaRPr lang="de-DE" altLang="de-DE" sz="1800" b="1" dirty="0">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29</a:t>
            </a:fld>
            <a:endParaRPr lang="de-DE" altLang="de-DE">
              <a:latin typeface="+mn-lt"/>
              <a:cs typeface="+mn-cs"/>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i-FI" altLang="de-DE" sz="2400">
                <a:solidFill>
                  <a:srgbClr val="004992"/>
                </a:solidFill>
                <a:latin typeface="Calibri Light"/>
              </a:rPr>
              <a:t>Apa yang dipikirkan oleh pria ini?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768995" y="1844824"/>
            <a:ext cx="2448272"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Apakah</a:t>
            </a:r>
            <a:r>
              <a:rPr lang="en-US" altLang="de-DE" sz="1400" i="1" dirty="0">
                <a:latin typeface="Calibri Light"/>
              </a:rPr>
              <a:t> </a:t>
            </a:r>
            <a:r>
              <a:rPr lang="en-US" altLang="de-DE" sz="1400" i="1" dirty="0" err="1">
                <a:latin typeface="Calibri Light"/>
              </a:rPr>
              <a:t>anda</a:t>
            </a:r>
            <a:r>
              <a:rPr lang="en-US" altLang="de-DE" sz="1400" i="1" dirty="0">
                <a:latin typeface="Calibri Light"/>
              </a:rPr>
              <a:t> </a:t>
            </a:r>
            <a:r>
              <a:rPr lang="en-US" altLang="de-DE" sz="1400" i="1" dirty="0" err="1">
                <a:latin typeface="Calibri Light"/>
              </a:rPr>
              <a:t>tahu</a:t>
            </a:r>
            <a:r>
              <a:rPr lang="en-US" altLang="de-DE" sz="1400" i="1" dirty="0">
                <a:latin typeface="Calibri Light"/>
              </a:rPr>
              <a:t> </a:t>
            </a:r>
            <a:r>
              <a:rPr lang="en-US" altLang="de-DE" sz="1400" i="1" dirty="0" err="1">
                <a:latin typeface="Calibri Light"/>
              </a:rPr>
              <a:t>bahwa</a:t>
            </a:r>
            <a:r>
              <a:rPr lang="en-US" altLang="de-DE" sz="1400" i="1" dirty="0">
                <a:latin typeface="Calibri Light"/>
              </a:rPr>
              <a:t> </a:t>
            </a:r>
            <a:r>
              <a:rPr lang="en-US" altLang="de-DE" sz="1400" i="1" dirty="0" err="1">
                <a:latin typeface="Calibri Light"/>
              </a:rPr>
              <a:t>kuesioner</a:t>
            </a:r>
            <a:r>
              <a:rPr lang="en-US" altLang="de-DE" sz="1400" i="1" dirty="0">
                <a:latin typeface="Calibri Light"/>
              </a:rPr>
              <a:t> </a:t>
            </a:r>
            <a:r>
              <a:rPr lang="en-US" altLang="de-DE" sz="1400" i="1" dirty="0" err="1">
                <a:latin typeface="Calibri Light"/>
              </a:rPr>
              <a:t>kepuasan</a:t>
            </a:r>
            <a:r>
              <a:rPr lang="en-US" altLang="de-DE" sz="1400" i="1" dirty="0">
                <a:latin typeface="Calibri Light"/>
              </a:rPr>
              <a:t> </a:t>
            </a:r>
            <a:r>
              <a:rPr lang="en-US" altLang="de-DE" sz="1400" i="1" dirty="0" err="1">
                <a:latin typeface="Calibri Light"/>
              </a:rPr>
              <a:t>kerja</a:t>
            </a:r>
            <a:r>
              <a:rPr lang="en-US" altLang="de-DE" sz="1400" i="1" dirty="0">
                <a:latin typeface="Calibri Light"/>
              </a:rPr>
              <a:t> </a:t>
            </a:r>
            <a:r>
              <a:rPr lang="en-US" altLang="de-DE" sz="1400" i="1" dirty="0" err="1">
                <a:latin typeface="Calibri Light"/>
              </a:rPr>
              <a:t>ini</a:t>
            </a:r>
            <a:r>
              <a:rPr lang="en-US" altLang="de-DE" sz="1400" i="1" dirty="0">
                <a:latin typeface="Calibri Light"/>
              </a:rPr>
              <a:t> </a:t>
            </a:r>
            <a:r>
              <a:rPr lang="en-US" altLang="de-DE" sz="1400" i="1" dirty="0" err="1">
                <a:latin typeface="Calibri Light"/>
              </a:rPr>
              <a:t>sangat</a:t>
            </a:r>
            <a:r>
              <a:rPr lang="en-US" altLang="de-DE" sz="1400" i="1" dirty="0">
                <a:latin typeface="Calibri Light"/>
              </a:rPr>
              <a:t> </a:t>
            </a:r>
            <a:r>
              <a:rPr lang="en-US" altLang="de-DE" sz="1400" i="1" dirty="0" err="1">
                <a:latin typeface="Calibri Light"/>
              </a:rPr>
              <a:t>mengganggu</a:t>
            </a:r>
            <a:r>
              <a:rPr lang="en-US" altLang="de-DE" sz="1400" i="1" dirty="0">
                <a:latin typeface="Calibri Light"/>
              </a:rPr>
              <a:t>  </a:t>
            </a:r>
            <a:r>
              <a:rPr lang="en-US" altLang="de-DE" sz="1400" i="1" dirty="0" err="1">
                <a:latin typeface="Calibri Light"/>
              </a:rPr>
              <a:t>saya</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i-FI" altLang="de-DE" sz="1400" dirty="0">
                <a:latin typeface="Calibri Light"/>
              </a:rPr>
              <a:t>Bisa anda jelaskan kapan buku ini jatuh tempo?</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Saya</a:t>
            </a:r>
            <a:r>
              <a:rPr lang="en-US" altLang="de-DE" sz="1400" dirty="0">
                <a:latin typeface="Calibri Light"/>
              </a:rPr>
              <a:t> </a:t>
            </a:r>
            <a:r>
              <a:rPr lang="en-US" altLang="de-DE" sz="1400" dirty="0" err="1">
                <a:latin typeface="Calibri Light"/>
              </a:rPr>
              <a:t>tidak</a:t>
            </a:r>
            <a:r>
              <a:rPr lang="en-US" altLang="de-DE" sz="1400" dirty="0">
                <a:latin typeface="Calibri Light"/>
              </a:rPr>
              <a:t> </a:t>
            </a:r>
            <a:r>
              <a:rPr lang="en-US" altLang="de-DE" sz="1400" dirty="0" err="1">
                <a:latin typeface="Calibri Light"/>
              </a:rPr>
              <a:t>akan</a:t>
            </a:r>
            <a:r>
              <a:rPr lang="en-US" altLang="de-DE" sz="1400" dirty="0">
                <a:latin typeface="Calibri Light"/>
              </a:rPr>
              <a:t> </a:t>
            </a:r>
            <a:r>
              <a:rPr lang="en-US" altLang="de-DE" sz="1400" dirty="0" err="1">
                <a:latin typeface="Calibri Light"/>
              </a:rPr>
              <a:t>menjawab</a:t>
            </a:r>
            <a:r>
              <a:rPr lang="en-US" altLang="de-DE" sz="1400" dirty="0">
                <a:latin typeface="Calibri Light"/>
              </a:rPr>
              <a:t> </a:t>
            </a:r>
            <a:r>
              <a:rPr lang="en-US" altLang="de-DE" sz="1400" dirty="0" err="1">
                <a:latin typeface="Calibri Light"/>
              </a:rPr>
              <a:t>pertanyaan</a:t>
            </a:r>
            <a:r>
              <a:rPr lang="en-US" altLang="de-DE" sz="1400" dirty="0">
                <a:latin typeface="Calibri Light"/>
              </a:rPr>
              <a:t> yang </a:t>
            </a:r>
            <a:r>
              <a:rPr lang="en-US" altLang="de-DE" sz="1400" dirty="0" err="1">
                <a:latin typeface="Calibri Light"/>
              </a:rPr>
              <a:t>bodoh</a:t>
            </a:r>
            <a:r>
              <a:rPr lang="en-US" altLang="de-DE" sz="1400" dirty="0">
                <a:latin typeface="Calibri Light"/>
              </a:rPr>
              <a:t>!</a:t>
            </a:r>
            <a:endParaRPr lang="en-GB" altLang="de-DE" sz="1400" dirty="0">
              <a:latin typeface="Calibri Light"/>
            </a:endParaRPr>
          </a:p>
        </p:txBody>
      </p:sp>
      <p:sp>
        <p:nvSpPr>
          <p:cNvPr id="16"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5" name="Slide Number Placeholder 4"/>
          <p:cNvSpPr>
            <a:spLocks noGrp="1"/>
          </p:cNvSpPr>
          <p:nvPr>
            <p:ph type="sldNum" sz="quarter" idx="12"/>
          </p:nvPr>
        </p:nvSpPr>
        <p:spPr/>
        <p:txBody>
          <a:bodyPr/>
          <a:lstStyle/>
          <a:p>
            <a:fld id="{97508C96-99BA-4C0D-92FF-0C19C64FE06D}" type="slidenum">
              <a:rPr lang="de-DE" altLang="de-DE" smtClean="0">
                <a:latin typeface="+mn-lt"/>
                <a:cs typeface="+mn-cs"/>
              </a:rPr>
              <a:pPr/>
              <a:t>30</a:t>
            </a:fld>
            <a:endParaRPr lang="de-DE" altLang="de-DE">
              <a:latin typeface="+mn-lt"/>
              <a:cs typeface="+mn-cs"/>
            </a:endParaRPr>
          </a:p>
        </p:txBody>
      </p:sp>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fi-FI" altLang="de-DE" sz="2400">
                <a:solidFill>
                  <a:srgbClr val="004992"/>
                </a:solidFill>
                <a:latin typeface="Calibri Light"/>
              </a:rPr>
              <a:t>Apa yang dipikirkan oleh pria ini?</a:t>
            </a:r>
            <a:endParaRPr lang="de-DE" altLang="de-DE" sz="2400" dirty="0">
              <a:solidFill>
                <a:srgbClr val="004992"/>
              </a:solidFill>
              <a:latin typeface="Calibri Light"/>
            </a:endParaRPr>
          </a:p>
        </p:txBody>
      </p:sp>
      <p:sp>
        <p:nvSpPr>
          <p:cNvPr id="13" name="Caption_20"/>
          <p:cNvSpPr txBox="1">
            <a:spLocks noChangeArrowheads="1"/>
          </p:cNvSpPr>
          <p:nvPr/>
        </p:nvSpPr>
        <p:spPr bwMode="auto">
          <a:xfrm>
            <a:off x="768995" y="1844824"/>
            <a:ext cx="2448272" cy="1341656"/>
          </a:xfrm>
          <a:prstGeom prst="ellipse">
            <a:avLst/>
          </a:prstGeom>
          <a:solidFill>
            <a:schemeClr val="bg1"/>
          </a:solidFill>
          <a:ln>
            <a:no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i="1" dirty="0" err="1">
                <a:latin typeface="Calibri Light"/>
              </a:rPr>
              <a:t>Apakah</a:t>
            </a:r>
            <a:r>
              <a:rPr lang="en-US" altLang="de-DE" sz="1400" i="1" dirty="0">
                <a:latin typeface="Calibri Light"/>
              </a:rPr>
              <a:t> </a:t>
            </a:r>
            <a:r>
              <a:rPr lang="en-US" altLang="de-DE" sz="1400" i="1" dirty="0" err="1">
                <a:latin typeface="Calibri Light"/>
              </a:rPr>
              <a:t>anda</a:t>
            </a:r>
            <a:r>
              <a:rPr lang="en-US" altLang="de-DE" sz="1400" i="1" dirty="0">
                <a:latin typeface="Calibri Light"/>
              </a:rPr>
              <a:t> </a:t>
            </a:r>
            <a:r>
              <a:rPr lang="en-US" altLang="de-DE" sz="1400" i="1" dirty="0" err="1">
                <a:latin typeface="Calibri Light"/>
              </a:rPr>
              <a:t>tahu</a:t>
            </a:r>
            <a:r>
              <a:rPr lang="en-US" altLang="de-DE" sz="1400" i="1" dirty="0">
                <a:latin typeface="Calibri Light"/>
              </a:rPr>
              <a:t> </a:t>
            </a:r>
            <a:r>
              <a:rPr lang="en-US" altLang="de-DE" sz="1400" i="1" dirty="0" err="1">
                <a:latin typeface="Calibri Light"/>
              </a:rPr>
              <a:t>bahwa</a:t>
            </a:r>
            <a:r>
              <a:rPr lang="en-US" altLang="de-DE" sz="1400" i="1" dirty="0">
                <a:latin typeface="Calibri Light"/>
              </a:rPr>
              <a:t> </a:t>
            </a:r>
            <a:r>
              <a:rPr lang="en-US" altLang="de-DE" sz="1400" i="1" dirty="0" err="1">
                <a:latin typeface="Calibri Light"/>
              </a:rPr>
              <a:t>kuesioner</a:t>
            </a:r>
            <a:r>
              <a:rPr lang="en-US" altLang="de-DE" sz="1400" i="1" dirty="0">
                <a:latin typeface="Calibri Light"/>
              </a:rPr>
              <a:t> </a:t>
            </a:r>
            <a:r>
              <a:rPr lang="en-US" altLang="de-DE" sz="1400" i="1" dirty="0" err="1">
                <a:latin typeface="Calibri Light"/>
              </a:rPr>
              <a:t>kepuasan</a:t>
            </a:r>
            <a:r>
              <a:rPr lang="en-US" altLang="de-DE" sz="1400" i="1" dirty="0">
                <a:latin typeface="Calibri Light"/>
              </a:rPr>
              <a:t> </a:t>
            </a:r>
            <a:r>
              <a:rPr lang="en-US" altLang="de-DE" sz="1400" i="1" dirty="0" err="1">
                <a:latin typeface="Calibri Light"/>
              </a:rPr>
              <a:t>kerja</a:t>
            </a:r>
            <a:r>
              <a:rPr lang="en-US" altLang="de-DE" sz="1400" i="1" dirty="0">
                <a:latin typeface="Calibri Light"/>
              </a:rPr>
              <a:t> </a:t>
            </a:r>
            <a:r>
              <a:rPr lang="en-US" altLang="de-DE" sz="1400" i="1" dirty="0" err="1">
                <a:latin typeface="Calibri Light"/>
              </a:rPr>
              <a:t>ini</a:t>
            </a:r>
            <a:r>
              <a:rPr lang="en-US" altLang="de-DE" sz="1400" i="1" dirty="0">
                <a:latin typeface="Calibri Light"/>
              </a:rPr>
              <a:t> sangat </a:t>
            </a:r>
            <a:r>
              <a:rPr lang="en-US" altLang="de-DE" sz="1400" i="1" dirty="0" err="1">
                <a:latin typeface="Calibri Light"/>
              </a:rPr>
              <a:t>mengganggu</a:t>
            </a:r>
            <a:r>
              <a:rPr lang="en-US" altLang="de-DE" sz="1400" i="1" dirty="0">
                <a:latin typeface="Calibri Light"/>
              </a:rPr>
              <a:t> </a:t>
            </a:r>
            <a:r>
              <a:rPr lang="en-US" altLang="de-DE" sz="1400" i="1" dirty="0" err="1">
                <a:latin typeface="Calibri Light"/>
              </a:rPr>
              <a:t>saya</a:t>
            </a:r>
            <a:r>
              <a:rPr lang="en-US" altLang="de-DE" sz="1400" i="1" dirty="0">
                <a:latin typeface="Calibri Light"/>
              </a:rPr>
              <a:t>?</a:t>
            </a:r>
            <a:endParaRPr lang="de-DE" altLang="de-DE" sz="1400" dirty="0">
              <a:latin typeface="Calibri Light"/>
            </a:endParaRPr>
          </a:p>
        </p:txBody>
      </p:sp>
      <p:sp>
        <p:nvSpPr>
          <p:cNvPr id="14"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fi-FI" altLang="de-DE" sz="1400" dirty="0">
                <a:latin typeface="Calibri Light"/>
              </a:rPr>
              <a:t>Bisa anda jelaskan kapan buku ini jatuh tempo?</a:t>
            </a:r>
            <a:endParaRPr lang="en-GB" altLang="de-DE" sz="1400" dirty="0">
              <a:latin typeface="Calibri Light"/>
            </a:endParaRPr>
          </a:p>
        </p:txBody>
      </p:sp>
      <p:sp>
        <p:nvSpPr>
          <p:cNvPr id="15"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dirty="0" err="1">
                <a:latin typeface="Calibri Light"/>
              </a:rPr>
              <a:t>Saya</a:t>
            </a:r>
            <a:r>
              <a:rPr lang="en-US" altLang="de-DE" sz="1400" dirty="0">
                <a:latin typeface="Calibri Light"/>
              </a:rPr>
              <a:t> </a:t>
            </a:r>
            <a:r>
              <a:rPr lang="en-US" altLang="de-DE" sz="1400" dirty="0" err="1">
                <a:latin typeface="Calibri Light"/>
              </a:rPr>
              <a:t>tidak</a:t>
            </a:r>
            <a:r>
              <a:rPr lang="en-US" altLang="de-DE" sz="1400" dirty="0">
                <a:latin typeface="Calibri Light"/>
              </a:rPr>
              <a:t> </a:t>
            </a:r>
            <a:r>
              <a:rPr lang="en-US" altLang="de-DE" sz="1400" dirty="0" err="1">
                <a:latin typeface="Calibri Light"/>
              </a:rPr>
              <a:t>akan</a:t>
            </a:r>
            <a:r>
              <a:rPr lang="en-US" altLang="de-DE" sz="1400" dirty="0">
                <a:latin typeface="Calibri Light"/>
              </a:rPr>
              <a:t> </a:t>
            </a:r>
            <a:r>
              <a:rPr lang="en-US" altLang="de-DE" sz="1400" dirty="0" err="1">
                <a:latin typeface="Calibri Light"/>
              </a:rPr>
              <a:t>menjawab</a:t>
            </a:r>
            <a:r>
              <a:rPr lang="en-US" altLang="de-DE" sz="1400" dirty="0">
                <a:latin typeface="Calibri Light"/>
              </a:rPr>
              <a:t> </a:t>
            </a:r>
            <a:r>
              <a:rPr lang="en-US" altLang="de-DE" sz="1400" dirty="0" err="1">
                <a:latin typeface="Calibri Light"/>
              </a:rPr>
              <a:t>pertanyaan</a:t>
            </a:r>
            <a:r>
              <a:rPr lang="en-US" altLang="de-DE" sz="1400" dirty="0">
                <a:latin typeface="Calibri Light"/>
              </a:rPr>
              <a:t> yang </a:t>
            </a:r>
            <a:r>
              <a:rPr lang="en-US" altLang="de-DE" sz="1400" dirty="0" err="1">
                <a:latin typeface="Calibri Light"/>
              </a:rPr>
              <a:t>bodoh</a:t>
            </a:r>
            <a:r>
              <a:rPr lang="en-US" altLang="de-DE" sz="1400" dirty="0">
                <a:latin typeface="Calibri Light"/>
              </a:rPr>
              <a:t>!</a:t>
            </a:r>
            <a:endParaRPr lang="en-GB" altLang="de-DE" sz="1400" dirty="0">
              <a:latin typeface="Calibri Light"/>
            </a:endParaRPr>
          </a:p>
        </p:txBody>
      </p:sp>
    </p:spTree>
    <p:extLst>
      <p:ext uri="{BB962C8B-B14F-4D97-AF65-F5344CB8AC3E}">
        <p14:creationId xmlns:p14="http://schemas.microsoft.com/office/powerpoint/2010/main" val="1267951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31</a:t>
            </a:fld>
            <a:endParaRPr lang="de-DE" altLang="de-DE">
              <a:latin typeface="+mn-lt"/>
              <a:cs typeface="+mn-cs"/>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a:latin typeface="Calibri Light"/>
              </a:rPr>
              <a:t>Sepak bola?</a:t>
            </a: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Apa yang dipikirkan oleh penjaga taman...Apakah dia benar?</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Sekolah Bahasa</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Saya</a:t>
            </a:r>
          </a:p>
          <a:p>
            <a:pPr eaLnBrk="1" hangingPunct="1">
              <a:lnSpc>
                <a:spcPct val="40000"/>
              </a:lnSpc>
              <a:spcBef>
                <a:spcPct val="50000"/>
              </a:spcBef>
              <a:buFontTx/>
              <a:buNone/>
            </a:pPr>
            <a:r>
              <a:rPr lang="de-DE" altLang="de-DE" sz="1000" b="1" dirty="0">
                <a:latin typeface="Calibri Light"/>
              </a:rPr>
              <a:t>Kamu</a:t>
            </a: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Calibri Light"/>
              </a:rPr>
              <a:t>Kursus Bahasa Inggris 1A</a:t>
            </a:r>
            <a:endParaRPr lang="de-DE" altLang="de-DE" sz="1000" dirty="0">
              <a:latin typeface="Calibri Light"/>
            </a:endParaRPr>
          </a:p>
        </p:txBody>
      </p:sp>
      <p:sp>
        <p:nvSpPr>
          <p:cNvPr id="23"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4"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5"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Rectangle 8"/>
          <p:cNvSpPr>
            <a:spLocks noChangeArrowheads="1"/>
          </p:cNvSpPr>
          <p:nvPr/>
        </p:nvSpPr>
        <p:spPr bwMode="auto">
          <a:xfrm>
            <a:off x="1033202" y="4346575"/>
            <a:ext cx="1151767" cy="45878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32</a:t>
            </a:fld>
            <a:endParaRPr lang="de-DE" altLang="de-DE">
              <a:latin typeface="+mn-lt"/>
              <a:cs typeface="+mn-cs"/>
            </a:endParaRPr>
          </a:p>
        </p:txBody>
      </p:sp>
      <p:pic>
        <p:nvPicPr>
          <p:cNvPr id="15"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21"/>
          <p:cNvSpPr txBox="1">
            <a:spLocks noChangeArrowheads="1"/>
          </p:cNvSpPr>
          <p:nvPr/>
        </p:nvSpPr>
        <p:spPr bwMode="auto">
          <a:xfrm>
            <a:off x="7979634"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err="1">
                <a:latin typeface="Calibri Light"/>
              </a:rPr>
              <a:t>Sepak</a:t>
            </a:r>
            <a:r>
              <a:rPr lang="en-US" altLang="de-DE" sz="1400" b="1" dirty="0">
                <a:latin typeface="Calibri Light"/>
              </a:rPr>
              <a:t> bola?</a:t>
            </a:r>
            <a:endParaRPr lang="en-GB" altLang="de-DE" sz="1400" b="1" dirty="0">
              <a:latin typeface="Calibri Light"/>
            </a:endParaRPr>
          </a:p>
        </p:txBody>
      </p:sp>
      <p:sp>
        <p:nvSpPr>
          <p:cNvPr id="17"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Apa yang dipikirkan oleh penjaga taman...Apakah dia benar?</a:t>
            </a:r>
            <a:endParaRPr lang="de-DE" altLang="de-DE" sz="2400" dirty="0">
              <a:solidFill>
                <a:srgbClr val="004992"/>
              </a:solidFill>
              <a:latin typeface="Calibri Light"/>
            </a:endParaRPr>
          </a:p>
        </p:txBody>
      </p:sp>
      <p:sp>
        <p:nvSpPr>
          <p:cNvPr id="18"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latin typeface="Calibri Light"/>
              </a:rPr>
              <a:t>Sekolah Bahasa</a:t>
            </a:r>
            <a:endParaRPr lang="de-DE" sz="2400" kern="10" dirty="0">
              <a:ln w="9525">
                <a:solidFill>
                  <a:srgbClr val="000000"/>
                </a:solidFill>
                <a:round/>
                <a:headEnd/>
                <a:tailEnd/>
              </a:ln>
              <a:solidFill>
                <a:srgbClr val="000000"/>
              </a:solidFill>
              <a:latin typeface="Calibri Light"/>
            </a:endParaRPr>
          </a:p>
        </p:txBody>
      </p:sp>
      <p:sp>
        <p:nvSpPr>
          <p:cNvPr id="19" name="Caption_23"/>
          <p:cNvSpPr txBox="1">
            <a:spLocks noChangeArrowheads="1"/>
          </p:cNvSpPr>
          <p:nvPr/>
        </p:nvSpPr>
        <p:spPr bwMode="auto">
          <a:xfrm>
            <a:off x="4576203" y="1671166"/>
            <a:ext cx="64008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dirty="0">
                <a:latin typeface="Calibri Light"/>
              </a:rPr>
              <a:t>Saya</a:t>
            </a:r>
          </a:p>
          <a:p>
            <a:pPr eaLnBrk="1" hangingPunct="1">
              <a:lnSpc>
                <a:spcPct val="40000"/>
              </a:lnSpc>
              <a:spcBef>
                <a:spcPct val="50000"/>
              </a:spcBef>
              <a:buFontTx/>
              <a:buNone/>
            </a:pPr>
            <a:r>
              <a:rPr lang="de-DE" altLang="de-DE" sz="1000" b="1" dirty="0">
                <a:latin typeface="Calibri Light"/>
              </a:rPr>
              <a:t>Kamu</a:t>
            </a:r>
          </a:p>
        </p:txBody>
      </p:sp>
      <p:sp>
        <p:nvSpPr>
          <p:cNvPr id="20"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dirty="0">
                <a:latin typeface="Calibri Light"/>
                <a:cs typeface="Arial" panose="020B0604020202020204" pitchFamily="34" charset="0"/>
              </a:rPr>
              <a:t>Keep off the grass</a:t>
            </a:r>
          </a:p>
        </p:txBody>
      </p:sp>
      <p:sp>
        <p:nvSpPr>
          <p:cNvPr id="21"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Calibri Light"/>
                <a:cs typeface="Arial" panose="020B0604020202020204" pitchFamily="34" charset="0"/>
              </a:rPr>
              <a:t>Keep off the grass</a:t>
            </a:r>
            <a:endParaRPr lang="de-DE" altLang="de-DE" sz="800" b="1" dirty="0">
              <a:latin typeface="Calibri Light"/>
              <a:cs typeface="Arial" panose="020B0604020202020204" pitchFamily="34" charset="0"/>
            </a:endParaRPr>
          </a:p>
        </p:txBody>
      </p:sp>
      <p:sp>
        <p:nvSpPr>
          <p:cNvPr id="22"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dirty="0" err="1">
                <a:latin typeface="Calibri Light"/>
              </a:rPr>
              <a:t>Kursus</a:t>
            </a:r>
            <a:r>
              <a:rPr lang="es-ES" altLang="de-DE" sz="1000" dirty="0">
                <a:latin typeface="Calibri Light"/>
              </a:rPr>
              <a:t> </a:t>
            </a:r>
            <a:r>
              <a:rPr lang="es-ES" altLang="de-DE" sz="1000" dirty="0" err="1">
                <a:latin typeface="Calibri Light"/>
              </a:rPr>
              <a:t>Bahasa</a:t>
            </a:r>
            <a:r>
              <a:rPr lang="es-ES" altLang="de-DE" sz="1000" dirty="0">
                <a:latin typeface="Calibri Light"/>
              </a:rPr>
              <a:t> </a:t>
            </a:r>
            <a:r>
              <a:rPr lang="es-ES" altLang="de-DE" sz="1000" dirty="0" err="1">
                <a:latin typeface="Calibri Light"/>
              </a:rPr>
              <a:t>Inggris</a:t>
            </a:r>
            <a:r>
              <a:rPr lang="es-ES" altLang="de-DE" sz="1000" dirty="0">
                <a:latin typeface="Calibri Light"/>
              </a:rPr>
              <a:t> 1A</a:t>
            </a:r>
            <a:endParaRPr lang="de-DE" altLang="de-DE" sz="1000" dirty="0">
              <a:latin typeface="Calibri Light"/>
            </a:endParaRPr>
          </a:p>
        </p:txBody>
      </p:sp>
    </p:spTree>
    <p:extLst>
      <p:ext uri="{BB962C8B-B14F-4D97-AF65-F5344CB8AC3E}">
        <p14:creationId xmlns:p14="http://schemas.microsoft.com/office/powerpoint/2010/main" val="3819308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33</a:t>
            </a:fld>
            <a:endParaRPr lang="de-DE" altLang="de-DE">
              <a:latin typeface="+mn-lt"/>
              <a:cs typeface="+mn-cs"/>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Apakah</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pria</a:t>
            </a:r>
            <a:r>
              <a:rPr lang="en-US" altLang="de-DE" sz="2400" dirty="0">
                <a:solidFill>
                  <a:srgbClr val="004992"/>
                </a:solidFill>
                <a:latin typeface="Calibri Light"/>
              </a:rPr>
              <a:t> </a:t>
            </a:r>
            <a:r>
              <a:rPr lang="en-US" altLang="de-DE" sz="2400" dirty="0" err="1">
                <a:solidFill>
                  <a:srgbClr val="004992"/>
                </a:solidFill>
                <a:latin typeface="Calibri Light"/>
              </a:rPr>
              <a:t>didepan</a:t>
            </a:r>
            <a:r>
              <a:rPr lang="en-US" altLang="de-DE" sz="2400" dirty="0">
                <a:solidFill>
                  <a:srgbClr val="004992"/>
                </a:solidFill>
                <a:latin typeface="Calibri Light"/>
              </a:rPr>
              <a:t> </a:t>
            </a:r>
            <a:r>
              <a:rPr lang="en-US" altLang="de-DE" sz="2400" dirty="0" err="1">
                <a:solidFill>
                  <a:srgbClr val="004992"/>
                </a:solidFill>
                <a:latin typeface="Calibri Light"/>
              </a:rPr>
              <a:t>lukisan</a:t>
            </a:r>
            <a:r>
              <a:rPr lang="en-US" altLang="de-DE" sz="2400" dirty="0">
                <a:solidFill>
                  <a:srgbClr val="004992"/>
                </a:solidFill>
                <a:latin typeface="Calibri Light"/>
              </a:rPr>
              <a:t>...</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dia</a:t>
            </a:r>
            <a:r>
              <a:rPr lang="en-US" altLang="de-DE" sz="2400" dirty="0">
                <a:solidFill>
                  <a:srgbClr val="004992"/>
                </a:solidFill>
                <a:latin typeface="Calibri Light"/>
              </a:rPr>
              <a:t> </a:t>
            </a:r>
            <a:r>
              <a:rPr lang="en-US" altLang="de-DE" sz="2400" dirty="0" err="1">
                <a:solidFill>
                  <a:srgbClr val="004992"/>
                </a:solidFill>
                <a:latin typeface="Calibri Light"/>
              </a:rPr>
              <a:t>benar</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9"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34</a:t>
            </a:fld>
            <a:endParaRPr lang="de-DE" altLang="de-DE">
              <a:latin typeface="+mn-lt"/>
              <a:cs typeface="+mn-cs"/>
            </a:endParaRPr>
          </a:p>
        </p:txBody>
      </p:sp>
      <p:pic>
        <p:nvPicPr>
          <p:cNvPr id="7"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Apakah</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pria</a:t>
            </a:r>
            <a:r>
              <a:rPr lang="en-US" altLang="de-DE" sz="2400" dirty="0">
                <a:solidFill>
                  <a:srgbClr val="004992"/>
                </a:solidFill>
                <a:latin typeface="Calibri Light"/>
              </a:rPr>
              <a:t> </a:t>
            </a:r>
            <a:r>
              <a:rPr lang="en-US" altLang="de-DE" sz="2400" dirty="0" err="1">
                <a:solidFill>
                  <a:srgbClr val="004992"/>
                </a:solidFill>
                <a:latin typeface="Calibri Light"/>
              </a:rPr>
              <a:t>didepan</a:t>
            </a:r>
            <a:r>
              <a:rPr lang="en-US" altLang="de-DE" sz="2400" dirty="0">
                <a:solidFill>
                  <a:srgbClr val="004992"/>
                </a:solidFill>
                <a:latin typeface="Calibri Light"/>
              </a:rPr>
              <a:t> </a:t>
            </a:r>
            <a:r>
              <a:rPr lang="en-US" altLang="de-DE" sz="2400" dirty="0" err="1">
                <a:solidFill>
                  <a:srgbClr val="004992"/>
                </a:solidFill>
                <a:latin typeface="Calibri Light"/>
              </a:rPr>
              <a:t>lukisan</a:t>
            </a:r>
            <a:r>
              <a:rPr lang="en-US" altLang="de-DE" sz="2400" dirty="0">
                <a:solidFill>
                  <a:srgbClr val="004992"/>
                </a:solidFill>
                <a:latin typeface="Calibri Light"/>
              </a:rPr>
              <a:t>...</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dia</a:t>
            </a:r>
            <a:r>
              <a:rPr lang="en-US" altLang="de-DE" sz="2400" dirty="0">
                <a:solidFill>
                  <a:srgbClr val="004992"/>
                </a:solidFill>
                <a:latin typeface="Calibri Light"/>
              </a:rPr>
              <a:t> </a:t>
            </a:r>
            <a:r>
              <a:rPr lang="en-US" altLang="de-DE" sz="2400" dirty="0" err="1">
                <a:solidFill>
                  <a:srgbClr val="004992"/>
                </a:solidFill>
                <a:latin typeface="Calibri Light"/>
              </a:rPr>
              <a:t>benar</a:t>
            </a:r>
            <a:r>
              <a:rPr lang="en-US" altLang="de-DE" sz="2400" dirty="0">
                <a:solidFill>
                  <a:srgbClr val="004992"/>
                </a:solidFill>
                <a:latin typeface="Calibri Light"/>
              </a:rPr>
              <a:t>?</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3818496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35</a:t>
            </a:fld>
            <a:endParaRPr lang="de-DE" altLang="de-DE">
              <a:latin typeface="+mn-lt"/>
              <a:cs typeface="+mn-cs"/>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439987" y="5884164"/>
            <a:ext cx="731520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oleh</a:t>
            </a:r>
            <a:r>
              <a:rPr lang="en-US" altLang="de-DE" sz="2400" dirty="0">
                <a:solidFill>
                  <a:srgbClr val="004992"/>
                </a:solidFill>
                <a:latin typeface="Calibri Light"/>
              </a:rPr>
              <a:t> </a:t>
            </a:r>
            <a:r>
              <a:rPr lang="en-US" altLang="de-DE" sz="2400" dirty="0" err="1">
                <a:solidFill>
                  <a:srgbClr val="004992"/>
                </a:solidFill>
                <a:latin typeface="Calibri Light"/>
              </a:rPr>
              <a:t>ibu</a:t>
            </a:r>
            <a:r>
              <a:rPr lang="en-US" altLang="de-DE" sz="2400" dirty="0">
                <a:solidFill>
                  <a:srgbClr val="004992"/>
                </a:solidFill>
                <a:latin typeface="Calibri Light"/>
              </a:rPr>
              <a:t> </a:t>
            </a:r>
            <a:r>
              <a:rPr lang="en-US" altLang="de-DE" sz="2400" dirty="0" err="1">
                <a:solidFill>
                  <a:srgbClr val="004992"/>
                </a:solidFill>
                <a:latin typeface="Calibri Light"/>
              </a:rPr>
              <a:t>itu</a:t>
            </a:r>
            <a:r>
              <a:rPr lang="en-US" altLang="de-DE" sz="2400" dirty="0">
                <a:solidFill>
                  <a:srgbClr val="004992"/>
                </a:solidFill>
                <a:latin typeface="Calibri Light"/>
              </a:rPr>
              <a:t>? </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kita</a:t>
            </a:r>
            <a:r>
              <a:rPr lang="en-US" altLang="de-DE" sz="2400" dirty="0">
                <a:solidFill>
                  <a:srgbClr val="004992"/>
                </a:solidFill>
                <a:latin typeface="Calibri Light"/>
              </a:rPr>
              <a:t> </a:t>
            </a:r>
            <a:r>
              <a:rPr lang="en-US" altLang="de-DE" sz="2400" dirty="0" err="1">
                <a:solidFill>
                  <a:srgbClr val="004992"/>
                </a:solidFill>
                <a:latin typeface="Calibri Light"/>
              </a:rPr>
              <a:t>memerlukan</a:t>
            </a:r>
            <a:r>
              <a:rPr lang="en-US" altLang="de-DE" sz="2400" dirty="0">
                <a:solidFill>
                  <a:srgbClr val="004992"/>
                </a:solidFill>
                <a:latin typeface="Calibri Light"/>
              </a:rPr>
              <a:t> </a:t>
            </a:r>
            <a:r>
              <a:rPr lang="en-US" altLang="de-DE" sz="2400" dirty="0" err="1">
                <a:solidFill>
                  <a:srgbClr val="004992"/>
                </a:solidFill>
                <a:latin typeface="Calibri Light"/>
              </a:rPr>
              <a:t>informasi</a:t>
            </a:r>
            <a:r>
              <a:rPr lang="en-US" altLang="de-DE" sz="2400" dirty="0">
                <a:solidFill>
                  <a:srgbClr val="004992"/>
                </a:solidFill>
                <a:latin typeface="Calibri Light"/>
              </a:rPr>
              <a:t> </a:t>
            </a:r>
            <a:r>
              <a:rPr lang="en-US" altLang="de-DE" sz="2400" dirty="0" err="1">
                <a:solidFill>
                  <a:srgbClr val="004992"/>
                </a:solidFill>
                <a:latin typeface="Calibri Light"/>
              </a:rPr>
              <a:t>tambahan</a:t>
            </a:r>
            <a:r>
              <a:rPr lang="en-US" altLang="de-DE" sz="2400" dirty="0">
                <a:solidFill>
                  <a:srgbClr val="004992"/>
                </a:solidFill>
                <a:latin typeface="Calibri Light"/>
              </a:rPr>
              <a:t> </a:t>
            </a:r>
            <a:r>
              <a:rPr lang="en-US" altLang="de-DE" sz="2400" dirty="0" err="1">
                <a:solidFill>
                  <a:srgbClr val="004992"/>
                </a:solidFill>
                <a:latin typeface="Calibri Light"/>
              </a:rPr>
              <a:t>untuk</a:t>
            </a:r>
            <a:r>
              <a:rPr lang="en-US" altLang="de-DE" sz="2400" dirty="0">
                <a:solidFill>
                  <a:srgbClr val="004992"/>
                </a:solidFill>
                <a:latin typeface="Calibri Light"/>
              </a:rPr>
              <a:t> </a:t>
            </a:r>
            <a:r>
              <a:rPr lang="en-US" altLang="de-DE" sz="2400" dirty="0" err="1">
                <a:solidFill>
                  <a:srgbClr val="004992"/>
                </a:solidFill>
                <a:latin typeface="Calibri Light"/>
              </a:rPr>
              <a:t>memberi</a:t>
            </a:r>
            <a:r>
              <a:rPr lang="en-US" altLang="de-DE" sz="2400" dirty="0">
                <a:solidFill>
                  <a:srgbClr val="004992"/>
                </a:solidFill>
                <a:latin typeface="Calibri Light"/>
              </a:rPr>
              <a:t> </a:t>
            </a:r>
            <a:r>
              <a:rPr lang="en-US" altLang="de-DE" sz="2400" dirty="0" err="1">
                <a:solidFill>
                  <a:srgbClr val="004992"/>
                </a:solidFill>
                <a:latin typeface="Calibri Light"/>
              </a:rPr>
              <a:t>penilaian</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Ibu, saya sakit!</a:t>
            </a:r>
            <a:endParaRPr lang="de-DE" altLang="de-DE" sz="1000" dirty="0">
              <a:latin typeface="Calibri Light"/>
            </a:endParaRPr>
          </a:p>
        </p:txBody>
      </p:sp>
      <p:sp>
        <p:nvSpPr>
          <p:cNvPr id="16"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dirty="0" err="1">
                <a:latin typeface="Calibri Light"/>
              </a:rPr>
              <a:t>Bangun</a:t>
            </a:r>
            <a:r>
              <a:rPr lang="en-US" altLang="de-DE" sz="900" dirty="0">
                <a:latin typeface="Calibri Light"/>
              </a:rPr>
              <a:t>, </a:t>
            </a:r>
            <a:r>
              <a:rPr lang="en-US" altLang="de-DE" sz="900" dirty="0" err="1">
                <a:latin typeface="Calibri Light"/>
              </a:rPr>
              <a:t>sayang</a:t>
            </a:r>
            <a:r>
              <a:rPr lang="en-US" altLang="de-DE" sz="900" dirty="0">
                <a:latin typeface="Calibri Light"/>
              </a:rPr>
              <a:t>! </a:t>
            </a:r>
            <a:r>
              <a:rPr lang="en-US" altLang="de-DE" sz="900" dirty="0" err="1">
                <a:latin typeface="Calibri Light"/>
              </a:rPr>
              <a:t>Waktunya</a:t>
            </a:r>
            <a:r>
              <a:rPr lang="en-US" altLang="de-DE" sz="900" dirty="0">
                <a:latin typeface="Calibri Light"/>
              </a:rPr>
              <a:t> </a:t>
            </a:r>
            <a:r>
              <a:rPr lang="en-US" altLang="de-DE" sz="900" dirty="0" err="1">
                <a:latin typeface="Calibri Light"/>
              </a:rPr>
              <a:t>pergi</a:t>
            </a:r>
            <a:r>
              <a:rPr lang="en-US" altLang="de-DE" sz="900" dirty="0">
                <a:latin typeface="Calibri Light"/>
              </a:rPr>
              <a:t> </a:t>
            </a:r>
            <a:r>
              <a:rPr lang="en-US" altLang="de-DE" sz="900" dirty="0" err="1">
                <a:latin typeface="Calibri Light"/>
              </a:rPr>
              <a:t>sekolah</a:t>
            </a:r>
            <a:r>
              <a:rPr lang="en-US" altLang="de-DE" sz="900" dirty="0">
                <a:latin typeface="Calibri Light"/>
              </a:rPr>
              <a:t>!</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54480"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Ini</a:t>
            </a:r>
            <a:r>
              <a:rPr lang="en-US" altLang="de-DE" sz="1000" dirty="0">
                <a:latin typeface="Calibri Light"/>
              </a:rPr>
              <a:t> </a:t>
            </a:r>
            <a:r>
              <a:rPr lang="en-US" altLang="de-DE" sz="1000" dirty="0" err="1">
                <a:latin typeface="Calibri Light"/>
              </a:rPr>
              <a:t>periksa</a:t>
            </a:r>
            <a:r>
              <a:rPr lang="en-US" altLang="de-DE" sz="1000" dirty="0">
                <a:latin typeface="Calibri Light"/>
              </a:rPr>
              <a:t> </a:t>
            </a:r>
            <a:r>
              <a:rPr lang="en-US" altLang="de-DE" sz="1000" dirty="0" err="1">
                <a:latin typeface="Calibri Light"/>
              </a:rPr>
              <a:t>pakai</a:t>
            </a:r>
            <a:r>
              <a:rPr lang="en-US" altLang="de-DE" sz="1000" dirty="0">
                <a:latin typeface="Calibri Light"/>
              </a:rPr>
              <a:t> </a:t>
            </a:r>
            <a:r>
              <a:rPr lang="en-US" altLang="de-DE" sz="1000" dirty="0" err="1">
                <a:latin typeface="Calibri Light"/>
              </a:rPr>
              <a:t>termometer</a:t>
            </a:r>
            <a:r>
              <a:rPr lang="en-US" altLang="de-DE" sz="1000" dirty="0">
                <a:latin typeface="Calibri Light"/>
              </a:rPr>
              <a:t>, </a:t>
            </a:r>
            <a:r>
              <a:rPr lang="en-US" altLang="de-DE" sz="1000" dirty="0" err="1">
                <a:latin typeface="Calibri Light"/>
              </a:rPr>
              <a:t>ibu</a:t>
            </a:r>
            <a:r>
              <a:rPr lang="en-US" altLang="de-DE" sz="1000" dirty="0">
                <a:latin typeface="Calibri Light"/>
              </a:rPr>
              <a:t> </a:t>
            </a:r>
            <a:r>
              <a:rPr lang="en-US" altLang="de-DE" sz="1000" dirty="0" err="1">
                <a:latin typeface="Calibri Light"/>
              </a:rPr>
              <a:t>akan</a:t>
            </a:r>
            <a:r>
              <a:rPr lang="en-US" altLang="de-DE" sz="1000" dirty="0">
                <a:latin typeface="Calibri Light"/>
              </a:rPr>
              <a:t> </a:t>
            </a:r>
            <a:r>
              <a:rPr lang="en-US" altLang="de-DE" sz="1000" dirty="0" err="1">
                <a:latin typeface="Calibri Light"/>
              </a:rPr>
              <a:t>kembali</a:t>
            </a:r>
            <a:r>
              <a:rPr lang="en-US" altLang="de-DE" sz="1000" dirty="0">
                <a:latin typeface="Calibri Light"/>
              </a:rPr>
              <a:t> </a:t>
            </a:r>
            <a:r>
              <a:rPr lang="en-US" altLang="de-DE" sz="1000" dirty="0" err="1">
                <a:latin typeface="Calibri Light"/>
              </a:rPr>
              <a:t>lagi</a:t>
            </a:r>
            <a:r>
              <a:rPr lang="en-US" altLang="de-DE" sz="1000" dirty="0">
                <a:latin typeface="Calibri Light"/>
              </a:rPr>
              <a:t> </a:t>
            </a:r>
            <a:r>
              <a:rPr lang="en-US" altLang="de-DE" sz="1000" dirty="0" err="1">
                <a:latin typeface="Calibri Light"/>
              </a:rPr>
              <a:t>untuk</a:t>
            </a:r>
            <a:r>
              <a:rPr lang="en-US" altLang="de-DE" sz="1000" dirty="0">
                <a:latin typeface="Calibri Light"/>
              </a:rPr>
              <a:t> </a:t>
            </a:r>
            <a:r>
              <a:rPr lang="en-US" altLang="de-DE" sz="1000" dirty="0" err="1">
                <a:latin typeface="Calibri Light"/>
              </a:rPr>
              <a:t>memeriksa</a:t>
            </a:r>
            <a:r>
              <a:rPr lang="en-US" altLang="de-DE" sz="1000" dirty="0">
                <a:latin typeface="Calibri Light"/>
              </a:rPr>
              <a:t> </a:t>
            </a:r>
            <a:r>
              <a:rPr lang="en-US" altLang="de-DE" sz="1000" dirty="0" err="1">
                <a:latin typeface="Calibri Light"/>
              </a:rPr>
              <a:t>suhu</a:t>
            </a:r>
            <a:r>
              <a:rPr lang="en-US" altLang="de-DE" sz="1000" dirty="0">
                <a:latin typeface="Calibri Light"/>
              </a:rPr>
              <a:t> </a:t>
            </a:r>
            <a:r>
              <a:rPr lang="en-US" altLang="de-DE" sz="1000" dirty="0" err="1">
                <a:latin typeface="Calibri Light"/>
              </a:rPr>
              <a:t>tubuh</a:t>
            </a:r>
            <a:r>
              <a:rPr lang="en-US" altLang="de-DE" sz="1000" dirty="0">
                <a:latin typeface="Calibri Light"/>
              </a:rPr>
              <a:t> mu!</a:t>
            </a:r>
            <a:endParaRPr lang="de-DE" altLang="de-DE" sz="1000" dirty="0">
              <a:latin typeface="Calibri Light"/>
            </a:endParaRPr>
          </a:p>
        </p:txBody>
      </p:sp>
      <p:sp>
        <p:nvSpPr>
          <p:cNvPr id="19"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1"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36</a:t>
            </a:fld>
            <a:endParaRPr lang="de-DE" altLang="de-DE">
              <a:latin typeface="+mn-lt"/>
              <a:cs typeface="+mn-cs"/>
            </a:endParaRPr>
          </a:p>
        </p:txBody>
      </p:sp>
      <p:pic>
        <p:nvPicPr>
          <p:cNvPr id="11"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3"/>
          <p:cNvSpPr txBox="1">
            <a:spLocks noChangeArrowheads="1"/>
          </p:cNvSpPr>
          <p:nvPr/>
        </p:nvSpPr>
        <p:spPr bwMode="auto">
          <a:xfrm>
            <a:off x="2439987" y="5884164"/>
            <a:ext cx="7315200" cy="8229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dirty="0" err="1">
                <a:solidFill>
                  <a:srgbClr val="004992"/>
                </a:solidFill>
                <a:latin typeface="Calibri Light"/>
              </a:rPr>
              <a:t>Apa</a:t>
            </a:r>
            <a:r>
              <a:rPr lang="en-US" altLang="de-DE" sz="2400" dirty="0">
                <a:solidFill>
                  <a:srgbClr val="004992"/>
                </a:solidFill>
                <a:latin typeface="Calibri Light"/>
              </a:rPr>
              <a:t> yang </a:t>
            </a:r>
            <a:r>
              <a:rPr lang="en-US" altLang="de-DE" sz="2400" dirty="0" err="1">
                <a:solidFill>
                  <a:srgbClr val="004992"/>
                </a:solidFill>
                <a:latin typeface="Calibri Light"/>
              </a:rPr>
              <a:t>dipikirkan</a:t>
            </a:r>
            <a:r>
              <a:rPr lang="en-US" altLang="de-DE" sz="2400" dirty="0">
                <a:solidFill>
                  <a:srgbClr val="004992"/>
                </a:solidFill>
                <a:latin typeface="Calibri Light"/>
              </a:rPr>
              <a:t> </a:t>
            </a:r>
            <a:r>
              <a:rPr lang="en-US" altLang="de-DE" sz="2400" dirty="0" err="1">
                <a:solidFill>
                  <a:srgbClr val="004992"/>
                </a:solidFill>
                <a:latin typeface="Calibri Light"/>
              </a:rPr>
              <a:t>oleh</a:t>
            </a:r>
            <a:r>
              <a:rPr lang="en-US" altLang="de-DE" sz="2400" dirty="0">
                <a:solidFill>
                  <a:srgbClr val="004992"/>
                </a:solidFill>
                <a:latin typeface="Calibri Light"/>
              </a:rPr>
              <a:t> </a:t>
            </a:r>
            <a:r>
              <a:rPr lang="en-US" altLang="de-DE" sz="2400" dirty="0" err="1">
                <a:solidFill>
                  <a:srgbClr val="004992"/>
                </a:solidFill>
                <a:latin typeface="Calibri Light"/>
              </a:rPr>
              <a:t>ibu</a:t>
            </a:r>
            <a:r>
              <a:rPr lang="en-US" altLang="de-DE" sz="2400" dirty="0">
                <a:solidFill>
                  <a:srgbClr val="004992"/>
                </a:solidFill>
                <a:latin typeface="Calibri Light"/>
              </a:rPr>
              <a:t> </a:t>
            </a:r>
            <a:r>
              <a:rPr lang="en-US" altLang="de-DE" sz="2400" dirty="0" err="1">
                <a:solidFill>
                  <a:srgbClr val="004992"/>
                </a:solidFill>
                <a:latin typeface="Calibri Light"/>
              </a:rPr>
              <a:t>itu</a:t>
            </a:r>
            <a:r>
              <a:rPr lang="en-US" altLang="de-DE" sz="2400" dirty="0">
                <a:solidFill>
                  <a:srgbClr val="004992"/>
                </a:solidFill>
                <a:latin typeface="Calibri Light"/>
              </a:rPr>
              <a:t>? </a:t>
            </a:r>
            <a:r>
              <a:rPr lang="en-US" altLang="de-DE" sz="2400" dirty="0" err="1">
                <a:solidFill>
                  <a:srgbClr val="004992"/>
                </a:solidFill>
                <a:latin typeface="Calibri Light"/>
              </a:rPr>
              <a:t>Apakah</a:t>
            </a:r>
            <a:r>
              <a:rPr lang="en-US" altLang="de-DE" sz="2400" dirty="0">
                <a:solidFill>
                  <a:srgbClr val="004992"/>
                </a:solidFill>
                <a:latin typeface="Calibri Light"/>
              </a:rPr>
              <a:t> </a:t>
            </a:r>
            <a:r>
              <a:rPr lang="en-US" altLang="de-DE" sz="2400" dirty="0" err="1">
                <a:solidFill>
                  <a:srgbClr val="004992"/>
                </a:solidFill>
                <a:latin typeface="Calibri Light"/>
              </a:rPr>
              <a:t>kita</a:t>
            </a:r>
            <a:r>
              <a:rPr lang="en-US" altLang="de-DE" sz="2400" dirty="0">
                <a:solidFill>
                  <a:srgbClr val="004992"/>
                </a:solidFill>
                <a:latin typeface="Calibri Light"/>
              </a:rPr>
              <a:t> </a:t>
            </a:r>
            <a:r>
              <a:rPr lang="en-US" altLang="de-DE" sz="2400" dirty="0" err="1">
                <a:solidFill>
                  <a:srgbClr val="004992"/>
                </a:solidFill>
                <a:latin typeface="Calibri Light"/>
              </a:rPr>
              <a:t>memerlukan</a:t>
            </a:r>
            <a:r>
              <a:rPr lang="en-US" altLang="de-DE" sz="2400" dirty="0">
                <a:solidFill>
                  <a:srgbClr val="004992"/>
                </a:solidFill>
                <a:latin typeface="Calibri Light"/>
              </a:rPr>
              <a:t> </a:t>
            </a:r>
            <a:r>
              <a:rPr lang="en-US" altLang="de-DE" sz="2400" dirty="0" err="1">
                <a:solidFill>
                  <a:srgbClr val="004992"/>
                </a:solidFill>
                <a:latin typeface="Calibri Light"/>
              </a:rPr>
              <a:t>informasi</a:t>
            </a:r>
            <a:r>
              <a:rPr lang="en-US" altLang="de-DE" sz="2400" dirty="0">
                <a:solidFill>
                  <a:srgbClr val="004992"/>
                </a:solidFill>
                <a:latin typeface="Calibri Light"/>
              </a:rPr>
              <a:t> </a:t>
            </a:r>
            <a:r>
              <a:rPr lang="en-US" altLang="de-DE" sz="2400" dirty="0" err="1">
                <a:solidFill>
                  <a:srgbClr val="004992"/>
                </a:solidFill>
                <a:latin typeface="Calibri Light"/>
              </a:rPr>
              <a:t>tambahan</a:t>
            </a:r>
            <a:r>
              <a:rPr lang="en-US" altLang="de-DE" sz="2400" dirty="0">
                <a:solidFill>
                  <a:srgbClr val="004992"/>
                </a:solidFill>
                <a:latin typeface="Calibri Light"/>
              </a:rPr>
              <a:t> </a:t>
            </a:r>
            <a:r>
              <a:rPr lang="en-US" altLang="de-DE" sz="2400" dirty="0" err="1">
                <a:solidFill>
                  <a:srgbClr val="004992"/>
                </a:solidFill>
                <a:latin typeface="Calibri Light"/>
              </a:rPr>
              <a:t>untuk</a:t>
            </a:r>
            <a:r>
              <a:rPr lang="en-US" altLang="de-DE" sz="2400" dirty="0">
                <a:solidFill>
                  <a:srgbClr val="004992"/>
                </a:solidFill>
                <a:latin typeface="Calibri Light"/>
              </a:rPr>
              <a:t> </a:t>
            </a:r>
            <a:r>
              <a:rPr lang="en-US" altLang="de-DE" sz="2400" dirty="0" err="1">
                <a:solidFill>
                  <a:srgbClr val="004992"/>
                </a:solidFill>
                <a:latin typeface="Calibri Light"/>
              </a:rPr>
              <a:t>memberi</a:t>
            </a:r>
            <a:r>
              <a:rPr lang="en-US" altLang="de-DE" sz="2400" dirty="0">
                <a:solidFill>
                  <a:srgbClr val="004992"/>
                </a:solidFill>
                <a:latin typeface="Calibri Light"/>
              </a:rPr>
              <a:t> </a:t>
            </a:r>
            <a:r>
              <a:rPr lang="en-US" altLang="de-DE" sz="2400" dirty="0" err="1">
                <a:solidFill>
                  <a:srgbClr val="004992"/>
                </a:solidFill>
                <a:latin typeface="Calibri Light"/>
              </a:rPr>
              <a:t>penilaian</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15"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000">
                <a:latin typeface="Calibri Light"/>
              </a:rPr>
              <a:t>Ibu, saya sakit!</a:t>
            </a:r>
            <a:endParaRPr lang="de-DE" altLang="de-DE" sz="1000" dirty="0">
              <a:latin typeface="Calibri Light"/>
            </a:endParaRPr>
          </a:p>
        </p:txBody>
      </p:sp>
      <p:sp>
        <p:nvSpPr>
          <p:cNvPr id="16" name="Caption_26"/>
          <p:cNvSpPr>
            <a:spLocks noChangeArrowheads="1"/>
          </p:cNvSpPr>
          <p:nvPr/>
        </p:nvSpPr>
        <p:spPr bwMode="auto">
          <a:xfrm>
            <a:off x="4585419" y="1412776"/>
            <a:ext cx="966976"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900" dirty="0" err="1">
                <a:latin typeface="Calibri Light"/>
              </a:rPr>
              <a:t>Bangun</a:t>
            </a:r>
            <a:r>
              <a:rPr lang="en-US" altLang="de-DE" sz="900" dirty="0">
                <a:latin typeface="Calibri Light"/>
              </a:rPr>
              <a:t>, </a:t>
            </a:r>
            <a:r>
              <a:rPr lang="en-US" altLang="de-DE" sz="900" dirty="0" err="1">
                <a:latin typeface="Calibri Light"/>
              </a:rPr>
              <a:t>sayang</a:t>
            </a:r>
            <a:r>
              <a:rPr lang="en-US" altLang="de-DE" sz="900" dirty="0">
                <a:latin typeface="Calibri Light"/>
              </a:rPr>
              <a:t>! </a:t>
            </a:r>
            <a:r>
              <a:rPr lang="en-US" altLang="de-DE" sz="900" dirty="0" err="1">
                <a:latin typeface="Calibri Light"/>
              </a:rPr>
              <a:t>Waktunya</a:t>
            </a:r>
            <a:r>
              <a:rPr lang="en-US" altLang="de-DE" sz="900" dirty="0">
                <a:latin typeface="Calibri Light"/>
              </a:rPr>
              <a:t> </a:t>
            </a:r>
            <a:r>
              <a:rPr lang="en-US" altLang="de-DE" sz="900" dirty="0" err="1">
                <a:latin typeface="Calibri Light"/>
              </a:rPr>
              <a:t>pergi</a:t>
            </a:r>
            <a:r>
              <a:rPr lang="en-US" altLang="de-DE" sz="900" dirty="0">
                <a:latin typeface="Calibri Light"/>
              </a:rPr>
              <a:t> </a:t>
            </a:r>
            <a:r>
              <a:rPr lang="en-US" altLang="de-DE" sz="900" dirty="0" err="1">
                <a:latin typeface="Calibri Light"/>
              </a:rPr>
              <a:t>sekolah</a:t>
            </a:r>
            <a:r>
              <a:rPr lang="en-US" altLang="de-DE" sz="900" dirty="0">
                <a:latin typeface="Calibri Light"/>
              </a:rPr>
              <a:t>!</a:t>
            </a:r>
            <a:endParaRPr lang="de-DE" altLang="de-DE" sz="900" dirty="0">
              <a:latin typeface="Calibri Light"/>
            </a:endParaRPr>
          </a:p>
        </p:txBody>
      </p:sp>
      <p:sp>
        <p:nvSpPr>
          <p:cNvPr id="17"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31"/>
          <p:cNvSpPr txBox="1">
            <a:spLocks noChangeArrowheads="1"/>
          </p:cNvSpPr>
          <p:nvPr/>
        </p:nvSpPr>
        <p:spPr bwMode="auto">
          <a:xfrm>
            <a:off x="6313611" y="1445920"/>
            <a:ext cx="1554480"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dirty="0" err="1">
                <a:latin typeface="Calibri Light"/>
              </a:rPr>
              <a:t>Ini</a:t>
            </a:r>
            <a:r>
              <a:rPr lang="en-US" altLang="de-DE" sz="1000" dirty="0">
                <a:latin typeface="Calibri Light"/>
              </a:rPr>
              <a:t> </a:t>
            </a:r>
            <a:r>
              <a:rPr lang="en-US" altLang="de-DE" sz="1000" dirty="0" err="1">
                <a:latin typeface="Calibri Light"/>
              </a:rPr>
              <a:t>periksa</a:t>
            </a:r>
            <a:r>
              <a:rPr lang="en-US" altLang="de-DE" sz="1000" dirty="0">
                <a:latin typeface="Calibri Light"/>
              </a:rPr>
              <a:t> </a:t>
            </a:r>
            <a:r>
              <a:rPr lang="en-US" altLang="de-DE" sz="1000" dirty="0" err="1">
                <a:latin typeface="Calibri Light"/>
              </a:rPr>
              <a:t>pakai</a:t>
            </a:r>
            <a:r>
              <a:rPr lang="en-US" altLang="de-DE" sz="1000" dirty="0">
                <a:latin typeface="Calibri Light"/>
              </a:rPr>
              <a:t> </a:t>
            </a:r>
            <a:r>
              <a:rPr lang="en-US" altLang="de-DE" sz="1000" dirty="0" err="1">
                <a:latin typeface="Calibri Light"/>
              </a:rPr>
              <a:t>termometer</a:t>
            </a:r>
            <a:r>
              <a:rPr lang="en-US" altLang="de-DE" sz="1000" dirty="0">
                <a:latin typeface="Calibri Light"/>
              </a:rPr>
              <a:t>, </a:t>
            </a:r>
            <a:r>
              <a:rPr lang="en-US" altLang="de-DE" sz="1000" dirty="0" err="1">
                <a:latin typeface="Calibri Light"/>
              </a:rPr>
              <a:t>ibu</a:t>
            </a:r>
            <a:r>
              <a:rPr lang="en-US" altLang="de-DE" sz="1000" dirty="0">
                <a:latin typeface="Calibri Light"/>
              </a:rPr>
              <a:t> </a:t>
            </a:r>
            <a:r>
              <a:rPr lang="en-US" altLang="de-DE" sz="1000" dirty="0" err="1">
                <a:latin typeface="Calibri Light"/>
              </a:rPr>
              <a:t>akan</a:t>
            </a:r>
            <a:r>
              <a:rPr lang="en-US" altLang="de-DE" sz="1000" dirty="0">
                <a:latin typeface="Calibri Light"/>
              </a:rPr>
              <a:t> </a:t>
            </a:r>
            <a:r>
              <a:rPr lang="en-US" altLang="de-DE" sz="1000" dirty="0" err="1">
                <a:latin typeface="Calibri Light"/>
              </a:rPr>
              <a:t>kembali</a:t>
            </a:r>
            <a:r>
              <a:rPr lang="en-US" altLang="de-DE" sz="1000" dirty="0">
                <a:latin typeface="Calibri Light"/>
              </a:rPr>
              <a:t> </a:t>
            </a:r>
            <a:r>
              <a:rPr lang="en-US" altLang="de-DE" sz="1000" dirty="0" err="1">
                <a:latin typeface="Calibri Light"/>
              </a:rPr>
              <a:t>lagi</a:t>
            </a:r>
            <a:r>
              <a:rPr lang="en-US" altLang="de-DE" sz="1000" dirty="0">
                <a:latin typeface="Calibri Light"/>
              </a:rPr>
              <a:t> </a:t>
            </a:r>
            <a:r>
              <a:rPr lang="en-US" altLang="de-DE" sz="1000" dirty="0" err="1">
                <a:latin typeface="Calibri Light"/>
              </a:rPr>
              <a:t>untuk</a:t>
            </a:r>
            <a:r>
              <a:rPr lang="en-US" altLang="de-DE" sz="1000" dirty="0">
                <a:latin typeface="Calibri Light"/>
              </a:rPr>
              <a:t> </a:t>
            </a:r>
            <a:r>
              <a:rPr lang="en-US" altLang="de-DE" sz="1000" dirty="0" err="1">
                <a:latin typeface="Calibri Light"/>
              </a:rPr>
              <a:t>memeriksa</a:t>
            </a:r>
            <a:r>
              <a:rPr lang="en-US" altLang="de-DE" sz="1000" dirty="0">
                <a:latin typeface="Calibri Light"/>
              </a:rPr>
              <a:t> </a:t>
            </a:r>
            <a:r>
              <a:rPr lang="en-US" altLang="de-DE" sz="1000" dirty="0" err="1">
                <a:latin typeface="Calibri Light"/>
              </a:rPr>
              <a:t>suhu</a:t>
            </a:r>
            <a:r>
              <a:rPr lang="en-US" altLang="de-DE" sz="1000" dirty="0">
                <a:latin typeface="Calibri Light"/>
              </a:rPr>
              <a:t> </a:t>
            </a:r>
            <a:r>
              <a:rPr lang="en-US" altLang="de-DE" sz="1000" dirty="0" err="1">
                <a:latin typeface="Calibri Light"/>
              </a:rPr>
              <a:t>tubuh</a:t>
            </a:r>
            <a:r>
              <a:rPr lang="en-US" altLang="de-DE" sz="1000" dirty="0">
                <a:latin typeface="Calibri Light"/>
              </a:rPr>
              <a:t> mu!</a:t>
            </a:r>
            <a:endParaRPr lang="de-DE" altLang="de-DE" sz="1000" dirty="0">
              <a:latin typeface="Calibri Light"/>
            </a:endParaRPr>
          </a:p>
        </p:txBody>
      </p:sp>
    </p:spTree>
    <p:extLst>
      <p:ext uri="{BB962C8B-B14F-4D97-AF65-F5344CB8AC3E}">
        <p14:creationId xmlns:p14="http://schemas.microsoft.com/office/powerpoint/2010/main" val="1838304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pilihan</a:t>
            </a:r>
            <a:r>
              <a:rPr lang="en-US" altLang="ko-KR" sz="3600" spc="-5" dirty="0">
                <a:latin typeface="+mn-lt"/>
                <a:ea typeface="+mn-ea"/>
                <a:cs typeface="+mn-cs"/>
              </a:rPr>
              <a:t>: Video 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spc="-5" dirty="0" err="1"/>
              <a:t>pilihan</a:t>
            </a:r>
            <a:r>
              <a:rPr lang="en-US" altLang="ko-KR" sz="2400" dirty="0">
                <a:solidFill>
                  <a:srgbClr val="004992"/>
                </a:solidFill>
              </a:rPr>
              <a:t>: </a:t>
            </a:r>
            <a:r>
              <a:rPr lang="en-US" altLang="ko-KR" sz="2400" dirty="0" err="1">
                <a:solidFill>
                  <a:srgbClr val="004992"/>
                </a:solidFill>
              </a:rPr>
              <a:t>Presentasi</a:t>
            </a:r>
            <a:r>
              <a:rPr lang="en-US" altLang="ko-KR" sz="2400" dirty="0">
                <a:solidFill>
                  <a:srgbClr val="004992"/>
                </a:solidFill>
              </a:rPr>
              <a:t> video </a:t>
            </a:r>
            <a:r>
              <a:rPr lang="en-US" altLang="ko-KR" sz="2400" dirty="0" err="1">
                <a:solidFill>
                  <a:srgbClr val="004992"/>
                </a:solidFill>
              </a:rPr>
              <a:t>klip</a:t>
            </a:r>
            <a:r>
              <a:rPr lang="en-US" altLang="ko-KR" sz="2400" dirty="0">
                <a:solidFill>
                  <a:srgbClr val="004992"/>
                </a:solidFill>
              </a:rPr>
              <a:t> yang </a:t>
            </a:r>
            <a:r>
              <a:rPr lang="en-US" altLang="ko-KR" sz="2400" dirty="0" err="1">
                <a:solidFill>
                  <a:srgbClr val="004992"/>
                </a:solidFill>
              </a:rPr>
              <a:t>membahas</a:t>
            </a:r>
            <a:r>
              <a:rPr lang="en-US" altLang="ko-KR" sz="2400" dirty="0">
                <a:solidFill>
                  <a:srgbClr val="004992"/>
                </a:solidFill>
              </a:rPr>
              <a:t> </a:t>
            </a:r>
            <a:r>
              <a:rPr lang="en-US" altLang="ko-KR" sz="2400" dirty="0" err="1">
                <a:solidFill>
                  <a:srgbClr val="004992"/>
                </a:solidFill>
              </a:rPr>
              <a:t>topik</a:t>
            </a:r>
            <a:r>
              <a:rPr lang="en-US" altLang="ko-KR" sz="2400" dirty="0">
                <a:solidFill>
                  <a:srgbClr val="004992"/>
                </a:solidFill>
              </a:rPr>
              <a:t> </a:t>
            </a:r>
            <a:r>
              <a:rPr lang="en-US" altLang="ko-KR" sz="2400" dirty="0" err="1">
                <a:solidFill>
                  <a:srgbClr val="004992"/>
                </a:solidFill>
              </a:rPr>
              <a:t>hari</a:t>
            </a:r>
            <a:r>
              <a:rPr lang="en-US" altLang="ko-KR" sz="2400" dirty="0">
                <a:solidFill>
                  <a:srgbClr val="004992"/>
                </a:solidFill>
              </a:rPr>
              <a:t> </a:t>
            </a:r>
            <a:r>
              <a:rPr lang="en-US" altLang="ko-KR" sz="2400" dirty="0" err="1">
                <a:solidFill>
                  <a:srgbClr val="004992"/>
                </a:solidFill>
              </a:rPr>
              <a:t>ini</a:t>
            </a:r>
            <a:r>
              <a:rPr lang="en-US" altLang="ko-KR" sz="2400" dirty="0">
                <a:solidFill>
                  <a:srgbClr val="004992"/>
                </a:solidFill>
              </a:rPr>
              <a:t> </a:t>
            </a:r>
            <a:r>
              <a:rPr lang="en-US" altLang="ko-KR" sz="2400" dirty="0" err="1">
                <a:solidFill>
                  <a:srgbClr val="004992"/>
                </a:solidFill>
              </a:rPr>
              <a:t>tersedia</a:t>
            </a:r>
            <a:r>
              <a:rPr lang="en-US" altLang="ko-KR" sz="2400" dirty="0">
                <a:solidFill>
                  <a:srgbClr val="004992"/>
                </a:solidFill>
              </a:rPr>
              <a:t> </a:t>
            </a:r>
            <a:r>
              <a:rPr lang="en-US" altLang="ko-KR" sz="2400" dirty="0" err="1">
                <a:solidFill>
                  <a:srgbClr val="004992"/>
                </a:solidFill>
              </a:rPr>
              <a:t>pada</a:t>
            </a:r>
            <a:r>
              <a:rPr lang="en-US" altLang="ko-KR" sz="2400" dirty="0">
                <a:solidFill>
                  <a:srgbClr val="004992"/>
                </a:solidFill>
              </a:rPr>
              <a:t> web site </a:t>
            </a:r>
            <a:r>
              <a:rPr lang="en-US" altLang="ko-KR" sz="2400" dirty="0" err="1">
                <a:solidFill>
                  <a:srgbClr val="004992"/>
                </a:solidFill>
              </a:rPr>
              <a:t>berikut</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Setelah </a:t>
            </a:r>
            <a:r>
              <a:rPr lang="en-US" altLang="ko-KR" sz="2400" dirty="0" err="1">
                <a:solidFill>
                  <a:srgbClr val="333333"/>
                </a:solidFill>
              </a:rPr>
              <a:t>melihat</a:t>
            </a:r>
            <a:r>
              <a:rPr lang="en-US" altLang="ko-KR" sz="2400" dirty="0">
                <a:solidFill>
                  <a:srgbClr val="333333"/>
                </a:solidFill>
              </a:rPr>
              <a:t> video, </a:t>
            </a:r>
            <a:r>
              <a:rPr lang="en-US" altLang="ko-KR" sz="2400" dirty="0" err="1">
                <a:solidFill>
                  <a:srgbClr val="333333"/>
                </a:solidFill>
              </a:rPr>
              <a:t>anda</a:t>
            </a:r>
            <a:r>
              <a:rPr lang="en-US" altLang="ko-KR" sz="2400" dirty="0">
                <a:solidFill>
                  <a:srgbClr val="333333"/>
                </a:solidFill>
              </a:rPr>
              <a:t> </a:t>
            </a:r>
            <a:r>
              <a:rPr lang="en-US" altLang="ko-KR" sz="2400" dirty="0" err="1">
                <a:solidFill>
                  <a:srgbClr val="333333"/>
                </a:solidFill>
              </a:rPr>
              <a:t>dapat</a:t>
            </a:r>
            <a:r>
              <a:rPr lang="en-US" altLang="ko-KR" sz="2400" dirty="0">
                <a:solidFill>
                  <a:srgbClr val="333333"/>
                </a:solidFill>
              </a:rPr>
              <a:t> </a:t>
            </a:r>
            <a:r>
              <a:rPr lang="en-US" altLang="ko-KR" sz="2400" dirty="0" err="1">
                <a:solidFill>
                  <a:srgbClr val="333333"/>
                </a:solidFill>
              </a:rPr>
              <a:t>mendiskusikan</a:t>
            </a:r>
            <a:r>
              <a:rPr lang="en-US" altLang="ko-KR" sz="2400" dirty="0">
                <a:solidFill>
                  <a:srgbClr val="333333"/>
                </a:solidFill>
              </a:rPr>
              <a:t> </a:t>
            </a:r>
            <a:r>
              <a:rPr lang="en-US" altLang="ko-KR" sz="2400" dirty="0" err="1">
                <a:solidFill>
                  <a:srgbClr val="333333"/>
                </a:solidFill>
              </a:rPr>
              <a:t>bagaimana</a:t>
            </a:r>
            <a:r>
              <a:rPr lang="en-US" altLang="ko-KR" sz="2400" dirty="0">
                <a:solidFill>
                  <a:srgbClr val="333333"/>
                </a:solidFill>
              </a:rPr>
              <a:t> </a:t>
            </a:r>
            <a:r>
              <a:rPr lang="en-US" altLang="ko-KR" sz="2400" dirty="0" err="1">
                <a:solidFill>
                  <a:srgbClr val="333333"/>
                </a:solidFill>
              </a:rPr>
              <a:t>hal</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 </a:t>
            </a:r>
            <a:r>
              <a:rPr lang="en-US" altLang="ko-KR" sz="2400" dirty="0" err="1">
                <a:solidFill>
                  <a:srgbClr val="333333"/>
                </a:solidFill>
              </a:rPr>
              <a:t>berhubungan</a:t>
            </a:r>
            <a:r>
              <a:rPr lang="en-US" altLang="ko-KR" sz="2400" dirty="0">
                <a:solidFill>
                  <a:srgbClr val="333333"/>
                </a:solidFill>
              </a:rPr>
              <a:t> </a:t>
            </a:r>
            <a:r>
              <a:rPr lang="en-US" altLang="ko-KR" sz="2400" dirty="0" err="1">
                <a:solidFill>
                  <a:srgbClr val="333333"/>
                </a:solidFill>
              </a:rPr>
              <a:t>dengan</a:t>
            </a:r>
            <a:r>
              <a:rPr lang="en-US" altLang="ko-KR" sz="2400" dirty="0">
                <a:solidFill>
                  <a:srgbClr val="333333"/>
                </a:solidFill>
              </a:rPr>
              <a:t> </a:t>
            </a:r>
            <a:r>
              <a:rPr lang="en-US" altLang="ko-KR" sz="2400" dirty="0" err="1">
                <a:solidFill>
                  <a:srgbClr val="333333"/>
                </a:solidFill>
              </a:rPr>
              <a:t>topik</a:t>
            </a:r>
            <a:r>
              <a:rPr lang="en-US" altLang="ko-KR" sz="2400" dirty="0">
                <a:solidFill>
                  <a:srgbClr val="333333"/>
                </a:solidFill>
              </a:rPr>
              <a:t> </a:t>
            </a:r>
            <a:r>
              <a:rPr lang="en-US" altLang="ko-KR" sz="2400" dirty="0" err="1">
                <a:solidFill>
                  <a:srgbClr val="333333"/>
                </a:solidFill>
              </a:rPr>
              <a:t>hari</a:t>
            </a:r>
            <a:r>
              <a:rPr lang="en-US" altLang="ko-KR" sz="2400" dirty="0">
                <a:solidFill>
                  <a:srgbClr val="333333"/>
                </a:solidFill>
              </a:rPr>
              <a:t> </a:t>
            </a:r>
            <a:r>
              <a:rPr lang="en-US" altLang="ko-KR" sz="2400" dirty="0" err="1">
                <a:solidFill>
                  <a:srgbClr val="333333"/>
                </a:solidFill>
              </a:rPr>
              <a:t>ini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76179336-0028-4C89-9639-B4EE60C6B019}"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i="1" spc="-5" dirty="0">
                <a:solidFill>
                  <a:srgbClr val="333333"/>
                </a:solidFill>
                <a:latin typeface="+mn-lt"/>
                <a:cs typeface="+mn-cs"/>
              </a:rPr>
              <a:t>[</a:t>
            </a:r>
            <a:r>
              <a:rPr lang="en-US" altLang="ko-KR" i="1" spc="-5" dirty="0" err="1">
                <a:solidFill>
                  <a:srgbClr val="333333"/>
                </a:solidFill>
                <a:latin typeface="+mn-lt"/>
                <a:cs typeface="+mn-cs"/>
              </a:rPr>
              <a:t>untuk</a:t>
            </a:r>
            <a:r>
              <a:rPr lang="en-US" altLang="ko-KR" i="1" spc="-5" dirty="0">
                <a:solidFill>
                  <a:srgbClr val="333333"/>
                </a:solidFill>
                <a:latin typeface="+mn-lt"/>
                <a:cs typeface="+mn-cs"/>
              </a:rPr>
              <a:t> </a:t>
            </a:r>
            <a:r>
              <a:rPr lang="en-US" altLang="ko-KR" i="1" spc="-5" dirty="0" err="1">
                <a:solidFill>
                  <a:srgbClr val="333333"/>
                </a:solidFill>
                <a:latin typeface="+mn-lt"/>
                <a:cs typeface="+mn-cs"/>
              </a:rPr>
              <a:t>terapis</a:t>
            </a:r>
            <a:r>
              <a:rPr lang="en-US" altLang="ko-KR" i="1" spc="-5" dirty="0">
                <a:solidFill>
                  <a:srgbClr val="333333"/>
                </a:solidFill>
                <a:latin typeface="+mn-lt"/>
                <a:cs typeface="+mn-cs"/>
              </a:rPr>
              <a:t>:</a:t>
            </a:r>
            <a:endParaRPr dirty="0">
              <a:solidFill>
                <a:srgbClr val="333333"/>
              </a:solidFill>
              <a:latin typeface="+mn-lt"/>
              <a:cs typeface="+mn-cs"/>
            </a:endParaRPr>
          </a:p>
          <a:p>
            <a:pPr marL="12700" marR="5080" defTabSz="914400" eaLnBrk="0" fontAlgn="base" hangingPunct="0">
              <a:spcBef>
                <a:spcPts val="800"/>
              </a:spcBef>
              <a:spcAft>
                <a:spcPct val="0"/>
              </a:spcAft>
            </a:pPr>
            <a:r>
              <a:rPr lang="en-US" altLang="ko-KR" dirty="0" err="1">
                <a:solidFill>
                  <a:srgbClr val="333333"/>
                </a:solidFill>
                <a:latin typeface="+mn-lt"/>
                <a:cs typeface="+mn-cs"/>
              </a:rPr>
              <a:t>beberapa</a:t>
            </a:r>
            <a:r>
              <a:rPr lang="en-US" altLang="ko-KR" dirty="0">
                <a:solidFill>
                  <a:srgbClr val="333333"/>
                </a:solidFill>
                <a:latin typeface="+mn-lt"/>
                <a:cs typeface="+mn-cs"/>
              </a:rPr>
              <a:t> </a:t>
            </a:r>
            <a:r>
              <a:rPr lang="en-US" altLang="ko-KR" dirty="0" err="1">
                <a:solidFill>
                  <a:srgbClr val="333333"/>
                </a:solidFill>
                <a:latin typeface="+mn-lt"/>
                <a:cs typeface="+mn-cs"/>
              </a:rPr>
              <a:t>klip</a:t>
            </a:r>
            <a:r>
              <a:rPr lang="en-US" altLang="ko-KR" dirty="0">
                <a:solidFill>
                  <a:srgbClr val="333333"/>
                </a:solidFill>
                <a:latin typeface="+mn-lt"/>
                <a:cs typeface="+mn-cs"/>
              </a:rPr>
              <a:t> film </a:t>
            </a:r>
            <a:r>
              <a:rPr lang="en-US" altLang="ko-KR" dirty="0" err="1">
                <a:solidFill>
                  <a:srgbClr val="333333"/>
                </a:solidFill>
                <a:latin typeface="+mn-lt"/>
                <a:cs typeface="+mn-cs"/>
              </a:rPr>
              <a:t>berisi</a:t>
            </a:r>
            <a:r>
              <a:rPr lang="en-US" altLang="ko-KR" dirty="0">
                <a:solidFill>
                  <a:srgbClr val="333333"/>
                </a:solidFill>
                <a:latin typeface="+mn-lt"/>
                <a:cs typeface="+mn-cs"/>
              </a:rPr>
              <a:t> </a:t>
            </a:r>
            <a:r>
              <a:rPr lang="en-US" altLang="ko-KR" dirty="0" err="1">
                <a:solidFill>
                  <a:srgbClr val="333333"/>
                </a:solidFill>
                <a:latin typeface="+mn-lt"/>
                <a:cs typeface="+mn-cs"/>
              </a:rPr>
              <a:t>bahasa</a:t>
            </a:r>
            <a:r>
              <a:rPr lang="en-US" altLang="ko-KR" dirty="0">
                <a:solidFill>
                  <a:srgbClr val="333333"/>
                </a:solidFill>
                <a:latin typeface="+mn-lt"/>
                <a:cs typeface="+mn-cs"/>
              </a:rPr>
              <a:t> yang </a:t>
            </a:r>
            <a:r>
              <a:rPr lang="en-US" altLang="ko-KR" dirty="0" err="1">
                <a:solidFill>
                  <a:srgbClr val="333333"/>
                </a:solidFill>
                <a:latin typeface="+mn-lt"/>
                <a:cs typeface="+mn-cs"/>
              </a:rPr>
              <a:t>mungkin</a:t>
            </a:r>
            <a:r>
              <a:rPr lang="en-US" altLang="ko-KR" dirty="0">
                <a:solidFill>
                  <a:srgbClr val="333333"/>
                </a:solidFill>
                <a:latin typeface="+mn-lt"/>
                <a:cs typeface="+mn-cs"/>
              </a:rPr>
              <a:t> </a:t>
            </a:r>
            <a:r>
              <a:rPr lang="en-US" altLang="ko-KR" dirty="0" err="1">
                <a:solidFill>
                  <a:srgbClr val="333333"/>
                </a:solidFill>
                <a:latin typeface="+mn-lt"/>
                <a:cs typeface="+mn-cs"/>
              </a:rPr>
              <a:t>tidak</a:t>
            </a:r>
            <a:r>
              <a:rPr lang="en-US" altLang="ko-KR" dirty="0">
                <a:solidFill>
                  <a:srgbClr val="333333"/>
                </a:solidFill>
                <a:latin typeface="+mn-lt"/>
                <a:cs typeface="+mn-cs"/>
              </a:rPr>
              <a:t> </a:t>
            </a:r>
            <a:r>
              <a:rPr lang="en-US" altLang="ko-KR" dirty="0" err="1">
                <a:solidFill>
                  <a:srgbClr val="333333"/>
                </a:solidFill>
                <a:latin typeface="+mn-lt"/>
                <a:cs typeface="+mn-cs"/>
              </a:rPr>
              <a:t>sesuai</a:t>
            </a:r>
            <a:r>
              <a:rPr lang="en-US" altLang="ko-KR" dirty="0">
                <a:solidFill>
                  <a:srgbClr val="333333"/>
                </a:solidFill>
                <a:latin typeface="+mn-lt"/>
                <a:cs typeface="+mn-cs"/>
              </a:rPr>
              <a:t> </a:t>
            </a:r>
            <a:r>
              <a:rPr lang="en-US" altLang="ko-KR" dirty="0" err="1">
                <a:solidFill>
                  <a:srgbClr val="333333"/>
                </a:solidFill>
                <a:latin typeface="+mn-lt"/>
                <a:cs typeface="+mn-cs"/>
              </a:rPr>
              <a:t>bagi</a:t>
            </a:r>
            <a:r>
              <a:rPr lang="en-US" altLang="ko-KR" dirty="0">
                <a:solidFill>
                  <a:srgbClr val="333333"/>
                </a:solidFill>
                <a:latin typeface="+mn-lt"/>
                <a:cs typeface="+mn-cs"/>
              </a:rPr>
              <a:t> </a:t>
            </a:r>
            <a:r>
              <a:rPr lang="en-US" altLang="ko-KR" dirty="0" err="1">
                <a:solidFill>
                  <a:srgbClr val="333333"/>
                </a:solidFill>
                <a:latin typeface="+mn-lt"/>
                <a:cs typeface="+mn-cs"/>
              </a:rPr>
              <a:t>semua</a:t>
            </a:r>
            <a:r>
              <a:rPr lang="en-US" altLang="ko-KR" dirty="0">
                <a:solidFill>
                  <a:srgbClr val="333333"/>
                </a:solidFill>
                <a:latin typeface="+mn-lt"/>
                <a:cs typeface="+mn-cs"/>
              </a:rPr>
              <a:t> </a:t>
            </a:r>
            <a:r>
              <a:rPr lang="en-US" altLang="ko-KR" dirty="0" err="1">
                <a:solidFill>
                  <a:srgbClr val="333333"/>
                </a:solidFill>
                <a:latin typeface="+mn-lt"/>
                <a:cs typeface="+mn-cs"/>
              </a:rPr>
              <a:t>peserta</a:t>
            </a:r>
            <a:r>
              <a:rPr lang="en-US" altLang="ko-KR" dirty="0">
                <a:solidFill>
                  <a:srgbClr val="333333"/>
                </a:solidFill>
                <a:latin typeface="+mn-lt"/>
                <a:cs typeface="+mn-cs"/>
              </a:rPr>
              <a:t> </a:t>
            </a:r>
            <a:r>
              <a:rPr lang="en-US" altLang="ko-KR" dirty="0" err="1">
                <a:solidFill>
                  <a:srgbClr val="333333"/>
                </a:solidFill>
                <a:latin typeface="+mn-lt"/>
                <a:cs typeface="+mn-cs"/>
              </a:rPr>
              <a:t>dan</a:t>
            </a:r>
            <a:r>
              <a:rPr lang="en-US" altLang="ko-KR" dirty="0">
                <a:solidFill>
                  <a:srgbClr val="333333"/>
                </a:solidFill>
                <a:latin typeface="+mn-lt"/>
                <a:cs typeface="+mn-cs"/>
              </a:rPr>
              <a:t> </a:t>
            </a:r>
            <a:r>
              <a:rPr lang="en-US" altLang="ko-KR" dirty="0" err="1">
                <a:solidFill>
                  <a:srgbClr val="333333"/>
                </a:solidFill>
                <a:latin typeface="+mn-lt"/>
                <a:cs typeface="+mn-cs"/>
              </a:rPr>
              <a:t>lintas</a:t>
            </a:r>
            <a:r>
              <a:rPr lang="en-US" altLang="ko-KR" dirty="0">
                <a:solidFill>
                  <a:srgbClr val="333333"/>
                </a:solidFill>
                <a:latin typeface="+mn-lt"/>
                <a:cs typeface="+mn-cs"/>
              </a:rPr>
              <a:t> </a:t>
            </a:r>
            <a:r>
              <a:rPr lang="en-US" altLang="ko-KR" dirty="0" err="1">
                <a:solidFill>
                  <a:srgbClr val="333333"/>
                </a:solidFill>
                <a:latin typeface="+mn-lt"/>
                <a:cs typeface="+mn-cs"/>
              </a:rPr>
              <a:t>budaya</a:t>
            </a:r>
            <a:r>
              <a:rPr lang="en-US" altLang="ko-KR" dirty="0">
                <a:solidFill>
                  <a:srgbClr val="333333"/>
                </a:solidFill>
                <a:latin typeface="+mn-lt"/>
                <a:cs typeface="+mn-cs"/>
              </a:rPr>
              <a:t>. </a:t>
            </a:r>
            <a:r>
              <a:rPr lang="en-US" altLang="ko-KR" dirty="0" err="1">
                <a:solidFill>
                  <a:srgbClr val="333333"/>
                </a:solidFill>
                <a:latin typeface="+mn-lt"/>
                <a:cs typeface="+mn-cs"/>
              </a:rPr>
              <a:t>Hati-hati</a:t>
            </a:r>
            <a:r>
              <a:rPr lang="en-US" altLang="ko-KR" dirty="0">
                <a:solidFill>
                  <a:srgbClr val="333333"/>
                </a:solidFill>
                <a:latin typeface="+mn-lt"/>
                <a:cs typeface="+mn-cs"/>
              </a:rPr>
              <a:t> </a:t>
            </a:r>
            <a:r>
              <a:rPr lang="en-US" altLang="ko-KR" dirty="0" err="1">
                <a:solidFill>
                  <a:srgbClr val="333333"/>
                </a:solidFill>
                <a:latin typeface="+mn-lt"/>
                <a:cs typeface="+mn-cs"/>
              </a:rPr>
              <a:t>sebelum</a:t>
            </a:r>
            <a:r>
              <a:rPr lang="en-US" altLang="ko-KR" dirty="0">
                <a:solidFill>
                  <a:srgbClr val="333333"/>
                </a:solidFill>
                <a:latin typeface="+mn-lt"/>
                <a:cs typeface="+mn-cs"/>
              </a:rPr>
              <a:t> </a:t>
            </a:r>
            <a:r>
              <a:rPr lang="en-US" altLang="ko-KR" dirty="0" err="1">
                <a:solidFill>
                  <a:srgbClr val="333333"/>
                </a:solidFill>
                <a:latin typeface="+mn-lt"/>
                <a:cs typeface="+mn-cs"/>
              </a:rPr>
              <a:t>menampilkan</a:t>
            </a:r>
            <a:r>
              <a:rPr lang="en-US" altLang="ko-KR" dirty="0">
                <a:solidFill>
                  <a:srgbClr val="333333"/>
                </a:solidFill>
                <a:latin typeface="+mn-lt"/>
                <a:cs typeface="+mn-cs"/>
              </a:rPr>
              <a:t> video </a:t>
            </a:r>
            <a:r>
              <a:rPr lang="en-US" altLang="ko-KR" dirty="0" err="1">
                <a:solidFill>
                  <a:srgbClr val="333333"/>
                </a:solidFill>
                <a:latin typeface="+mn-lt"/>
                <a:cs typeface="+mn-cs"/>
              </a:rPr>
              <a:t>tersebut</a:t>
            </a:r>
            <a:r>
              <a:rPr lang="de-DE"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4093860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38</a:t>
            </a:fld>
            <a:endParaRPr lang="de-DE" altLang="de-DE">
              <a:latin typeface="+mn-lt"/>
              <a:cs typeface="+mn-cs"/>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Apa yang dipikirkan oleh pria yang bersama anjingnya?</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408955" y="1813842"/>
            <a:ext cx="11376000" cy="1484313"/>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39</a:t>
            </a:fld>
            <a:endParaRPr lang="de-DE" altLang="de-DE">
              <a:latin typeface="+mn-lt"/>
              <a:cs typeface="+mn-cs"/>
            </a:endParaRPr>
          </a:p>
        </p:txBody>
      </p:sp>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Calibri Light"/>
              </a:rPr>
              <a:t>Apa yang dipikirkan oleh pria yang bersama anjingnya?</a:t>
            </a:r>
            <a:endParaRPr lang="de-DE" altLang="de-DE" sz="2400" dirty="0">
              <a:solidFill>
                <a:srgbClr val="004992"/>
              </a:solidFill>
              <a:latin typeface="Calibri Light"/>
            </a:endParaRPr>
          </a:p>
        </p:txBody>
      </p:sp>
    </p:spTree>
    <p:extLst>
      <p:ext uri="{BB962C8B-B14F-4D97-AF65-F5344CB8AC3E}">
        <p14:creationId xmlns:p14="http://schemas.microsoft.com/office/powerpoint/2010/main" val="55208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40</a:t>
            </a:fld>
            <a:endParaRPr lang="de-DE" altLang="de-DE">
              <a:latin typeface="+mn-lt"/>
              <a:cs typeface="+mn-cs"/>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Apa yang dipikirkan orang di gambar terakhir ini dan</a:t>
            </a:r>
          </a:p>
          <a:p>
            <a:pPr algn="ctr" eaLnBrk="1" hangingPunct="1">
              <a:lnSpc>
                <a:spcPct val="90000"/>
              </a:lnSpc>
              <a:spcBef>
                <a:spcPts val="0"/>
              </a:spcBef>
              <a:buFontTx/>
              <a:buNone/>
            </a:pPr>
            <a:r>
              <a:rPr lang="en-US" altLang="de-DE" sz="2400">
                <a:solidFill>
                  <a:srgbClr val="004992"/>
                </a:solidFill>
                <a:latin typeface="Calibri Light"/>
              </a:rPr>
              <a:t>...apakah dia benar?</a:t>
            </a:r>
            <a:endParaRPr lang="de-DE" altLang="de-DE" sz="2400" dirty="0">
              <a:solidFill>
                <a:srgbClr val="004992"/>
              </a:solidFill>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Nona Miller, bisakah kita makan bersama di kantin?</a:t>
            </a:r>
            <a:endParaRPr lang="de-DE" altLang="de-DE" sz="1200" b="1" dirty="0">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Maaf saya punya kegiatan lain hari ini</a:t>
            </a:r>
            <a:endParaRPr lang="de-DE" altLang="de-DE" sz="1200" b="1" dirty="0">
              <a:latin typeface="Calibri Light"/>
            </a:endParaRPr>
          </a:p>
        </p:txBody>
      </p:sp>
      <p:sp>
        <p:nvSpPr>
          <p:cNvPr id="15"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41</a:t>
            </a:fld>
            <a:endParaRPr lang="de-DE" altLang="de-DE">
              <a:latin typeface="+mn-lt"/>
              <a:cs typeface="+mn-cs"/>
            </a:endParaRPr>
          </a:p>
        </p:txBody>
      </p:sp>
      <p:sp>
        <p:nvSpPr>
          <p:cNvPr id="14" name="Caption_18"/>
          <p:cNvSpPr txBox="1">
            <a:spLocks noChangeArrowheads="1"/>
          </p:cNvSpPr>
          <p:nvPr/>
        </p:nvSpPr>
        <p:spPr bwMode="auto">
          <a:xfrm>
            <a:off x="428307" y="5478664"/>
            <a:ext cx="1133856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en-US" altLang="de-DE" sz="2400">
                <a:solidFill>
                  <a:srgbClr val="004992"/>
                </a:solidFill>
                <a:latin typeface="Calibri Light"/>
              </a:rPr>
              <a:t>Apa yang dipikirkan orang di gambar terakhir ini dan</a:t>
            </a:r>
          </a:p>
          <a:p>
            <a:pPr algn="ctr" eaLnBrk="1" hangingPunct="1">
              <a:lnSpc>
                <a:spcPct val="90000"/>
              </a:lnSpc>
              <a:spcBef>
                <a:spcPts val="0"/>
              </a:spcBef>
              <a:buFontTx/>
              <a:buNone/>
            </a:pPr>
            <a:r>
              <a:rPr lang="en-US" altLang="de-DE" sz="2400">
                <a:solidFill>
                  <a:srgbClr val="004992"/>
                </a:solidFill>
                <a:latin typeface="Calibri Light"/>
              </a:rPr>
              <a:t>...apakah dia benar?</a:t>
            </a:r>
            <a:endParaRPr lang="de-DE" altLang="de-DE" sz="2400" dirty="0">
              <a:solidFill>
                <a:srgbClr val="004992"/>
              </a:solidFill>
              <a:latin typeface="Calibri Light"/>
            </a:endParaRPr>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Caption_23"/>
          <p:cNvSpPr>
            <a:spLocks noChangeArrowheads="1"/>
          </p:cNvSpPr>
          <p:nvPr/>
        </p:nvSpPr>
        <p:spPr bwMode="auto">
          <a:xfrm>
            <a:off x="3328416" y="1610750"/>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Calibri Light"/>
              </a:rPr>
              <a:t>Nona Miller, bisakah kita makan bersama di kantin?</a:t>
            </a:r>
            <a:endParaRPr lang="de-DE" altLang="de-DE" sz="1200" b="1" dirty="0">
              <a:latin typeface="Calibri Light"/>
            </a:endParaRPr>
          </a:p>
        </p:txBody>
      </p:sp>
      <p:sp>
        <p:nvSpPr>
          <p:cNvPr id="11" name="Caption_22"/>
          <p:cNvSpPr>
            <a:spLocks noChangeArrowheads="1"/>
          </p:cNvSpPr>
          <p:nvPr/>
        </p:nvSpPr>
        <p:spPr bwMode="auto">
          <a:xfrm>
            <a:off x="5653219"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i-FI" altLang="de-DE" sz="1200" b="1">
                <a:latin typeface="Calibri Light"/>
              </a:rPr>
              <a:t>Maaf saya punya kegiatan lain hari ini</a:t>
            </a:r>
            <a:endParaRPr lang="de-DE" altLang="de-DE" sz="1200" b="1" dirty="0">
              <a:latin typeface="Calibri Light"/>
            </a:endParaRPr>
          </a:p>
        </p:txBody>
      </p:sp>
    </p:spTree>
    <p:extLst>
      <p:ext uri="{BB962C8B-B14F-4D97-AF65-F5344CB8AC3E}">
        <p14:creationId xmlns:p14="http://schemas.microsoft.com/office/powerpoint/2010/main" val="2682041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a:t>
            </a:r>
            <a:r>
              <a:rPr lang="de-DE" altLang="de-DE" sz="2400">
                <a:solidFill>
                  <a:srgbClr val="333333"/>
                </a:solidFill>
              </a:rPr>
              <a:t>mereka!)</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42</a:t>
            </a:fld>
            <a:endParaRPr lang="de-DE" altLang="de-DE">
              <a:latin typeface="+mn-lt"/>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a:t>
            </a:r>
            <a:r>
              <a:rPr lang="de-DE" altLang="de-DE" sz="2400">
                <a:solidFill>
                  <a:srgbClr val="333333"/>
                </a:solidFill>
              </a:rPr>
              <a:t>kesimpulan.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43</a:t>
            </a:fld>
            <a:endParaRPr lang="de-DE" altLang="de-DE">
              <a:latin typeface="+mn-lt"/>
              <a:cs typeface="+mn-cs"/>
            </a:endParaRPr>
          </a:p>
        </p:txBody>
      </p:sp>
    </p:spTree>
    <p:extLst>
      <p:ext uri="{BB962C8B-B14F-4D97-AF65-F5344CB8AC3E}">
        <p14:creationId xmlns:p14="http://schemas.microsoft.com/office/powerpoint/2010/main" val="1744106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Praktek</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dalam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Kehidupan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Sehari-hari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rPr>
              <a:t>Tujuan Pembelajaran:</a:t>
            </a:r>
          </a:p>
          <a:p>
            <a:pPr marL="342900" lvl="0" indent="-342900" defTabSz="914400" fontAlgn="base">
              <a:lnSpc>
                <a:spcPct val="100000"/>
              </a:lnSpc>
              <a:spcBef>
                <a:spcPts val="1200"/>
              </a:spcBef>
              <a:buClr>
                <a:srgbClr val="000000"/>
              </a:buClr>
              <a:buFont typeface="WingDings"/>
              <a:buChar char=""/>
            </a:pPr>
            <a:r>
              <a:rPr lang="de-DE" altLang="de-DE" sz="2400" dirty="0">
                <a:solidFill>
                  <a:srgbClr val="004992"/>
                </a:solidFill>
              </a:rPr>
              <a:t>Banyak kesalahpahaman bahkan timbul konflik karena orang salah menduga </a:t>
            </a:r>
            <a:r>
              <a:rPr lang="en-US" altLang="de-DE" sz="2400" dirty="0" err="1">
                <a:solidFill>
                  <a:srgbClr val="004992"/>
                </a:solidFill>
              </a:rPr>
              <a:t>apa</a:t>
            </a:r>
            <a:r>
              <a:rPr lang="en-US" altLang="de-DE" sz="2400" dirty="0">
                <a:solidFill>
                  <a:srgbClr val="004992"/>
                </a:solidFill>
              </a:rPr>
              <a:t> yang </a:t>
            </a:r>
            <a:r>
              <a:rPr lang="en-US" altLang="de-DE" sz="2400" dirty="0" err="1">
                <a:solidFill>
                  <a:srgbClr val="004992"/>
                </a:solidFill>
              </a:rPr>
              <a:t>ada</a:t>
            </a:r>
            <a:r>
              <a:rPr lang="en-US" altLang="de-DE" sz="2400" dirty="0">
                <a:solidFill>
                  <a:srgbClr val="004992"/>
                </a:solidFill>
              </a:rPr>
              <a:t> di </a:t>
            </a:r>
            <a:r>
              <a:rPr lang="en-US" altLang="de-DE" sz="2400" dirty="0" err="1">
                <a:solidFill>
                  <a:srgbClr val="004992"/>
                </a:solidFill>
              </a:rPr>
              <a:t>pikiran</a:t>
            </a:r>
            <a:r>
              <a:rPr lang="en-US" altLang="de-DE" sz="2400" dirty="0">
                <a:solidFill>
                  <a:srgbClr val="004992"/>
                </a:solidFill>
              </a:rPr>
              <a:t> </a:t>
            </a:r>
            <a:r>
              <a:rPr lang="en-US" altLang="de-DE" sz="2400" dirty="0" err="1">
                <a:solidFill>
                  <a:srgbClr val="004992"/>
                </a:solidFill>
              </a:rPr>
              <a:t>seseorang</a:t>
            </a:r>
            <a:r>
              <a:rPr lang="en-US" altLang="de-DE" sz="2400" dirty="0">
                <a:solidFill>
                  <a:srgbClr val="004992"/>
                </a:solidFill>
              </a:rPr>
              <a:t> </a:t>
            </a:r>
            <a:r>
              <a:rPr lang="de-DE" altLang="de-DE" sz="2400" dirty="0">
                <a:solidFill>
                  <a:srgbClr val="333333"/>
                </a:solidFill>
              </a:rPr>
              <a:t>(misalnya Jika anda tidak mengatakan pada teman bahwa perasaan anda sedang tidak enak, anda tidak bisa mengharapkan pengertian dan pemahaman dari mereka!)</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Cobalah untuk mengevaluasi situasi yang kompleks dari sudut pandang yang berbeda dan mempertimbangkan segala informasi yang tersedia. Semakin banyak informasi yang dipertimbangkan, semakin tepat dalam membuat penilaian / kesimpulan.</a:t>
            </a:r>
          </a:p>
          <a:p>
            <a:pPr marL="342900" lvl="0" indent="-342900" defTabSz="914400" fontAlgn="base">
              <a:lnSpc>
                <a:spcPct val="100000"/>
              </a:lnSpc>
              <a:spcBef>
                <a:spcPts val="1200"/>
              </a:spcBef>
              <a:buClr>
                <a:srgbClr val="333333"/>
              </a:buClr>
              <a:buFont typeface="WingDings"/>
              <a:buChar char=""/>
            </a:pPr>
            <a:r>
              <a:rPr lang="de-DE" altLang="de-DE" sz="2400" dirty="0">
                <a:solidFill>
                  <a:srgbClr val="333333"/>
                </a:solidFill>
              </a:rPr>
              <a:t>Perhatian: suasana hati / perasaan kita mempengaruhi cara kita menilai lingkungan sekitar (Misalnya, cara anda menilai orang lain).</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44</a:t>
            </a:fld>
            <a:endParaRPr lang="de-DE" altLang="de-DE">
              <a:latin typeface="+mn-lt"/>
              <a:cs typeface="+mn-cs"/>
            </a:endParaRPr>
          </a:p>
        </p:txBody>
      </p:sp>
    </p:spTree>
    <p:extLst>
      <p:ext uri="{BB962C8B-B14F-4D97-AF65-F5344CB8AC3E}">
        <p14:creationId xmlns:p14="http://schemas.microsoft.com/office/powerpoint/2010/main" val="2661193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Apa</a:t>
            </a:r>
            <a:r>
              <a:rPr lang="en-US" sz="3600" dirty="0">
                <a:latin typeface="+mn-lt"/>
                <a:ea typeface="+mn-ea"/>
                <a:cs typeface="+mn-cs"/>
              </a:rPr>
              <a:t> </a:t>
            </a:r>
            <a:r>
              <a:rPr lang="en-US" sz="3600" dirty="0" err="1">
                <a:latin typeface="+mn-lt"/>
                <a:ea typeface="+mn-ea"/>
                <a:cs typeface="+mn-cs"/>
              </a:rPr>
              <a:t>hubungannya</a:t>
            </a:r>
            <a:r>
              <a:rPr lang="en-US" sz="3600" dirty="0">
                <a:latin typeface="+mn-lt"/>
                <a:ea typeface="+mn-ea"/>
                <a:cs typeface="+mn-cs"/>
              </a:rPr>
              <a:t> </a:t>
            </a:r>
            <a:r>
              <a:rPr lang="en-US" sz="3600" dirty="0" err="1">
                <a:latin typeface="+mn-lt"/>
                <a:ea typeface="+mn-ea"/>
                <a:cs typeface="+mn-cs"/>
              </a:rPr>
              <a:t>dengan</a:t>
            </a:r>
            <a:r>
              <a:rPr lang="en-US" sz="3600" dirty="0">
                <a:latin typeface="+mn-lt"/>
                <a:ea typeface="+mn-ea"/>
                <a:cs typeface="+mn-cs"/>
              </a:rPr>
              <a:t> </a:t>
            </a:r>
            <a:r>
              <a:rPr lang="en-US" sz="3600" dirty="0" err="1">
                <a:latin typeface="+mn-lt"/>
                <a:ea typeface="+mn-ea"/>
                <a:cs typeface="+mn-cs"/>
              </a:rPr>
              <a:t>Psikosis</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psikosis</a:t>
            </a:r>
            <a:r>
              <a:rPr lang="en-AU" altLang="de-DE" sz="2400" dirty="0">
                <a:solidFill>
                  <a:srgbClr val="333333"/>
                </a:solidFill>
              </a:rPr>
              <a:t> orang </a:t>
            </a:r>
            <a:r>
              <a:rPr lang="en-AU" altLang="de-DE" sz="2400" dirty="0" err="1">
                <a:solidFill>
                  <a:srgbClr val="333333"/>
                </a:solidFill>
              </a:rPr>
              <a:t>salah</a:t>
            </a:r>
            <a:r>
              <a:rPr lang="en-AU" altLang="de-DE" sz="2400" dirty="0">
                <a:solidFill>
                  <a:srgbClr val="333333"/>
                </a:solidFill>
              </a:rPr>
              <a:t> </a:t>
            </a:r>
            <a:r>
              <a:rPr lang="en-AU" altLang="de-DE" sz="2400" dirty="0" err="1">
                <a:solidFill>
                  <a:srgbClr val="333333"/>
                </a:solidFill>
              </a:rPr>
              <a:t>menginterpretasikan</a:t>
            </a:r>
            <a:r>
              <a:rPr lang="en-AU" altLang="de-DE" sz="2400" dirty="0">
                <a:solidFill>
                  <a:srgbClr val="333333"/>
                </a:solidFill>
              </a:rPr>
              <a:t> </a:t>
            </a:r>
            <a:r>
              <a:rPr lang="en-AU" altLang="de-DE" sz="2400" dirty="0" err="1">
                <a:solidFill>
                  <a:srgbClr val="333333"/>
                </a:solidFill>
              </a:rPr>
              <a:t>ke</a:t>
            </a:r>
            <a:r>
              <a:rPr lang="en-AU" altLang="de-DE" sz="2400" dirty="0">
                <a:solidFill>
                  <a:srgbClr val="333333"/>
                </a:solidFill>
              </a:rPr>
              <a:t> </a:t>
            </a:r>
            <a:r>
              <a:rPr lang="en-AU" altLang="de-DE" sz="2400" dirty="0" err="1">
                <a:solidFill>
                  <a:srgbClr val="333333"/>
                </a:solidFill>
              </a:rPr>
              <a:t>sesuatu</a:t>
            </a:r>
            <a:r>
              <a:rPr lang="en-AU" altLang="de-DE" sz="2400" dirty="0">
                <a:solidFill>
                  <a:srgbClr val="333333"/>
                </a:solidFill>
              </a:rPr>
              <a:t> yang </a:t>
            </a:r>
            <a:r>
              <a:rPr lang="en-AU" altLang="de-DE" sz="2400" dirty="0" err="1">
                <a:solidFill>
                  <a:srgbClr val="333333"/>
                </a:solidFill>
              </a:rPr>
              <a:t>berbahaya</a:t>
            </a:r>
            <a:r>
              <a:rPr lang="en-AU" altLang="de-DE" sz="2400" dirty="0">
                <a:solidFill>
                  <a:srgbClr val="333333"/>
                </a:solidFill>
              </a:rPr>
              <a:t> </a:t>
            </a:r>
            <a:r>
              <a:rPr lang="en-AU" altLang="de-DE" sz="2400" dirty="0" err="1">
                <a:solidFill>
                  <a:srgbClr val="333333"/>
                </a:solidFill>
              </a:rPr>
              <a:t>atau</a:t>
            </a:r>
            <a:r>
              <a:rPr lang="en-AU" altLang="de-DE" sz="2400" dirty="0">
                <a:solidFill>
                  <a:srgbClr val="333333"/>
                </a:solidFill>
              </a:rPr>
              <a:t> </a:t>
            </a:r>
            <a:r>
              <a:rPr lang="en-AU" altLang="de-DE" sz="2400" dirty="0" err="1">
                <a:solidFill>
                  <a:srgbClr val="333333"/>
                </a:solidFill>
              </a:rPr>
              <a:t>terlalu</a:t>
            </a:r>
            <a:r>
              <a:rPr lang="en-AU" altLang="de-DE" sz="2400" dirty="0">
                <a:solidFill>
                  <a:srgbClr val="333333"/>
                </a:solidFill>
              </a:rPr>
              <a:t> </a:t>
            </a:r>
            <a:r>
              <a:rPr lang="en-AU" altLang="de-DE" sz="2400" dirty="0" err="1">
                <a:solidFill>
                  <a:srgbClr val="333333"/>
                </a:solidFill>
              </a:rPr>
              <a:t>berlebihan</a:t>
            </a:r>
            <a:r>
              <a:rPr lang="en-AU" altLang="de-DE" sz="2400" dirty="0">
                <a:solidFill>
                  <a:srgbClr val="333333"/>
                </a:solidFill>
              </a:rPr>
              <a:t> </a:t>
            </a:r>
            <a:r>
              <a:rPr lang="en-AU" altLang="de-DE" sz="2400" dirty="0" err="1">
                <a:solidFill>
                  <a:srgbClr val="333333"/>
                </a:solidFill>
              </a:rPr>
              <a:t>dalam</a:t>
            </a:r>
            <a:r>
              <a:rPr lang="en-AU" altLang="de-DE" sz="2400" dirty="0">
                <a:solidFill>
                  <a:srgbClr val="333333"/>
                </a:solidFill>
              </a:rPr>
              <a:t> </a:t>
            </a:r>
            <a:r>
              <a:rPr lang="en-AU" altLang="de-DE" sz="2400" dirty="0" err="1">
                <a:solidFill>
                  <a:srgbClr val="333333"/>
                </a:solidFill>
              </a:rPr>
              <a:t>mengintepretasikan</a:t>
            </a:r>
            <a:r>
              <a:rPr lang="en-AU" altLang="de-DE" sz="2400" dirty="0">
                <a:solidFill>
                  <a:srgbClr val="333333"/>
                </a:solidFill>
              </a:rPr>
              <a:t> </a:t>
            </a:r>
            <a:r>
              <a:rPr lang="en-AU" altLang="de-DE" sz="2400" dirty="0" err="1">
                <a:solidFill>
                  <a:srgbClr val="333333"/>
                </a:solidFill>
              </a:rPr>
              <a:t>ekspresi</a:t>
            </a:r>
            <a:r>
              <a:rPr lang="en-AU" altLang="de-DE" sz="2400" dirty="0">
                <a:solidFill>
                  <a:srgbClr val="333333"/>
                </a:solidFill>
              </a:rPr>
              <a:t> </a:t>
            </a:r>
            <a:r>
              <a:rPr lang="en-AU" altLang="de-DE" sz="2400" dirty="0" err="1">
                <a:solidFill>
                  <a:srgbClr val="333333"/>
                </a:solidFill>
              </a:rPr>
              <a:t>wajah</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tindakan</a:t>
            </a:r>
            <a:r>
              <a:rPr lang="en-AU" altLang="de-DE" sz="2400" dirty="0">
                <a:solidFill>
                  <a:srgbClr val="333333"/>
                </a:solidFill>
              </a:rPr>
              <a:t> orang lain.</a:t>
            </a:r>
          </a:p>
          <a:p>
            <a:pPr lvl="0" defTabSz="914400" fontAlgn="base">
              <a:lnSpc>
                <a:spcPct val="100000"/>
              </a:lnSpc>
              <a:spcBef>
                <a:spcPts val="1200"/>
              </a:spcBef>
            </a:pPr>
            <a:r>
              <a:rPr lang="en-AU" altLang="de-DE" sz="2400" dirty="0" err="1">
                <a:solidFill>
                  <a:srgbClr val="004992"/>
                </a:solidFill>
              </a:rPr>
              <a:t>Contoh</a:t>
            </a:r>
            <a:r>
              <a:rPr lang="en-AU" altLang="de-DE" sz="2400" dirty="0">
                <a:solidFill>
                  <a:srgbClr val="004992"/>
                </a:solidFill>
              </a:rPr>
              <a:t>: </a:t>
            </a:r>
            <a:r>
              <a:rPr lang="en-AU" altLang="de-DE" sz="2400" dirty="0">
                <a:solidFill>
                  <a:srgbClr val="333333"/>
                </a:solidFill>
              </a:rPr>
              <a:t>Neil </a:t>
            </a:r>
            <a:r>
              <a:rPr lang="en-AU" altLang="de-DE" sz="2400" dirty="0" err="1">
                <a:solidFill>
                  <a:srgbClr val="333333"/>
                </a:solidFill>
              </a:rPr>
              <a:t>merasa</a:t>
            </a:r>
            <a:r>
              <a:rPr lang="en-AU" altLang="de-DE" sz="2400" dirty="0">
                <a:solidFill>
                  <a:srgbClr val="333333"/>
                </a:solidFill>
              </a:rPr>
              <a:t> </a:t>
            </a:r>
            <a:r>
              <a:rPr lang="en-AU" altLang="de-DE" sz="2400" dirty="0" err="1">
                <a:solidFill>
                  <a:srgbClr val="333333"/>
                </a:solidFill>
              </a:rPr>
              <a:t>ada</a:t>
            </a:r>
            <a:r>
              <a:rPr lang="en-AU" altLang="de-DE" sz="2400" dirty="0">
                <a:solidFill>
                  <a:srgbClr val="333333"/>
                </a:solidFill>
              </a:rPr>
              <a:t> yang </a:t>
            </a:r>
            <a:r>
              <a:rPr lang="en-AU" altLang="de-DE" sz="2400" dirty="0" err="1">
                <a:solidFill>
                  <a:srgbClr val="333333"/>
                </a:solidFill>
              </a:rPr>
              <a:t>mengawasi</a:t>
            </a:r>
            <a:r>
              <a:rPr lang="en-AU" altLang="de-DE" sz="2400" dirty="0">
                <a:solidFill>
                  <a:srgbClr val="333333"/>
                </a:solidFill>
              </a:rPr>
              <a:t>. </a:t>
            </a:r>
            <a:r>
              <a:rPr lang="en-AU" altLang="de-DE" sz="2400" dirty="0" err="1">
                <a:solidFill>
                  <a:srgbClr val="333333"/>
                </a:solidFill>
              </a:rPr>
              <a:t>Ia</a:t>
            </a:r>
            <a:r>
              <a:rPr lang="en-AU" altLang="de-DE" sz="2400" dirty="0">
                <a:solidFill>
                  <a:srgbClr val="333333"/>
                </a:solidFill>
              </a:rPr>
              <a:t> </a:t>
            </a:r>
            <a:r>
              <a:rPr lang="en-AU" altLang="de-DE" sz="2400" dirty="0" err="1">
                <a:solidFill>
                  <a:srgbClr val="333333"/>
                </a:solidFill>
              </a:rPr>
              <a:t>memiliki</a:t>
            </a:r>
            <a:r>
              <a:rPr lang="en-AU" altLang="de-DE" sz="2400" dirty="0">
                <a:solidFill>
                  <a:srgbClr val="333333"/>
                </a:solidFill>
              </a:rPr>
              <a:t> </a:t>
            </a:r>
            <a:r>
              <a:rPr lang="en-AU" altLang="de-DE" sz="2400" dirty="0" err="1">
                <a:solidFill>
                  <a:srgbClr val="333333"/>
                </a:solidFill>
              </a:rPr>
              <a:t>perasaan</a:t>
            </a:r>
            <a:r>
              <a:rPr lang="en-AU" altLang="de-DE" sz="2400" dirty="0">
                <a:solidFill>
                  <a:srgbClr val="333333"/>
                </a:solidFill>
              </a:rPr>
              <a:t> yang </a:t>
            </a:r>
            <a:r>
              <a:rPr lang="en-AU" altLang="de-DE" sz="2400" dirty="0" err="1">
                <a:solidFill>
                  <a:srgbClr val="333333"/>
                </a:solidFill>
              </a:rPr>
              <a:t>kuat</a:t>
            </a:r>
            <a:r>
              <a:rPr lang="en-AU" altLang="de-DE" sz="2400" dirty="0">
                <a:solidFill>
                  <a:srgbClr val="333333"/>
                </a:solidFill>
              </a:rPr>
              <a:t> </a:t>
            </a:r>
            <a:r>
              <a:rPr lang="en-AU" altLang="de-DE" sz="2400" dirty="0" err="1">
                <a:solidFill>
                  <a:srgbClr val="333333"/>
                </a:solidFill>
              </a:rPr>
              <a:t>bahwa</a:t>
            </a:r>
            <a:r>
              <a:rPr lang="en-AU" altLang="de-DE" sz="2400" dirty="0">
                <a:solidFill>
                  <a:srgbClr val="333333"/>
                </a:solidFill>
              </a:rPr>
              <a:t> “</a:t>
            </a:r>
            <a:r>
              <a:rPr lang="en-AU" altLang="de-DE" sz="2400" dirty="0" err="1">
                <a:solidFill>
                  <a:srgbClr val="333333"/>
                </a:solidFill>
              </a:rPr>
              <a:t>mereka</a:t>
            </a:r>
            <a:r>
              <a:rPr lang="en-AU" altLang="de-DE" sz="2400" dirty="0">
                <a:solidFill>
                  <a:srgbClr val="333333"/>
                </a:solidFill>
              </a:rPr>
              <a:t> </a:t>
            </a:r>
            <a:r>
              <a:rPr lang="en-AU" altLang="de-DE" sz="2400" dirty="0" err="1">
                <a:solidFill>
                  <a:srgbClr val="333333"/>
                </a:solidFill>
              </a:rPr>
              <a:t>diluar</a:t>
            </a:r>
            <a:r>
              <a:rPr lang="en-AU" altLang="de-DE" sz="2400" dirty="0">
                <a:solidFill>
                  <a:srgbClr val="333333"/>
                </a:solidFill>
              </a:rPr>
              <a:t> </a:t>
            </a:r>
            <a:r>
              <a:rPr lang="en-AU" altLang="de-DE" sz="2400" dirty="0" err="1">
                <a:solidFill>
                  <a:srgbClr val="333333"/>
                </a:solidFill>
              </a:rPr>
              <a:t>sana</a:t>
            </a:r>
            <a:r>
              <a:rPr lang="en-AU" altLang="de-DE" sz="2400" dirty="0">
                <a:solidFill>
                  <a:srgbClr val="333333"/>
                </a:solidFill>
              </a:rPr>
              <a:t> </a:t>
            </a:r>
            <a:r>
              <a:rPr lang="en-AU" altLang="de-DE" sz="2400" dirty="0" err="1">
                <a:solidFill>
                  <a:srgbClr val="333333"/>
                </a:solidFill>
              </a:rPr>
              <a:t>berusaha</a:t>
            </a:r>
            <a:r>
              <a:rPr lang="en-AU" altLang="de-DE" sz="2400" dirty="0">
                <a:solidFill>
                  <a:srgbClr val="333333"/>
                </a:solidFill>
              </a:rPr>
              <a:t> </a:t>
            </a:r>
            <a:r>
              <a:rPr lang="en-AU" altLang="de-DE" sz="2400" dirty="0" err="1">
                <a:solidFill>
                  <a:srgbClr val="333333"/>
                </a:solidFill>
              </a:rPr>
              <a:t>menangkap</a:t>
            </a:r>
            <a:r>
              <a:rPr lang="en-AU" altLang="de-DE" sz="2400" dirty="0">
                <a:solidFill>
                  <a:srgbClr val="333333"/>
                </a:solidFill>
              </a:rPr>
              <a:t> / </a:t>
            </a:r>
            <a:r>
              <a:rPr lang="en-AU" altLang="de-DE" sz="2400" dirty="0" err="1">
                <a:solidFill>
                  <a:srgbClr val="333333"/>
                </a:solidFill>
              </a:rPr>
              <a:t>mendapatkan</a:t>
            </a:r>
            <a:r>
              <a:rPr lang="en-AU" altLang="de-DE" sz="2400" dirty="0">
                <a:solidFill>
                  <a:srgbClr val="333333"/>
                </a:solidFill>
              </a:rPr>
              <a:t> </a:t>
            </a:r>
            <a:r>
              <a:rPr lang="en-AU" altLang="de-DE" sz="2400" dirty="0" err="1">
                <a:solidFill>
                  <a:srgbClr val="333333"/>
                </a:solidFill>
              </a:rPr>
              <a:t>saya</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Latarbelakang</a:t>
            </a:r>
            <a:r>
              <a:rPr lang="en-AU" altLang="de-DE" sz="2400" dirty="0">
                <a:solidFill>
                  <a:srgbClr val="004992"/>
                </a:solidFill>
              </a:rPr>
              <a:t>: </a:t>
            </a:r>
            <a:r>
              <a:rPr lang="en-AU" altLang="de-DE" sz="2400" dirty="0">
                <a:solidFill>
                  <a:srgbClr val="333333"/>
                </a:solidFill>
              </a:rPr>
              <a:t>Neil </a:t>
            </a:r>
            <a:r>
              <a:rPr lang="en-AU" altLang="de-DE" sz="2400" dirty="0" err="1">
                <a:solidFill>
                  <a:srgbClr val="333333"/>
                </a:solidFill>
              </a:rPr>
              <a:t>takut</a:t>
            </a:r>
            <a:r>
              <a:rPr lang="en-AU" altLang="de-DE" sz="2400" dirty="0">
                <a:solidFill>
                  <a:srgbClr val="333333"/>
                </a:solidFill>
              </a:rPr>
              <a:t> </a:t>
            </a:r>
            <a:r>
              <a:rPr lang="en-AU" altLang="de-DE" sz="2400" dirty="0" err="1">
                <a:solidFill>
                  <a:srgbClr val="333333"/>
                </a:solidFill>
              </a:rPr>
              <a:t>dan</a:t>
            </a:r>
            <a:r>
              <a:rPr lang="en-AU" altLang="de-DE" sz="2400" dirty="0">
                <a:solidFill>
                  <a:srgbClr val="333333"/>
                </a:solidFill>
              </a:rPr>
              <a:t> </a:t>
            </a:r>
            <a:r>
              <a:rPr lang="en-AU" altLang="de-DE" sz="2400" dirty="0" err="1">
                <a:solidFill>
                  <a:srgbClr val="333333"/>
                </a:solidFill>
              </a:rPr>
              <a:t>mengalami</a:t>
            </a:r>
            <a:r>
              <a:rPr lang="en-AU" altLang="de-DE" sz="2400" dirty="0">
                <a:solidFill>
                  <a:srgbClr val="333333"/>
                </a:solidFill>
              </a:rPr>
              <a:t> </a:t>
            </a:r>
            <a:r>
              <a:rPr lang="en-AU" altLang="de-DE" sz="2400" dirty="0" err="1">
                <a:solidFill>
                  <a:srgbClr val="333333"/>
                </a:solidFill>
              </a:rPr>
              <a:t>ketakutan</a:t>
            </a:r>
            <a:r>
              <a:rPr lang="en-AU" altLang="de-DE" sz="2400" dirty="0">
                <a:solidFill>
                  <a:srgbClr val="333333"/>
                </a:solidFill>
              </a:rPr>
              <a:t> </a:t>
            </a:r>
            <a:r>
              <a:rPr lang="en-AU" altLang="de-DE" sz="2400" dirty="0" err="1">
                <a:solidFill>
                  <a:srgbClr val="333333"/>
                </a:solidFill>
              </a:rPr>
              <a:t>selama</a:t>
            </a:r>
            <a:r>
              <a:rPr lang="en-AU" altLang="de-DE" sz="2400" dirty="0">
                <a:solidFill>
                  <a:srgbClr val="333333"/>
                </a:solidFill>
              </a:rPr>
              <a:t> </a:t>
            </a:r>
            <a:r>
              <a:rPr lang="en-AU" altLang="de-DE" sz="2400" dirty="0" err="1">
                <a:solidFill>
                  <a:srgbClr val="333333"/>
                </a:solidFill>
              </a:rPr>
              <a:t>berminggu-minggu</a:t>
            </a:r>
            <a:r>
              <a:rPr lang="en-AU" altLang="de-DE" sz="2400" dirty="0">
                <a:solidFill>
                  <a:srgbClr val="333333"/>
                </a:solidFill>
              </a:rPr>
              <a:t>. </a:t>
            </a:r>
            <a:r>
              <a:rPr lang="en-AU" altLang="de-DE" sz="2400" dirty="0" err="1">
                <a:solidFill>
                  <a:srgbClr val="333333"/>
                </a:solidFill>
              </a:rPr>
              <a:t>Ia</a:t>
            </a:r>
            <a:r>
              <a:rPr lang="en-AU" altLang="de-DE" sz="2400" dirty="0">
                <a:solidFill>
                  <a:srgbClr val="333333"/>
                </a:solidFill>
              </a:rPr>
              <a:t> </a:t>
            </a:r>
            <a:r>
              <a:rPr lang="en-AU" altLang="de-DE" sz="2400" dirty="0" err="1">
                <a:solidFill>
                  <a:srgbClr val="333333"/>
                </a:solidFill>
              </a:rPr>
              <a:t>memakai</a:t>
            </a:r>
            <a:r>
              <a:rPr lang="en-AU" altLang="de-DE" sz="2400" dirty="0">
                <a:solidFill>
                  <a:srgbClr val="333333"/>
                </a:solidFill>
              </a:rPr>
              <a:t> </a:t>
            </a:r>
            <a:r>
              <a:rPr lang="en-AU" altLang="de-DE" sz="2400" dirty="0" err="1">
                <a:solidFill>
                  <a:srgbClr val="333333"/>
                </a:solidFill>
              </a:rPr>
              <a:t>kacamata</a:t>
            </a:r>
            <a:r>
              <a:rPr lang="en-AU" altLang="de-DE" sz="2400" dirty="0">
                <a:solidFill>
                  <a:srgbClr val="333333"/>
                </a:solidFill>
              </a:rPr>
              <a:t> </a:t>
            </a:r>
            <a:r>
              <a:rPr lang="en-AU" altLang="de-DE" sz="2400" dirty="0" err="1">
                <a:solidFill>
                  <a:srgbClr val="333333"/>
                </a:solidFill>
              </a:rPr>
              <a:t>hitam</a:t>
            </a:r>
            <a:r>
              <a:rPr lang="en-AU" altLang="de-DE" sz="2400" dirty="0">
                <a:solidFill>
                  <a:srgbClr val="333333"/>
                </a:solidFill>
              </a:rPr>
              <a:t> </a:t>
            </a:r>
            <a:r>
              <a:rPr lang="en-AU" altLang="de-DE" sz="2400" dirty="0" err="1">
                <a:solidFill>
                  <a:srgbClr val="333333"/>
                </a:solidFill>
              </a:rPr>
              <a:t>untuk</a:t>
            </a:r>
            <a:r>
              <a:rPr lang="en-AU" altLang="de-DE" sz="2400" dirty="0">
                <a:solidFill>
                  <a:srgbClr val="333333"/>
                </a:solidFill>
              </a:rPr>
              <a:t> </a:t>
            </a:r>
            <a:r>
              <a:rPr lang="en-AU" altLang="de-DE" sz="2400" dirty="0" err="1">
                <a:solidFill>
                  <a:srgbClr val="333333"/>
                </a:solidFill>
              </a:rPr>
              <a:t>menyamar</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Tapi</a:t>
            </a:r>
            <a:r>
              <a:rPr lang="en-AU" altLang="de-DE" sz="2400" dirty="0">
                <a:solidFill>
                  <a:srgbClr val="004992"/>
                </a:solidFill>
              </a:rPr>
              <a:t>: </a:t>
            </a:r>
            <a:r>
              <a:rPr lang="en-AU" altLang="de-DE" sz="2400" dirty="0" err="1">
                <a:solidFill>
                  <a:srgbClr val="333333"/>
                </a:solidFill>
              </a:rPr>
              <a:t>Karena</a:t>
            </a:r>
            <a:r>
              <a:rPr lang="en-AU" altLang="de-DE" sz="2400" dirty="0">
                <a:solidFill>
                  <a:srgbClr val="333333"/>
                </a:solidFill>
              </a:rPr>
              <a:t> </a:t>
            </a:r>
            <a:r>
              <a:rPr lang="en-AU" altLang="de-DE" sz="2400" dirty="0" err="1">
                <a:solidFill>
                  <a:srgbClr val="333333"/>
                </a:solidFill>
              </a:rPr>
              <a:t>perilakunya</a:t>
            </a:r>
            <a:r>
              <a:rPr lang="en-AU" altLang="de-DE" sz="2400" dirty="0">
                <a:solidFill>
                  <a:srgbClr val="333333"/>
                </a:solidFill>
              </a:rPr>
              <a:t> yang </a:t>
            </a:r>
            <a:r>
              <a:rPr lang="en-AU" altLang="de-DE" sz="2400" dirty="0" err="1">
                <a:solidFill>
                  <a:srgbClr val="333333"/>
                </a:solidFill>
              </a:rPr>
              <a:t>aneh</a:t>
            </a:r>
            <a:r>
              <a:rPr lang="en-AU" altLang="de-DE" sz="2400" dirty="0">
                <a:solidFill>
                  <a:srgbClr val="333333"/>
                </a:solidFill>
              </a:rPr>
              <a:t>, </a:t>
            </a:r>
            <a:r>
              <a:rPr lang="en-AU" altLang="de-DE" sz="2400" dirty="0" err="1">
                <a:solidFill>
                  <a:srgbClr val="333333"/>
                </a:solidFill>
              </a:rPr>
              <a:t>dia</a:t>
            </a:r>
            <a:r>
              <a:rPr lang="en-AU" altLang="de-DE" sz="2400" dirty="0">
                <a:solidFill>
                  <a:srgbClr val="333333"/>
                </a:solidFill>
              </a:rPr>
              <a:t> </a:t>
            </a:r>
            <a:r>
              <a:rPr lang="en-AU" altLang="de-DE" sz="2400" dirty="0" err="1">
                <a:solidFill>
                  <a:srgbClr val="333333"/>
                </a:solidFill>
              </a:rPr>
              <a:t>menarik</a:t>
            </a:r>
            <a:r>
              <a:rPr lang="en-AU" altLang="de-DE" sz="2400" dirty="0">
                <a:solidFill>
                  <a:srgbClr val="333333"/>
                </a:solidFill>
              </a:rPr>
              <a:t> </a:t>
            </a:r>
            <a:r>
              <a:rPr lang="en-AU" altLang="de-DE" sz="2400" dirty="0" err="1">
                <a:solidFill>
                  <a:srgbClr val="333333"/>
                </a:solidFill>
              </a:rPr>
              <a:t>perhatian</a:t>
            </a:r>
            <a:r>
              <a:rPr lang="en-AU" altLang="de-DE" sz="2400" dirty="0">
                <a:solidFill>
                  <a:srgbClr val="333333"/>
                </a:solidFill>
              </a:rPr>
              <a:t> orang.</a:t>
            </a:r>
          </a:p>
          <a:p>
            <a:pPr lvl="0" defTabSz="914400" fontAlgn="base">
              <a:lnSpc>
                <a:spcPct val="100000"/>
              </a:lnSpc>
              <a:spcBef>
                <a:spcPts val="1200"/>
              </a:spcBef>
            </a:pPr>
            <a:r>
              <a:rPr lang="en-AU" altLang="de-DE" sz="2400" dirty="0">
                <a:solidFill>
                  <a:srgbClr val="333333"/>
                </a:solidFill>
              </a:rPr>
              <a:t>Kita </a:t>
            </a:r>
            <a:r>
              <a:rPr lang="en-AU" altLang="de-DE" sz="2400" dirty="0" err="1">
                <a:solidFill>
                  <a:srgbClr val="333333"/>
                </a:solidFill>
              </a:rPr>
              <a:t>semua</a:t>
            </a:r>
            <a:r>
              <a:rPr lang="en-AU" altLang="de-DE" sz="2400" dirty="0">
                <a:solidFill>
                  <a:srgbClr val="333333"/>
                </a:solidFill>
              </a:rPr>
              <a:t> </a:t>
            </a:r>
            <a:r>
              <a:rPr lang="en-AU" altLang="de-DE" sz="2400" dirty="0" err="1">
                <a:solidFill>
                  <a:srgbClr val="333333"/>
                </a:solidFill>
              </a:rPr>
              <a:t>pernah</a:t>
            </a:r>
            <a:r>
              <a:rPr lang="en-AU" altLang="de-DE" sz="2400" dirty="0">
                <a:solidFill>
                  <a:srgbClr val="333333"/>
                </a:solidFill>
              </a:rPr>
              <a:t> </a:t>
            </a:r>
            <a:r>
              <a:rPr lang="en-AU" altLang="de-DE" sz="2400" dirty="0" err="1">
                <a:solidFill>
                  <a:srgbClr val="333333"/>
                </a:solidFill>
              </a:rPr>
              <a:t>berbuat</a:t>
            </a:r>
            <a:r>
              <a:rPr lang="en-AU" altLang="de-DE" sz="2400" dirty="0">
                <a:solidFill>
                  <a:srgbClr val="333333"/>
                </a:solidFill>
              </a:rPr>
              <a:t> </a:t>
            </a:r>
            <a:r>
              <a:rPr lang="en-AU" altLang="de-DE" sz="2400" dirty="0" err="1">
                <a:solidFill>
                  <a:srgbClr val="333333"/>
                </a:solidFill>
              </a:rPr>
              <a:t>salah</a:t>
            </a:r>
            <a:r>
              <a:rPr lang="en-AU" altLang="de-DE" sz="2400" dirty="0">
                <a:solidFill>
                  <a:srgbClr val="333333"/>
                </a:solidFill>
              </a:rPr>
              <a:t>! – </a:t>
            </a:r>
            <a:r>
              <a:rPr lang="en-AU" altLang="de-DE" sz="2400" dirty="0" err="1">
                <a:solidFill>
                  <a:srgbClr val="333333"/>
                </a:solidFill>
              </a:rPr>
              <a:t>selalu</a:t>
            </a:r>
            <a:r>
              <a:rPr lang="en-AU" altLang="de-DE" sz="2400" dirty="0">
                <a:solidFill>
                  <a:srgbClr val="333333"/>
                </a:solidFill>
              </a:rPr>
              <a:t> </a:t>
            </a:r>
            <a:r>
              <a:rPr lang="en-AU" altLang="de-DE" sz="2400" dirty="0" err="1">
                <a:solidFill>
                  <a:srgbClr val="333333"/>
                </a:solidFill>
              </a:rPr>
              <a:t>mengambil</a:t>
            </a:r>
            <a:r>
              <a:rPr lang="en-AU" altLang="de-DE" sz="2400" dirty="0">
                <a:solidFill>
                  <a:srgbClr val="333333"/>
                </a:solidFill>
              </a:rPr>
              <a:t> </a:t>
            </a:r>
            <a:r>
              <a:rPr lang="en-AU" altLang="de-DE" sz="2400" dirty="0" err="1">
                <a:solidFill>
                  <a:srgbClr val="333333"/>
                </a:solidFill>
              </a:rPr>
              <a:t>sudut</a:t>
            </a:r>
            <a:r>
              <a:rPr lang="en-AU" altLang="de-DE" sz="2400" dirty="0">
                <a:solidFill>
                  <a:srgbClr val="333333"/>
                </a:solidFill>
              </a:rPr>
              <a:t> </a:t>
            </a:r>
            <a:r>
              <a:rPr lang="en-AU" altLang="de-DE" sz="2400" dirty="0" err="1">
                <a:solidFill>
                  <a:srgbClr val="333333"/>
                </a:solidFill>
              </a:rPr>
              <a:t>pandang</a:t>
            </a:r>
            <a:r>
              <a:rPr lang="en-AU" altLang="de-DE" sz="2400" dirty="0">
                <a:solidFill>
                  <a:srgbClr val="333333"/>
                </a:solidFill>
              </a:rPr>
              <a:t> yang </a:t>
            </a:r>
            <a:r>
              <a:rPr lang="en-AU" altLang="de-DE" sz="2400" dirty="0" err="1">
                <a:solidFill>
                  <a:srgbClr val="333333"/>
                </a:solidFill>
              </a:rPr>
              <a:t>berbeda</a:t>
            </a:r>
            <a:r>
              <a:rPr lang="en-AU" altLang="de-DE" sz="2400" dirty="0">
                <a:solidFill>
                  <a:srgbClr val="333333"/>
                </a:solidFill>
              </a:rPr>
              <a:t> </a:t>
            </a:r>
            <a:r>
              <a:rPr lang="en-AU" altLang="de-DE" sz="2400" dirty="0" err="1">
                <a:solidFill>
                  <a:srgbClr val="333333"/>
                </a:solidFill>
              </a:rPr>
              <a:t>sebagai</a:t>
            </a:r>
            <a:r>
              <a:rPr lang="en-AU" altLang="de-DE" sz="2400" dirty="0">
                <a:solidFill>
                  <a:srgbClr val="333333"/>
                </a:solidFill>
              </a:rPr>
              <a:t> </a:t>
            </a:r>
            <a:r>
              <a:rPr lang="en-AU" altLang="de-DE" sz="2400" dirty="0" err="1">
                <a:solidFill>
                  <a:srgbClr val="333333"/>
                </a:solidFill>
              </a:rPr>
              <a:t>pertimbangan</a:t>
            </a:r>
            <a:r>
              <a:rPr lang="en-AU"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45</a:t>
            </a:fld>
            <a:endParaRPr lang="de-DE" altLang="de-DE">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Terimakasih</a:t>
            </a:r>
            <a:r>
              <a:rPr lang="en-US" altLang="ko-KR" sz="3600" dirty="0">
                <a:latin typeface="+mn-lt"/>
                <a:ea typeface="+mn-ea"/>
                <a:cs typeface="+mn-cs"/>
              </a:rPr>
              <a:t> </a:t>
            </a:r>
            <a:r>
              <a:rPr lang="en-US" altLang="ko-KR" sz="3600" dirty="0" err="1">
                <a:latin typeface="+mn-lt"/>
                <a:ea typeface="+mn-ea"/>
                <a:cs typeface="+mn-cs"/>
              </a:rPr>
              <a:t>atas</a:t>
            </a:r>
            <a:r>
              <a:rPr lang="en-US" altLang="ko-KR" sz="3600" dirty="0">
                <a:latin typeface="+mn-lt"/>
                <a:ea typeface="+mn-ea"/>
                <a:cs typeface="+mn-cs"/>
              </a:rPr>
              <a:t> </a:t>
            </a:r>
            <a:r>
              <a:rPr lang="en-US" altLang="ko-KR" sz="3600" dirty="0" err="1">
                <a:latin typeface="+mn-lt"/>
                <a:ea typeface="+mn-ea"/>
                <a:cs typeface="+mn-cs"/>
              </a:rPr>
              <a:t>perhatiannya</a:t>
            </a:r>
            <a:r>
              <a:rPr lang="en-US" altLang="ko-KR" sz="3600" dirty="0">
                <a:latin typeface="+mn-lt"/>
                <a:ea typeface="+mn-ea"/>
                <a:cs typeface="+mn-cs"/>
              </a:rPr>
              <a:t>!</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untuk</a:t>
            </a:r>
            <a:r>
              <a:rPr lang="en-US" altLang="ko-KR" i="1" dirty="0">
                <a:solidFill>
                  <a:srgbClr val="004992"/>
                </a:solidFill>
              </a:rPr>
              <a:t> </a:t>
            </a:r>
            <a:r>
              <a:rPr lang="en-US" altLang="ko-KR" i="1" dirty="0" err="1">
                <a:solidFill>
                  <a:srgbClr val="004992"/>
                </a:solidFill>
              </a:rPr>
              <a:t>terapis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sv-SE" altLang="ko-KR" dirty="0">
                <a:solidFill>
                  <a:srgbClr val="004992"/>
                </a:solidFill>
              </a:rPr>
              <a:t>Silakan bagikan lembar kerja. Perkenalkan aplikasi COGITO (unduh secara gratis)</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76179336-0028-4C89-9639-B4EE60C6B019}" type="slidenum">
              <a:rPr lang="de-DE" altLang="de-DE" smtClean="0">
                <a:latin typeface="+mn-lt"/>
                <a:cs typeface="+mn-cs"/>
              </a:rPr>
              <a:pPr/>
              <a:t>46</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cs typeface="+mn-cs"/>
              </a:rPr>
              <a:t>www.uke.de/mct_app</a:t>
            </a:r>
            <a:endParaRPr lang="de-DE"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648420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Pelatihan Terapi Metakognitif 6 – Untuk Bersikap Empati… II</a:t>
            </a:r>
          </a:p>
        </p:txBody>
      </p:sp>
      <p:sp>
        <p:nvSpPr>
          <p:cNvPr id="4" name="Slide Number Placeholder 3"/>
          <p:cNvSpPr>
            <a:spLocks noGrp="1"/>
          </p:cNvSpPr>
          <p:nvPr>
            <p:ph type="sldNum" sz="quarter" idx="12"/>
          </p:nvPr>
        </p:nvSpPr>
        <p:spPr/>
        <p:txBody>
          <a:bodyPr/>
          <a:lstStyle/>
          <a:p>
            <a:fld id="{97508C96-99BA-4C0D-92FF-0C19C64FE06D}" type="slidenum">
              <a:rPr lang="de-DE" altLang="de-DE" smtClean="0">
                <a:latin typeface="+mn-lt"/>
                <a:cs typeface="+mn-cs"/>
              </a:rPr>
              <a:pPr/>
              <a:t>47</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73556726"/>
              </p:ext>
            </p:extLst>
          </p:nvPr>
        </p:nvGraphicFramePr>
        <p:xfrm>
          <a:off x="408954" y="2011680"/>
          <a:ext cx="11375999" cy="429442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Lili Vieira de Carvalho</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Calibri Light"/>
                          <a:ea typeface="ＭＳ Ｐゴシック" pitchFamily="34" charset="-128"/>
                        </a:rPr>
                        <a:t>Tattoo poser </a:t>
                      </a:r>
                      <a:endParaRPr kumimoji="0" 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Muffet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Written statements (old, handwritten letters)/Schriftliche Äußerung (alte, handgeschriebene Briefe)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don2g</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turkish parade </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turkish/muslim?“ (turkish parade)/”Typisch türkisch?“ (türkische Parade)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stephcarter</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Froehliche Weihnachten!!! (Day 44)</a:t>
                      </a:r>
                      <a:endParaRPr kumimoji="0" lang="en-US"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„typical german?“ (woman in dirndl dress)/„Typisch deutsch?” (Frau in Dirnd)</a:t>
                      </a:r>
                      <a:endParaRPr kumimoji="0" lang="en-US"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Britta Block</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library/</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a:t>
                      </a:r>
                      <a:r>
                        <a:rPr kumimoji="0" lang="en-GB" sz="1000" b="0" i="0" u="none" strike="noStrike" cap="none" normalizeH="0" baseline="0" dirty="0" err="1">
                          <a:ln>
                            <a:noFill/>
                          </a:ln>
                          <a:solidFill>
                            <a:srgbClr val="333333"/>
                          </a:solidFill>
                          <a:effectLst/>
                          <a:latin typeface="Calibri Light"/>
                          <a:ea typeface="ＭＳ Ｐゴシック" pitchFamily="34" charset="-128"/>
                        </a:rPr>
                        <a:t>Bücherei</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M.A./ Christin Hoche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L. Müller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 -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ea typeface="ＭＳ Ｐゴシック" pitchFamily="34" charset="-128"/>
                        </a:rPr>
                        <a:t>Produced</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for</a:t>
                      </a:r>
                      <a:r>
                        <a:rPr kumimoji="0" lang="de-DE" sz="1000" b="0" i="0" u="none" strike="noStrike" cap="none" normalizeH="0" baseline="0" dirty="0">
                          <a:ln>
                            <a:noFill/>
                          </a:ln>
                          <a:solidFill>
                            <a:srgbClr val="333333"/>
                          </a:solidFill>
                          <a:effectLst/>
                          <a:latin typeface="Calibri Light"/>
                          <a:ea typeface="ＭＳ Ｐゴシック" pitchFamily="34" charset="-128"/>
                        </a:rPr>
                        <a:t> </a:t>
                      </a:r>
                      <a:r>
                        <a:rPr kumimoji="0" lang="de-DE" sz="1000" b="0" i="0" u="none" strike="noStrike" cap="none" normalizeH="0" baseline="0" dirty="0" err="1">
                          <a:ln>
                            <a:noFill/>
                          </a:ln>
                          <a:solidFill>
                            <a:srgbClr val="333333"/>
                          </a:solidFill>
                          <a:effectLst/>
                          <a:latin typeface="Calibri Light"/>
                          <a:ea typeface="ＭＳ Ｐゴシック" pitchFamily="34" charset="-128"/>
                        </a:rPr>
                        <a:t>the</a:t>
                      </a:r>
                      <a:r>
                        <a:rPr kumimoji="0" lang="de-DE" sz="1000" b="0" i="0" u="none" strike="noStrike" cap="none" normalizeH="0" baseline="0" dirty="0">
                          <a:ln>
                            <a:noFill/>
                          </a:ln>
                          <a:solidFill>
                            <a:srgbClr val="333333"/>
                          </a:solidFill>
                          <a:effectLst/>
                          <a:latin typeface="Calibri Light"/>
                          <a:ea typeface="ＭＳ Ｐゴシック" pitchFamily="34" charset="-128"/>
                        </a:rPr>
                        <a:t>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ea typeface="ＭＳ Ｐゴシック" pitchFamily="34" charset="-128"/>
                        </a:rPr>
                        <a:t>Comic strip: museum/</a:t>
                      </a:r>
                      <a:r>
                        <a:rPr kumimoji="0" lang="en-GB" sz="1000" b="0" i="0" u="none" strike="noStrike" cap="none" normalizeH="0" baseline="0" dirty="0" err="1">
                          <a:ln>
                            <a:noFill/>
                          </a:ln>
                          <a:solidFill>
                            <a:srgbClr val="333333"/>
                          </a:solidFill>
                          <a:effectLst/>
                          <a:latin typeface="Calibri Light"/>
                          <a:ea typeface="ＭＳ Ｐゴシック" pitchFamily="34" charset="-128"/>
                        </a:rPr>
                        <a:t>Bildergeschichte</a:t>
                      </a:r>
                      <a:r>
                        <a:rPr kumimoji="0" lang="en-GB" sz="1000" b="0" i="0" u="none" strike="noStrike" cap="none" normalizeH="0" baseline="0" dirty="0">
                          <a:ln>
                            <a:noFill/>
                          </a:ln>
                          <a:solidFill>
                            <a:srgbClr val="333333"/>
                          </a:solidFill>
                          <a:effectLst/>
                          <a:latin typeface="Calibri Light"/>
                          <a:ea typeface="ＭＳ Ｐゴシック" pitchFamily="34" charset="-128"/>
                        </a:rPr>
                        <a:t>: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ea typeface="ＭＳ Ｐゴシック" pitchFamily="34" charset="-128"/>
                        </a:rPr>
                        <a:t>Marina Ruiz-Villarreal </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ＭＳ Ｐゴシック" pitchFamily="34" charset="-128"/>
                        </a:rPr>
                        <a:t>- -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Comic strip: overweight man, football, burglary, twins/Bildergeschichten: dicker Mann, Fußball, Einbruch, Zwillinge </a:t>
                      </a:r>
                      <a:endParaRPr kumimoji="0" lang="en-GB"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3268</Words>
  <Application>Microsoft Office PowerPoint</Application>
  <PresentationFormat>Benutzerdefiniert</PresentationFormat>
  <Paragraphs>442</Paragraphs>
  <Slides>47</Slides>
  <Notes>47</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47</vt:i4>
      </vt:variant>
    </vt:vector>
  </HeadingPairs>
  <TitlesOfParts>
    <vt:vector size="54" baseType="lpstr">
      <vt:lpstr>Arial</vt:lpstr>
      <vt:lpstr>Symbol</vt:lpstr>
      <vt:lpstr>Times New Roman</vt:lpstr>
      <vt:lpstr>Calibri Light</vt:lpstr>
      <vt:lpstr>WingDings</vt:lpstr>
      <vt:lpstr>UKE_PPT-Vorlage_16zu9</vt:lpstr>
      <vt:lpstr>1_UKE_PPT-Vorlage_16zu9</vt:lpstr>
      <vt:lpstr>MCT 6 B BADE – Untuk Bersikap Empati… II</vt:lpstr>
      <vt:lpstr>Saat anda mengenal seseorang, apa yang anda lihat pertama kali? Seberapa handal hal tersebut dalam memberikan penilaian yang baik?</vt:lpstr>
      <vt:lpstr>Saat anda mengenal seseorang, apa yang anda lihat pertama kali? Seberapa handal hal tersebut dalam memberikan penilaian yang baik?</vt:lpstr>
      <vt:lpstr>Sumber informasi apa saja yang bisa dijadikan pertimbangan? Bagaimana hal ini bisa diandalkan?</vt:lpstr>
      <vt:lpstr>Sumber informasi apa saja yang bisa dijadikan pertimbangan? Bagaimana hal ini bisa diandalkan?</vt:lpstr>
      <vt:lpstr>Keuntungan dan kerugian dari petunjuk/bukti sosial</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Silahkan didiskusikan keuntungan dan kerugian dari gambar berikut ini dalam memberi penilaian pada seseorang</vt:lpstr>
      <vt:lpstr>Penampilan dan Kenyataannya!</vt:lpstr>
      <vt:lpstr>Mengapa kita mempelajarinya?</vt:lpstr>
      <vt:lpstr>Mengapa kita mempelajarinya?</vt:lpstr>
      <vt:lpstr>Bagaimana kurang empati bisa meningkatkan salah interpretasi selama psikosis – contoh</vt:lpstr>
      <vt:lpstr>Latihan</vt:lpstr>
      <vt:lpstr>Latihan</vt:lpstr>
      <vt:lpstr>Latihan</vt:lpstr>
      <vt:lpstr>PowerPoint-Präsentation</vt:lpstr>
      <vt:lpstr>Pria yang sangat gemuk jatuh dari kursi Apa yang kebanyakan orang pikirkan?...</vt:lpstr>
      <vt:lpstr>Ayo Berlatih!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pilihan: Video Clip</vt:lpstr>
      <vt:lpstr>PowerPoint-Präsentation</vt:lpstr>
      <vt:lpstr>PowerPoint-Präsentation</vt:lpstr>
      <vt:lpstr>PowerPoint-Präsentation</vt:lpstr>
      <vt:lpstr>PowerPoint-Präsentation</vt:lpstr>
      <vt:lpstr>Praktek dalam Kehidupan Sehari-hari</vt:lpstr>
      <vt:lpstr>Praktek dalam Kehidupan Sehari-hari</vt:lpstr>
      <vt:lpstr>Praktek dalam Kehidupan Sehari-hari</vt:lpstr>
      <vt:lpstr>Apa hubungannya dengan Psikosis?</vt:lpstr>
      <vt:lpstr>Terimakasih atas perhatiannya!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262</cp:revision>
  <dcterms:created xsi:type="dcterms:W3CDTF">2004-06-30T16:15:23Z</dcterms:created>
  <dcterms:modified xsi:type="dcterms:W3CDTF">2022-01-24T10:17:53Z</dcterms:modified>
</cp:coreProperties>
</file>