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39" r:id="rId1"/>
    <p:sldMasterId id="2147483952" r:id="rId2"/>
  </p:sldMasterIdLst>
  <p:notesMasterIdLst>
    <p:notesMasterId r:id="rId80"/>
  </p:notesMasterIdLst>
  <p:handoutMasterIdLst>
    <p:handoutMasterId r:id="rId81"/>
  </p:handoutMasterIdLst>
  <p:sldIdLst>
    <p:sldId id="694" r:id="rId3"/>
    <p:sldId id="619" r:id="rId4"/>
    <p:sldId id="669" r:id="rId5"/>
    <p:sldId id="668" r:id="rId6"/>
    <p:sldId id="643" r:id="rId7"/>
    <p:sldId id="672" r:id="rId8"/>
    <p:sldId id="671" r:id="rId9"/>
    <p:sldId id="670" r:id="rId10"/>
    <p:sldId id="477" r:id="rId11"/>
    <p:sldId id="625" r:id="rId12"/>
    <p:sldId id="674" r:id="rId13"/>
    <p:sldId id="673" r:id="rId14"/>
    <p:sldId id="578" r:id="rId15"/>
    <p:sldId id="580" r:id="rId16"/>
    <p:sldId id="626" r:id="rId17"/>
    <p:sldId id="610" r:id="rId18"/>
    <p:sldId id="568" r:id="rId19"/>
    <p:sldId id="675" r:id="rId20"/>
    <p:sldId id="603" r:id="rId21"/>
    <p:sldId id="630" r:id="rId22"/>
    <p:sldId id="678" r:id="rId23"/>
    <p:sldId id="677" r:id="rId24"/>
    <p:sldId id="676" r:id="rId25"/>
    <p:sldId id="485" r:id="rId26"/>
    <p:sldId id="486" r:id="rId27"/>
    <p:sldId id="509" r:id="rId28"/>
    <p:sldId id="589" r:id="rId29"/>
    <p:sldId id="590" r:id="rId30"/>
    <p:sldId id="591" r:id="rId31"/>
    <p:sldId id="491" r:id="rId32"/>
    <p:sldId id="492" r:id="rId33"/>
    <p:sldId id="592" r:id="rId34"/>
    <p:sldId id="593" r:id="rId35"/>
    <p:sldId id="666" r:id="rId36"/>
    <p:sldId id="594" r:id="rId37"/>
    <p:sldId id="595" r:id="rId38"/>
    <p:sldId id="524" r:id="rId39"/>
    <p:sldId id="525" r:id="rId40"/>
    <p:sldId id="489" r:id="rId41"/>
    <p:sldId id="599" r:id="rId42"/>
    <p:sldId id="552" r:id="rId43"/>
    <p:sldId id="553" r:id="rId44"/>
    <p:sldId id="526" r:id="rId45"/>
    <p:sldId id="527" r:id="rId46"/>
    <p:sldId id="497" r:id="rId47"/>
    <p:sldId id="498" r:id="rId48"/>
    <p:sldId id="503" r:id="rId49"/>
    <p:sldId id="504" r:id="rId50"/>
    <p:sldId id="540" r:id="rId51"/>
    <p:sldId id="541" r:id="rId52"/>
    <p:sldId id="542" r:id="rId53"/>
    <p:sldId id="543" r:id="rId54"/>
    <p:sldId id="596" r:id="rId55"/>
    <p:sldId id="597" r:id="rId56"/>
    <p:sldId id="548" r:id="rId57"/>
    <p:sldId id="549" r:id="rId58"/>
    <p:sldId id="522" r:id="rId59"/>
    <p:sldId id="523" r:id="rId60"/>
    <p:sldId id="661" r:id="rId61"/>
    <p:sldId id="682" r:id="rId62"/>
    <p:sldId id="681" r:id="rId63"/>
    <p:sldId id="680" r:id="rId64"/>
    <p:sldId id="679" r:id="rId65"/>
    <p:sldId id="633" r:id="rId66"/>
    <p:sldId id="684" r:id="rId67"/>
    <p:sldId id="683" r:id="rId68"/>
    <p:sldId id="667" r:id="rId69"/>
    <p:sldId id="612" r:id="rId70"/>
    <p:sldId id="685" r:id="rId71"/>
    <p:sldId id="686" r:id="rId72"/>
    <p:sldId id="687" r:id="rId73"/>
    <p:sldId id="688" r:id="rId74"/>
    <p:sldId id="689" r:id="rId75"/>
    <p:sldId id="690" r:id="rId76"/>
    <p:sldId id="691" r:id="rId77"/>
    <p:sldId id="692" r:id="rId78"/>
    <p:sldId id="693" r:id="rId79"/>
  </p:sldIdLst>
  <p:sldSz cx="12195175" cy="6858000"/>
  <p:notesSz cx="7099300" cy="10234613"/>
  <p:embeddedFontLst>
    <p:embeddedFont>
      <p:font typeface="Calibri Light" panose="020F0302020204030204" pitchFamily="34" charset="0"/>
      <p:regular r:id="rId82"/>
      <p:italic r:id="rId83"/>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18" autoAdjust="0"/>
    <p:restoredTop sz="94577" autoAdjust="0"/>
  </p:normalViewPr>
  <p:slideViewPr>
    <p:cSldViewPr>
      <p:cViewPr varScale="1">
        <p:scale>
          <a:sx n="67" d="100"/>
          <a:sy n="67" d="100"/>
        </p:scale>
        <p:origin x="844" y="52"/>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25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font" Target="fonts/font1.fntdata"/><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handoutMaster" Target="handoutMasters/handoutMaster1.xml"/><Relationship Id="rId86"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3AC794FC-84D4-4478-AB60-DE65551B069D}" type="slidenum">
              <a:rPr lang="en-GB" altLang="de-DE"/>
              <a:pPr/>
              <a:t>‹Nr.›</a:t>
            </a:fld>
            <a:endParaRPr lang="en-GB" altLang="de-DE"/>
          </a:p>
        </p:txBody>
      </p:sp>
    </p:spTree>
    <p:extLst>
      <p:ext uri="{BB962C8B-B14F-4D97-AF65-F5344CB8AC3E}">
        <p14:creationId xmlns:p14="http://schemas.microsoft.com/office/powerpoint/2010/main" val="786274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0752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92E733E5-6934-4C69-931B-8C8D5AE6C05B}" type="slidenum">
              <a:rPr lang="de-DE" altLang="de-DE"/>
              <a:pPr/>
              <a:t>‹Nr.›</a:t>
            </a:fld>
            <a:endParaRPr lang="de-DE" altLang="de-DE"/>
          </a:p>
        </p:txBody>
      </p:sp>
    </p:spTree>
    <p:extLst>
      <p:ext uri="{BB962C8B-B14F-4D97-AF65-F5344CB8AC3E}">
        <p14:creationId xmlns:p14="http://schemas.microsoft.com/office/powerpoint/2010/main" val="36757588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D3609A-9418-40EA-8D58-39C491284A75}" type="slidenum">
              <a:rPr lang="de-DE" altLang="de-DE" sz="1400"/>
              <a:pPr eaLnBrk="1" hangingPunct="1">
                <a:spcBef>
                  <a:spcPct val="0"/>
                </a:spcBef>
              </a:pPr>
              <a:t>2</a:t>
            </a:fld>
            <a:endParaRPr lang="de-DE" altLang="de-DE" sz="1400"/>
          </a:p>
        </p:txBody>
      </p:sp>
      <p:sp>
        <p:nvSpPr>
          <p:cNvPr id="111619" name="Rectangle 3074"/>
          <p:cNvSpPr>
            <a:spLocks noGrp="1" noRot="1" noChangeAspect="1" noChangeArrowheads="1" noTextEdit="1"/>
          </p:cNvSpPr>
          <p:nvPr>
            <p:ph type="sldImg"/>
          </p:nvPr>
        </p:nvSpPr>
        <p:spPr>
          <a:xfrm>
            <a:off x="141288" y="768350"/>
            <a:ext cx="6821487" cy="3836988"/>
          </a:xfrm>
          <a:ln/>
        </p:spPr>
      </p:sp>
      <p:sp>
        <p:nvSpPr>
          <p:cNvPr id="11162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958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D3609A-9418-40EA-8D58-39C491284A75}" type="slidenum">
              <a:rPr lang="de-DE" altLang="de-DE" sz="1400"/>
              <a:pPr eaLnBrk="1" hangingPunct="1">
                <a:spcBef>
                  <a:spcPct val="0"/>
                </a:spcBef>
              </a:pPr>
              <a:t>3</a:t>
            </a:fld>
            <a:endParaRPr lang="de-DE" altLang="de-DE" sz="1400"/>
          </a:p>
        </p:txBody>
      </p:sp>
      <p:sp>
        <p:nvSpPr>
          <p:cNvPr id="111619" name="Rectangle 3074"/>
          <p:cNvSpPr>
            <a:spLocks noGrp="1" noRot="1" noChangeAspect="1" noChangeArrowheads="1" noTextEdit="1"/>
          </p:cNvSpPr>
          <p:nvPr>
            <p:ph type="sldImg"/>
          </p:nvPr>
        </p:nvSpPr>
        <p:spPr>
          <a:xfrm>
            <a:off x="141288" y="768350"/>
            <a:ext cx="6821487" cy="3836988"/>
          </a:xfrm>
          <a:ln/>
        </p:spPr>
      </p:sp>
      <p:sp>
        <p:nvSpPr>
          <p:cNvPr id="11162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958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D3609A-9418-40EA-8D58-39C491284A75}" type="slidenum">
              <a:rPr lang="de-DE" altLang="de-DE" sz="1400"/>
              <a:pPr eaLnBrk="1" hangingPunct="1">
                <a:spcBef>
                  <a:spcPct val="0"/>
                </a:spcBef>
              </a:pPr>
              <a:t>4</a:t>
            </a:fld>
            <a:endParaRPr lang="de-DE" altLang="de-DE" sz="1400"/>
          </a:p>
        </p:txBody>
      </p:sp>
      <p:sp>
        <p:nvSpPr>
          <p:cNvPr id="111619" name="Rectangle 3074"/>
          <p:cNvSpPr>
            <a:spLocks noGrp="1" noRot="1" noChangeAspect="1" noChangeArrowheads="1" noTextEdit="1"/>
          </p:cNvSpPr>
          <p:nvPr>
            <p:ph type="sldImg"/>
          </p:nvPr>
        </p:nvSpPr>
        <p:spPr>
          <a:xfrm>
            <a:off x="141288" y="768350"/>
            <a:ext cx="6821487" cy="3836988"/>
          </a:xfrm>
          <a:ln/>
        </p:spPr>
      </p:sp>
      <p:sp>
        <p:nvSpPr>
          <p:cNvPr id="11162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958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F9CB54-9846-4A7F-829A-D36658A4082E}" type="slidenum">
              <a:rPr lang="de-DE" altLang="de-DE" sz="1400"/>
              <a:pPr eaLnBrk="1" hangingPunct="1">
                <a:spcBef>
                  <a:spcPct val="0"/>
                </a:spcBef>
              </a:pPr>
              <a:t>5</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1029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F9CB54-9846-4A7F-829A-D36658A4082E}" type="slidenum">
              <a:rPr lang="de-DE" altLang="de-DE" sz="1400"/>
              <a:pPr eaLnBrk="1" hangingPunct="1">
                <a:spcBef>
                  <a:spcPct val="0"/>
                </a:spcBef>
              </a:pPr>
              <a:t>6</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1029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F9CB54-9846-4A7F-829A-D36658A4082E}" type="slidenum">
              <a:rPr lang="de-DE" altLang="de-DE" sz="1400"/>
              <a:pPr eaLnBrk="1" hangingPunct="1">
                <a:spcBef>
                  <a:spcPct val="0"/>
                </a:spcBef>
              </a:pPr>
              <a:t>7</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1029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F9CB54-9846-4A7F-829A-D36658A4082E}" type="slidenum">
              <a:rPr lang="de-DE" altLang="de-DE" sz="1400"/>
              <a:pPr eaLnBrk="1" hangingPunct="1">
                <a:spcBef>
                  <a:spcPct val="0"/>
                </a:spcBef>
              </a:pPr>
              <a:t>8</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1029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545A87-B57A-4A1D-A132-8024EAFE4C55}" type="slidenum">
              <a:rPr lang="de-DE" altLang="de-DE" sz="1400"/>
              <a:pPr eaLnBrk="1" hangingPunct="1">
                <a:spcBef>
                  <a:spcPct val="0"/>
                </a:spcBef>
              </a:pPr>
              <a:t>9</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7906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D0E2F5-35B9-42BF-B338-36B6EA1E3463}" type="slidenum">
              <a:rPr lang="de-DE" altLang="de-DE" sz="1400"/>
              <a:pPr eaLnBrk="1" hangingPunct="1">
                <a:spcBef>
                  <a:spcPct val="0"/>
                </a:spcBef>
              </a:pPr>
              <a:t>10</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0296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D0E2F5-35B9-42BF-B338-36B6EA1E3463}" type="slidenum">
              <a:rPr lang="de-DE" altLang="de-DE" sz="1400"/>
              <a:pPr eaLnBrk="1" hangingPunct="1">
                <a:spcBef>
                  <a:spcPct val="0"/>
                </a:spcBef>
              </a:pPr>
              <a:t>11</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0296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D0E2F5-35B9-42BF-B338-36B6EA1E3463}" type="slidenum">
              <a:rPr lang="de-DE" altLang="de-DE" sz="1400"/>
              <a:pPr eaLnBrk="1" hangingPunct="1">
                <a:spcBef>
                  <a:spcPct val="0"/>
                </a:spcBef>
              </a:pPr>
              <a:t>12</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0296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CADECD-67C7-45C6-A300-8745511012FE}" type="slidenum">
              <a:rPr lang="de-DE" altLang="de-DE" sz="1400"/>
              <a:pPr eaLnBrk="1" hangingPunct="1">
                <a:spcBef>
                  <a:spcPct val="0"/>
                </a:spcBef>
              </a:pPr>
              <a:t>13</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7824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A1B438-DF19-4359-B353-C17DA2C68D61}" type="slidenum">
              <a:rPr lang="de-DE" altLang="de-DE" sz="1400"/>
              <a:pPr eaLnBrk="1" hangingPunct="1">
                <a:spcBef>
                  <a:spcPct val="0"/>
                </a:spcBef>
              </a:pPr>
              <a:t>14</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259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B87446-E658-4260-AC25-31B3C8D31159}" type="slidenum">
              <a:rPr lang="de-DE" altLang="de-DE" sz="1400"/>
              <a:pPr eaLnBrk="1" hangingPunct="1">
                <a:spcBef>
                  <a:spcPct val="0"/>
                </a:spcBef>
              </a:pPr>
              <a:t>15</a:t>
            </a:fld>
            <a:endParaRPr lang="de-DE" altLang="de-DE"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1324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B12E32-682B-42A1-ACF5-8B51DDB9EC1F}" type="slidenum">
              <a:rPr lang="de-DE" altLang="de-DE" sz="1400"/>
              <a:pPr eaLnBrk="1" hangingPunct="1">
                <a:spcBef>
                  <a:spcPct val="0"/>
                </a:spcBef>
              </a:pPr>
              <a:t>16</a:t>
            </a:fld>
            <a:endParaRPr lang="de-DE" altLang="de-DE" sz="1400"/>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4202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A9242A-E2CB-47DE-9681-7C6004437C97}" type="slidenum">
              <a:rPr lang="de-DE" altLang="de-DE" sz="1400"/>
              <a:pPr eaLnBrk="1" hangingPunct="1">
                <a:spcBef>
                  <a:spcPct val="0"/>
                </a:spcBef>
              </a:pPr>
              <a:t>17</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9778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A9242A-E2CB-47DE-9681-7C6004437C97}" type="slidenum">
              <a:rPr lang="de-DE" altLang="de-DE" sz="1400"/>
              <a:pPr eaLnBrk="1" hangingPunct="1">
                <a:spcBef>
                  <a:spcPct val="0"/>
                </a:spcBef>
              </a:pPr>
              <a:t>18</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97781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937033-64A8-4CA6-B38F-02B31C12678B}" type="slidenum">
              <a:rPr lang="de-DE" altLang="de-DE" sz="1400"/>
              <a:pPr eaLnBrk="1" hangingPunct="1">
                <a:spcBef>
                  <a:spcPct val="0"/>
                </a:spcBef>
              </a:pPr>
              <a:t>19</a:t>
            </a:fld>
            <a:endParaRPr lang="de-DE" altLang="de-DE" sz="1400"/>
          </a:p>
        </p:txBody>
      </p:sp>
      <p:sp>
        <p:nvSpPr>
          <p:cNvPr id="126979" name="Rectangle 2"/>
          <p:cNvSpPr>
            <a:spLocks noGrp="1" noRot="1" noChangeAspect="1" noChangeArrowheads="1" noTextEdit="1"/>
          </p:cNvSpPr>
          <p:nvPr>
            <p:ph type="sldImg"/>
          </p:nvPr>
        </p:nvSpPr>
        <p:spPr>
          <a:xfrm>
            <a:off x="139700" y="768350"/>
            <a:ext cx="6821488"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9315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726CB6-05F0-4FFE-86D3-B41498A488BC}" type="slidenum">
              <a:rPr lang="de-DE" altLang="de-DE" sz="1400"/>
              <a:pPr eaLnBrk="1" hangingPunct="1">
                <a:spcBef>
                  <a:spcPct val="0"/>
                </a:spcBef>
              </a:pPr>
              <a:t>20</a:t>
            </a:fld>
            <a:endParaRPr lang="de-DE" altLang="de-DE" sz="1400"/>
          </a:p>
        </p:txBody>
      </p:sp>
      <p:sp>
        <p:nvSpPr>
          <p:cNvPr id="131075" name="Rectangle 1026"/>
          <p:cNvSpPr>
            <a:spLocks noGrp="1" noRot="1" noChangeAspect="1" noChangeArrowheads="1" noTextEdit="1"/>
          </p:cNvSpPr>
          <p:nvPr>
            <p:ph type="sldImg"/>
          </p:nvPr>
        </p:nvSpPr>
        <p:spPr>
          <a:xfrm>
            <a:off x="141288" y="768350"/>
            <a:ext cx="6821487"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5991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726CB6-05F0-4FFE-86D3-B41498A488BC}" type="slidenum">
              <a:rPr lang="de-DE" altLang="de-DE" sz="1400"/>
              <a:pPr eaLnBrk="1" hangingPunct="1">
                <a:spcBef>
                  <a:spcPct val="0"/>
                </a:spcBef>
              </a:pPr>
              <a:t>21</a:t>
            </a:fld>
            <a:endParaRPr lang="de-DE" altLang="de-DE" sz="1400"/>
          </a:p>
        </p:txBody>
      </p:sp>
      <p:sp>
        <p:nvSpPr>
          <p:cNvPr id="131075" name="Rectangle 1026"/>
          <p:cNvSpPr>
            <a:spLocks noGrp="1" noRot="1" noChangeAspect="1" noChangeArrowheads="1" noTextEdit="1"/>
          </p:cNvSpPr>
          <p:nvPr>
            <p:ph type="sldImg"/>
          </p:nvPr>
        </p:nvSpPr>
        <p:spPr>
          <a:xfrm>
            <a:off x="141288" y="768350"/>
            <a:ext cx="6821487"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59912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726CB6-05F0-4FFE-86D3-B41498A488BC}" type="slidenum">
              <a:rPr lang="de-DE" altLang="de-DE" sz="1400"/>
              <a:pPr eaLnBrk="1" hangingPunct="1">
                <a:spcBef>
                  <a:spcPct val="0"/>
                </a:spcBef>
              </a:pPr>
              <a:t>22</a:t>
            </a:fld>
            <a:endParaRPr lang="de-DE" altLang="de-DE" sz="1400"/>
          </a:p>
        </p:txBody>
      </p:sp>
      <p:sp>
        <p:nvSpPr>
          <p:cNvPr id="131075" name="Rectangle 1026"/>
          <p:cNvSpPr>
            <a:spLocks noGrp="1" noRot="1" noChangeAspect="1" noChangeArrowheads="1" noTextEdit="1"/>
          </p:cNvSpPr>
          <p:nvPr>
            <p:ph type="sldImg"/>
          </p:nvPr>
        </p:nvSpPr>
        <p:spPr>
          <a:xfrm>
            <a:off x="141288" y="768350"/>
            <a:ext cx="6821487"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59912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726CB6-05F0-4FFE-86D3-B41498A488BC}" type="slidenum">
              <a:rPr lang="de-DE" altLang="de-DE" sz="1400"/>
              <a:pPr eaLnBrk="1" hangingPunct="1">
                <a:spcBef>
                  <a:spcPct val="0"/>
                </a:spcBef>
              </a:pPr>
              <a:t>23</a:t>
            </a:fld>
            <a:endParaRPr lang="de-DE" altLang="de-DE" sz="1400"/>
          </a:p>
        </p:txBody>
      </p:sp>
      <p:sp>
        <p:nvSpPr>
          <p:cNvPr id="131075" name="Rectangle 1026"/>
          <p:cNvSpPr>
            <a:spLocks noGrp="1" noRot="1" noChangeAspect="1" noChangeArrowheads="1" noTextEdit="1"/>
          </p:cNvSpPr>
          <p:nvPr>
            <p:ph type="sldImg"/>
          </p:nvPr>
        </p:nvSpPr>
        <p:spPr>
          <a:xfrm>
            <a:off x="141288" y="768350"/>
            <a:ext cx="6821487" cy="3836988"/>
          </a:xfrm>
          <a:ln/>
        </p:spPr>
      </p:sp>
      <p:sp>
        <p:nvSpPr>
          <p:cNvPr id="1310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59912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C5E01A-F8AA-414F-9E8C-8FC832AA44BD}" type="slidenum">
              <a:rPr lang="de-DE" altLang="de-DE" sz="1400"/>
              <a:pPr eaLnBrk="1" hangingPunct="1">
                <a:spcBef>
                  <a:spcPct val="0"/>
                </a:spcBef>
              </a:pPr>
              <a:t>24</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72642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954E22-9959-49DE-B6D2-449599255E59}" type="slidenum">
              <a:rPr lang="de-DE" altLang="de-DE" sz="1400"/>
              <a:pPr eaLnBrk="1" hangingPunct="1">
                <a:spcBef>
                  <a:spcPct val="0"/>
                </a:spcBef>
              </a:pPr>
              <a:t>25</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4343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F1C3B7-A24A-4295-8A97-7BCB6BFCD7EB}" type="slidenum">
              <a:rPr lang="de-DE" altLang="de-DE" sz="1400"/>
              <a:pPr eaLnBrk="1" hangingPunct="1">
                <a:spcBef>
                  <a:spcPct val="0"/>
                </a:spcBef>
              </a:pPr>
              <a:t>26</a:t>
            </a:fld>
            <a:endParaRPr lang="de-DE" altLang="de-DE"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71007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B3E75C-F2E7-4BAC-A54D-2560336754F7}" type="slidenum">
              <a:rPr lang="de-DE" altLang="de-DE" sz="1400"/>
              <a:pPr eaLnBrk="1" hangingPunct="1">
                <a:spcBef>
                  <a:spcPct val="0"/>
                </a:spcBef>
              </a:pPr>
              <a:t>27</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7384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5ADE4D-B007-4901-AC4C-1ABDBD193A91}" type="slidenum">
              <a:rPr lang="de-DE" altLang="de-DE" sz="1400"/>
              <a:pPr eaLnBrk="1" hangingPunct="1">
                <a:spcBef>
                  <a:spcPct val="0"/>
                </a:spcBef>
              </a:pPr>
              <a:t>28</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97498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6383F8-C82E-4F86-A641-C7094BFE419C}" type="slidenum">
              <a:rPr lang="de-DE" altLang="de-DE" sz="1400"/>
              <a:pPr eaLnBrk="1" hangingPunct="1">
                <a:spcBef>
                  <a:spcPct val="0"/>
                </a:spcBef>
              </a:pPr>
              <a:t>29</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90259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1EAE4D-74F2-42A8-87C0-15619A3355DA}" type="slidenum">
              <a:rPr lang="de-DE" altLang="de-DE" sz="1400"/>
              <a:pPr eaLnBrk="1" hangingPunct="1">
                <a:spcBef>
                  <a:spcPct val="0"/>
                </a:spcBef>
              </a:pPr>
              <a:t>30</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15515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2967C4-EE53-4630-86BD-4471B3C6E3A0}" type="slidenum">
              <a:rPr lang="de-DE" altLang="de-DE" sz="1400"/>
              <a:pPr eaLnBrk="1" hangingPunct="1">
                <a:spcBef>
                  <a:spcPct val="0"/>
                </a:spcBef>
              </a:pPr>
              <a:t>31</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46996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75B224-CB5E-4AE1-922E-C34952CA90AA}" type="slidenum">
              <a:rPr lang="de-DE" altLang="de-DE" sz="1400"/>
              <a:pPr eaLnBrk="1" hangingPunct="1">
                <a:spcBef>
                  <a:spcPct val="0"/>
                </a:spcBef>
              </a:pPr>
              <a:t>32</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58562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B5FA90-A1A2-4BA0-905F-59D3E617BE8B}" type="slidenum">
              <a:rPr lang="de-DE" altLang="de-DE" sz="1400"/>
              <a:pPr eaLnBrk="1" hangingPunct="1">
                <a:spcBef>
                  <a:spcPct val="0"/>
                </a:spcBef>
              </a:pPr>
              <a:t>33</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13978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D4995E-8D2C-4B15-BD7F-4BE4E3B28F30}" type="slidenum">
              <a:rPr lang="de-DE" altLang="de-DE" sz="1400"/>
              <a:pPr eaLnBrk="1" hangingPunct="1">
                <a:spcBef>
                  <a:spcPct val="0"/>
                </a:spcBef>
              </a:pPr>
              <a:t>35</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57162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8CB9C3-1682-4C96-A795-E8B701737A35}" type="slidenum">
              <a:rPr lang="de-DE" altLang="de-DE" sz="1400"/>
              <a:pPr eaLnBrk="1" hangingPunct="1">
                <a:spcBef>
                  <a:spcPct val="0"/>
                </a:spcBef>
              </a:pPr>
              <a:t>36</a:t>
            </a:fld>
            <a:endParaRPr lang="de-DE" altLang="de-DE" sz="1400"/>
          </a:p>
        </p:txBody>
      </p:sp>
      <p:sp>
        <p:nvSpPr>
          <p:cNvPr id="143363"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43364"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5020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082292-2E29-4327-8D3E-0B129E2EE4CA}" type="slidenum">
              <a:rPr lang="de-DE" altLang="de-DE" sz="1400"/>
              <a:pPr eaLnBrk="1" hangingPunct="1">
                <a:spcBef>
                  <a:spcPct val="0"/>
                </a:spcBef>
              </a:pPr>
              <a:t>37</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93794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C79BAC-4668-41DD-8BC0-82943C86F77F}" type="slidenum">
              <a:rPr lang="de-DE" altLang="de-DE" sz="1400"/>
              <a:pPr eaLnBrk="1" hangingPunct="1">
                <a:spcBef>
                  <a:spcPct val="0"/>
                </a:spcBef>
              </a:pPr>
              <a:t>38</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99164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5D230A-788D-45B7-850A-5546A61B123B}" type="slidenum">
              <a:rPr lang="de-DE" altLang="de-DE" sz="1400"/>
              <a:pPr eaLnBrk="1" hangingPunct="1">
                <a:spcBef>
                  <a:spcPct val="0"/>
                </a:spcBef>
              </a:pPr>
              <a:t>39</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93567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B7AD3B-5B4E-457A-A523-5E6B23993188}" type="slidenum">
              <a:rPr lang="de-DE" altLang="de-DE" sz="1400"/>
              <a:pPr eaLnBrk="1" hangingPunct="1">
                <a:spcBef>
                  <a:spcPct val="0"/>
                </a:spcBef>
              </a:pPr>
              <a:t>40</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13791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7F35CC-ABDC-42C4-B1EC-545BE22438F2}" type="slidenum">
              <a:rPr lang="de-DE" altLang="de-DE" sz="1400"/>
              <a:pPr eaLnBrk="1" hangingPunct="1">
                <a:spcBef>
                  <a:spcPct val="0"/>
                </a:spcBef>
              </a:pPr>
              <a:t>41</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42328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5DDE63-54AB-4C88-9BB0-5E1E97362738}" type="slidenum">
              <a:rPr lang="de-DE" altLang="de-DE" sz="1400"/>
              <a:pPr eaLnBrk="1" hangingPunct="1">
                <a:spcBef>
                  <a:spcPct val="0"/>
                </a:spcBef>
              </a:pPr>
              <a:t>42</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45328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A3BB7B-EE86-40D7-A381-5CDBCE9CD100}" type="slidenum">
              <a:rPr lang="de-DE" altLang="de-DE" sz="1400"/>
              <a:pPr eaLnBrk="1" hangingPunct="1">
                <a:spcBef>
                  <a:spcPct val="0"/>
                </a:spcBef>
              </a:pPr>
              <a:t>43</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31414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488956-00DD-4CF0-ACE5-7925517108AE}" type="slidenum">
              <a:rPr lang="de-DE" altLang="de-DE" sz="1400"/>
              <a:pPr eaLnBrk="1" hangingPunct="1">
                <a:spcBef>
                  <a:spcPct val="0"/>
                </a:spcBef>
              </a:pPr>
              <a:t>44</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62258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308D3A-E5F8-424D-B70A-ACF53689A87B}" type="slidenum">
              <a:rPr lang="de-DE" altLang="de-DE" sz="1400"/>
              <a:pPr eaLnBrk="1" hangingPunct="1">
                <a:spcBef>
                  <a:spcPct val="0"/>
                </a:spcBef>
              </a:pPr>
              <a:t>45</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83091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AF4643-12C7-409E-8B99-1E1B1079FB49}" type="slidenum">
              <a:rPr lang="de-DE" altLang="de-DE" sz="1400"/>
              <a:pPr eaLnBrk="1" hangingPunct="1">
                <a:spcBef>
                  <a:spcPct val="0"/>
                </a:spcBef>
              </a:pPr>
              <a:t>46</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188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B6647B-9783-4667-BE28-0849D3BFC246}" type="slidenum">
              <a:rPr lang="de-DE" altLang="de-DE" sz="1400"/>
              <a:pPr eaLnBrk="1" hangingPunct="1">
                <a:spcBef>
                  <a:spcPct val="0"/>
                </a:spcBef>
              </a:pPr>
              <a:t>47</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66527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CB940A-5FF2-4947-B18B-882C63A216F0}" type="slidenum">
              <a:rPr lang="de-DE" altLang="de-DE" sz="1400"/>
              <a:pPr eaLnBrk="1" hangingPunct="1">
                <a:spcBef>
                  <a:spcPct val="0"/>
                </a:spcBef>
              </a:pPr>
              <a:t>48</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13717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0F0D20-6B8A-4B55-B3D6-19E0B5B10F2F}" type="slidenum">
              <a:rPr lang="de-DE" altLang="de-DE" sz="1400"/>
              <a:pPr eaLnBrk="1" hangingPunct="1">
                <a:spcBef>
                  <a:spcPct val="0"/>
                </a:spcBef>
              </a:pPr>
              <a:t>49</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29661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6D87B1-50A0-4B4E-BAC4-FD015CB67F06}" type="slidenum">
              <a:rPr lang="de-DE" altLang="de-DE" sz="1400"/>
              <a:pPr eaLnBrk="1" hangingPunct="1">
                <a:spcBef>
                  <a:spcPct val="0"/>
                </a:spcBef>
              </a:pPr>
              <a:t>50</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89278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A22FAB-EA26-4956-9FED-A64ABD692F74}" type="slidenum">
              <a:rPr lang="de-DE" altLang="de-DE" sz="1400"/>
              <a:pPr eaLnBrk="1" hangingPunct="1">
                <a:spcBef>
                  <a:spcPct val="0"/>
                </a:spcBef>
              </a:pPr>
              <a:t>51</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15571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86D63A-75DE-4066-850B-12E1056044B5}" type="slidenum">
              <a:rPr lang="de-DE" altLang="de-DE" sz="1400"/>
              <a:pPr eaLnBrk="1" hangingPunct="1">
                <a:spcBef>
                  <a:spcPct val="0"/>
                </a:spcBef>
              </a:pPr>
              <a:t>52</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99964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A98C48-C09C-4873-A127-648C1EB8EA87}" type="slidenum">
              <a:rPr lang="de-DE" altLang="de-DE" sz="1400"/>
              <a:pPr eaLnBrk="1" hangingPunct="1">
                <a:spcBef>
                  <a:spcPct val="0"/>
                </a:spcBef>
              </a:pPr>
              <a:t>53</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51229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9B0D98-3F4F-4E9E-B662-9E5AEB1972BF}" type="slidenum">
              <a:rPr lang="de-DE" altLang="de-DE" sz="1400"/>
              <a:pPr eaLnBrk="1" hangingPunct="1">
                <a:spcBef>
                  <a:spcPct val="0"/>
                </a:spcBef>
              </a:pPr>
              <a:t>54</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4226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BE393F-2CBE-4728-AB67-1EA2E14F14C8}" type="slidenum">
              <a:rPr lang="de-DE" altLang="de-DE" sz="1400"/>
              <a:pPr eaLnBrk="1" hangingPunct="1">
                <a:spcBef>
                  <a:spcPct val="0"/>
                </a:spcBef>
              </a:pPr>
              <a:t>55</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8795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BF97B3-672A-4A36-ADB3-F1FDD4046A75}" type="slidenum">
              <a:rPr lang="de-DE" altLang="de-DE" sz="1400"/>
              <a:pPr eaLnBrk="1" hangingPunct="1">
                <a:spcBef>
                  <a:spcPct val="0"/>
                </a:spcBef>
              </a:pPr>
              <a:t>56</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79052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E131F2-700E-4E66-B400-C5EE37DF8D9F}" type="slidenum">
              <a:rPr lang="de-DE" altLang="de-DE" sz="1400"/>
              <a:pPr eaLnBrk="1" hangingPunct="1">
                <a:spcBef>
                  <a:spcPct val="0"/>
                </a:spcBef>
              </a:pPr>
              <a:t>57</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7081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2BC353-F9F1-491B-A0EA-A34F034B54C4}" type="slidenum">
              <a:rPr lang="de-DE" altLang="de-DE" sz="1400"/>
              <a:pPr eaLnBrk="1" hangingPunct="1">
                <a:spcBef>
                  <a:spcPct val="0"/>
                </a:spcBef>
              </a:pPr>
              <a:t>58</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10495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E89ED0-6018-4C6C-9866-4EB23EFF2A05}" type="slidenum">
              <a:rPr lang="de-DE" altLang="de-DE" sz="1400"/>
              <a:pPr eaLnBrk="1" hangingPunct="1">
                <a:spcBef>
                  <a:spcPct val="0"/>
                </a:spcBef>
              </a:pPr>
              <a:t>59</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59154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E89ED0-6018-4C6C-9866-4EB23EFF2A05}" type="slidenum">
              <a:rPr lang="de-DE" altLang="de-DE" sz="1400"/>
              <a:pPr eaLnBrk="1" hangingPunct="1">
                <a:spcBef>
                  <a:spcPct val="0"/>
                </a:spcBef>
              </a:pPr>
              <a:t>60</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59154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E89ED0-6018-4C6C-9866-4EB23EFF2A05}" type="slidenum">
              <a:rPr lang="de-DE" altLang="de-DE" sz="1400"/>
              <a:pPr eaLnBrk="1" hangingPunct="1">
                <a:spcBef>
                  <a:spcPct val="0"/>
                </a:spcBef>
              </a:pPr>
              <a:t>61</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59154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E89ED0-6018-4C6C-9866-4EB23EFF2A05}" type="slidenum">
              <a:rPr lang="de-DE" altLang="de-DE" sz="1400"/>
              <a:pPr eaLnBrk="1" hangingPunct="1">
                <a:spcBef>
                  <a:spcPct val="0"/>
                </a:spcBef>
              </a:pPr>
              <a:t>62</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59154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E89ED0-6018-4C6C-9866-4EB23EFF2A05}" type="slidenum">
              <a:rPr lang="de-DE" altLang="de-DE" sz="1400"/>
              <a:pPr eaLnBrk="1" hangingPunct="1">
                <a:spcBef>
                  <a:spcPct val="0"/>
                </a:spcBef>
              </a:pPr>
              <a:t>63</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591545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3CAE2F-C45B-48AF-AD00-A8040CFED689}" type="slidenum">
              <a:rPr lang="de-DE" altLang="de-DE" sz="1400"/>
              <a:pPr eaLnBrk="1" hangingPunct="1">
                <a:spcBef>
                  <a:spcPct val="0"/>
                </a:spcBef>
              </a:pPr>
              <a:t>64</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97785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3CAE2F-C45B-48AF-AD00-A8040CFED689}" type="slidenum">
              <a:rPr lang="de-DE" altLang="de-DE" sz="1400"/>
              <a:pPr eaLnBrk="1" hangingPunct="1">
                <a:spcBef>
                  <a:spcPct val="0"/>
                </a:spcBef>
              </a:pPr>
              <a:t>65</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97785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3CAE2F-C45B-48AF-AD00-A8040CFED689}" type="slidenum">
              <a:rPr lang="de-DE" altLang="de-DE" sz="1400"/>
              <a:pPr eaLnBrk="1" hangingPunct="1">
                <a:spcBef>
                  <a:spcPct val="0"/>
                </a:spcBef>
              </a:pPr>
              <a:t>66</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97785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3AAF3B-63CB-431A-B3FC-87C074D14525}" type="slidenum">
              <a:rPr lang="de-DE" altLang="de-DE" sz="1400"/>
              <a:pPr eaLnBrk="1" hangingPunct="1">
                <a:spcBef>
                  <a:spcPct val="0"/>
                </a:spcBef>
              </a:pPr>
              <a:t>68</a:t>
            </a:fld>
            <a:endParaRPr lang="de-DE" altLang="de-DE" sz="14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983523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4C6A51F-3C98-4FD3-BBF6-E0D207A3F95F}" type="slidenum">
              <a:rPr lang="de-DE" altLang="de-DE" sz="1300"/>
              <a:pPr algn="r" eaLnBrk="1" hangingPunct="1">
                <a:spcBef>
                  <a:spcPct val="0"/>
                </a:spcBef>
              </a:pPr>
              <a:t>69</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33201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BFB1E03-02AB-4B79-BC04-E1371538E339}" type="slidenum">
              <a:rPr lang="de-DE" altLang="de-DE" sz="1300"/>
              <a:pPr algn="r" eaLnBrk="1" hangingPunct="1">
                <a:spcBef>
                  <a:spcPct val="0"/>
                </a:spcBef>
              </a:pPr>
              <a:t>70</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2779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5CBC680-0082-467E-92EE-EAF87B6AA658}" type="slidenum">
              <a:rPr lang="de-DE" altLang="de-DE" sz="1300"/>
              <a:pPr algn="r" eaLnBrk="1" hangingPunct="1">
                <a:spcBef>
                  <a:spcPct val="0"/>
                </a:spcBef>
              </a:pPr>
              <a:t>71</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6437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5CBC680-0082-467E-92EE-EAF87B6AA658}" type="slidenum">
              <a:rPr lang="de-DE" altLang="de-DE" sz="1300"/>
              <a:pPr algn="r" eaLnBrk="1" hangingPunct="1">
                <a:spcBef>
                  <a:spcPct val="0"/>
                </a:spcBef>
              </a:pPr>
              <a:t>72</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64370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4488A7-7473-4B98-B96D-86A174D27024}" type="slidenum">
              <a:rPr lang="de-DE" altLang="de-DE" sz="1300"/>
              <a:pPr algn="r" eaLnBrk="1" hangingPunct="1">
                <a:spcBef>
                  <a:spcPct val="0"/>
                </a:spcBef>
              </a:pPr>
              <a:t>73</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0050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C4488A7-7473-4B98-B96D-86A174D27024}" type="slidenum">
              <a:rPr lang="de-DE" altLang="de-DE" sz="1300"/>
              <a:pPr algn="r" eaLnBrk="1" hangingPunct="1">
                <a:spcBef>
                  <a:spcPct val="0"/>
                </a:spcBef>
              </a:pPr>
              <a:t>74</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600508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4178A44-78F6-432C-B40B-E08919C1ECD4}" type="slidenum">
              <a:rPr lang="de-DE" altLang="de-DE" sz="1300"/>
              <a:pPr eaLnBrk="1" hangingPunct="1">
                <a:spcBef>
                  <a:spcPct val="0"/>
                </a:spcBef>
              </a:pPr>
              <a:t>75</a:t>
            </a:fld>
            <a:endParaRPr lang="de-DE" altLang="de-DE" sz="1300"/>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40416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1D661D-DD64-4FD1-9CD4-B3AB1549AD94}" type="slidenum">
              <a:rPr lang="de-DE" altLang="de-DE" smtClean="0"/>
              <a:pPr/>
              <a:t>76</a:t>
            </a:fld>
            <a:endParaRPr lang="de-DE" altLang="de-DE"/>
          </a:p>
        </p:txBody>
      </p:sp>
    </p:spTree>
    <p:extLst>
      <p:ext uri="{BB962C8B-B14F-4D97-AF65-F5344CB8AC3E}">
        <p14:creationId xmlns:p14="http://schemas.microsoft.com/office/powerpoint/2010/main" val="24377057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1D661D-DD64-4FD1-9CD4-B3AB1549AD94}" type="slidenum">
              <a:rPr lang="de-DE" altLang="de-DE" smtClean="0"/>
              <a:pPr/>
              <a:t>77</a:t>
            </a:fld>
            <a:endParaRPr lang="de-DE" altLang="de-DE"/>
          </a:p>
        </p:txBody>
      </p:sp>
    </p:spTree>
    <p:extLst>
      <p:ext uri="{BB962C8B-B14F-4D97-AF65-F5344CB8AC3E}">
        <p14:creationId xmlns:p14="http://schemas.microsoft.com/office/powerpoint/2010/main" val="888802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Pelatihan Terapi Metakognitif 7 – Melompat ke Kesimpulan II</a:t>
            </a:r>
            <a:endParaRPr lang="de-DE"/>
          </a:p>
        </p:txBody>
      </p:sp>
      <p:sp>
        <p:nvSpPr>
          <p:cNvPr id="4" name="Slide Number Placeholder 3"/>
          <p:cNvSpPr>
            <a:spLocks noGrp="1"/>
          </p:cNvSpPr>
          <p:nvPr>
            <p:ph type="sldNum" sz="quarter" idx="12"/>
          </p:nvPr>
        </p:nvSpPr>
        <p:spPr bwMode="gray"/>
        <p:txBody>
          <a:bodyPr/>
          <a:lstStyle>
            <a:lvl1pPr>
              <a:defRPr b="0"/>
            </a:lvl1pPr>
          </a:lstStyle>
          <a:p>
            <a:fld id="{64C29329-4F5A-4C48-8D6C-8EBDF51CAE6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0A95D7D-44C6-48BE-AEF9-3AFE18E4937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bwMode="gray"/>
        <p:txBody>
          <a:bodyPr/>
          <a:lstStyle>
            <a:lvl1pPr>
              <a:defRPr b="0"/>
            </a:lvl1pPr>
          </a:lstStyle>
          <a:p>
            <a:fld id="{3DBA9F41-AD04-42A1-80C5-635287E37511}"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bwMode="gray"/>
        <p:txBody>
          <a:bodyPr/>
          <a:lstStyle>
            <a:lvl1pPr>
              <a:defRPr b="0"/>
            </a:lvl1pPr>
          </a:lstStyle>
          <a:p>
            <a:fld id="{64C29329-4F5A-4C48-8D6C-8EBDF51CAE6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bwMode="gray"/>
        <p:txBody>
          <a:bodyPr/>
          <a:lstStyle>
            <a:lvl1pPr>
              <a:defRPr b="0"/>
            </a:lvl1pPr>
          </a:lstStyle>
          <a:p>
            <a:fld id="{64C29329-4F5A-4C48-8D6C-8EBDF51CAE6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i-FI"/>
              <a:t>Pelatihan Terapi Metakognitif 7 – Melompat ke Kesimpulan II</a:t>
            </a:r>
            <a:endParaRPr lang="de-DE"/>
          </a:p>
        </p:txBody>
      </p:sp>
      <p:sp>
        <p:nvSpPr>
          <p:cNvPr id="5" name="Slide Number Placeholder 4"/>
          <p:cNvSpPr>
            <a:spLocks noGrp="1"/>
          </p:cNvSpPr>
          <p:nvPr>
            <p:ph type="sldNum" sz="quarter" idx="12"/>
          </p:nvPr>
        </p:nvSpPr>
        <p:spPr bwMode="gray"/>
        <p:txBody>
          <a:bodyPr/>
          <a:lstStyle>
            <a:lvl1pPr>
              <a:defRPr b="0"/>
            </a:lvl1pPr>
          </a:lstStyle>
          <a:p>
            <a:fld id="{07F8BC47-38A4-4ED1-BDF9-90104CF64EB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Pelatihan Terapi Metakognitif 7 – Melompat ke Kesimpulan II</a:t>
            </a:r>
            <a:endParaRPr lang="de-DE"/>
          </a:p>
        </p:txBody>
      </p:sp>
      <p:sp>
        <p:nvSpPr>
          <p:cNvPr id="4" name="Slide Number Placeholder 3"/>
          <p:cNvSpPr>
            <a:spLocks noGrp="1"/>
          </p:cNvSpPr>
          <p:nvPr>
            <p:ph type="sldNum" sz="quarter" idx="12"/>
          </p:nvPr>
        </p:nvSpPr>
        <p:spPr bwMode="gray"/>
        <p:txBody>
          <a:bodyPr/>
          <a:lstStyle>
            <a:lvl1pPr>
              <a:defRPr b="0"/>
            </a:lvl1pPr>
          </a:lstStyle>
          <a:p>
            <a:fld id="{92EF0004-43F0-4C18-B479-973E086621D1}"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6414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7165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b="0" dirty="0" err="1">
                <a:solidFill>
                  <a:srgbClr val="333333"/>
                </a:solidFill>
                <a:latin typeface="Calibri Light"/>
              </a:rPr>
              <a:t>Penggunaan</a:t>
            </a:r>
            <a:r>
              <a:rPr lang="en-US" altLang="ko-KR" sz="1000" b="0" dirty="0">
                <a:solidFill>
                  <a:srgbClr val="333333"/>
                </a:solidFill>
                <a:latin typeface="Calibri Light"/>
              </a:rPr>
              <a:t> </a:t>
            </a:r>
            <a:r>
              <a:rPr lang="en-US" altLang="ko-KR" sz="1000" b="0" dirty="0" err="1">
                <a:solidFill>
                  <a:srgbClr val="333333"/>
                </a:solidFill>
                <a:latin typeface="Calibri Light"/>
              </a:rPr>
              <a:t>gambar</a:t>
            </a:r>
            <a:r>
              <a:rPr lang="en-US" altLang="ko-KR" sz="1000" b="0" dirty="0">
                <a:solidFill>
                  <a:srgbClr val="333333"/>
                </a:solidFill>
                <a:latin typeface="Calibri Light"/>
              </a:rPr>
              <a:t> di </a:t>
            </a:r>
            <a:r>
              <a:rPr lang="en-US" altLang="ko-KR" sz="1000" b="0" dirty="0" err="1">
                <a:solidFill>
                  <a:srgbClr val="333333"/>
                </a:solidFill>
                <a:latin typeface="Calibri Light"/>
              </a:rPr>
              <a:t>modul</a:t>
            </a:r>
            <a:r>
              <a:rPr lang="en-US" altLang="ko-KR" sz="1000" b="0" dirty="0">
                <a:solidFill>
                  <a:srgbClr val="333333"/>
                </a:solidFill>
                <a:latin typeface="Calibri Light"/>
              </a:rPr>
              <a:t> </a:t>
            </a:r>
            <a:r>
              <a:rPr lang="en-US" altLang="ko-KR" sz="1000" b="0" dirty="0" err="1">
                <a:solidFill>
                  <a:srgbClr val="333333"/>
                </a:solidFill>
                <a:latin typeface="Calibri Light"/>
              </a:rPr>
              <a:t>ini</a:t>
            </a:r>
            <a:r>
              <a:rPr lang="en-US" altLang="ko-KR" sz="1000" b="0" dirty="0">
                <a:solidFill>
                  <a:srgbClr val="333333"/>
                </a:solidFill>
                <a:latin typeface="Calibri Light"/>
              </a:rPr>
              <a:t> </a:t>
            </a:r>
            <a:r>
              <a:rPr lang="en-US" altLang="ko-KR" sz="1000" b="0" dirty="0" err="1">
                <a:solidFill>
                  <a:srgbClr val="333333"/>
                </a:solidFill>
                <a:latin typeface="Calibri Light"/>
              </a:rPr>
              <a:t>sudah</a:t>
            </a:r>
            <a:r>
              <a:rPr lang="en-US" altLang="ko-KR" sz="1000" b="0" dirty="0">
                <a:solidFill>
                  <a:srgbClr val="333333"/>
                </a:solidFill>
                <a:latin typeface="Calibri Light"/>
              </a:rPr>
              <a:t> </a:t>
            </a:r>
            <a:r>
              <a:rPr lang="en-US" altLang="ko-KR" sz="1000" b="0" dirty="0" err="1">
                <a:solidFill>
                  <a:srgbClr val="333333"/>
                </a:solidFill>
                <a:latin typeface="Calibri Light"/>
              </a:rPr>
              <a:t>mendapat</a:t>
            </a:r>
            <a:r>
              <a:rPr lang="en-US" altLang="ko-KR" sz="1000" b="0" dirty="0">
                <a:solidFill>
                  <a:srgbClr val="333333"/>
                </a:solidFill>
                <a:latin typeface="Calibri Light"/>
              </a:rPr>
              <a:t> </a:t>
            </a:r>
            <a:r>
              <a:rPr lang="en-US" altLang="ko-KR" sz="1000" b="0" dirty="0" err="1">
                <a:solidFill>
                  <a:srgbClr val="333333"/>
                </a:solidFill>
                <a:latin typeface="Calibri Light"/>
              </a:rPr>
              <a:t>ijin</a:t>
            </a:r>
            <a:r>
              <a:rPr lang="en-US" altLang="ko-KR" sz="1000" b="0" dirty="0">
                <a:solidFill>
                  <a:srgbClr val="333333"/>
                </a:solidFill>
                <a:latin typeface="Calibri Light"/>
              </a:rPr>
              <a:t> </a:t>
            </a:r>
            <a:r>
              <a:rPr lang="en-US" altLang="ko-KR" sz="1000" b="0" dirty="0" err="1">
                <a:solidFill>
                  <a:srgbClr val="333333"/>
                </a:solidFill>
                <a:latin typeface="Calibri Light"/>
              </a:rPr>
              <a:t>dari</a:t>
            </a:r>
            <a:r>
              <a:rPr lang="en-US" altLang="ko-KR" sz="1000" b="0" dirty="0">
                <a:solidFill>
                  <a:srgbClr val="333333"/>
                </a:solidFill>
                <a:latin typeface="Calibri Light"/>
              </a:rPr>
              <a:t> </a:t>
            </a:r>
            <a:r>
              <a:rPr lang="en-US" altLang="ko-KR" sz="1000" b="0" dirty="0" err="1">
                <a:solidFill>
                  <a:srgbClr val="333333"/>
                </a:solidFill>
                <a:latin typeface="Calibri Light"/>
              </a:rPr>
              <a:t>artis</a:t>
            </a:r>
            <a:r>
              <a:rPr lang="en-US" altLang="ko-KR" sz="1000" b="0" dirty="0">
                <a:solidFill>
                  <a:srgbClr val="333333"/>
                </a:solidFill>
                <a:latin typeface="Calibri Light"/>
              </a:rPr>
              <a:t> </a:t>
            </a:r>
            <a:r>
              <a:rPr lang="en-US" altLang="ko-KR" sz="1000" b="0" dirty="0" err="1">
                <a:solidFill>
                  <a:srgbClr val="333333"/>
                </a:solidFill>
                <a:latin typeface="Calibri Light"/>
              </a:rPr>
              <a:t>dan</a:t>
            </a:r>
            <a:r>
              <a:rPr lang="en-US" altLang="ko-KR" sz="1000" b="0" dirty="0">
                <a:solidFill>
                  <a:srgbClr val="333333"/>
                </a:solidFill>
                <a:latin typeface="Calibri Light"/>
              </a:rPr>
              <a:t> </a:t>
            </a:r>
            <a:r>
              <a:rPr lang="en-US" altLang="ko-KR" sz="1000" b="0" dirty="0" err="1">
                <a:solidFill>
                  <a:srgbClr val="333333"/>
                </a:solidFill>
                <a:latin typeface="Calibri Light"/>
              </a:rPr>
              <a:t>pemegang</a:t>
            </a:r>
            <a:r>
              <a:rPr lang="en-US" altLang="ko-KR" sz="1000" b="0" dirty="0">
                <a:solidFill>
                  <a:srgbClr val="333333"/>
                </a:solidFill>
                <a:latin typeface="Calibri Light"/>
              </a:rPr>
              <a:t> </a:t>
            </a:r>
            <a:r>
              <a:rPr lang="en-US" altLang="ko-KR" sz="1000" b="0" dirty="0" err="1">
                <a:solidFill>
                  <a:srgbClr val="333333"/>
                </a:solidFill>
                <a:latin typeface="Calibri Light"/>
              </a:rPr>
              <a:t>hak</a:t>
            </a:r>
            <a:r>
              <a:rPr lang="en-US" altLang="ko-KR" sz="1000" b="0" dirty="0">
                <a:solidFill>
                  <a:srgbClr val="333333"/>
                </a:solidFill>
                <a:latin typeface="Calibri Light"/>
              </a:rPr>
              <a:t> paten. </a:t>
            </a:r>
            <a:r>
              <a:rPr lang="en-US" altLang="ko-KR" sz="1000" b="0" dirty="0" err="1">
                <a:solidFill>
                  <a:srgbClr val="333333"/>
                </a:solidFill>
                <a:latin typeface="Calibri Light"/>
              </a:rPr>
              <a:t>Untuk</a:t>
            </a:r>
            <a:r>
              <a:rPr lang="en-US" altLang="ko-KR" sz="1000" b="0" dirty="0">
                <a:solidFill>
                  <a:srgbClr val="333333"/>
                </a:solidFill>
                <a:latin typeface="Calibri Light"/>
              </a:rPr>
              <a:t> </a:t>
            </a:r>
            <a:r>
              <a:rPr lang="en-US" altLang="ko-KR" sz="1000" b="0" dirty="0" err="1">
                <a:solidFill>
                  <a:srgbClr val="333333"/>
                </a:solidFill>
                <a:latin typeface="Calibri Light"/>
              </a:rPr>
              <a:t>detailnya</a:t>
            </a:r>
            <a:r>
              <a:rPr lang="en-US" altLang="ko-KR" sz="1000" b="0" dirty="0">
                <a:solidFill>
                  <a:srgbClr val="333333"/>
                </a:solidFill>
                <a:latin typeface="Calibri Light"/>
              </a:rPr>
              <a:t> (</a:t>
            </a:r>
            <a:r>
              <a:rPr lang="en-US" altLang="ko-KR" sz="1000" b="0" dirty="0" err="1">
                <a:solidFill>
                  <a:srgbClr val="333333"/>
                </a:solidFill>
                <a:latin typeface="Calibri Light"/>
              </a:rPr>
              <a:t>artis</a:t>
            </a:r>
            <a:r>
              <a:rPr lang="en-US" altLang="ko-KR" sz="1000" b="0" dirty="0">
                <a:solidFill>
                  <a:srgbClr val="333333"/>
                </a:solidFill>
                <a:latin typeface="Calibri Light"/>
              </a:rPr>
              <a:t>, </a:t>
            </a:r>
            <a:r>
              <a:rPr lang="en-US" altLang="ko-KR" sz="1000" b="0" dirty="0" err="1">
                <a:solidFill>
                  <a:srgbClr val="333333"/>
                </a:solidFill>
                <a:latin typeface="Calibri Light"/>
              </a:rPr>
              <a:t>judul</a:t>
            </a:r>
            <a:r>
              <a:rPr lang="en-US" altLang="ko-KR" sz="1000" b="0" dirty="0">
                <a:solidFill>
                  <a:srgbClr val="333333"/>
                </a:solidFill>
                <a:latin typeface="Calibri Light"/>
              </a:rPr>
              <a:t>), </a:t>
            </a:r>
            <a:r>
              <a:rPr lang="en-US" altLang="ko-KR" sz="1000" b="0" dirty="0" err="1">
                <a:solidFill>
                  <a:srgbClr val="333333"/>
                </a:solidFill>
                <a:latin typeface="Calibri Light"/>
              </a:rPr>
              <a:t>silahkan</a:t>
            </a:r>
            <a:r>
              <a:rPr lang="en-US" altLang="ko-KR" sz="1000" b="0" dirty="0">
                <a:solidFill>
                  <a:srgbClr val="333333"/>
                </a:solidFill>
                <a:latin typeface="Calibri Light"/>
              </a:rPr>
              <a:t> </a:t>
            </a:r>
            <a:r>
              <a:rPr lang="en-US" altLang="ko-KR" sz="1000" b="0" dirty="0" err="1">
                <a:solidFill>
                  <a:srgbClr val="333333"/>
                </a:solidFill>
                <a:latin typeface="Calibri Light"/>
              </a:rPr>
              <a:t>lihat</a:t>
            </a:r>
            <a:r>
              <a:rPr lang="en-US" altLang="ko-KR" sz="1000" b="0" dirty="0">
                <a:solidFill>
                  <a:srgbClr val="333333"/>
                </a:solidFill>
                <a:latin typeface="Calibri Light"/>
              </a:rPr>
              <a:t> </a:t>
            </a:r>
            <a:r>
              <a:rPr lang="en-US" altLang="ko-KR" sz="1000" b="0" dirty="0" err="1">
                <a:solidFill>
                  <a:srgbClr val="333333"/>
                </a:solidFill>
                <a:latin typeface="Calibri Light"/>
              </a:rPr>
              <a:t>pada</a:t>
            </a:r>
            <a:r>
              <a:rPr lang="en-US" altLang="ko-KR" sz="1000" b="0" dirty="0">
                <a:solidFill>
                  <a:srgbClr val="333333"/>
                </a:solidFill>
                <a:latin typeface="Calibri Light"/>
              </a:rPr>
              <a:t> </a:t>
            </a:r>
            <a:r>
              <a:rPr lang="en-US" altLang="ko-KR" sz="1000" b="0" dirty="0" err="1">
                <a:solidFill>
                  <a:srgbClr val="333333"/>
                </a:solidFill>
                <a:latin typeface="Calibri Light"/>
              </a:rPr>
              <a:t>akhir</a:t>
            </a:r>
            <a:r>
              <a:rPr lang="en-US" altLang="ko-KR" sz="1000" b="0" dirty="0">
                <a:solidFill>
                  <a:srgbClr val="333333"/>
                </a:solidFill>
                <a:latin typeface="Calibri Light"/>
              </a:rPr>
              <a:t> </a:t>
            </a:r>
            <a:r>
              <a:rPr lang="en-US" altLang="ko-KR" sz="1000" b="0" dirty="0" err="1">
                <a:solidFill>
                  <a:srgbClr val="333333"/>
                </a:solidFill>
                <a:latin typeface="Calibri Light"/>
              </a:rPr>
              <a:t>presentasi</a:t>
            </a:r>
            <a:r>
              <a:rPr lang="en-US" altLang="ko-KR" sz="1000" b="0" dirty="0">
                <a:solidFill>
                  <a:srgbClr val="333333"/>
                </a:solidFill>
                <a:latin typeface="Calibri Light"/>
              </a:rPr>
              <a:t>.</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9372653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759141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106631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527712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796610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946987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436921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52304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7573301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3438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i-FI"/>
              <a:t>Pelatihan Terapi Metakognitif 7 – Melompat ke Kesimpulan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4C29329-4F5A-4C48-8D6C-8EBDF51CAE6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cs typeface="Calibri Light"/>
              </a:rPr>
              <a:t>Entrenamiento Metacognitivo 8 – Stimmung</a:t>
            </a:r>
            <a:endParaRPr lang="de-DE" b="0"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cs typeface="Calibri Light"/>
              </a:rPr>
              <a:pPr defTabSz="457123" fontAlgn="auto">
                <a:spcBef>
                  <a:spcPts val="0"/>
                </a:spcBef>
                <a:spcAft>
                  <a:spcPts val="0"/>
                </a:spcAft>
              </a:pPr>
              <a:t>‹Nr.›</a:t>
            </a:fld>
            <a:endParaRPr lang="de-DE" b="0"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547977094"/>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7 B </a:t>
            </a:r>
            <a:r>
              <a:rPr lang="en-US" altLang="ja-JP" dirty="0">
                <a:latin typeface="Calibri Light"/>
              </a:rPr>
              <a:t>– </a:t>
            </a:r>
            <a:r>
              <a:rPr lang="en-US" altLang="ko-KR" dirty="0" err="1"/>
              <a:t>Melompat</a:t>
            </a:r>
            <a:r>
              <a:rPr lang="en-US" altLang="ko-KR" dirty="0"/>
              <a:t> </a:t>
            </a:r>
            <a:r>
              <a:rPr lang="en-US" altLang="ko-KR" dirty="0" err="1"/>
              <a:t>ke</a:t>
            </a:r>
            <a:r>
              <a:rPr lang="en-US" altLang="ko-KR" dirty="0"/>
              <a:t> </a:t>
            </a:r>
            <a:r>
              <a:rPr lang="en-US" altLang="ko-KR" dirty="0" err="1"/>
              <a:t>Kesimpulan</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79772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Terlalu Cepat Membuat Kesimpulan</a:t>
            </a:r>
          </a:p>
        </p:txBody>
      </p:sp>
      <p:sp>
        <p:nvSpPr>
          <p:cNvPr id="3174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mudah</a:t>
            </a:r>
            <a:r>
              <a:rPr lang="en-US" altLang="de-DE" sz="2400" dirty="0">
                <a:solidFill>
                  <a:srgbClr val="333333"/>
                </a:solidFill>
              </a:rPr>
              <a:t> </a:t>
            </a:r>
            <a:r>
              <a:rPr lang="en-US" altLang="de-DE" sz="2400" dirty="0" err="1">
                <a:solidFill>
                  <a:srgbClr val="333333"/>
                </a:solidFill>
              </a:rPr>
              <a:t>menyimpulkan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tahu</a:t>
            </a:r>
            <a:r>
              <a:rPr lang="en-US" altLang="de-DE" sz="2400" dirty="0">
                <a:solidFill>
                  <a:srgbClr val="333333"/>
                </a:solidFill>
              </a:rPr>
              <a:t> </a:t>
            </a:r>
            <a:r>
              <a:rPr lang="en-US" altLang="de-DE" sz="2400" dirty="0" err="1">
                <a:solidFill>
                  <a:srgbClr val="333333"/>
                </a:solidFill>
              </a:rPr>
              <a:t>kebenaran</a:t>
            </a:r>
            <a:r>
              <a:rPr lang="en-US" altLang="de-DE" sz="2400" dirty="0">
                <a:solidFill>
                  <a:srgbClr val="333333"/>
                </a:solidFill>
              </a:rPr>
              <a:t> yang </a:t>
            </a:r>
            <a:r>
              <a:rPr lang="en-US" altLang="de-DE" sz="2400" dirty="0" err="1">
                <a:solidFill>
                  <a:srgbClr val="333333"/>
                </a:solidFill>
              </a:rPr>
              <a:t>seutuhnya</a:t>
            </a:r>
            <a:r>
              <a:rPr lang="en-US" altLang="de-DE" sz="2400" dirty="0">
                <a:solidFill>
                  <a:srgbClr val="333333"/>
                </a:solidFill>
              </a:rPr>
              <a:t>.</a:t>
            </a:r>
          </a:p>
          <a:p>
            <a:pPr marL="342900" indent="-342900" algn="l" eaLnBrk="1" hangingPunct="1">
              <a:buClr>
                <a:srgbClr val="000000"/>
              </a:buClr>
              <a:buFont typeface="WingDings"/>
              <a:buChar char=""/>
            </a:pPr>
            <a:r>
              <a:rPr lang="en-US" altLang="de-DE" sz="2400" dirty="0" err="1">
                <a:solidFill>
                  <a:srgbClr val="333333"/>
                </a:solidFill>
              </a:rPr>
              <a:t>Alasan</a:t>
            </a:r>
            <a:r>
              <a:rPr lang="en-US" altLang="de-DE" sz="2400" dirty="0">
                <a:solidFill>
                  <a:srgbClr val="333333"/>
                </a:solidFill>
              </a:rPr>
              <a:t>/</a:t>
            </a:r>
            <a:r>
              <a:rPr lang="en-US" altLang="de-DE" sz="2400" dirty="0" err="1">
                <a:solidFill>
                  <a:srgbClr val="333333"/>
                </a:solidFill>
              </a:rPr>
              <a:t>keuntungan</a:t>
            </a:r>
            <a:r>
              <a:rPr lang="en-US" altLang="de-DE" sz="2400" dirty="0">
                <a:solidFill>
                  <a:srgbClr val="333333"/>
                </a:solidFill>
              </a:rPr>
              <a:t>: </a:t>
            </a:r>
            <a:r>
              <a:rPr lang="en-US" altLang="de-DE" sz="2400" dirty="0"/>
              <a:t>??? </a:t>
            </a:r>
            <a:r>
              <a:rPr lang="en-US" altLang="de-DE" sz="2400" dirty="0" err="1">
                <a:solidFill>
                  <a:srgbClr val="FFFFFF"/>
                </a:solidFill>
              </a:rPr>
              <a:t>menghemat</a:t>
            </a:r>
            <a:r>
              <a:rPr lang="en-US" altLang="de-DE" sz="2400" dirty="0">
                <a:solidFill>
                  <a:srgbClr val="FFFFFF"/>
                </a:solidFill>
              </a:rPr>
              <a:t> </a:t>
            </a:r>
            <a:r>
              <a:rPr lang="en-US" altLang="de-DE" sz="2400" dirty="0" err="1">
                <a:solidFill>
                  <a:srgbClr val="FFFFFF"/>
                </a:solidFill>
              </a:rPr>
              <a:t>waktu</a:t>
            </a:r>
            <a:r>
              <a:rPr lang="en-US" altLang="de-DE" sz="2400" dirty="0">
                <a:solidFill>
                  <a:srgbClr val="FFFFFF"/>
                </a:solidFill>
              </a:rPr>
              <a:t>, </a:t>
            </a:r>
            <a:r>
              <a:rPr lang="en-US" altLang="de-DE" sz="2400" dirty="0" err="1">
                <a:solidFill>
                  <a:srgbClr val="FFFFFF"/>
                </a:solidFill>
              </a:rPr>
              <a:t>membuat</a:t>
            </a:r>
            <a:r>
              <a:rPr lang="en-US" altLang="de-DE" sz="2400" dirty="0">
                <a:solidFill>
                  <a:srgbClr val="FFFFFF"/>
                </a:solidFill>
              </a:rPr>
              <a:t> </a:t>
            </a:r>
            <a:r>
              <a:rPr lang="en-US" altLang="de-DE" sz="2400" dirty="0" err="1">
                <a:solidFill>
                  <a:srgbClr val="FFFFFF"/>
                </a:solidFill>
              </a:rPr>
              <a:t>seseorang</a:t>
            </a:r>
            <a:r>
              <a:rPr lang="en-US" altLang="de-DE" sz="2400" dirty="0">
                <a:solidFill>
                  <a:srgbClr val="FFFFFF"/>
                </a:solidFill>
              </a:rPr>
              <a:t> </a:t>
            </a:r>
            <a:r>
              <a:rPr lang="en-US" altLang="de-DE" sz="2400" dirty="0" err="1">
                <a:solidFill>
                  <a:srgbClr val="FFFFFF"/>
                </a:solidFill>
              </a:rPr>
              <a:t>merasa</a:t>
            </a:r>
            <a:r>
              <a:rPr lang="en-US" altLang="de-DE" sz="2400" dirty="0">
                <a:solidFill>
                  <a:srgbClr val="FFFFFF"/>
                </a:solidFill>
              </a:rPr>
              <a:t> </a:t>
            </a:r>
            <a:r>
              <a:rPr lang="en-US" altLang="de-DE" sz="2400" dirty="0" err="1">
                <a:solidFill>
                  <a:srgbClr val="FFFFFF"/>
                </a:solidFill>
              </a:rPr>
              <a:t>nyaman</a:t>
            </a:r>
            <a:r>
              <a:rPr lang="en-US" altLang="de-DE" sz="2400" dirty="0">
                <a:solidFill>
                  <a:srgbClr val="FFFFFF"/>
                </a:solidFill>
              </a:rPr>
              <a:t>, orang lain </a:t>
            </a:r>
            <a:r>
              <a:rPr lang="en-US" altLang="de-DE" sz="2400" dirty="0" err="1">
                <a:solidFill>
                  <a:srgbClr val="FFFFFF"/>
                </a:solidFill>
              </a:rPr>
              <a:t>akan</a:t>
            </a:r>
            <a:r>
              <a:rPr lang="en-US" altLang="de-DE" sz="2400" dirty="0">
                <a:solidFill>
                  <a:srgbClr val="FFFFFF"/>
                </a:solidFill>
              </a:rPr>
              <a:t> </a:t>
            </a:r>
            <a:r>
              <a:rPr lang="en-US" altLang="de-DE" sz="2400" dirty="0" err="1">
                <a:solidFill>
                  <a:srgbClr val="FFFFFF"/>
                </a:solidFill>
              </a:rPr>
              <a:t>melihat</a:t>
            </a:r>
            <a:r>
              <a:rPr lang="en-US" altLang="de-DE" sz="2400" dirty="0">
                <a:solidFill>
                  <a:srgbClr val="FFFFFF"/>
                </a:solidFill>
              </a:rPr>
              <a:t> </a:t>
            </a:r>
            <a:r>
              <a:rPr lang="en-US" altLang="de-DE" sz="2400" dirty="0" err="1">
                <a:solidFill>
                  <a:srgbClr val="FFFFFF"/>
                </a:solidFill>
              </a:rPr>
              <a:t>anda</a:t>
            </a:r>
            <a:r>
              <a:rPr lang="en-US" altLang="de-DE" sz="2400" dirty="0">
                <a:solidFill>
                  <a:srgbClr val="FFFFFF"/>
                </a:solidFill>
              </a:rPr>
              <a:t> </a:t>
            </a:r>
            <a:r>
              <a:rPr lang="en-US" altLang="de-DE" sz="2400" dirty="0" err="1">
                <a:solidFill>
                  <a:srgbClr val="FFFFFF"/>
                </a:solidFill>
              </a:rPr>
              <a:t>cepat</a:t>
            </a:r>
            <a:r>
              <a:rPr lang="en-US" altLang="de-DE" sz="2400" dirty="0">
                <a:solidFill>
                  <a:srgbClr val="FFFFFF"/>
                </a:solidFill>
              </a:rPr>
              <a:t> </a:t>
            </a:r>
            <a:r>
              <a:rPr lang="en-US" altLang="de-DE" sz="2400" dirty="0" err="1">
                <a:solidFill>
                  <a:srgbClr val="FFFFFF"/>
                </a:solidFill>
              </a:rPr>
              <a:t>mengambil</a:t>
            </a:r>
            <a:r>
              <a:rPr lang="en-US" altLang="de-DE" sz="2400" dirty="0">
                <a:solidFill>
                  <a:srgbClr val="FFFFFF"/>
                </a:solidFill>
              </a:rPr>
              <a:t> </a:t>
            </a:r>
            <a:r>
              <a:rPr lang="en-US" altLang="de-DE" sz="2400" dirty="0" err="1">
                <a:solidFill>
                  <a:srgbClr val="FFFFFF"/>
                </a:solidFill>
              </a:rPr>
              <a:t>keputusan</a:t>
            </a:r>
            <a:r>
              <a:rPr lang="en-US" altLang="de-DE" sz="2400" dirty="0">
                <a:solidFill>
                  <a:srgbClr val="FFFFFF"/>
                </a:solidFill>
              </a:rPr>
              <a:t> dan </a:t>
            </a:r>
            <a:r>
              <a:rPr lang="en-US" altLang="de-DE" sz="2400" dirty="0" err="1">
                <a:solidFill>
                  <a:srgbClr val="FFFFFF"/>
                </a:solidFill>
              </a:rPr>
              <a:t>kompeten</a:t>
            </a:r>
            <a:r>
              <a:rPr lang="en-US" altLang="de-DE" sz="2400" dirty="0">
                <a:solidFill>
                  <a:srgbClr val="FFFFFF"/>
                </a:solidFill>
              </a:rPr>
              <a:t> (“Keputusan yang salah </a:t>
            </a:r>
            <a:r>
              <a:rPr lang="en-US" altLang="de-DE" sz="2400" dirty="0" err="1">
                <a:solidFill>
                  <a:srgbClr val="FFFFFF"/>
                </a:solidFill>
              </a:rPr>
              <a:t>lebih</a:t>
            </a:r>
            <a:r>
              <a:rPr lang="en-US" altLang="de-DE" sz="2400" dirty="0">
                <a:solidFill>
                  <a:srgbClr val="FFFFFF"/>
                </a:solidFill>
              </a:rPr>
              <a:t> </a:t>
            </a:r>
            <a:r>
              <a:rPr lang="en-US" altLang="de-DE" sz="2400" dirty="0" err="1">
                <a:solidFill>
                  <a:srgbClr val="FFFFFF"/>
                </a:solidFill>
              </a:rPr>
              <a:t>baik</a:t>
            </a:r>
            <a:r>
              <a:rPr lang="en-US" altLang="de-DE" sz="2400" dirty="0">
                <a:solidFill>
                  <a:srgbClr val="FFFFFF"/>
                </a:solidFill>
              </a:rPr>
              <a:t> </a:t>
            </a:r>
            <a:r>
              <a:rPr lang="en-US" altLang="de-DE" sz="2400" dirty="0" err="1">
                <a:solidFill>
                  <a:srgbClr val="FFFFFF"/>
                </a:solidFill>
              </a:rPr>
              <a:t>daripada</a:t>
            </a:r>
            <a:r>
              <a:rPr lang="en-US" altLang="de-DE" sz="2400" dirty="0">
                <a:solidFill>
                  <a:srgbClr val="FFFFFF"/>
                </a:solidFill>
              </a:rPr>
              <a:t> </a:t>
            </a:r>
            <a:r>
              <a:rPr lang="en-US" altLang="de-DE" sz="2400" dirty="0" err="1">
                <a:solidFill>
                  <a:srgbClr val="FFFFFF"/>
                </a:solidFill>
              </a:rPr>
              <a:t>tidak</a:t>
            </a:r>
            <a:r>
              <a:rPr lang="en-US" altLang="de-DE" sz="2400" dirty="0">
                <a:solidFill>
                  <a:srgbClr val="FFFFFF"/>
                </a:solidFill>
              </a:rPr>
              <a:t> </a:t>
            </a:r>
            <a:r>
              <a:rPr lang="en-US" altLang="de-DE" sz="2400" dirty="0" err="1">
                <a:solidFill>
                  <a:srgbClr val="FFFFFF"/>
                </a:solidFill>
              </a:rPr>
              <a:t>ada</a:t>
            </a:r>
            <a:r>
              <a:rPr lang="en-US" altLang="de-DE" sz="2400" dirty="0">
                <a:solidFill>
                  <a:srgbClr val="FFFFFF"/>
                </a:solidFill>
              </a:rPr>
              <a:t> </a:t>
            </a:r>
            <a:r>
              <a:rPr lang="en-US" altLang="de-DE" sz="2400" dirty="0" err="1">
                <a:solidFill>
                  <a:srgbClr val="FFFFFF"/>
                </a:solidFill>
              </a:rPr>
              <a:t>keputusan</a:t>
            </a:r>
            <a:r>
              <a:rPr lang="en-US" altLang="de-DE" sz="2400" dirty="0">
                <a:solidFill>
                  <a:srgbClr val="FFFFFF"/>
                </a:solidFill>
              </a:rPr>
              <a:t>.”)</a:t>
            </a:r>
          </a:p>
          <a:p>
            <a:pPr marL="342900" indent="-342900" algn="l" eaLnBrk="1" hangingPunct="1">
              <a:buClr>
                <a:srgbClr val="000000"/>
              </a:buClr>
              <a:buFont typeface="WingDings"/>
              <a:buChar char=""/>
            </a:pPr>
            <a:r>
              <a:rPr lang="en-US" altLang="de-DE" sz="2400" dirty="0" err="1">
                <a:solidFill>
                  <a:srgbClr val="333333"/>
                </a:solidFill>
              </a:rPr>
              <a:t>Kerugian</a:t>
            </a:r>
            <a:r>
              <a:rPr lang="en-US" altLang="de-DE" sz="2400" dirty="0">
                <a:solidFill>
                  <a:srgbClr val="333333"/>
                </a:solidFill>
              </a:rPr>
              <a:t>: </a:t>
            </a:r>
            <a:r>
              <a:rPr lang="en-US" altLang="de-DE" sz="2400" dirty="0"/>
              <a:t>???</a:t>
            </a:r>
            <a:r>
              <a:rPr lang="en-US" altLang="de-DE" sz="2400" dirty="0">
                <a:solidFill>
                  <a:srgbClr val="FFFFFF"/>
                </a:solidFill>
              </a:rPr>
              <a:t> </a:t>
            </a:r>
            <a:r>
              <a:rPr lang="en-US" altLang="de-DE" sz="2400" dirty="0" err="1">
                <a:solidFill>
                  <a:srgbClr val="FFFFFF"/>
                </a:solidFill>
              </a:rPr>
              <a:t>risiko</a:t>
            </a:r>
            <a:r>
              <a:rPr lang="en-US" altLang="de-DE" sz="2400" dirty="0">
                <a:solidFill>
                  <a:srgbClr val="FFFFFF"/>
                </a:solidFill>
              </a:rPr>
              <a:t> </a:t>
            </a:r>
            <a:r>
              <a:rPr lang="en-US" altLang="de-DE" sz="2400" dirty="0" err="1">
                <a:solidFill>
                  <a:srgbClr val="FFFFFF"/>
                </a:solidFill>
              </a:rPr>
              <a:t>membuat</a:t>
            </a:r>
            <a:r>
              <a:rPr lang="en-US" altLang="de-DE" sz="2400" dirty="0">
                <a:solidFill>
                  <a:srgbClr val="FFFFFF"/>
                </a:solidFill>
              </a:rPr>
              <a:t> </a:t>
            </a:r>
            <a:r>
              <a:rPr lang="en-US" altLang="de-DE" sz="2400" dirty="0" err="1">
                <a:solidFill>
                  <a:srgbClr val="FFFFFF"/>
                </a:solidFill>
              </a:rPr>
              <a:t>keputusan</a:t>
            </a:r>
            <a:r>
              <a:rPr lang="en-US" altLang="de-DE" sz="2400" dirty="0">
                <a:solidFill>
                  <a:srgbClr val="FFFFFF"/>
                </a:solidFill>
              </a:rPr>
              <a:t> yang </a:t>
            </a:r>
            <a:r>
              <a:rPr lang="en-US" altLang="de-DE" sz="2400" dirty="0" err="1">
                <a:solidFill>
                  <a:srgbClr val="FFFFFF"/>
                </a:solidFill>
              </a:rPr>
              <a:t>tidak</a:t>
            </a:r>
            <a:r>
              <a:rPr lang="en-US" altLang="de-DE" sz="2400" dirty="0">
                <a:solidFill>
                  <a:srgbClr val="FFFFFF"/>
                </a:solidFill>
              </a:rPr>
              <a:t> </a:t>
            </a:r>
            <a:r>
              <a:rPr lang="en-US" altLang="de-DE" sz="2400" dirty="0" err="1">
                <a:solidFill>
                  <a:srgbClr val="FFFFFF"/>
                </a:solidFill>
              </a:rPr>
              <a:t>benar</a:t>
            </a:r>
            <a:r>
              <a:rPr lang="en-US" altLang="de-DE" sz="2400" dirty="0">
                <a:solidFill>
                  <a:srgbClr val="FFFFFF"/>
                </a:solidFill>
              </a:rPr>
              <a:t> </a:t>
            </a:r>
            <a:r>
              <a:rPr lang="en-US" altLang="de-DE" sz="2400" dirty="0" err="1">
                <a:solidFill>
                  <a:srgbClr val="FFFFFF"/>
                </a:solidFill>
              </a:rPr>
              <a:t>dan</a:t>
            </a:r>
            <a:r>
              <a:rPr lang="en-US" altLang="de-DE" sz="2400" dirty="0">
                <a:solidFill>
                  <a:srgbClr val="FFFFFF"/>
                </a:solidFill>
              </a:rPr>
              <a:t> </a:t>
            </a:r>
            <a:r>
              <a:rPr lang="en-US" altLang="de-DE" sz="2400" dirty="0" err="1">
                <a:solidFill>
                  <a:srgbClr val="FFFFFF"/>
                </a:solidFill>
              </a:rPr>
              <a:t>membahayakan</a:t>
            </a:r>
            <a:r>
              <a:rPr lang="en-US" altLang="de-DE" sz="2400" dirty="0">
                <a:solidFill>
                  <a:srgbClr val="FFFFFF"/>
                </a:solidFill>
              </a:rPr>
              <a:t>...</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Terlalu Cepat Membuat Kesimpulan</a:t>
            </a:r>
          </a:p>
        </p:txBody>
      </p:sp>
      <p:sp>
        <p:nvSpPr>
          <p:cNvPr id="3174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mudah</a:t>
            </a:r>
            <a:r>
              <a:rPr lang="en-US" altLang="de-DE" sz="2400" dirty="0">
                <a:solidFill>
                  <a:srgbClr val="333333"/>
                </a:solidFill>
              </a:rPr>
              <a:t> </a:t>
            </a:r>
            <a:r>
              <a:rPr lang="en-US" altLang="de-DE" sz="2400" dirty="0" err="1">
                <a:solidFill>
                  <a:srgbClr val="333333"/>
                </a:solidFill>
              </a:rPr>
              <a:t>menyimpulkan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tahu</a:t>
            </a:r>
            <a:r>
              <a:rPr lang="en-US" altLang="de-DE" sz="2400" dirty="0">
                <a:solidFill>
                  <a:srgbClr val="333333"/>
                </a:solidFill>
              </a:rPr>
              <a:t> </a:t>
            </a:r>
            <a:r>
              <a:rPr lang="en-US" altLang="de-DE" sz="2400" dirty="0" err="1">
                <a:solidFill>
                  <a:srgbClr val="333333"/>
                </a:solidFill>
              </a:rPr>
              <a:t>kebenaran</a:t>
            </a:r>
            <a:r>
              <a:rPr lang="en-US" altLang="de-DE" sz="2400" dirty="0">
                <a:solidFill>
                  <a:srgbClr val="333333"/>
                </a:solidFill>
              </a:rPr>
              <a:t> yang </a:t>
            </a:r>
            <a:r>
              <a:rPr lang="en-US" altLang="de-DE" sz="2400" dirty="0" err="1">
                <a:solidFill>
                  <a:srgbClr val="333333"/>
                </a:solidFill>
              </a:rPr>
              <a:t>seutuhnya</a:t>
            </a:r>
            <a:r>
              <a:rPr lang="en-US" altLang="de-DE" sz="2400" dirty="0">
                <a:solidFill>
                  <a:srgbClr val="333333"/>
                </a:solidFill>
              </a:rPr>
              <a:t>.</a:t>
            </a:r>
          </a:p>
          <a:p>
            <a:pPr marL="342900" indent="-342900" algn="l" eaLnBrk="1" hangingPunct="1">
              <a:buClr>
                <a:srgbClr val="000000"/>
              </a:buClr>
              <a:buFont typeface="WingDings"/>
              <a:buChar char=""/>
            </a:pPr>
            <a:r>
              <a:rPr lang="en-US" altLang="de-DE" sz="2400" dirty="0" err="1">
                <a:solidFill>
                  <a:srgbClr val="333333"/>
                </a:solidFill>
              </a:rPr>
              <a:t>Alasan</a:t>
            </a:r>
            <a:r>
              <a:rPr lang="en-US" altLang="de-DE" sz="2400" dirty="0">
                <a:solidFill>
                  <a:srgbClr val="333333"/>
                </a:solidFill>
              </a:rPr>
              <a:t>/</a:t>
            </a:r>
            <a:r>
              <a:rPr lang="en-US" altLang="de-DE" sz="2400" dirty="0" err="1">
                <a:solidFill>
                  <a:srgbClr val="333333"/>
                </a:solidFill>
              </a:rPr>
              <a:t>keuntungan</a:t>
            </a:r>
            <a:r>
              <a:rPr lang="en-US" altLang="de-DE" sz="2400" dirty="0">
                <a:solidFill>
                  <a:srgbClr val="333333"/>
                </a:solidFill>
              </a:rPr>
              <a:t>: </a:t>
            </a:r>
            <a:r>
              <a:rPr lang="en-US" altLang="de-DE" sz="2400" dirty="0" err="1">
                <a:solidFill>
                  <a:srgbClr val="004992"/>
                </a:solidFill>
              </a:rPr>
              <a:t>menghemat</a:t>
            </a:r>
            <a:r>
              <a:rPr lang="en-US" altLang="de-DE" sz="2400" dirty="0">
                <a:solidFill>
                  <a:srgbClr val="004992"/>
                </a:solidFill>
              </a:rPr>
              <a:t> </a:t>
            </a:r>
            <a:r>
              <a:rPr lang="en-US" altLang="de-DE" sz="2400" dirty="0" err="1">
                <a:solidFill>
                  <a:srgbClr val="004992"/>
                </a:solidFill>
              </a:rPr>
              <a:t>waktu</a:t>
            </a:r>
            <a:r>
              <a:rPr lang="en-US" altLang="de-DE" sz="2400" dirty="0">
                <a:solidFill>
                  <a:srgbClr val="004992"/>
                </a:solidFill>
              </a:rPr>
              <a:t>, </a:t>
            </a:r>
            <a:r>
              <a:rPr lang="en-US" altLang="de-DE" sz="2400" dirty="0" err="1">
                <a:solidFill>
                  <a:srgbClr val="004992"/>
                </a:solidFill>
              </a:rPr>
              <a:t>membuat</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en-US" altLang="de-DE" sz="2400" dirty="0" err="1">
                <a:solidFill>
                  <a:srgbClr val="004992"/>
                </a:solidFill>
              </a:rPr>
              <a:t>merasa</a:t>
            </a:r>
            <a:r>
              <a:rPr lang="en-US" altLang="de-DE" sz="2400" dirty="0">
                <a:solidFill>
                  <a:srgbClr val="004992"/>
                </a:solidFill>
              </a:rPr>
              <a:t> </a:t>
            </a:r>
            <a:r>
              <a:rPr lang="en-US" altLang="de-DE" sz="2400" dirty="0" err="1">
                <a:solidFill>
                  <a:srgbClr val="004992"/>
                </a:solidFill>
              </a:rPr>
              <a:t>nyaman</a:t>
            </a:r>
            <a:r>
              <a:rPr lang="en-US" altLang="de-DE" sz="2400" dirty="0">
                <a:solidFill>
                  <a:srgbClr val="004992"/>
                </a:solidFill>
              </a:rPr>
              <a:t>, orang lain </a:t>
            </a:r>
            <a:r>
              <a:rPr lang="en-US" altLang="de-DE" sz="2400" dirty="0" err="1">
                <a:solidFill>
                  <a:srgbClr val="004992"/>
                </a:solidFill>
              </a:rPr>
              <a:t>akan</a:t>
            </a:r>
            <a:r>
              <a:rPr lang="en-US" altLang="de-DE" sz="2400" dirty="0">
                <a:solidFill>
                  <a:srgbClr val="004992"/>
                </a:solidFill>
              </a:rPr>
              <a:t> </a:t>
            </a:r>
            <a:r>
              <a:rPr lang="en-US" altLang="de-DE" sz="2400" dirty="0" err="1">
                <a:solidFill>
                  <a:srgbClr val="004992"/>
                </a:solidFill>
              </a:rPr>
              <a:t>melihat</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cepat</a:t>
            </a:r>
            <a:r>
              <a:rPr lang="en-US" altLang="de-DE" sz="2400" dirty="0">
                <a:solidFill>
                  <a:srgbClr val="004992"/>
                </a:solidFill>
              </a:rPr>
              <a:t> </a:t>
            </a:r>
            <a:r>
              <a:rPr lang="en-US" altLang="de-DE" sz="2400" dirty="0" err="1">
                <a:solidFill>
                  <a:srgbClr val="004992"/>
                </a:solidFill>
              </a:rPr>
              <a:t>mengambil</a:t>
            </a:r>
            <a:r>
              <a:rPr lang="en-US" altLang="de-DE" sz="2400" dirty="0">
                <a:solidFill>
                  <a:srgbClr val="004992"/>
                </a:solidFill>
              </a:rPr>
              <a:t> </a:t>
            </a:r>
            <a:r>
              <a:rPr lang="en-US" altLang="de-DE" sz="2400" dirty="0" err="1">
                <a:solidFill>
                  <a:srgbClr val="004992"/>
                </a:solidFill>
              </a:rPr>
              <a:t>keputusan</a:t>
            </a:r>
            <a:r>
              <a:rPr lang="en-US" altLang="de-DE" sz="2400" dirty="0">
                <a:solidFill>
                  <a:srgbClr val="004992"/>
                </a:solidFill>
              </a:rPr>
              <a:t> dan </a:t>
            </a:r>
            <a:r>
              <a:rPr lang="en-US" altLang="de-DE" sz="2400" dirty="0" err="1">
                <a:solidFill>
                  <a:srgbClr val="004992"/>
                </a:solidFill>
              </a:rPr>
              <a:t>kompeten</a:t>
            </a:r>
            <a:r>
              <a:rPr lang="en-US" altLang="de-DE" sz="2400" dirty="0">
                <a:solidFill>
                  <a:srgbClr val="004992"/>
                </a:solidFill>
              </a:rPr>
              <a:t> (“Keputusan yang salah </a:t>
            </a:r>
            <a:r>
              <a:rPr lang="en-US" altLang="de-DE" sz="2400" dirty="0" err="1">
                <a:solidFill>
                  <a:srgbClr val="004992"/>
                </a:solidFill>
              </a:rPr>
              <a:t>lebih</a:t>
            </a:r>
            <a:r>
              <a:rPr lang="en-US" altLang="de-DE" sz="2400" dirty="0">
                <a:solidFill>
                  <a:srgbClr val="004992"/>
                </a:solidFill>
              </a:rPr>
              <a:t> </a:t>
            </a:r>
            <a:r>
              <a:rPr lang="en-US" altLang="de-DE" sz="2400" dirty="0" err="1">
                <a:solidFill>
                  <a:srgbClr val="004992"/>
                </a:solidFill>
              </a:rPr>
              <a:t>baik</a:t>
            </a:r>
            <a:r>
              <a:rPr lang="en-US" altLang="de-DE" sz="2400" dirty="0">
                <a:solidFill>
                  <a:srgbClr val="004992"/>
                </a:solidFill>
              </a:rPr>
              <a:t> </a:t>
            </a:r>
            <a:r>
              <a:rPr lang="en-US" altLang="de-DE" sz="2400" dirty="0" err="1">
                <a:solidFill>
                  <a:srgbClr val="004992"/>
                </a:solidFill>
              </a:rPr>
              <a:t>daripada</a:t>
            </a:r>
            <a:r>
              <a:rPr lang="en-US" altLang="de-DE" sz="2400" dirty="0">
                <a:solidFill>
                  <a:srgbClr val="004992"/>
                </a:solidFill>
              </a:rPr>
              <a:t> </a:t>
            </a:r>
            <a:r>
              <a:rPr lang="en-US" altLang="de-DE" sz="2400" dirty="0" err="1">
                <a:solidFill>
                  <a:srgbClr val="004992"/>
                </a:solidFill>
              </a:rPr>
              <a:t>tidak</a:t>
            </a:r>
            <a:r>
              <a:rPr lang="en-US" altLang="de-DE" sz="2400" dirty="0">
                <a:solidFill>
                  <a:srgbClr val="004992"/>
                </a:solidFill>
              </a:rPr>
              <a:t> </a:t>
            </a:r>
            <a:r>
              <a:rPr lang="en-US" altLang="de-DE" sz="2400" dirty="0" err="1">
                <a:solidFill>
                  <a:srgbClr val="004992"/>
                </a:solidFill>
              </a:rPr>
              <a:t>ada</a:t>
            </a:r>
            <a:r>
              <a:rPr lang="en-US" altLang="de-DE" sz="2400" dirty="0">
                <a:solidFill>
                  <a:srgbClr val="004992"/>
                </a:solidFill>
              </a:rPr>
              <a:t> </a:t>
            </a:r>
            <a:r>
              <a:rPr lang="en-US" altLang="de-DE" sz="2400" dirty="0" err="1">
                <a:solidFill>
                  <a:srgbClr val="004992"/>
                </a:solidFill>
              </a:rPr>
              <a:t>keputusan</a:t>
            </a:r>
            <a:r>
              <a:rPr lang="en-US" altLang="de-DE" sz="2400" dirty="0">
                <a:solidFill>
                  <a:srgbClr val="004992"/>
                </a:solidFill>
              </a:rPr>
              <a:t>.”)</a:t>
            </a:r>
          </a:p>
          <a:p>
            <a:pPr marL="342900" indent="-342900">
              <a:buClr>
                <a:srgbClr val="000000"/>
              </a:buClr>
              <a:buFont typeface="WingDings"/>
              <a:buChar char=""/>
            </a:pPr>
            <a:r>
              <a:rPr lang="en-US" altLang="de-DE" sz="2400" dirty="0" err="1">
                <a:solidFill>
                  <a:srgbClr val="333333"/>
                </a:solidFill>
              </a:rPr>
              <a:t>Kerugian</a:t>
            </a:r>
            <a:r>
              <a:rPr lang="en-US" altLang="de-DE" sz="2400" dirty="0">
                <a:solidFill>
                  <a:srgbClr val="333333"/>
                </a:solidFill>
              </a:rPr>
              <a:t>: </a:t>
            </a:r>
            <a:r>
              <a:rPr lang="en-US" altLang="de-DE" sz="2400" dirty="0"/>
              <a:t>???</a:t>
            </a:r>
            <a:r>
              <a:rPr lang="en-US" altLang="de-DE" sz="2400" dirty="0">
                <a:solidFill>
                  <a:srgbClr val="FFFFFF"/>
                </a:solidFill>
              </a:rPr>
              <a:t> </a:t>
            </a:r>
            <a:r>
              <a:rPr lang="en-US" altLang="de-DE" sz="2400" dirty="0" err="1">
                <a:solidFill>
                  <a:srgbClr val="FFFFFF"/>
                </a:solidFill>
              </a:rPr>
              <a:t>risiko</a:t>
            </a:r>
            <a:r>
              <a:rPr lang="en-US" altLang="de-DE" sz="2400" dirty="0">
                <a:solidFill>
                  <a:srgbClr val="FFFFFF"/>
                </a:solidFill>
              </a:rPr>
              <a:t> </a:t>
            </a:r>
            <a:r>
              <a:rPr lang="en-US" altLang="de-DE" sz="2400" dirty="0" err="1">
                <a:solidFill>
                  <a:srgbClr val="FFFFFF"/>
                </a:solidFill>
              </a:rPr>
              <a:t>membuat</a:t>
            </a:r>
            <a:r>
              <a:rPr lang="en-US" altLang="de-DE" sz="2400" dirty="0">
                <a:solidFill>
                  <a:srgbClr val="FFFFFF"/>
                </a:solidFill>
              </a:rPr>
              <a:t> </a:t>
            </a:r>
            <a:r>
              <a:rPr lang="en-US" altLang="de-DE" sz="2400" dirty="0" err="1">
                <a:solidFill>
                  <a:srgbClr val="FFFFFF"/>
                </a:solidFill>
              </a:rPr>
              <a:t>keputusan</a:t>
            </a:r>
            <a:r>
              <a:rPr lang="en-US" altLang="de-DE" sz="2400" dirty="0">
                <a:solidFill>
                  <a:srgbClr val="FFFFFF"/>
                </a:solidFill>
              </a:rPr>
              <a:t> yang </a:t>
            </a:r>
            <a:r>
              <a:rPr lang="en-US" altLang="de-DE" sz="2400" dirty="0" err="1">
                <a:solidFill>
                  <a:srgbClr val="FFFFFF"/>
                </a:solidFill>
              </a:rPr>
              <a:t>tidak</a:t>
            </a:r>
            <a:r>
              <a:rPr lang="en-US" altLang="de-DE" sz="2400" dirty="0">
                <a:solidFill>
                  <a:srgbClr val="FFFFFF"/>
                </a:solidFill>
              </a:rPr>
              <a:t> </a:t>
            </a:r>
            <a:r>
              <a:rPr lang="en-US" altLang="de-DE" sz="2400" dirty="0" err="1">
                <a:solidFill>
                  <a:srgbClr val="FFFFFF"/>
                </a:solidFill>
              </a:rPr>
              <a:t>benar</a:t>
            </a:r>
            <a:r>
              <a:rPr lang="en-US" altLang="de-DE" sz="2400" dirty="0">
                <a:solidFill>
                  <a:srgbClr val="FFFFFF"/>
                </a:solidFill>
              </a:rPr>
              <a:t> </a:t>
            </a:r>
            <a:r>
              <a:rPr lang="en-US" altLang="de-DE" sz="2400" dirty="0" err="1">
                <a:solidFill>
                  <a:srgbClr val="FFFFFF"/>
                </a:solidFill>
              </a:rPr>
              <a:t>dan</a:t>
            </a:r>
            <a:r>
              <a:rPr lang="en-US" altLang="de-DE" sz="2400" dirty="0">
                <a:solidFill>
                  <a:srgbClr val="FFFFFF"/>
                </a:solidFill>
              </a:rPr>
              <a:t> </a:t>
            </a:r>
            <a:r>
              <a:rPr lang="en-US" altLang="de-DE" sz="2400" dirty="0" err="1">
                <a:solidFill>
                  <a:srgbClr val="FFFFFF"/>
                </a:solidFill>
              </a:rPr>
              <a:t>membahayakan</a:t>
            </a:r>
            <a:r>
              <a:rPr lang="en-US" altLang="de-DE" sz="2400" dirty="0">
                <a:solidFill>
                  <a:srgbClr val="FFFFFF"/>
                </a:solidFill>
              </a:rPr>
              <a:t>...</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3</a:t>
            </a:fld>
            <a:endParaRPr lang="de-DE" altLang="de-DE">
              <a:latin typeface="+mn-lt"/>
              <a:cs typeface="+mn-cs"/>
            </a:endParaRPr>
          </a:p>
        </p:txBody>
      </p:sp>
    </p:spTree>
    <p:extLst>
      <p:ext uri="{BB962C8B-B14F-4D97-AF65-F5344CB8AC3E}">
        <p14:creationId xmlns:p14="http://schemas.microsoft.com/office/powerpoint/2010/main" val="2129887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Terlalu Cepat Membuat Kesimpulan</a:t>
            </a:r>
          </a:p>
        </p:txBody>
      </p:sp>
      <p:sp>
        <p:nvSpPr>
          <p:cNvPr id="3174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n-US" altLang="de-DE" sz="2400" dirty="0">
                <a:solidFill>
                  <a:srgbClr val="333333"/>
                </a:solidFill>
              </a:rPr>
              <a:t>Kita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mudah</a:t>
            </a:r>
            <a:r>
              <a:rPr lang="en-US" altLang="de-DE" sz="2400" dirty="0">
                <a:solidFill>
                  <a:srgbClr val="333333"/>
                </a:solidFill>
              </a:rPr>
              <a:t> </a:t>
            </a:r>
            <a:r>
              <a:rPr lang="en-US" altLang="de-DE" sz="2400" dirty="0" err="1">
                <a:solidFill>
                  <a:srgbClr val="333333"/>
                </a:solidFill>
              </a:rPr>
              <a:t>menyimpulkan</a:t>
            </a:r>
            <a:r>
              <a:rPr lang="en-US" altLang="de-DE" sz="2400" dirty="0">
                <a:solidFill>
                  <a:srgbClr val="333333"/>
                </a:solidFill>
              </a:rPr>
              <a:t> </a:t>
            </a:r>
            <a:r>
              <a:rPr lang="en-US" altLang="de-DE" sz="2400" dirty="0" err="1">
                <a:solidFill>
                  <a:srgbClr val="333333"/>
                </a:solidFill>
              </a:rPr>
              <a:t>tanpa</a:t>
            </a:r>
            <a:r>
              <a:rPr lang="en-US" altLang="de-DE" sz="2400" dirty="0">
                <a:solidFill>
                  <a:srgbClr val="333333"/>
                </a:solidFill>
              </a:rPr>
              <a:t> </a:t>
            </a:r>
            <a:r>
              <a:rPr lang="en-US" altLang="de-DE" sz="2400" dirty="0" err="1">
                <a:solidFill>
                  <a:srgbClr val="333333"/>
                </a:solidFill>
              </a:rPr>
              <a:t>tahu</a:t>
            </a:r>
            <a:r>
              <a:rPr lang="en-US" altLang="de-DE" sz="2400" dirty="0">
                <a:solidFill>
                  <a:srgbClr val="333333"/>
                </a:solidFill>
              </a:rPr>
              <a:t> </a:t>
            </a:r>
            <a:r>
              <a:rPr lang="en-US" altLang="de-DE" sz="2400" dirty="0" err="1">
                <a:solidFill>
                  <a:srgbClr val="333333"/>
                </a:solidFill>
              </a:rPr>
              <a:t>kebenaran</a:t>
            </a:r>
            <a:r>
              <a:rPr lang="en-US" altLang="de-DE" sz="2400" dirty="0">
                <a:solidFill>
                  <a:srgbClr val="333333"/>
                </a:solidFill>
              </a:rPr>
              <a:t> yang </a:t>
            </a:r>
            <a:r>
              <a:rPr lang="en-US" altLang="de-DE" sz="2400" dirty="0" err="1">
                <a:solidFill>
                  <a:srgbClr val="333333"/>
                </a:solidFill>
              </a:rPr>
              <a:t>seutuhnya</a:t>
            </a:r>
            <a:r>
              <a:rPr lang="en-US" altLang="de-DE" sz="2400" dirty="0">
                <a:solidFill>
                  <a:srgbClr val="333333"/>
                </a:solidFill>
              </a:rPr>
              <a:t>.</a:t>
            </a:r>
          </a:p>
          <a:p>
            <a:pPr marL="342900" indent="-342900" algn="l" eaLnBrk="1" hangingPunct="1">
              <a:buClr>
                <a:srgbClr val="000000"/>
              </a:buClr>
              <a:buFont typeface="WingDings"/>
              <a:buChar char=""/>
            </a:pPr>
            <a:r>
              <a:rPr lang="en-US" altLang="de-DE" sz="2400" dirty="0" err="1">
                <a:solidFill>
                  <a:srgbClr val="333333"/>
                </a:solidFill>
              </a:rPr>
              <a:t>Alasan</a:t>
            </a:r>
            <a:r>
              <a:rPr lang="en-US" altLang="de-DE" sz="2400" dirty="0">
                <a:solidFill>
                  <a:srgbClr val="333333"/>
                </a:solidFill>
              </a:rPr>
              <a:t>/</a:t>
            </a:r>
            <a:r>
              <a:rPr lang="en-US" altLang="de-DE" sz="2400" dirty="0" err="1">
                <a:solidFill>
                  <a:srgbClr val="333333"/>
                </a:solidFill>
              </a:rPr>
              <a:t>keuntungan</a:t>
            </a:r>
            <a:r>
              <a:rPr lang="en-US" altLang="de-DE" sz="2400" dirty="0">
                <a:solidFill>
                  <a:srgbClr val="333333"/>
                </a:solidFill>
              </a:rPr>
              <a:t>: </a:t>
            </a:r>
            <a:r>
              <a:rPr lang="en-US" altLang="de-DE" sz="2400" dirty="0" err="1">
                <a:solidFill>
                  <a:srgbClr val="004992"/>
                </a:solidFill>
              </a:rPr>
              <a:t>menghemat</a:t>
            </a:r>
            <a:r>
              <a:rPr lang="en-US" altLang="de-DE" sz="2400" dirty="0">
                <a:solidFill>
                  <a:srgbClr val="004992"/>
                </a:solidFill>
              </a:rPr>
              <a:t> </a:t>
            </a:r>
            <a:r>
              <a:rPr lang="en-US" altLang="de-DE" sz="2400" dirty="0" err="1">
                <a:solidFill>
                  <a:srgbClr val="004992"/>
                </a:solidFill>
              </a:rPr>
              <a:t>waktu</a:t>
            </a:r>
            <a:r>
              <a:rPr lang="en-US" altLang="de-DE" sz="2400" dirty="0">
                <a:solidFill>
                  <a:srgbClr val="004992"/>
                </a:solidFill>
              </a:rPr>
              <a:t>, </a:t>
            </a:r>
            <a:r>
              <a:rPr lang="en-US" altLang="de-DE" sz="2400" dirty="0" err="1">
                <a:solidFill>
                  <a:srgbClr val="004992"/>
                </a:solidFill>
              </a:rPr>
              <a:t>membuat</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en-US" altLang="de-DE" sz="2400" dirty="0" err="1">
                <a:solidFill>
                  <a:srgbClr val="004992"/>
                </a:solidFill>
              </a:rPr>
              <a:t>merasa</a:t>
            </a:r>
            <a:r>
              <a:rPr lang="en-US" altLang="de-DE" sz="2400" dirty="0">
                <a:solidFill>
                  <a:srgbClr val="004992"/>
                </a:solidFill>
              </a:rPr>
              <a:t> </a:t>
            </a:r>
            <a:r>
              <a:rPr lang="en-US" altLang="de-DE" sz="2400" dirty="0" err="1">
                <a:solidFill>
                  <a:srgbClr val="004992"/>
                </a:solidFill>
              </a:rPr>
              <a:t>nyaman</a:t>
            </a:r>
            <a:r>
              <a:rPr lang="en-US" altLang="de-DE" sz="2400" dirty="0">
                <a:solidFill>
                  <a:srgbClr val="004992"/>
                </a:solidFill>
              </a:rPr>
              <a:t>, orang lain </a:t>
            </a:r>
            <a:r>
              <a:rPr lang="en-US" altLang="de-DE" sz="2400" dirty="0" err="1">
                <a:solidFill>
                  <a:srgbClr val="004992"/>
                </a:solidFill>
              </a:rPr>
              <a:t>akan</a:t>
            </a:r>
            <a:r>
              <a:rPr lang="en-US" altLang="de-DE" sz="2400" dirty="0">
                <a:solidFill>
                  <a:srgbClr val="004992"/>
                </a:solidFill>
              </a:rPr>
              <a:t> </a:t>
            </a:r>
            <a:r>
              <a:rPr lang="en-US" altLang="de-DE" sz="2400" dirty="0" err="1">
                <a:solidFill>
                  <a:srgbClr val="004992"/>
                </a:solidFill>
              </a:rPr>
              <a:t>melihat</a:t>
            </a:r>
            <a:r>
              <a:rPr lang="en-US" altLang="de-DE" sz="2400" dirty="0">
                <a:solidFill>
                  <a:srgbClr val="004992"/>
                </a:solidFill>
              </a:rPr>
              <a:t> </a:t>
            </a:r>
            <a:r>
              <a:rPr lang="en-US" altLang="de-DE" sz="2400" dirty="0" err="1">
                <a:solidFill>
                  <a:srgbClr val="004992"/>
                </a:solidFill>
              </a:rPr>
              <a:t>anda</a:t>
            </a:r>
            <a:r>
              <a:rPr lang="en-US" altLang="de-DE" sz="2400" dirty="0">
                <a:solidFill>
                  <a:srgbClr val="004992"/>
                </a:solidFill>
              </a:rPr>
              <a:t> </a:t>
            </a:r>
            <a:r>
              <a:rPr lang="en-US" altLang="de-DE" sz="2400" dirty="0" err="1">
                <a:solidFill>
                  <a:srgbClr val="004992"/>
                </a:solidFill>
              </a:rPr>
              <a:t>cepat</a:t>
            </a:r>
            <a:r>
              <a:rPr lang="en-US" altLang="de-DE" sz="2400" dirty="0">
                <a:solidFill>
                  <a:srgbClr val="004992"/>
                </a:solidFill>
              </a:rPr>
              <a:t> </a:t>
            </a:r>
            <a:r>
              <a:rPr lang="en-US" altLang="de-DE" sz="2400" dirty="0" err="1">
                <a:solidFill>
                  <a:srgbClr val="004992"/>
                </a:solidFill>
              </a:rPr>
              <a:t>mengambil</a:t>
            </a:r>
            <a:r>
              <a:rPr lang="en-US" altLang="de-DE" sz="2400" dirty="0">
                <a:solidFill>
                  <a:srgbClr val="004992"/>
                </a:solidFill>
              </a:rPr>
              <a:t> </a:t>
            </a:r>
            <a:r>
              <a:rPr lang="en-US" altLang="de-DE" sz="2400" dirty="0" err="1">
                <a:solidFill>
                  <a:srgbClr val="004992"/>
                </a:solidFill>
              </a:rPr>
              <a:t>keputusan</a:t>
            </a:r>
            <a:r>
              <a:rPr lang="en-US" altLang="de-DE" sz="2400" dirty="0">
                <a:solidFill>
                  <a:srgbClr val="004992"/>
                </a:solidFill>
              </a:rPr>
              <a:t> </a:t>
            </a:r>
            <a:r>
              <a:rPr lang="en-US" altLang="de-DE" sz="2400" dirty="0" err="1">
                <a:solidFill>
                  <a:srgbClr val="004992"/>
                </a:solidFill>
              </a:rPr>
              <a:t>dan</a:t>
            </a:r>
            <a:r>
              <a:rPr lang="en-US" altLang="de-DE" sz="2400" dirty="0">
                <a:solidFill>
                  <a:srgbClr val="004992"/>
                </a:solidFill>
              </a:rPr>
              <a:t> </a:t>
            </a:r>
            <a:r>
              <a:rPr lang="en-US" altLang="de-DE" sz="2400" err="1">
                <a:solidFill>
                  <a:srgbClr val="004992"/>
                </a:solidFill>
              </a:rPr>
              <a:t>kompeten</a:t>
            </a:r>
            <a:r>
              <a:rPr lang="en-US" altLang="de-DE" sz="2400">
                <a:solidFill>
                  <a:srgbClr val="004992"/>
                </a:solidFill>
              </a:rPr>
              <a:t> (“Keputusan </a:t>
            </a:r>
            <a:r>
              <a:rPr lang="en-US" altLang="de-DE" sz="2400" dirty="0">
                <a:solidFill>
                  <a:srgbClr val="004992"/>
                </a:solidFill>
              </a:rPr>
              <a:t>yang </a:t>
            </a:r>
            <a:r>
              <a:rPr lang="en-US" altLang="de-DE" sz="2400" dirty="0" err="1">
                <a:solidFill>
                  <a:srgbClr val="004992"/>
                </a:solidFill>
              </a:rPr>
              <a:t>salah</a:t>
            </a:r>
            <a:r>
              <a:rPr lang="en-US" altLang="de-DE" sz="2400" dirty="0">
                <a:solidFill>
                  <a:srgbClr val="004992"/>
                </a:solidFill>
              </a:rPr>
              <a:t> </a:t>
            </a:r>
            <a:r>
              <a:rPr lang="en-US" altLang="de-DE" sz="2400" dirty="0" err="1">
                <a:solidFill>
                  <a:srgbClr val="004992"/>
                </a:solidFill>
              </a:rPr>
              <a:t>lebih</a:t>
            </a:r>
            <a:r>
              <a:rPr lang="en-US" altLang="de-DE" sz="2400" dirty="0">
                <a:solidFill>
                  <a:srgbClr val="004992"/>
                </a:solidFill>
              </a:rPr>
              <a:t> </a:t>
            </a:r>
            <a:r>
              <a:rPr lang="en-US" altLang="de-DE" sz="2400" dirty="0" err="1">
                <a:solidFill>
                  <a:srgbClr val="004992"/>
                </a:solidFill>
              </a:rPr>
              <a:t>baik</a:t>
            </a:r>
            <a:r>
              <a:rPr lang="en-US" altLang="de-DE" sz="2400" dirty="0">
                <a:solidFill>
                  <a:srgbClr val="004992"/>
                </a:solidFill>
              </a:rPr>
              <a:t> </a:t>
            </a:r>
            <a:r>
              <a:rPr lang="en-US" altLang="de-DE" sz="2400" dirty="0" err="1">
                <a:solidFill>
                  <a:srgbClr val="004992"/>
                </a:solidFill>
              </a:rPr>
              <a:t>daripada</a:t>
            </a:r>
            <a:r>
              <a:rPr lang="en-US" altLang="de-DE" sz="2400" dirty="0">
                <a:solidFill>
                  <a:srgbClr val="004992"/>
                </a:solidFill>
              </a:rPr>
              <a:t> </a:t>
            </a:r>
            <a:r>
              <a:rPr lang="en-US" altLang="de-DE" sz="2400" dirty="0" err="1">
                <a:solidFill>
                  <a:srgbClr val="004992"/>
                </a:solidFill>
              </a:rPr>
              <a:t>tidak</a:t>
            </a:r>
            <a:r>
              <a:rPr lang="en-US" altLang="de-DE" sz="2400" dirty="0">
                <a:solidFill>
                  <a:srgbClr val="004992"/>
                </a:solidFill>
              </a:rPr>
              <a:t> </a:t>
            </a:r>
            <a:r>
              <a:rPr lang="en-US" altLang="de-DE" sz="2400" dirty="0" err="1">
                <a:solidFill>
                  <a:srgbClr val="004992"/>
                </a:solidFill>
              </a:rPr>
              <a:t>ada</a:t>
            </a:r>
            <a:r>
              <a:rPr lang="en-US" altLang="de-DE" sz="2400" dirty="0">
                <a:solidFill>
                  <a:srgbClr val="004992"/>
                </a:solidFill>
              </a:rPr>
              <a:t> </a:t>
            </a:r>
            <a:r>
              <a:rPr lang="en-US" altLang="de-DE" sz="2400" err="1">
                <a:solidFill>
                  <a:srgbClr val="004992"/>
                </a:solidFill>
              </a:rPr>
              <a:t>keputusan</a:t>
            </a:r>
            <a:r>
              <a:rPr lang="en-US" altLang="de-DE" sz="2400">
                <a:solidFill>
                  <a:srgbClr val="004992"/>
                </a:solidFill>
              </a:rPr>
              <a:t>.”)</a:t>
            </a:r>
            <a:endParaRPr lang="en-US" altLang="de-DE" sz="2400" dirty="0">
              <a:solidFill>
                <a:srgbClr val="004992"/>
              </a:solidFill>
            </a:endParaRPr>
          </a:p>
          <a:p>
            <a:pPr marL="342900" indent="-342900" algn="l" eaLnBrk="1" hangingPunct="1">
              <a:buClr>
                <a:srgbClr val="000000"/>
              </a:buClr>
              <a:buFont typeface="WingDings"/>
              <a:buChar char=""/>
            </a:pPr>
            <a:r>
              <a:rPr lang="en-US" altLang="de-DE" sz="2400" dirty="0" err="1">
                <a:solidFill>
                  <a:srgbClr val="333333"/>
                </a:solidFill>
              </a:rPr>
              <a:t>Kerugian</a:t>
            </a:r>
            <a:r>
              <a:rPr lang="en-US" altLang="de-DE" sz="2400" dirty="0">
                <a:solidFill>
                  <a:srgbClr val="333333"/>
                </a:solidFill>
              </a:rPr>
              <a:t>: </a:t>
            </a:r>
            <a:r>
              <a:rPr lang="en-US" altLang="de-DE" sz="2400" dirty="0" err="1">
                <a:solidFill>
                  <a:srgbClr val="004992"/>
                </a:solidFill>
              </a:rPr>
              <a:t>risiko</a:t>
            </a:r>
            <a:r>
              <a:rPr lang="en-US" altLang="de-DE" sz="2400" dirty="0">
                <a:solidFill>
                  <a:srgbClr val="004992"/>
                </a:solidFill>
              </a:rPr>
              <a:t> </a:t>
            </a:r>
            <a:r>
              <a:rPr lang="en-US" altLang="de-DE" sz="2400" dirty="0" err="1">
                <a:solidFill>
                  <a:srgbClr val="004992"/>
                </a:solidFill>
              </a:rPr>
              <a:t>membuat</a:t>
            </a:r>
            <a:r>
              <a:rPr lang="en-US" altLang="de-DE" sz="2400" dirty="0">
                <a:solidFill>
                  <a:srgbClr val="004992"/>
                </a:solidFill>
              </a:rPr>
              <a:t> </a:t>
            </a:r>
            <a:r>
              <a:rPr lang="en-US" altLang="de-DE" sz="2400" dirty="0" err="1">
                <a:solidFill>
                  <a:srgbClr val="004992"/>
                </a:solidFill>
              </a:rPr>
              <a:t>keputusan</a:t>
            </a:r>
            <a:r>
              <a:rPr lang="en-US" altLang="de-DE" sz="2400" dirty="0">
                <a:solidFill>
                  <a:srgbClr val="004992"/>
                </a:solidFill>
              </a:rPr>
              <a:t> yang </a:t>
            </a:r>
            <a:r>
              <a:rPr lang="en-US" altLang="de-DE" sz="2400" dirty="0" err="1">
                <a:solidFill>
                  <a:srgbClr val="004992"/>
                </a:solidFill>
              </a:rPr>
              <a:t>tidak</a:t>
            </a:r>
            <a:r>
              <a:rPr lang="en-US" altLang="de-DE" sz="2400" dirty="0">
                <a:solidFill>
                  <a:srgbClr val="004992"/>
                </a:solidFill>
              </a:rPr>
              <a:t> </a:t>
            </a:r>
            <a:r>
              <a:rPr lang="en-US" altLang="de-DE" sz="2400" dirty="0" err="1">
                <a:solidFill>
                  <a:srgbClr val="004992"/>
                </a:solidFill>
              </a:rPr>
              <a:t>benar</a:t>
            </a:r>
            <a:r>
              <a:rPr lang="en-US" altLang="de-DE" sz="2400" dirty="0">
                <a:solidFill>
                  <a:srgbClr val="004992"/>
                </a:solidFill>
              </a:rPr>
              <a:t> </a:t>
            </a:r>
            <a:r>
              <a:rPr lang="en-US" altLang="de-DE" sz="2400" dirty="0" err="1">
                <a:solidFill>
                  <a:srgbClr val="004992"/>
                </a:solidFill>
              </a:rPr>
              <a:t>dan</a:t>
            </a:r>
            <a:r>
              <a:rPr lang="en-US" altLang="de-DE" sz="2400" dirty="0">
                <a:solidFill>
                  <a:srgbClr val="004992"/>
                </a:solidFill>
              </a:rPr>
              <a:t> </a:t>
            </a:r>
            <a:r>
              <a:rPr lang="en-US" altLang="de-DE" sz="2400" dirty="0" err="1">
                <a:solidFill>
                  <a:srgbClr val="004992"/>
                </a:solidFill>
              </a:rPr>
              <a:t>membahayakan</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4</a:t>
            </a:fld>
            <a:endParaRPr lang="de-DE" altLang="de-DE">
              <a:latin typeface="+mn-lt"/>
              <a:cs typeface="+mn-cs"/>
            </a:endParaRPr>
          </a:p>
        </p:txBody>
      </p:sp>
    </p:spTree>
    <p:extLst>
      <p:ext uri="{BB962C8B-B14F-4D97-AF65-F5344CB8AC3E}">
        <p14:creationId xmlns:p14="http://schemas.microsoft.com/office/powerpoint/2010/main" val="4037336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a:t>
            </a:r>
            <a:br>
              <a:rPr lang="en-US" sz="3600">
                <a:solidFill>
                  <a:srgbClr val="004992"/>
                </a:solidFill>
                <a:latin typeface="+mn-lt"/>
                <a:ea typeface="+mn-ea"/>
                <a:cs typeface="+mn-cs"/>
              </a:rPr>
            </a:br>
            <a:r>
              <a:rPr lang="en-US">
                <a:solidFill>
                  <a:srgbClr val="004992"/>
                </a:solidFill>
                <a:latin typeface="+mn-lt"/>
                <a:ea typeface="+mn-ea"/>
                <a:cs typeface="+mn-cs"/>
              </a:rPr>
              <a:t>Dalam situasi apa kita mengambil kesimpulan tanpa tahu kebenaran seutuhnya?</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5</a:t>
            </a:fld>
            <a:endParaRPr lang="de-DE" altLang="de-DE">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1136746995"/>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Kapan?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Contoh</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 saat ada masalah yang rumit.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 ketika memiliki pengalaman serupa di masa lalu dan kita menyamaratakan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ketika keputusan yang kita ambil tidak terlalu penting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a:t>
            </a:r>
            <a:br>
              <a:rPr lang="en-US" sz="3600">
                <a:solidFill>
                  <a:srgbClr val="004992"/>
                </a:solidFill>
                <a:latin typeface="+mn-lt"/>
                <a:ea typeface="+mn-ea"/>
                <a:cs typeface="+mn-cs"/>
              </a:rPr>
            </a:br>
            <a:r>
              <a:rPr lang="en-US">
                <a:solidFill>
                  <a:srgbClr val="004992"/>
                </a:solidFill>
                <a:latin typeface="+mn-lt"/>
                <a:ea typeface="+mn-ea"/>
                <a:cs typeface="+mn-cs"/>
              </a:rPr>
              <a:t>Dalam situasi apa kita mengambil kesimpulan tanpa tahu kebenaran seutuhnya?</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6</a:t>
            </a:fld>
            <a:endParaRPr lang="de-DE" altLang="de-DE">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439020795"/>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Kapan?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Contoh</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 saat ada masalah yang rumit.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Saat kita membeli mobil, sangat tidak mungkin membandingkan seluruh jenis mobil dan membandingkan semua kriteria (harga, jarak tempuh, dll.). Kamu harus membuat seleksi.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 ketika memiliki pengalaman serupa di masa lalu dan kita menyamaratakan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ketika keputusan yang kita ambil tidak terlalu penting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83623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a:t>
            </a:r>
            <a:br>
              <a:rPr lang="en-US" sz="3600">
                <a:solidFill>
                  <a:srgbClr val="004992"/>
                </a:solidFill>
                <a:latin typeface="+mn-lt"/>
                <a:ea typeface="+mn-ea"/>
                <a:cs typeface="+mn-cs"/>
              </a:rPr>
            </a:br>
            <a:r>
              <a:rPr lang="en-US">
                <a:solidFill>
                  <a:srgbClr val="004992"/>
                </a:solidFill>
                <a:latin typeface="+mn-lt"/>
                <a:ea typeface="+mn-ea"/>
                <a:cs typeface="+mn-cs"/>
              </a:rPr>
              <a:t>Dalam situasi apa kita mengambil kesimpulan tanpa tahu kebenaran seutuhnya?</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7</a:t>
            </a:fld>
            <a:endParaRPr lang="de-DE" altLang="de-DE">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796006376"/>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Kapan?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Contoh</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 saat ada masalah yang rumit.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Saat kita membeli mobil, sangat tidak mungkin membandingkan seluruh jenis mobil dan membandingkan semua kriteria (harga, jarak tempuh, dll.). Kamu harus membuat seleksi.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 ketika memiliki pengalaman serupa di masa lalu dan kita menyamaratakan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Menyamaratakan/ overgeneralisasi dapat menimbulkan prasangka (“melihat satu hal –melihatnya untuk semua hal”).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 ketika keputusan yang kita ambil tidak terlalu penting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11436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a:t>
            </a:r>
            <a:br>
              <a:rPr lang="en-US" sz="3600">
                <a:solidFill>
                  <a:srgbClr val="004992"/>
                </a:solidFill>
                <a:latin typeface="+mn-lt"/>
                <a:ea typeface="+mn-ea"/>
                <a:cs typeface="+mn-cs"/>
              </a:rPr>
            </a:br>
            <a:r>
              <a:rPr lang="en-US">
                <a:solidFill>
                  <a:srgbClr val="004992"/>
                </a:solidFill>
                <a:latin typeface="+mn-lt"/>
                <a:ea typeface="+mn-ea"/>
                <a:cs typeface="+mn-cs"/>
              </a:rPr>
              <a:t>Dalam situasi apa kita mengambil kesimpulan tanpa tahu kebenaran seutuhnya?</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8</a:t>
            </a:fld>
            <a:endParaRPr lang="de-DE" altLang="de-DE">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2903716835"/>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Kapan?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Contoh</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 saat ada masalah yang rumit.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Saat kita membeli mobil, sangat tidak mungkin membandingkan seluruh jenis mobil dan membandingkan semua kriteria (harga, jarak tempuh, dll.). Kamu harus membuat seleksi.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a:ln>
                            <a:noFill/>
                          </a:ln>
                          <a:solidFill>
                            <a:srgbClr val="333333"/>
                          </a:solidFill>
                          <a:effectLst/>
                          <a:latin typeface="Calibri Light"/>
                          <a:cs typeface="Times New Roman" pitchFamily="18" charset="0"/>
                        </a:rPr>
                        <a:t>... ketika memiliki pengalaman serupa di masa lalu dan kita menyamaratakan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Menyamaratakan/ overgeneralisasi dapat menimbulkan prasangka (“melihat satu hal –melihatnya untuk semua hal”).</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ketika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keputusan</a:t>
                      </a:r>
                      <a:r>
                        <a:rPr kumimoji="0" lang="en-US" sz="2000" b="0" i="0" u="none" strike="noStrike" cap="none" normalizeH="0" baseline="0" dirty="0">
                          <a:ln>
                            <a:noFill/>
                          </a:ln>
                          <a:solidFill>
                            <a:srgbClr val="333333"/>
                          </a:solidFill>
                          <a:effectLst/>
                          <a:latin typeface="Calibri Light"/>
                          <a:cs typeface="Times New Roman" pitchFamily="18" charset="0"/>
                        </a:rPr>
                        <a:t> yang </a:t>
                      </a:r>
                      <a:r>
                        <a:rPr kumimoji="0" lang="en-US" sz="2000" b="0" i="0" u="none" strike="noStrike" cap="none" normalizeH="0" baseline="0" dirty="0" err="1">
                          <a:ln>
                            <a:noFill/>
                          </a:ln>
                          <a:solidFill>
                            <a:srgbClr val="333333"/>
                          </a:solidFill>
                          <a:effectLst/>
                          <a:latin typeface="Calibri Light"/>
                          <a:cs typeface="Times New Roman" pitchFamily="18" charset="0"/>
                        </a:rPr>
                        <a:t>kita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ambil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tidak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terlalu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penting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cs typeface="Times New Roman" pitchFamily="18" charset="0"/>
                        </a:rPr>
                        <a:t>Memilih kue, kaus kaki, atau makanan untuk makan siang, dll.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06238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Terlalu</a:t>
            </a:r>
            <a:r>
              <a:rPr lang="en-US" sz="3600" dirty="0">
                <a:latin typeface="+mn-lt"/>
                <a:ea typeface="+mn-ea"/>
                <a:cs typeface="+mn-cs"/>
              </a:rPr>
              <a:t> </a:t>
            </a:r>
            <a:r>
              <a:rPr lang="en-US" sz="3600" dirty="0" err="1">
                <a:latin typeface="+mn-lt"/>
                <a:ea typeface="+mn-ea"/>
                <a:cs typeface="+mn-cs"/>
              </a:rPr>
              <a:t>cepat</a:t>
            </a:r>
            <a:r>
              <a:rPr lang="en-US" sz="3600" dirty="0">
                <a:latin typeface="+mn-lt"/>
                <a:ea typeface="+mn-ea"/>
                <a:cs typeface="+mn-cs"/>
              </a:rPr>
              <a:t> </a:t>
            </a:r>
            <a:r>
              <a:rPr lang="en-US" sz="3600" dirty="0" err="1">
                <a:latin typeface="+mn-lt"/>
                <a:ea typeface="+mn-ea"/>
                <a:cs typeface="+mn-cs"/>
              </a:rPr>
              <a:t>membuat</a:t>
            </a:r>
            <a:r>
              <a:rPr lang="en-US" sz="3600" dirty="0">
                <a:latin typeface="+mn-lt"/>
                <a:ea typeface="+mn-ea"/>
                <a:cs typeface="+mn-cs"/>
              </a:rPr>
              <a:t> </a:t>
            </a:r>
            <a:r>
              <a:rPr lang="en-US" sz="3600" err="1">
                <a:latin typeface="+mn-lt"/>
                <a:ea typeface="+mn-ea"/>
                <a:cs typeface="+mn-cs"/>
              </a:rPr>
              <a:t>kesimpulan</a:t>
            </a:r>
            <a:r>
              <a:rPr lang="en-US" sz="3600">
                <a:latin typeface="+mn-lt"/>
                <a:ea typeface="+mn-ea"/>
                <a:cs typeface="+mn-cs"/>
              </a:rPr>
              <a:t> “Beraksi”</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9</a:t>
            </a:fld>
            <a:endParaRPr lang="de-DE" altLang="de-DE">
              <a:latin typeface="+mn-lt"/>
              <a:cs typeface="+mn-cs"/>
            </a:endParaRPr>
          </a:p>
        </p:txBody>
      </p:sp>
      <p:graphicFrame>
        <p:nvGraphicFramePr>
          <p:cNvPr id="6" name="Group 152"/>
          <p:cNvGraphicFramePr>
            <a:graphicFrameLocks noGrp="1"/>
          </p:cNvGraphicFramePr>
          <p:nvPr>
            <p:extLst>
              <p:ext uri="{D42A27DB-BD31-4B8C-83A1-F6EECF244321}">
                <p14:modId xmlns:p14="http://schemas.microsoft.com/office/powerpoint/2010/main" val="4066121544"/>
              </p:ext>
            </p:extLst>
          </p:nvPr>
        </p:nvGraphicFramePr>
        <p:xfrm>
          <a:off x="408955" y="1988840"/>
          <a:ext cx="11376000" cy="4763716"/>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err="1">
                          <a:ln>
                            <a:noFill/>
                          </a:ln>
                          <a:solidFill>
                            <a:srgbClr val="333333"/>
                          </a:solidFill>
                          <a:effectLst/>
                          <a:latin typeface="Calibri Light"/>
                          <a:cs typeface="Times New Roman" pitchFamily="18" charset="0"/>
                        </a:rPr>
                        <a:t>Bidang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err="1">
                          <a:ln>
                            <a:noFill/>
                          </a:ln>
                          <a:solidFill>
                            <a:srgbClr val="333333"/>
                          </a:solidFill>
                          <a:effectLst/>
                          <a:latin typeface="Calibri Light"/>
                          <a:cs typeface="Times New Roman" pitchFamily="18" charset="0"/>
                        </a:rPr>
                        <a:t>Contoh</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755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Kekhawatiran</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berlebihan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tentang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kesehatan</a:t>
                      </a: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cs typeface="Arial" charset="0"/>
                        </a:rPr>
                        <a:t>Seseorang</a:t>
                      </a:r>
                      <a:r>
                        <a:rPr kumimoji="0" lang="en-US" sz="1800" b="0" i="0" u="none" strike="noStrike" cap="none" normalizeH="0" baseline="0" dirty="0">
                          <a:ln>
                            <a:noFill/>
                          </a:ln>
                          <a:solidFill>
                            <a:srgbClr val="333333"/>
                          </a:solidFill>
                          <a:effectLst/>
                          <a:latin typeface="Calibri Light"/>
                          <a:cs typeface="Arial" charset="0"/>
                        </a:rPr>
                        <a:t> yang </a:t>
                      </a:r>
                      <a:r>
                        <a:rPr kumimoji="0" lang="en-US" sz="1800" b="0" i="0" u="none" strike="noStrike" cap="none" normalizeH="0" baseline="0" dirty="0" err="1">
                          <a:ln>
                            <a:noFill/>
                          </a:ln>
                          <a:solidFill>
                            <a:srgbClr val="333333"/>
                          </a:solidFill>
                          <a:effectLst/>
                          <a:latin typeface="Calibri Light"/>
                          <a:cs typeface="Arial" charset="0"/>
                        </a:rPr>
                        <a:t>memiliki</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kekhawatiran</a:t>
                      </a:r>
                      <a:r>
                        <a:rPr kumimoji="0" lang="en-US" sz="1800" b="0" i="0" u="none" strike="noStrike" cap="none" normalizeH="0" baseline="0" dirty="0">
                          <a:ln>
                            <a:noFill/>
                          </a:ln>
                          <a:solidFill>
                            <a:srgbClr val="333333"/>
                          </a:solidFill>
                          <a:effectLst/>
                          <a:latin typeface="Calibri Light"/>
                          <a:cs typeface="Arial" charset="0"/>
                        </a:rPr>
                        <a:t> yang </a:t>
                      </a:r>
                      <a:r>
                        <a:rPr kumimoji="0" lang="en-US" sz="1800" b="0" i="0" u="none" strike="noStrike" cap="none" normalizeH="0" baseline="0" dirty="0" err="1">
                          <a:ln>
                            <a:noFill/>
                          </a:ln>
                          <a:solidFill>
                            <a:srgbClr val="333333"/>
                          </a:solidFill>
                          <a:effectLst/>
                          <a:latin typeface="Calibri Light"/>
                          <a:cs typeface="Arial" charset="0"/>
                        </a:rPr>
                        <a:t>berlebihan</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tentang</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kesehatannya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seringkali</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memiliki</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keyakinan</a:t>
                      </a:r>
                      <a:r>
                        <a:rPr kumimoji="0" lang="en-US" sz="1800" b="0" i="0" u="none" strike="noStrike" cap="none" normalizeH="0" baseline="0" dirty="0">
                          <a:ln>
                            <a:noFill/>
                          </a:ln>
                          <a:solidFill>
                            <a:srgbClr val="333333"/>
                          </a:solidFill>
                          <a:effectLst/>
                          <a:latin typeface="Calibri Light"/>
                          <a:cs typeface="Arial" charset="0"/>
                        </a:rPr>
                        <a:t> yang </a:t>
                      </a:r>
                      <a:r>
                        <a:rPr kumimoji="0" lang="en-US" sz="1800" b="0" i="0" u="none" strike="noStrike" cap="none" normalizeH="0" baseline="0" dirty="0" err="1">
                          <a:ln>
                            <a:noFill/>
                          </a:ln>
                          <a:solidFill>
                            <a:srgbClr val="333333"/>
                          </a:solidFill>
                          <a:effectLst/>
                          <a:latin typeface="Calibri Light"/>
                          <a:cs typeface="Arial" charset="0"/>
                        </a:rPr>
                        <a:t>terlalu</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dini</a:t>
                      </a:r>
                      <a:r>
                        <a:rPr kumimoji="0" lang="en-US" sz="1800" b="0" i="0" u="none" strike="noStrike" cap="none" normalizeH="0" baseline="0" dirty="0">
                          <a:ln>
                            <a:noFill/>
                          </a:ln>
                          <a:solidFill>
                            <a:srgbClr val="333333"/>
                          </a:solidFill>
                          <a:effectLst/>
                          <a:latin typeface="Calibri Light"/>
                          <a:cs typeface="Arial" charset="0"/>
                        </a:rPr>
                        <a:t> pada </a:t>
                      </a:r>
                      <a:r>
                        <a:rPr kumimoji="0" lang="en-US" sz="1800" b="0" i="0" u="none" strike="noStrike" cap="none" normalizeH="0" baseline="0" dirty="0" err="1">
                          <a:ln>
                            <a:noFill/>
                          </a:ln>
                          <a:solidFill>
                            <a:srgbClr val="333333"/>
                          </a:solidFill>
                          <a:effectLst/>
                          <a:latin typeface="Calibri Light"/>
                          <a:cs typeface="Arial" charset="0"/>
                        </a:rPr>
                        <a:t>gejala</a:t>
                      </a:r>
                      <a:r>
                        <a:rPr kumimoji="0" lang="en-US" sz="1800" b="0" i="0" u="none" strike="noStrike" cap="none" normalizeH="0" baseline="0" dirty="0">
                          <a:ln>
                            <a:noFill/>
                          </a:ln>
                          <a:solidFill>
                            <a:srgbClr val="333333"/>
                          </a:solidFill>
                          <a:effectLst/>
                          <a:latin typeface="Calibri Light"/>
                          <a:cs typeface="Arial" charset="0"/>
                        </a:rPr>
                        <a:t> yang </a:t>
                      </a:r>
                      <a:r>
                        <a:rPr kumimoji="0" lang="en-US" sz="1800" b="0" i="0" u="none" strike="noStrike" cap="none" normalizeH="0" baseline="0" dirty="0" err="1">
                          <a:ln>
                            <a:noFill/>
                          </a:ln>
                          <a:solidFill>
                            <a:srgbClr val="333333"/>
                          </a:solidFill>
                          <a:effectLst/>
                          <a:latin typeface="Calibri Light"/>
                          <a:cs typeface="Arial" charset="0"/>
                        </a:rPr>
                        <a:t>tidak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khas</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misalnya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tahi</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lalat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mengarah</a:t>
                      </a:r>
                      <a:r>
                        <a:rPr kumimoji="0" lang="en-US" sz="1800" b="0" i="0" u="none" strike="noStrike" cap="none" normalizeH="0" baseline="0" dirty="0">
                          <a:ln>
                            <a:noFill/>
                          </a:ln>
                          <a:solidFill>
                            <a:srgbClr val="333333"/>
                          </a:solidFill>
                          <a:effectLst/>
                          <a:latin typeface="Calibri Light"/>
                          <a:cs typeface="Arial" charset="0"/>
                        </a:rPr>
                        <a:t> pada </a:t>
                      </a:r>
                      <a:r>
                        <a:rPr kumimoji="0" lang="en-US" sz="1800" b="0" i="0" u="none" strike="noStrike" cap="none" normalizeH="0" baseline="0" dirty="0" err="1">
                          <a:ln>
                            <a:noFill/>
                          </a:ln>
                          <a:solidFill>
                            <a:srgbClr val="333333"/>
                          </a:solidFill>
                          <a:effectLst/>
                          <a:latin typeface="Calibri Light"/>
                          <a:cs typeface="Arial" charset="0"/>
                        </a:rPr>
                        <a:t>penyakit</a:t>
                      </a:r>
                      <a:r>
                        <a:rPr kumimoji="0" lang="en-US" sz="1800" b="0" i="0" u="none" strike="noStrike" cap="none" normalizeH="0" baseline="0" dirty="0">
                          <a:ln>
                            <a:noFill/>
                          </a:ln>
                          <a:solidFill>
                            <a:srgbClr val="333333"/>
                          </a:solidFill>
                          <a:effectLst/>
                          <a:latin typeface="Calibri Light"/>
                          <a:cs typeface="Arial" charset="0"/>
                        </a:rPr>
                        <a:t> yang </a:t>
                      </a:r>
                      <a:r>
                        <a:rPr kumimoji="0" lang="en-US" sz="1800" b="0" i="0" u="none" strike="noStrike" cap="none" normalizeH="0" baseline="0" dirty="0" err="1">
                          <a:ln>
                            <a:noFill/>
                          </a:ln>
                          <a:solidFill>
                            <a:srgbClr val="333333"/>
                          </a:solidFill>
                          <a:effectLst/>
                          <a:latin typeface="Calibri Light"/>
                          <a:cs typeface="Arial" charset="0"/>
                        </a:rPr>
                        <a:t>berat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misalnya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kanker</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kulit</a:t>
                      </a:r>
                      <a:r>
                        <a:rPr kumimoji="0" lang="en-US" sz="1800" b="0" i="0" u="none" strike="noStrike" cap="none" normalizeH="0" baseline="0" dirty="0">
                          <a:ln>
                            <a:noFill/>
                          </a:ln>
                          <a:solidFill>
                            <a:srgbClr val="333333"/>
                          </a:solidFill>
                          <a:effectLst/>
                          <a:latin typeface="Calibri Light"/>
                          <a:cs typeface="Arial"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48817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lang="id-ID" sz="1800" b="0" kern="1200" dirty="0">
                          <a:solidFill>
                            <a:schemeClr val="dk1"/>
                          </a:solidFill>
                          <a:effectLst/>
                          <a:latin typeface="Calibri Light" panose="020F0302020204030204" pitchFamily="34" charset="0"/>
                          <a:ea typeface="+mn-ea"/>
                          <a:cs typeface="Calibri Light" panose="020F0302020204030204" pitchFamily="34" charset="0"/>
                        </a:rPr>
                        <a:t>Penipu</a:t>
                      </a:r>
                      <a:endParaRPr lang="en-US" altLang="de-DE" sz="1800" b="0" i="0" u="none" dirty="0">
                        <a:solidFill>
                          <a:srgbClr val="333333"/>
                        </a:solidFill>
                        <a:latin typeface="Calibri Light" panose="020F0302020204030204" pitchFamily="34" charset="0"/>
                        <a:cs typeface="Calibri Light" panose="020F0302020204030204"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indent="-285750">
                        <a:buFont typeface="Arial" panose="020B0604020202020204" pitchFamily="34" charset="0"/>
                        <a:buChar char="•"/>
                      </a:pPr>
                      <a:r>
                        <a:rPr lang="id-ID" sz="1800" kern="1200" dirty="0">
                          <a:solidFill>
                            <a:schemeClr val="dk1"/>
                          </a:solidFill>
                          <a:effectLst/>
                          <a:latin typeface="Calibri Light" panose="020F0302020204030204" pitchFamily="34" charset="0"/>
                          <a:ea typeface="+mn-ea"/>
                          <a:cs typeface="Calibri Light" panose="020F0302020204030204" pitchFamily="34" charset="0"/>
                        </a:rPr>
                        <a:t>Dengan nama samaran Anna Delvey, Anna Sorokin dari Jerman-Rusia berpura-pura menjadi putri seorang jutawan di Manhattan pada tahun 2012. Di antara kejahatan lainnya, dia menipu bank dan teman-teman dengan total sekitar $275.000. Dia menyalahkan ketidakmampuannya untuk membayar kembali pinjaman, misalnya, perselisihan dengan ayahnya yang mencegahnya mengakses dana ayahnya. Rasa percaya dirinya membuat teman-teman dan mitra bisnisnya mempercayainya secara membabi buta. Hanya ketika tagihan yang belum dibayar mulai menumpuk, Sorokin didakwa dan dihukum karena pencurian dan penipuan. </a:t>
                      </a:r>
                      <a:br>
                        <a:rPr lang="de-DE" sz="1800" kern="1200" dirty="0">
                          <a:solidFill>
                            <a:schemeClr val="dk1"/>
                          </a:solidFill>
                          <a:effectLst/>
                          <a:latin typeface="Calibri Light" panose="020F0302020204030204" pitchFamily="34" charset="0"/>
                          <a:ea typeface="+mn-ea"/>
                          <a:cs typeface="Calibri Light" panose="020F0302020204030204" pitchFamily="34" charset="0"/>
                        </a:rPr>
                      </a:br>
                      <a:r>
                        <a:rPr lang="id-ID" sz="1800" kern="1200" dirty="0">
                          <a:solidFill>
                            <a:schemeClr val="dk1"/>
                          </a:solidFill>
                          <a:effectLst/>
                          <a:latin typeface="Calibri Light" panose="020F0302020204030204" pitchFamily="34" charset="0"/>
                          <a:ea typeface="+mn-ea"/>
                          <a:cs typeface="Calibri Light" panose="020F0302020204030204" pitchFamily="34" charset="0"/>
                        </a:rPr>
                        <a:t>Sejumlah skeptisisme tentang identitas, pernyataan, dan kemampuannya untuk membayar kembali pinjaman mungkin telah mengekspos situasi keuangannya lebih awal</a:t>
                      </a:r>
                      <a:r>
                        <a:rPr lang="de-DE" sz="1800" kern="1200" dirty="0">
                          <a:solidFill>
                            <a:schemeClr val="dk1"/>
                          </a:solidFill>
                          <a:effectLst/>
                          <a:latin typeface="Calibri Light" panose="020F0302020204030204" pitchFamily="34" charset="0"/>
                          <a:ea typeface="+mn-ea"/>
                          <a:cs typeface="Calibri Light" panose="020F0302020204030204" pitchFamily="34" charset="0"/>
                        </a:rPr>
                        <a:t>.</a:t>
                      </a:r>
                      <a:endParaRPr kumimoji="0" lang="en-US" sz="1800" b="0" i="0" u="none" strike="noStrike" cap="none" normalizeH="0" baseline="0" dirty="0">
                        <a:ln>
                          <a:noFill/>
                        </a:ln>
                        <a:solidFill>
                          <a:srgbClr val="333333"/>
                        </a:solidFill>
                        <a:effectLst/>
                        <a:latin typeface="Calibri Light" panose="020F0302020204030204" pitchFamily="34" charset="0"/>
                        <a:cs typeface="Calibri Light" panose="020F0302020204030204"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307340861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Melompat ke </a:t>
            </a:r>
            <a:r>
              <a:rPr lang="fi-FI" sz="3600">
                <a:solidFill>
                  <a:srgbClr val="004992"/>
                </a:solidFill>
                <a:latin typeface="+mn-lt"/>
                <a:ea typeface="+mn-ea"/>
                <a:cs typeface="+mn-cs"/>
              </a:rPr>
              <a:t>Kesimpulan “Beraksi”</a:t>
            </a:r>
            <a:br>
              <a:rPr lang="fi-FI" sz="3600" dirty="0">
                <a:solidFill>
                  <a:srgbClr val="004992"/>
                </a:solidFill>
                <a:latin typeface="+mn-lt"/>
                <a:ea typeface="+mn-ea"/>
                <a:cs typeface="+mn-cs"/>
              </a:rPr>
            </a:br>
            <a:r>
              <a:rPr lang="fi-FI" dirty="0">
                <a:solidFill>
                  <a:srgbClr val="004992"/>
                </a:solidFill>
                <a:latin typeface="+mn-lt"/>
                <a:ea typeface="+mn-ea"/>
                <a:cs typeface="+mn-cs"/>
              </a:rPr>
              <a:t>- Mitos -</a:t>
            </a:r>
            <a:br>
              <a:rPr lang="fi-FI" dirty="0">
                <a:solidFill>
                  <a:srgbClr val="004992"/>
                </a:solidFill>
                <a:latin typeface="+mn-lt"/>
                <a:ea typeface="+mn-ea"/>
                <a:cs typeface="+mn-cs"/>
              </a:rPr>
            </a:br>
            <a:r>
              <a:rPr lang="fi-FI" sz="2000" dirty="0">
                <a:solidFill>
                  <a:srgbClr val="004992"/>
                </a:solidFill>
                <a:latin typeface="+mn-lt"/>
                <a:ea typeface="+mn-ea"/>
                <a:cs typeface="+mn-cs"/>
              </a:rPr>
              <a:t>(untuk latihan alternatif lainnya, lihat pada akhir presentasi)</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10</a:t>
            </a:fld>
            <a:endParaRPr lang="de-DE" altLang="de-DE">
              <a:latin typeface="+mn-lt"/>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3689308397"/>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Mitos</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Hal mitos dan Penjelasan lain</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“Bukti”</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Desas desus bahwa rancangan pada bungkus rokok merk “Lucky Strike” memiliki hubungan dengan jatuhnya bom atom di Jepang.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Hal </a:t>
                      </a: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mitos</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Bendera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Jepang</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terdiri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dari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mirip</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dengan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bungkus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lingkaran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merah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dengan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latar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belakang</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putih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Lingkaran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emas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menggambarkan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kontaminasi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radioaktif</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“Lucky Strike”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dapat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diartikan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err="1">
                          <a:ln>
                            <a:noFill/>
                          </a:ln>
                          <a:solidFill>
                            <a:srgbClr val="FFFFFF"/>
                          </a:solidFill>
                          <a:effectLst/>
                          <a:latin typeface="Calibri Light"/>
                          <a:ea typeface="ＭＳ Ｐゴシック" pitchFamily="34" charset="-128"/>
                          <a:cs typeface="Times New Roman" pitchFamily="18" charset="0"/>
                        </a:rPr>
                        <a:t>dengan</a:t>
                      </a: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 “Serangan yang berhasil”.</a:t>
                      </a:r>
                      <a:endPar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Rancangan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bungkus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Lucky Strike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diubah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selama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Perang</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Dunia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II.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Sebelumnya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latar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belakangnya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adalah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hijau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Penjelasan</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lain: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n-US"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Lingkaran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emas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sudah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ada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sejak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dulu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di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bungkus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Rancangan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bungkus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sudah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dimodifikasi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pada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tahun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..1940/1941,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padahal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jatuhnya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bom</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atom di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tahun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1945.</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Nama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merk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err="1">
                          <a:ln>
                            <a:noFill/>
                          </a:ln>
                          <a:solidFill>
                            <a:srgbClr val="FFFFFF"/>
                          </a:solidFill>
                          <a:effectLst/>
                          <a:latin typeface="Calibri Light"/>
                          <a:ea typeface="ＭＳ Ｐゴシック" pitchFamily="34" charset="-128"/>
                          <a:cs typeface="Times New Roman" pitchFamily="18" charset="0"/>
                        </a:rPr>
                        <a:t>rokok</a:t>
                      </a: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 “Lucky Strike”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sudah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terdaftar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sejak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tahun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1871.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Kaleng</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tempat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tembakau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awalnya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memiliki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palu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menunjuk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langit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di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atasnya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simbol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err="1">
                          <a:ln>
                            <a:noFill/>
                          </a:ln>
                          <a:solidFill>
                            <a:srgbClr val="FFFFFF"/>
                          </a:solidFill>
                          <a:effectLst/>
                          <a:latin typeface="Calibri Light"/>
                          <a:ea typeface="ＭＳ Ｐゴシック" pitchFamily="34" charset="-128"/>
                          <a:cs typeface="Times New Roman" pitchFamily="18" charset="0"/>
                        </a:rPr>
                        <a:t>untuk</a:t>
                      </a: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 “Penemuan </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yang </a:t>
                      </a:r>
                      <a:r>
                        <a:rPr kumimoji="0" lang="en-US" sz="1400" b="0" i="0" u="none" strike="noStrike" cap="none" normalizeH="0" baseline="0" err="1">
                          <a:ln>
                            <a:noFill/>
                          </a:ln>
                          <a:solidFill>
                            <a:srgbClr val="FFFFFF"/>
                          </a:solidFill>
                          <a:effectLst/>
                          <a:latin typeface="Calibri Light"/>
                          <a:ea typeface="ＭＳ Ｐゴシック" pitchFamily="34" charset="-128"/>
                          <a:cs typeface="Times New Roman" pitchFamily="18" charset="0"/>
                        </a:rPr>
                        <a:t>membawa</a:t>
                      </a: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 keberuntungan”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bagi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penambangan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emas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557803" y="6309320"/>
            <a:ext cx="1507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Bendera Jepang</a:t>
            </a:r>
            <a:endParaRPr lang="de-DE" altLang="de-DE" sz="160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latin typeface="Calibri Light"/>
              </a:rPr>
              <a:t>Apakah</a:t>
            </a:r>
            <a:r>
              <a:rPr lang="en-US" altLang="de-DE" sz="2000" b="0" dirty="0">
                <a:latin typeface="Calibri Light"/>
              </a:rPr>
              <a:t> </a:t>
            </a:r>
            <a:r>
              <a:rPr lang="en-US" altLang="de-DE" sz="2000" b="0" dirty="0" err="1">
                <a:latin typeface="Calibri Light"/>
              </a:rPr>
              <a:t>ada</a:t>
            </a:r>
            <a:r>
              <a:rPr lang="en-US" altLang="de-DE" sz="2000" b="0" dirty="0">
                <a:latin typeface="Calibri Light"/>
              </a:rPr>
              <a:t> </a:t>
            </a:r>
            <a:r>
              <a:rPr lang="en-US" altLang="de-DE" sz="2000" b="0" dirty="0" err="1">
                <a:latin typeface="Calibri Light"/>
              </a:rPr>
              <a:t>hubungan</a:t>
            </a:r>
            <a:r>
              <a:rPr lang="en-US" altLang="de-DE" sz="2000" b="0" dirty="0">
                <a:latin typeface="Calibri Light"/>
              </a:rPr>
              <a:t> </a:t>
            </a:r>
            <a:r>
              <a:rPr lang="en-US" altLang="de-DE" sz="2000" b="0" dirty="0" err="1">
                <a:latin typeface="Calibri Light"/>
              </a:rPr>
              <a:t>antara</a:t>
            </a:r>
            <a:r>
              <a:rPr lang="en-US" altLang="de-DE" sz="2000" b="0" dirty="0">
                <a:latin typeface="Calibri Light"/>
              </a:rPr>
              <a:t> merk </a:t>
            </a:r>
            <a:r>
              <a:rPr lang="en-US" altLang="de-DE" sz="2000" b="0" dirty="0" err="1">
                <a:latin typeface="Calibri Light"/>
              </a:rPr>
              <a:t>rokok</a:t>
            </a:r>
            <a:r>
              <a:rPr lang="en-US" altLang="de-DE" sz="2000" b="0" dirty="0">
                <a:latin typeface="Calibri Light"/>
              </a:rPr>
              <a:t> “Lucky Strike” dan </a:t>
            </a:r>
            <a:r>
              <a:rPr lang="en-US" altLang="de-DE" sz="2000" b="0" dirty="0" err="1">
                <a:latin typeface="Calibri Light"/>
              </a:rPr>
              <a:t>ledakan</a:t>
            </a:r>
            <a:r>
              <a:rPr lang="en-US" altLang="de-DE" sz="2000" b="0" dirty="0">
                <a:latin typeface="Calibri Light"/>
              </a:rPr>
              <a:t> </a:t>
            </a:r>
            <a:r>
              <a:rPr lang="en-US" altLang="de-DE" sz="2000" b="0" dirty="0" err="1">
                <a:latin typeface="Calibri Light"/>
              </a:rPr>
              <a:t>bom</a:t>
            </a:r>
            <a:r>
              <a:rPr lang="en-US" altLang="de-DE" sz="2000" b="0" dirty="0">
                <a:latin typeface="Calibri Light"/>
              </a:rPr>
              <a:t> atom di </a:t>
            </a:r>
            <a:r>
              <a:rPr lang="en-US" altLang="de-DE" sz="2000" b="0" dirty="0" err="1">
                <a:latin typeface="Calibri Light"/>
              </a:rPr>
              <a:t>Jepang</a:t>
            </a:r>
            <a:r>
              <a:rPr lang="en-US" altLang="de-DE" sz="2000" b="0" dirty="0">
                <a:latin typeface="Calibri Light"/>
              </a:rPr>
              <a:t>?  </a:t>
            </a:r>
            <a:endParaRPr lang="de-DE" altLang="de-DE" sz="20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Melompat ke Kesimpulan “Beraksi”</a:t>
            </a:r>
            <a:br>
              <a:rPr lang="fi-FI" sz="3600">
                <a:solidFill>
                  <a:srgbClr val="004992"/>
                </a:solidFill>
                <a:latin typeface="+mn-lt"/>
                <a:ea typeface="+mn-ea"/>
                <a:cs typeface="+mn-cs"/>
              </a:rPr>
            </a:br>
            <a:r>
              <a:rPr lang="fi-FI">
                <a:solidFill>
                  <a:srgbClr val="004992"/>
                </a:solidFill>
                <a:latin typeface="+mn-lt"/>
                <a:ea typeface="+mn-ea"/>
                <a:cs typeface="+mn-cs"/>
              </a:rPr>
              <a:t>- Mitos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11</a:t>
            </a:fld>
            <a:endParaRPr lang="de-DE" altLang="de-DE">
              <a:latin typeface="+mn-lt"/>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4054181053"/>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Mitos</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Hal mitos dan Penjelasan lain</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“Bukti”</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Desas desus bahwa rancangan pada bungkus rokok merk “Lucky Strike” memiliki hubungan dengan jatuhnya bom atom di Jepang.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Hal </a:t>
                      </a: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mitos</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Bendera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Jepang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terdiri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dari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mirip</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dengan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bungkus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lingkaran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merah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dengan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latar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belakang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putih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Lingkaran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emas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menggambarkan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kontaminasi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radioaktif</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n-US"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dapat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diartikan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err="1">
                          <a:ln>
                            <a:noFill/>
                          </a:ln>
                          <a:solidFill>
                            <a:srgbClr val="333333"/>
                          </a:solidFill>
                          <a:effectLst/>
                          <a:latin typeface="Calibri Light"/>
                          <a:ea typeface="ＭＳ Ｐゴシック" pitchFamily="34" charset="-128"/>
                          <a:cs typeface="Times New Roman" pitchFamily="18" charset="0"/>
                        </a:rPr>
                        <a:t>dengan</a:t>
                      </a:r>
                      <a:r>
                        <a:rPr kumimoji="0" lang="en-US" sz="1400" b="0" i="0" u="none" strike="noStrike" cap="none" normalizeH="0" baseline="0">
                          <a:ln>
                            <a:noFill/>
                          </a:ln>
                          <a:solidFill>
                            <a:srgbClr val="333333"/>
                          </a:solidFill>
                          <a:effectLst/>
                          <a:latin typeface="Calibri Light"/>
                          <a:ea typeface="ＭＳ Ｐゴシック" pitchFamily="34" charset="-128"/>
                          <a:cs typeface="Times New Roman" pitchFamily="18" charset="0"/>
                        </a:rPr>
                        <a:t> “Serangan yang berhasil”.</a:t>
                      </a:r>
                      <a:endPar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Rancangan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bungkus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Lucky Strike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diubah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selama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Perang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Dunia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II.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Sebelumnya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latar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belakangnya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adalah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hijau</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Penjelasan</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lain: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n-US" sz="1400" b="1"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Lingkaran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emas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sudah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ada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sejak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dulu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di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bungkus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Rancangan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bungkus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sudah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dimodifikasi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pada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tahun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..1940/1941,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padahal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jatuhnya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bom</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atom di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tahun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1945.</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Nama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merk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err="1">
                          <a:ln>
                            <a:noFill/>
                          </a:ln>
                          <a:solidFill>
                            <a:srgbClr val="FFFFFF"/>
                          </a:solidFill>
                          <a:effectLst/>
                          <a:latin typeface="Calibri Light"/>
                          <a:ea typeface="ＭＳ Ｐゴシック" pitchFamily="34" charset="-128"/>
                          <a:cs typeface="Times New Roman" pitchFamily="18" charset="0"/>
                        </a:rPr>
                        <a:t>rokok</a:t>
                      </a: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 “Lucky Strike”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sudah</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terdaftar</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sejak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tahun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1871.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Kaleng</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tempat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tembakau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awalnya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memiliki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palu</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menunjuk</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ke</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langit</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di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atasnya</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simbol</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err="1">
                          <a:ln>
                            <a:noFill/>
                          </a:ln>
                          <a:solidFill>
                            <a:srgbClr val="FFFFFF"/>
                          </a:solidFill>
                          <a:effectLst/>
                          <a:latin typeface="Calibri Light"/>
                          <a:ea typeface="ＭＳ Ｐゴシック" pitchFamily="34" charset="-128"/>
                          <a:cs typeface="Times New Roman" pitchFamily="18" charset="0"/>
                        </a:rPr>
                        <a:t>untuk</a:t>
                      </a: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 “Penemuan </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yang </a:t>
                      </a:r>
                      <a:r>
                        <a:rPr kumimoji="0" lang="en-US" sz="1400" b="0" i="0" u="none" strike="noStrike" cap="none" normalizeH="0" baseline="0" err="1">
                          <a:ln>
                            <a:noFill/>
                          </a:ln>
                          <a:solidFill>
                            <a:srgbClr val="FFFFFF"/>
                          </a:solidFill>
                          <a:effectLst/>
                          <a:latin typeface="Calibri Light"/>
                          <a:ea typeface="ＭＳ Ｐゴシック" pitchFamily="34" charset="-128"/>
                          <a:cs typeface="Times New Roman" pitchFamily="18" charset="0"/>
                        </a:rPr>
                        <a:t>membawa</a:t>
                      </a:r>
                      <a:r>
                        <a:rPr kumimoji="0" lang="en-US" sz="1400" b="0" i="0" u="none" strike="noStrike" cap="none" normalizeH="0" baseline="0">
                          <a:ln>
                            <a:noFill/>
                          </a:ln>
                          <a:solidFill>
                            <a:srgbClr val="FFFFFF"/>
                          </a:solidFill>
                          <a:effectLst/>
                          <a:latin typeface="Calibri Light"/>
                          <a:ea typeface="ＭＳ Ｐゴシック" pitchFamily="34" charset="-128"/>
                          <a:cs typeface="Times New Roman" pitchFamily="18" charset="0"/>
                        </a:rPr>
                        <a:t> keberuntungan”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bagi</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penambangan</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FFFFFF"/>
                          </a:solidFill>
                          <a:effectLst/>
                          <a:latin typeface="Calibri Light"/>
                          <a:ea typeface="ＭＳ Ｐゴシック" pitchFamily="34" charset="-128"/>
                          <a:cs typeface="Times New Roman" pitchFamily="18" charset="0"/>
                        </a:rPr>
                        <a:t>emas</a:t>
                      </a:r>
                      <a:r>
                        <a:rPr kumimoji="0" lang="en-US"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a:t>
                      </a:r>
                      <a:endParaRPr kumimoji="0" lang="de-DE" sz="14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557803" y="6309320"/>
            <a:ext cx="1507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Bendera Jepang</a:t>
            </a:r>
            <a:endParaRPr lang="de-DE" altLang="de-DE" sz="160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latin typeface="Calibri Light"/>
              </a:rPr>
              <a:t>Apakah</a:t>
            </a:r>
            <a:r>
              <a:rPr lang="en-US" altLang="de-DE" sz="2000" b="0" dirty="0">
                <a:latin typeface="Calibri Light"/>
              </a:rPr>
              <a:t> </a:t>
            </a:r>
            <a:r>
              <a:rPr lang="en-US" altLang="de-DE" sz="2000" b="0" dirty="0" err="1">
                <a:latin typeface="Calibri Light"/>
              </a:rPr>
              <a:t>ada</a:t>
            </a:r>
            <a:r>
              <a:rPr lang="en-US" altLang="de-DE" sz="2000" b="0" dirty="0">
                <a:latin typeface="Calibri Light"/>
              </a:rPr>
              <a:t> </a:t>
            </a:r>
            <a:r>
              <a:rPr lang="en-US" altLang="de-DE" sz="2000" b="0" dirty="0" err="1">
                <a:latin typeface="Calibri Light"/>
              </a:rPr>
              <a:t>hubungan</a:t>
            </a:r>
            <a:r>
              <a:rPr lang="en-US" altLang="de-DE" sz="2000" b="0" dirty="0">
                <a:latin typeface="Calibri Light"/>
              </a:rPr>
              <a:t> </a:t>
            </a:r>
            <a:r>
              <a:rPr lang="en-US" altLang="de-DE" sz="2000" b="0" dirty="0" err="1">
                <a:latin typeface="Calibri Light"/>
              </a:rPr>
              <a:t>antara</a:t>
            </a:r>
            <a:r>
              <a:rPr lang="en-US" altLang="de-DE" sz="2000" b="0" dirty="0">
                <a:latin typeface="Calibri Light"/>
              </a:rPr>
              <a:t> merk </a:t>
            </a:r>
            <a:r>
              <a:rPr lang="en-US" altLang="de-DE" sz="2000" b="0" dirty="0" err="1">
                <a:latin typeface="Calibri Light"/>
              </a:rPr>
              <a:t>rokok</a:t>
            </a:r>
            <a:r>
              <a:rPr lang="en-US" altLang="de-DE" sz="2000" b="0" dirty="0">
                <a:latin typeface="Calibri Light"/>
              </a:rPr>
              <a:t> “Lucky Strike” dan </a:t>
            </a:r>
            <a:r>
              <a:rPr lang="en-US" altLang="de-DE" sz="2000" b="0" dirty="0" err="1">
                <a:latin typeface="Calibri Light"/>
              </a:rPr>
              <a:t>ledakan</a:t>
            </a:r>
            <a:r>
              <a:rPr lang="en-US" altLang="de-DE" sz="2000" b="0" dirty="0">
                <a:latin typeface="Calibri Light"/>
              </a:rPr>
              <a:t> </a:t>
            </a:r>
            <a:r>
              <a:rPr lang="en-US" altLang="de-DE" sz="2000" b="0" dirty="0" err="1">
                <a:latin typeface="Calibri Light"/>
              </a:rPr>
              <a:t>bom</a:t>
            </a:r>
            <a:r>
              <a:rPr lang="en-US" altLang="de-DE" sz="2000" b="0" dirty="0">
                <a:latin typeface="Calibri Light"/>
              </a:rPr>
              <a:t> atom di </a:t>
            </a:r>
            <a:r>
              <a:rPr lang="en-US" altLang="de-DE" sz="2000" b="0" dirty="0" err="1">
                <a:latin typeface="Calibri Light"/>
              </a:rPr>
              <a:t>Jepang</a:t>
            </a:r>
            <a:r>
              <a:rPr lang="en-US" altLang="de-DE" sz="2000" b="0" dirty="0">
                <a:latin typeface="Calibri Light"/>
              </a:rPr>
              <a:t>?  </a:t>
            </a:r>
            <a:endParaRPr lang="de-DE" altLang="de-DE" sz="2000" dirty="0">
              <a:latin typeface="Calibri Light"/>
            </a:endParaRPr>
          </a:p>
        </p:txBody>
      </p:sp>
    </p:spTree>
    <p:extLst>
      <p:ext uri="{BB962C8B-B14F-4D97-AF65-F5344CB8AC3E}">
        <p14:creationId xmlns:p14="http://schemas.microsoft.com/office/powerpoint/2010/main" val="447665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Melompat ke Kesimpulan “Beraksi”</a:t>
            </a:r>
            <a:br>
              <a:rPr lang="fi-FI" sz="3600">
                <a:solidFill>
                  <a:srgbClr val="004992"/>
                </a:solidFill>
                <a:latin typeface="+mn-lt"/>
                <a:ea typeface="+mn-ea"/>
                <a:cs typeface="+mn-cs"/>
              </a:rPr>
            </a:br>
            <a:r>
              <a:rPr lang="fi-FI">
                <a:solidFill>
                  <a:srgbClr val="004992"/>
                </a:solidFill>
                <a:latin typeface="+mn-lt"/>
                <a:ea typeface="+mn-ea"/>
                <a:cs typeface="+mn-cs"/>
              </a:rPr>
              <a:t>- Mitos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12</a:t>
            </a:fld>
            <a:endParaRPr lang="de-DE" altLang="de-DE">
              <a:latin typeface="+mn-lt"/>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983245573"/>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Mitos</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Hal mitos dan Penjelasan lain</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“Bukti”</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Desas desus bahwa rancangan pada bungkus rokok merk “Lucky Strike” memiliki hubungan dengan jatuhnya bom atom di Jepang. </a:t>
                      </a: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Hal </a:t>
                      </a: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mitos</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Bendera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Jepang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terdiri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dari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mirip</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dengan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bungkus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lingkaran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merah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dengan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latar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belakang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putih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Lingkaran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emas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menggambarkan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kontaminasi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radioaktif</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“Lucky Strike”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dapat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diartikan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dengan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Serangan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yang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berhasil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Rancangan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bungkus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Lucky Strike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diubah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selama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Perang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Dunia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II.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Sebelumnya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latar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belakangnya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adalah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hijau</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en-US" sz="14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Penjelasan</a:t>
                      </a:r>
                      <a:r>
                        <a:rPr kumimoji="0" lang="en-US" sz="14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lain:</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Lingkaran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emas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sudah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ada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sejak</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dulu</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di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bungkus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Rancangan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bungkus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sudah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dimodifikasi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pada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tahun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1940/1941,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padahal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jatuhnya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bom</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atom di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tahun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1945.</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Nama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merk</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rokok</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“Lucky Strike”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sudah</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terdaftar</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sejak</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tahun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1871.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Kaleng</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tempat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tembakau</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awalnya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memiliki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palu</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menunjuk</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ke</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langit</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di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atasnya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simbol</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untuk</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Penemuan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yang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membawa</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keberuntungan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bagi</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penambangan</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4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emas</a:t>
                      </a:r>
                      <a:r>
                        <a:rPr kumimoji="0" lang="en-US"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4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557803" y="6309320"/>
            <a:ext cx="1507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600">
                <a:latin typeface="Calibri Light"/>
              </a:rPr>
              <a:t> Bendera Jepang</a:t>
            </a:r>
            <a:endParaRPr lang="de-DE" altLang="de-DE" sz="1600" dirty="0">
              <a:latin typeface="Calibri Light"/>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latin typeface="Calibri Light"/>
              </a:rPr>
              <a:t>Apakah</a:t>
            </a:r>
            <a:r>
              <a:rPr lang="en-US" altLang="de-DE" sz="2000" b="0" dirty="0">
                <a:latin typeface="Calibri Light"/>
              </a:rPr>
              <a:t> </a:t>
            </a:r>
            <a:r>
              <a:rPr lang="en-US" altLang="de-DE" sz="2000" b="0" dirty="0" err="1">
                <a:latin typeface="Calibri Light"/>
              </a:rPr>
              <a:t>ada</a:t>
            </a:r>
            <a:r>
              <a:rPr lang="en-US" altLang="de-DE" sz="2000" b="0" dirty="0">
                <a:latin typeface="Calibri Light"/>
              </a:rPr>
              <a:t> </a:t>
            </a:r>
            <a:r>
              <a:rPr lang="en-US" altLang="de-DE" sz="2000" b="0" dirty="0" err="1">
                <a:latin typeface="Calibri Light"/>
              </a:rPr>
              <a:t>hubungan</a:t>
            </a:r>
            <a:r>
              <a:rPr lang="en-US" altLang="de-DE" sz="2000" b="0" dirty="0">
                <a:latin typeface="Calibri Light"/>
              </a:rPr>
              <a:t> </a:t>
            </a:r>
            <a:r>
              <a:rPr lang="en-US" altLang="de-DE" sz="2000" b="0" dirty="0" err="1">
                <a:latin typeface="Calibri Light"/>
              </a:rPr>
              <a:t>antara</a:t>
            </a:r>
            <a:r>
              <a:rPr lang="en-US" altLang="de-DE" sz="2000" b="0" dirty="0">
                <a:latin typeface="Calibri Light"/>
              </a:rPr>
              <a:t> merk </a:t>
            </a:r>
            <a:r>
              <a:rPr lang="en-US" altLang="de-DE" sz="2000" b="0" dirty="0" err="1">
                <a:latin typeface="Calibri Light"/>
              </a:rPr>
              <a:t>rokok</a:t>
            </a:r>
            <a:r>
              <a:rPr lang="en-US" altLang="de-DE" sz="2000" b="0" dirty="0">
                <a:latin typeface="Calibri Light"/>
              </a:rPr>
              <a:t> “Lucky Strike” dan </a:t>
            </a:r>
            <a:r>
              <a:rPr lang="en-US" altLang="de-DE" sz="2000" b="0" dirty="0" err="1">
                <a:latin typeface="Calibri Light"/>
              </a:rPr>
              <a:t>ledakan</a:t>
            </a:r>
            <a:r>
              <a:rPr lang="en-US" altLang="de-DE" sz="2000" b="0" dirty="0">
                <a:latin typeface="Calibri Light"/>
              </a:rPr>
              <a:t> </a:t>
            </a:r>
            <a:r>
              <a:rPr lang="en-US" altLang="de-DE" sz="2000" b="0" dirty="0" err="1">
                <a:latin typeface="Calibri Light"/>
              </a:rPr>
              <a:t>bom</a:t>
            </a:r>
            <a:r>
              <a:rPr lang="en-US" altLang="de-DE" sz="2000" b="0" dirty="0">
                <a:latin typeface="Calibri Light"/>
              </a:rPr>
              <a:t> atom di </a:t>
            </a:r>
            <a:r>
              <a:rPr lang="en-US" altLang="de-DE" sz="2000" b="0" dirty="0" err="1">
                <a:latin typeface="Calibri Light"/>
              </a:rPr>
              <a:t>Jepang</a:t>
            </a:r>
            <a:r>
              <a:rPr lang="en-US" altLang="de-DE" sz="2000" b="0" dirty="0">
                <a:latin typeface="Calibri Light"/>
              </a:rPr>
              <a:t>?  </a:t>
            </a:r>
            <a:endParaRPr lang="de-DE" altLang="de-DE" sz="2000" dirty="0">
              <a:latin typeface="Calibri Light"/>
            </a:endParaRPr>
          </a:p>
        </p:txBody>
      </p:sp>
    </p:spTree>
    <p:extLst>
      <p:ext uri="{BB962C8B-B14F-4D97-AF65-F5344CB8AC3E}">
        <p14:creationId xmlns:p14="http://schemas.microsoft.com/office/powerpoint/2010/main" val="1572403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Melompat ke Kesimpulan “Beraksi”</a:t>
            </a:r>
            <a:br>
              <a:rPr lang="fi-FI" sz="3600">
                <a:solidFill>
                  <a:srgbClr val="004992"/>
                </a:solidFill>
                <a:latin typeface="+mn-lt"/>
                <a:ea typeface="+mn-ea"/>
                <a:cs typeface="+mn-cs"/>
              </a:rPr>
            </a:br>
            <a:r>
              <a:rPr lang="fi-FI">
                <a:solidFill>
                  <a:srgbClr val="004992"/>
                </a:solidFill>
                <a:latin typeface="+mn-lt"/>
                <a:ea typeface="+mn-ea"/>
                <a:cs typeface="+mn-cs"/>
              </a:rPr>
              <a:t>- Mitos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13</a:t>
            </a:fld>
            <a:endParaRPr lang="de-DE" altLang="de-DE">
              <a:latin typeface="+mn-lt"/>
              <a:cs typeface="+mn-cs"/>
            </a:endParaRPr>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5472161" y="5991671"/>
            <a:ext cx="12698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a:latin typeface="Calibri Light"/>
              </a:rPr>
              <a:t>Tidak! </a:t>
            </a:r>
            <a:endParaRPr lang="de-DE" altLang="de-DE" sz="2400" dirty="0">
              <a:latin typeface="Calibri Light"/>
            </a:endParaRPr>
          </a:p>
        </p:txBody>
      </p:sp>
      <p:sp>
        <p:nvSpPr>
          <p:cNvPr id="1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err="1">
                <a:latin typeface="Calibri Light"/>
              </a:rPr>
              <a:t>Apakah</a:t>
            </a:r>
            <a:r>
              <a:rPr lang="en-US" altLang="de-DE" sz="2000" b="0" dirty="0">
                <a:latin typeface="Calibri Light"/>
              </a:rPr>
              <a:t> </a:t>
            </a:r>
            <a:r>
              <a:rPr lang="en-US" altLang="de-DE" sz="2000" b="0" dirty="0" err="1">
                <a:latin typeface="Calibri Light"/>
              </a:rPr>
              <a:t>ada</a:t>
            </a:r>
            <a:r>
              <a:rPr lang="en-US" altLang="de-DE" sz="2000" b="0" dirty="0">
                <a:latin typeface="Calibri Light"/>
              </a:rPr>
              <a:t> </a:t>
            </a:r>
            <a:r>
              <a:rPr lang="en-US" altLang="de-DE" sz="2000" b="0" dirty="0" err="1">
                <a:latin typeface="Calibri Light"/>
              </a:rPr>
              <a:t>hubungan</a:t>
            </a:r>
            <a:r>
              <a:rPr lang="en-US" altLang="de-DE" sz="2000" b="0" dirty="0">
                <a:latin typeface="Calibri Light"/>
              </a:rPr>
              <a:t> </a:t>
            </a:r>
            <a:r>
              <a:rPr lang="en-US" altLang="de-DE" sz="2000" b="0" dirty="0" err="1">
                <a:latin typeface="Calibri Light"/>
              </a:rPr>
              <a:t>antara</a:t>
            </a:r>
            <a:r>
              <a:rPr lang="en-US" altLang="de-DE" sz="2000" b="0" dirty="0">
                <a:latin typeface="Calibri Light"/>
              </a:rPr>
              <a:t> merk </a:t>
            </a:r>
            <a:r>
              <a:rPr lang="en-US" altLang="de-DE" sz="2000" b="0" dirty="0" err="1">
                <a:latin typeface="Calibri Light"/>
              </a:rPr>
              <a:t>rokok</a:t>
            </a:r>
            <a:r>
              <a:rPr lang="en-US" altLang="de-DE" sz="2000" b="0" dirty="0">
                <a:latin typeface="Calibri Light"/>
              </a:rPr>
              <a:t> “Lucky Strike” dan </a:t>
            </a:r>
            <a:r>
              <a:rPr lang="en-US" altLang="de-DE" sz="2000" b="0" dirty="0" err="1">
                <a:latin typeface="Calibri Light"/>
              </a:rPr>
              <a:t>ledakan</a:t>
            </a:r>
            <a:r>
              <a:rPr lang="en-US" altLang="de-DE" sz="2000" b="0" dirty="0">
                <a:latin typeface="Calibri Light"/>
              </a:rPr>
              <a:t> </a:t>
            </a:r>
            <a:r>
              <a:rPr lang="en-US" altLang="de-DE" sz="2000" b="0" dirty="0" err="1">
                <a:latin typeface="Calibri Light"/>
              </a:rPr>
              <a:t>bom</a:t>
            </a:r>
            <a:r>
              <a:rPr lang="en-US" altLang="de-DE" sz="2000" b="0" dirty="0">
                <a:latin typeface="Calibri Light"/>
              </a:rPr>
              <a:t> atom di </a:t>
            </a:r>
            <a:r>
              <a:rPr lang="en-US" altLang="de-DE" sz="2000" b="0" dirty="0" err="1">
                <a:latin typeface="Calibri Light"/>
              </a:rPr>
              <a:t>Jepang</a:t>
            </a:r>
            <a:r>
              <a:rPr lang="en-US" altLang="de-DE" sz="2000" b="0" dirty="0">
                <a:latin typeface="Calibri Light"/>
              </a:rPr>
              <a:t>?  </a:t>
            </a:r>
            <a:endParaRPr lang="de-DE" altLang="de-DE" sz="20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teori persekongkolan?</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000" dirty="0" err="1">
                <a:solidFill>
                  <a:srgbClr val="333333"/>
                </a:solidFill>
              </a:rPr>
              <a:t>Mitos</a:t>
            </a:r>
            <a:r>
              <a:rPr lang="en-US" altLang="de-DE" sz="2000" dirty="0">
                <a:solidFill>
                  <a:srgbClr val="333333"/>
                </a:solidFill>
              </a:rPr>
              <a:t> </a:t>
            </a:r>
            <a:r>
              <a:rPr lang="en-US" altLang="de-DE" sz="2000" dirty="0" err="1">
                <a:solidFill>
                  <a:srgbClr val="333333"/>
                </a:solidFill>
              </a:rPr>
              <a:t>seringkali</a:t>
            </a:r>
            <a:r>
              <a:rPr lang="en-US" altLang="de-DE" sz="2000" dirty="0">
                <a:solidFill>
                  <a:srgbClr val="333333"/>
                </a:solidFill>
              </a:rPr>
              <a:t> </a:t>
            </a:r>
            <a:r>
              <a:rPr lang="en-US" altLang="de-DE" sz="2000" dirty="0" err="1">
                <a:solidFill>
                  <a:srgbClr val="333333"/>
                </a:solidFill>
              </a:rPr>
              <a:t>lebih</a:t>
            </a:r>
            <a:r>
              <a:rPr lang="en-US" altLang="de-DE" sz="2000" dirty="0">
                <a:solidFill>
                  <a:srgbClr val="333333"/>
                </a:solidFill>
              </a:rPr>
              <a:t> </a:t>
            </a:r>
            <a:r>
              <a:rPr lang="en-US" altLang="de-DE" sz="2000" dirty="0" err="1">
                <a:solidFill>
                  <a:srgbClr val="333333"/>
                </a:solidFill>
              </a:rPr>
              <a:t>menarik</a:t>
            </a:r>
            <a:r>
              <a:rPr lang="en-US" altLang="de-DE" sz="2000" dirty="0">
                <a:solidFill>
                  <a:srgbClr val="333333"/>
                </a:solidFill>
              </a:rPr>
              <a:t> </a:t>
            </a:r>
            <a:r>
              <a:rPr lang="en-US" altLang="de-DE" sz="2000" dirty="0" err="1">
                <a:solidFill>
                  <a:srgbClr val="333333"/>
                </a:solidFill>
              </a:rPr>
              <a:t>daripada</a:t>
            </a:r>
            <a:r>
              <a:rPr lang="en-US" altLang="de-DE" sz="2000" dirty="0">
                <a:solidFill>
                  <a:srgbClr val="333333"/>
                </a:solidFill>
              </a:rPr>
              <a:t> </a:t>
            </a:r>
            <a:r>
              <a:rPr lang="en-US" altLang="de-DE" sz="2000" dirty="0" err="1">
                <a:solidFill>
                  <a:srgbClr val="333333"/>
                </a:solidFill>
              </a:rPr>
              <a:t>kenyataan</a:t>
            </a:r>
            <a:r>
              <a:rPr lang="en-US" altLang="de-DE" sz="2000" dirty="0">
                <a:solidFill>
                  <a:srgbClr val="333333"/>
                </a:solidFill>
              </a:rPr>
              <a:t> </a:t>
            </a:r>
            <a:r>
              <a:rPr lang="en-US" altLang="de-DE" sz="2000" dirty="0" err="1">
                <a:solidFill>
                  <a:srgbClr val="333333"/>
                </a:solidFill>
              </a:rPr>
              <a:t>sebenarnya</a:t>
            </a:r>
            <a:r>
              <a:rPr lang="en-US" altLang="de-DE" sz="2000" dirty="0">
                <a:solidFill>
                  <a:srgbClr val="333333"/>
                </a:solidFill>
              </a:rPr>
              <a:t>!</a:t>
            </a:r>
          </a:p>
          <a:p>
            <a:pPr marL="342900" lvl="0" indent="-342900" defTabSz="914400" fontAlgn="base">
              <a:buClr>
                <a:srgbClr val="333333"/>
              </a:buClr>
              <a:buFont typeface="WingDings"/>
              <a:buChar char=""/>
            </a:pPr>
            <a:r>
              <a:rPr lang="en-US" altLang="de-DE" sz="2000" dirty="0" err="1">
                <a:solidFill>
                  <a:srgbClr val="333333"/>
                </a:solidFill>
              </a:rPr>
              <a:t>Mitos</a:t>
            </a:r>
            <a:r>
              <a:rPr lang="en-US" altLang="de-DE" sz="2000" dirty="0">
                <a:solidFill>
                  <a:srgbClr val="333333"/>
                </a:solidFill>
              </a:rPr>
              <a:t> </a:t>
            </a:r>
            <a:r>
              <a:rPr lang="en-US" altLang="de-DE" sz="2000" dirty="0" err="1">
                <a:solidFill>
                  <a:srgbClr val="333333"/>
                </a:solidFill>
              </a:rPr>
              <a:t>hanya</a:t>
            </a:r>
            <a:r>
              <a:rPr lang="en-US" altLang="de-DE" sz="2000" dirty="0">
                <a:solidFill>
                  <a:srgbClr val="333333"/>
                </a:solidFill>
              </a:rPr>
              <a:t> </a:t>
            </a:r>
            <a:r>
              <a:rPr lang="en-US" altLang="de-DE" sz="2000" dirty="0" err="1">
                <a:solidFill>
                  <a:srgbClr val="333333"/>
                </a:solidFill>
              </a:rPr>
              <a:t>berdasarkan</a:t>
            </a:r>
            <a:r>
              <a:rPr lang="en-US" altLang="de-DE" sz="2000" dirty="0">
                <a:solidFill>
                  <a:srgbClr val="333333"/>
                </a:solidFill>
              </a:rPr>
              <a:t> </a:t>
            </a:r>
            <a:r>
              <a:rPr lang="en-US" altLang="de-DE" sz="2000" dirty="0" err="1">
                <a:solidFill>
                  <a:srgbClr val="333333"/>
                </a:solidFill>
              </a:rPr>
              <a:t>pernyataan</a:t>
            </a:r>
            <a:r>
              <a:rPr lang="en-US" altLang="de-DE" sz="2000" dirty="0">
                <a:solidFill>
                  <a:srgbClr val="333333"/>
                </a:solidFill>
              </a:rPr>
              <a:t> </a:t>
            </a:r>
            <a:r>
              <a:rPr lang="en-US" altLang="de-DE" sz="2000" dirty="0" err="1">
                <a:solidFill>
                  <a:srgbClr val="333333"/>
                </a:solidFill>
              </a:rPr>
              <a:t>dan</a:t>
            </a:r>
            <a:r>
              <a:rPr lang="en-US" altLang="de-DE" sz="2000" dirty="0">
                <a:solidFill>
                  <a:srgbClr val="333333"/>
                </a:solidFill>
              </a:rPr>
              <a:t> </a:t>
            </a:r>
            <a:r>
              <a:rPr lang="en-US" altLang="de-DE" sz="2000" dirty="0" err="1">
                <a:solidFill>
                  <a:srgbClr val="333333"/>
                </a:solidFill>
              </a:rPr>
              <a:t>sulit</a:t>
            </a:r>
            <a:r>
              <a:rPr lang="en-US" altLang="de-DE" sz="2000" dirty="0">
                <a:solidFill>
                  <a:srgbClr val="333333"/>
                </a:solidFill>
              </a:rPr>
              <a:t> </a:t>
            </a:r>
            <a:r>
              <a:rPr lang="en-US" altLang="de-DE" sz="2000" dirty="0" err="1">
                <a:solidFill>
                  <a:srgbClr val="333333"/>
                </a:solidFill>
              </a:rPr>
              <a:t>untuk</a:t>
            </a:r>
            <a:r>
              <a:rPr lang="en-US" altLang="de-DE" sz="2000" dirty="0">
                <a:solidFill>
                  <a:srgbClr val="333333"/>
                </a:solidFill>
              </a:rPr>
              <a:t> </a:t>
            </a:r>
            <a:r>
              <a:rPr lang="en-US" altLang="de-DE" sz="2000" dirty="0" err="1">
                <a:solidFill>
                  <a:srgbClr val="333333"/>
                </a:solidFill>
              </a:rPr>
              <a:t>dibuktikan</a:t>
            </a:r>
            <a:r>
              <a:rPr lang="en-US" altLang="de-DE" sz="2000" dirty="0">
                <a:solidFill>
                  <a:srgbClr val="333333"/>
                </a:solidFill>
              </a:rPr>
              <a:t> </a:t>
            </a:r>
            <a:r>
              <a:rPr lang="en-US" altLang="de-DE" sz="2000" dirty="0" err="1">
                <a:solidFill>
                  <a:srgbClr val="333333"/>
                </a:solidFill>
              </a:rPr>
              <a:t>kebenarannya</a:t>
            </a:r>
            <a:r>
              <a:rPr lang="en-US" altLang="de-DE" sz="2000" dirty="0">
                <a:solidFill>
                  <a:srgbClr val="333333"/>
                </a:solidFill>
              </a:rPr>
              <a:t> (</a:t>
            </a:r>
            <a:r>
              <a:rPr lang="en-US" altLang="de-DE" sz="2000" dirty="0" err="1">
                <a:solidFill>
                  <a:srgbClr val="333333"/>
                </a:solidFill>
              </a:rPr>
              <a:t>misalnya</a:t>
            </a:r>
            <a:r>
              <a:rPr lang="en-US" altLang="de-DE" sz="2000" dirty="0">
                <a:solidFill>
                  <a:srgbClr val="333333"/>
                </a:solidFill>
              </a:rPr>
              <a:t> </a:t>
            </a:r>
            <a:r>
              <a:rPr lang="en-US" altLang="de-DE" sz="2000" dirty="0" err="1">
                <a:solidFill>
                  <a:srgbClr val="333333"/>
                </a:solidFill>
              </a:rPr>
              <a:t>bungkus</a:t>
            </a:r>
            <a:r>
              <a:rPr lang="en-US" altLang="de-DE" sz="2000" dirty="0">
                <a:solidFill>
                  <a:srgbClr val="333333"/>
                </a:solidFill>
              </a:rPr>
              <a:t> </a:t>
            </a:r>
            <a:r>
              <a:rPr lang="en-US" altLang="de-DE" sz="2000" dirty="0" err="1">
                <a:solidFill>
                  <a:srgbClr val="333333"/>
                </a:solidFill>
              </a:rPr>
              <a:t>rokok</a:t>
            </a:r>
            <a:r>
              <a:rPr lang="en-US" altLang="de-DE" sz="2000" dirty="0">
                <a:solidFill>
                  <a:srgbClr val="333333"/>
                </a:solidFill>
              </a:rPr>
              <a:t> </a:t>
            </a:r>
            <a:r>
              <a:rPr lang="en-US" altLang="de-DE" sz="2000" dirty="0" err="1">
                <a:solidFill>
                  <a:srgbClr val="333333"/>
                </a:solidFill>
              </a:rPr>
              <a:t>ditujukan</a:t>
            </a:r>
            <a:r>
              <a:rPr lang="en-US" altLang="de-DE" sz="2000" dirty="0">
                <a:solidFill>
                  <a:srgbClr val="333333"/>
                </a:solidFill>
              </a:rPr>
              <a:t> </a:t>
            </a:r>
            <a:r>
              <a:rPr lang="en-US" altLang="de-DE" sz="2000" dirty="0" err="1">
                <a:solidFill>
                  <a:srgbClr val="333333"/>
                </a:solidFill>
              </a:rPr>
              <a:t>untuk</a:t>
            </a:r>
            <a:r>
              <a:rPr lang="en-US" altLang="de-DE" sz="2000" dirty="0">
                <a:solidFill>
                  <a:srgbClr val="333333"/>
                </a:solidFill>
              </a:rPr>
              <a:t> </a:t>
            </a:r>
            <a:r>
              <a:rPr lang="en-US" altLang="de-DE" sz="2000" dirty="0" err="1">
                <a:solidFill>
                  <a:srgbClr val="333333"/>
                </a:solidFill>
              </a:rPr>
              <a:t>Jepang</a:t>
            </a:r>
            <a:r>
              <a:rPr lang="en-US" altLang="de-DE" sz="2000" dirty="0">
                <a:solidFill>
                  <a:srgbClr val="333333"/>
                </a:solidFill>
              </a:rPr>
              <a:t> </a:t>
            </a:r>
            <a:r>
              <a:rPr lang="en-US" altLang="de-DE" sz="2000" dirty="0" err="1">
                <a:solidFill>
                  <a:srgbClr val="333333"/>
                </a:solidFill>
              </a:rPr>
              <a:t>dan</a:t>
            </a:r>
            <a:r>
              <a:rPr lang="en-US" altLang="de-DE" sz="2000" dirty="0">
                <a:solidFill>
                  <a:srgbClr val="333333"/>
                </a:solidFill>
              </a:rPr>
              <a:t> </a:t>
            </a:r>
            <a:r>
              <a:rPr lang="en-US" altLang="de-DE" sz="2000" dirty="0" err="1">
                <a:solidFill>
                  <a:srgbClr val="333333"/>
                </a:solidFill>
              </a:rPr>
              <a:t>lingkaran</a:t>
            </a:r>
            <a:r>
              <a:rPr lang="en-US" altLang="de-DE" sz="2000" dirty="0">
                <a:solidFill>
                  <a:srgbClr val="333333"/>
                </a:solidFill>
              </a:rPr>
              <a:t> </a:t>
            </a:r>
            <a:r>
              <a:rPr lang="en-US" altLang="de-DE" sz="2000" dirty="0" err="1">
                <a:solidFill>
                  <a:srgbClr val="333333"/>
                </a:solidFill>
              </a:rPr>
              <a:t>emas</a:t>
            </a:r>
            <a:r>
              <a:rPr lang="en-US" altLang="de-DE" sz="2000" dirty="0">
                <a:solidFill>
                  <a:srgbClr val="333333"/>
                </a:solidFill>
              </a:rPr>
              <a:t> </a:t>
            </a:r>
            <a:r>
              <a:rPr lang="en-US" altLang="de-DE" sz="2000" dirty="0" err="1">
                <a:solidFill>
                  <a:srgbClr val="333333"/>
                </a:solidFill>
              </a:rPr>
              <a:t>menggambarkan</a:t>
            </a:r>
            <a:r>
              <a:rPr lang="en-US" altLang="de-DE" sz="2000" dirty="0">
                <a:solidFill>
                  <a:srgbClr val="333333"/>
                </a:solidFill>
              </a:rPr>
              <a:t> </a:t>
            </a:r>
            <a:r>
              <a:rPr lang="en-US" altLang="de-DE" sz="2000" dirty="0" err="1">
                <a:solidFill>
                  <a:srgbClr val="333333"/>
                </a:solidFill>
              </a:rPr>
              <a:t>adanya</a:t>
            </a:r>
            <a:r>
              <a:rPr lang="en-US" altLang="de-DE" sz="2000" dirty="0">
                <a:solidFill>
                  <a:srgbClr val="333333"/>
                </a:solidFill>
              </a:rPr>
              <a:t> </a:t>
            </a:r>
            <a:r>
              <a:rPr lang="en-US" altLang="de-DE" sz="2000" dirty="0" err="1">
                <a:solidFill>
                  <a:srgbClr val="333333"/>
                </a:solidFill>
              </a:rPr>
              <a:t>kontaminasi</a:t>
            </a:r>
            <a:r>
              <a:rPr lang="en-US" altLang="de-DE" sz="2000" dirty="0">
                <a:solidFill>
                  <a:srgbClr val="333333"/>
                </a:solidFill>
              </a:rPr>
              <a:t> </a:t>
            </a:r>
            <a:r>
              <a:rPr lang="en-US" altLang="de-DE" sz="2000" dirty="0" err="1">
                <a:solidFill>
                  <a:srgbClr val="333333"/>
                </a:solidFill>
              </a:rPr>
              <a:t>radioaktif</a:t>
            </a:r>
            <a:r>
              <a:rPr lang="en-US" altLang="de-DE" sz="2000" dirty="0">
                <a:solidFill>
                  <a:srgbClr val="333333"/>
                </a:solidFill>
              </a:rPr>
              <a:t>).</a:t>
            </a:r>
          </a:p>
          <a:p>
            <a:pPr marL="342900" lvl="0" indent="-342900" defTabSz="914400" fontAlgn="base">
              <a:buClr>
                <a:srgbClr val="333333"/>
              </a:buClr>
              <a:buFont typeface="WingDings"/>
              <a:buChar char=""/>
            </a:pPr>
            <a:r>
              <a:rPr lang="en-US" altLang="de-DE" sz="2000" dirty="0" err="1">
                <a:solidFill>
                  <a:srgbClr val="333333"/>
                </a:solidFill>
              </a:rPr>
              <a:t>Mitos</a:t>
            </a:r>
            <a:r>
              <a:rPr lang="en-US" altLang="de-DE" sz="2000" dirty="0">
                <a:solidFill>
                  <a:srgbClr val="333333"/>
                </a:solidFill>
              </a:rPr>
              <a:t> </a:t>
            </a:r>
            <a:r>
              <a:rPr lang="en-US" altLang="de-DE" sz="2000" dirty="0" err="1">
                <a:solidFill>
                  <a:srgbClr val="333333"/>
                </a:solidFill>
              </a:rPr>
              <a:t>tidak</a:t>
            </a:r>
            <a:r>
              <a:rPr lang="en-US" altLang="de-DE" sz="2000" dirty="0">
                <a:solidFill>
                  <a:srgbClr val="333333"/>
                </a:solidFill>
              </a:rPr>
              <a:t> </a:t>
            </a:r>
            <a:r>
              <a:rPr lang="en-US" altLang="de-DE" sz="2000" dirty="0" err="1">
                <a:solidFill>
                  <a:srgbClr val="333333"/>
                </a:solidFill>
              </a:rPr>
              <a:t>memberikan</a:t>
            </a:r>
            <a:r>
              <a:rPr lang="en-US" altLang="de-DE" sz="2000" dirty="0">
                <a:solidFill>
                  <a:srgbClr val="333333"/>
                </a:solidFill>
              </a:rPr>
              <a:t> </a:t>
            </a:r>
            <a:r>
              <a:rPr lang="en-US" altLang="de-DE" sz="2000" dirty="0" err="1">
                <a:solidFill>
                  <a:srgbClr val="333333"/>
                </a:solidFill>
              </a:rPr>
              <a:t>penjelasan</a:t>
            </a:r>
            <a:r>
              <a:rPr lang="en-US" altLang="de-DE" sz="2000" dirty="0">
                <a:solidFill>
                  <a:srgbClr val="333333"/>
                </a:solidFill>
              </a:rPr>
              <a:t> yang lain (</a:t>
            </a:r>
            <a:r>
              <a:rPr lang="en-US" altLang="de-DE" sz="2000" err="1">
                <a:solidFill>
                  <a:srgbClr val="333333"/>
                </a:solidFill>
              </a:rPr>
              <a:t>misalnya</a:t>
            </a:r>
            <a:r>
              <a:rPr lang="en-US" altLang="de-DE" sz="2000">
                <a:solidFill>
                  <a:srgbClr val="333333"/>
                </a:solidFill>
              </a:rPr>
              <a:t> “lucky strike” </a:t>
            </a:r>
            <a:r>
              <a:rPr lang="en-US" altLang="de-DE" sz="2000" dirty="0">
                <a:solidFill>
                  <a:srgbClr val="333333"/>
                </a:solidFill>
              </a:rPr>
              <a:t>juga </a:t>
            </a:r>
            <a:r>
              <a:rPr lang="en-US" altLang="de-DE" sz="2000" dirty="0" err="1">
                <a:solidFill>
                  <a:srgbClr val="333333"/>
                </a:solidFill>
              </a:rPr>
              <a:t>bisa</a:t>
            </a:r>
            <a:r>
              <a:rPr lang="en-US" altLang="de-DE" sz="2000" dirty="0">
                <a:solidFill>
                  <a:srgbClr val="333333"/>
                </a:solidFill>
              </a:rPr>
              <a:t> </a:t>
            </a:r>
            <a:r>
              <a:rPr lang="en-US" altLang="de-DE" sz="2000" dirty="0" err="1">
                <a:solidFill>
                  <a:srgbClr val="333333"/>
                </a:solidFill>
              </a:rPr>
              <a:t>berarti</a:t>
            </a:r>
            <a:r>
              <a:rPr lang="en-US" altLang="de-DE" sz="2000" dirty="0">
                <a:solidFill>
                  <a:srgbClr val="333333"/>
                </a:solidFill>
              </a:rPr>
              <a:t> </a:t>
            </a:r>
            <a:r>
              <a:rPr lang="en-US" altLang="de-DE" sz="2000" dirty="0" err="1">
                <a:solidFill>
                  <a:srgbClr val="333333"/>
                </a:solidFill>
              </a:rPr>
              <a:t>penemuan</a:t>
            </a:r>
            <a:r>
              <a:rPr lang="en-US" altLang="de-DE" sz="2000" dirty="0">
                <a:solidFill>
                  <a:srgbClr val="333333"/>
                </a:solidFill>
              </a:rPr>
              <a:t> </a:t>
            </a:r>
            <a:r>
              <a:rPr lang="en-US" altLang="de-DE" sz="2000" dirty="0" err="1">
                <a:solidFill>
                  <a:srgbClr val="333333"/>
                </a:solidFill>
              </a:rPr>
              <a:t>dalam</a:t>
            </a:r>
            <a:r>
              <a:rPr lang="en-US" altLang="de-DE" sz="2000" dirty="0">
                <a:solidFill>
                  <a:srgbClr val="333333"/>
                </a:solidFill>
              </a:rPr>
              <a:t> </a:t>
            </a:r>
            <a:r>
              <a:rPr lang="en-US" altLang="de-DE" sz="2000" dirty="0" err="1">
                <a:solidFill>
                  <a:srgbClr val="333333"/>
                </a:solidFill>
              </a:rPr>
              <a:t>pertambangan</a:t>
            </a:r>
            <a:r>
              <a:rPr lang="en-US" altLang="de-DE" sz="2000" dirty="0">
                <a:solidFill>
                  <a:srgbClr val="333333"/>
                </a:solidFill>
              </a:rPr>
              <a:t> </a:t>
            </a:r>
            <a:r>
              <a:rPr lang="en-US" altLang="de-DE" sz="2000" dirty="0" err="1">
                <a:solidFill>
                  <a:srgbClr val="333333"/>
                </a:solidFill>
              </a:rPr>
              <a:t>emas</a:t>
            </a:r>
            <a:r>
              <a:rPr lang="en-US" altLang="de-DE" sz="2000" dirty="0">
                <a:solidFill>
                  <a:srgbClr val="333333"/>
                </a:solidFill>
              </a:rPr>
              <a:t>).</a:t>
            </a:r>
          </a:p>
          <a:p>
            <a:pPr marL="342900" lvl="0" indent="-342900" defTabSz="914400" fontAlgn="base">
              <a:buClr>
                <a:srgbClr val="333333"/>
              </a:buClr>
              <a:buFont typeface="WingDings"/>
              <a:buChar char=""/>
            </a:pPr>
            <a:r>
              <a:rPr lang="en-US" altLang="de-DE" sz="2000" dirty="0" err="1">
                <a:solidFill>
                  <a:srgbClr val="333333"/>
                </a:solidFill>
              </a:rPr>
              <a:t>Terkadang</a:t>
            </a:r>
            <a:r>
              <a:rPr lang="en-US" altLang="de-DE" sz="2000" dirty="0">
                <a:solidFill>
                  <a:srgbClr val="333333"/>
                </a:solidFill>
              </a:rPr>
              <a:t> </a:t>
            </a:r>
            <a:r>
              <a:rPr lang="en-US" altLang="de-DE" sz="2000" dirty="0" err="1">
                <a:solidFill>
                  <a:srgbClr val="333333"/>
                </a:solidFill>
              </a:rPr>
              <a:t>mitos</a:t>
            </a:r>
            <a:r>
              <a:rPr lang="en-US" altLang="de-DE" sz="2000" dirty="0">
                <a:solidFill>
                  <a:srgbClr val="333333"/>
                </a:solidFill>
              </a:rPr>
              <a:t> </a:t>
            </a:r>
            <a:r>
              <a:rPr lang="en-US" altLang="de-DE" sz="2000" dirty="0" err="1">
                <a:solidFill>
                  <a:srgbClr val="333333"/>
                </a:solidFill>
              </a:rPr>
              <a:t>bisa</a:t>
            </a:r>
            <a:r>
              <a:rPr lang="en-US" altLang="de-DE" sz="2000" dirty="0">
                <a:solidFill>
                  <a:srgbClr val="333333"/>
                </a:solidFill>
              </a:rPr>
              <a:t> </a:t>
            </a:r>
            <a:r>
              <a:rPr lang="en-US" altLang="de-DE" sz="2000" dirty="0" err="1">
                <a:solidFill>
                  <a:srgbClr val="333333"/>
                </a:solidFill>
              </a:rPr>
              <a:t>berdasar</a:t>
            </a:r>
            <a:r>
              <a:rPr lang="en-US" altLang="de-DE" sz="2000" dirty="0">
                <a:solidFill>
                  <a:srgbClr val="333333"/>
                </a:solidFill>
              </a:rPr>
              <a:t> </a:t>
            </a:r>
            <a:r>
              <a:rPr lang="en-US" altLang="de-DE" sz="2000" dirty="0" err="1">
                <a:solidFill>
                  <a:srgbClr val="333333"/>
                </a:solidFill>
              </a:rPr>
              <a:t>fakta</a:t>
            </a:r>
            <a:r>
              <a:rPr lang="en-US" altLang="de-DE" sz="2000" dirty="0">
                <a:solidFill>
                  <a:srgbClr val="333333"/>
                </a:solidFill>
              </a:rPr>
              <a:t> </a:t>
            </a:r>
            <a:r>
              <a:rPr lang="en-US" altLang="de-DE" sz="2000" dirty="0" err="1">
                <a:solidFill>
                  <a:srgbClr val="333333"/>
                </a:solidFill>
              </a:rPr>
              <a:t>tapi</a:t>
            </a:r>
            <a:r>
              <a:rPr lang="en-US" altLang="de-DE" sz="2000" dirty="0">
                <a:solidFill>
                  <a:srgbClr val="333333"/>
                </a:solidFill>
              </a:rPr>
              <a:t> </a:t>
            </a:r>
            <a:r>
              <a:rPr lang="en-US" altLang="de-DE" sz="2000" dirty="0" err="1">
                <a:solidFill>
                  <a:srgbClr val="333333"/>
                </a:solidFill>
              </a:rPr>
              <a:t>sering</a:t>
            </a:r>
            <a:r>
              <a:rPr lang="en-US" altLang="de-DE" sz="2000" dirty="0">
                <a:solidFill>
                  <a:srgbClr val="333333"/>
                </a:solidFill>
              </a:rPr>
              <a:t> </a:t>
            </a:r>
            <a:r>
              <a:rPr lang="en-US" altLang="de-DE" sz="2000" dirty="0" err="1">
                <a:solidFill>
                  <a:srgbClr val="333333"/>
                </a:solidFill>
              </a:rPr>
              <a:t>dibesar</a:t>
            </a:r>
            <a:r>
              <a:rPr lang="en-US" altLang="de-DE" sz="2000" dirty="0">
                <a:solidFill>
                  <a:srgbClr val="333333"/>
                </a:solidFill>
              </a:rPr>
              <a:t> </a:t>
            </a:r>
            <a:r>
              <a:rPr lang="en-US" altLang="de-DE" sz="2000" dirty="0" err="1">
                <a:solidFill>
                  <a:srgbClr val="333333"/>
                </a:solidFill>
              </a:rPr>
              <a:t>besarkan</a:t>
            </a:r>
            <a:r>
              <a:rPr lang="en-US" altLang="de-DE" sz="2000" dirty="0">
                <a:solidFill>
                  <a:srgbClr val="333333"/>
                </a:solidFill>
              </a:rPr>
              <a:t> </a:t>
            </a:r>
            <a:r>
              <a:rPr lang="en-US" altLang="de-DE" sz="2000" dirty="0" err="1">
                <a:solidFill>
                  <a:srgbClr val="333333"/>
                </a:solidFill>
              </a:rPr>
              <a:t>dari</a:t>
            </a:r>
            <a:r>
              <a:rPr lang="en-US" altLang="de-DE" sz="2000" dirty="0">
                <a:solidFill>
                  <a:srgbClr val="333333"/>
                </a:solidFill>
              </a:rPr>
              <a:t> </a:t>
            </a:r>
            <a:r>
              <a:rPr lang="en-US" altLang="de-DE" sz="2000" dirty="0" err="1">
                <a:solidFill>
                  <a:srgbClr val="333333"/>
                </a:solidFill>
              </a:rPr>
              <a:t>kenyataan</a:t>
            </a:r>
            <a:r>
              <a:rPr lang="en-US" altLang="de-DE" sz="2000" dirty="0">
                <a:solidFill>
                  <a:srgbClr val="333333"/>
                </a:solidFill>
              </a:rPr>
              <a:t> </a:t>
            </a:r>
            <a:r>
              <a:rPr lang="en-US" altLang="de-DE" sz="2000" dirty="0" err="1">
                <a:solidFill>
                  <a:srgbClr val="333333"/>
                </a:solidFill>
              </a:rPr>
              <a:t>sebenarnya</a:t>
            </a:r>
            <a:r>
              <a:rPr lang="en-US" altLang="de-DE" sz="2000" dirty="0">
                <a:solidFill>
                  <a:srgbClr val="333333"/>
                </a:solidFill>
              </a:rPr>
              <a:t> (r</a:t>
            </a:r>
            <a:r>
              <a:rPr lang="de-DE" altLang="de-DE" sz="2000" dirty="0">
                <a:solidFill>
                  <a:srgbClr val="333333"/>
                </a:solidFill>
              </a:rPr>
              <a:t>ancangan bungkus rokok sudah dimodifikasi pada tahun 1940/1941 </a:t>
            </a:r>
            <a:r>
              <a:rPr lang="en-US" altLang="de-DE" sz="2000" dirty="0" err="1">
                <a:solidFill>
                  <a:srgbClr val="333333"/>
                </a:solidFill>
              </a:rPr>
              <a:t>hal</a:t>
            </a:r>
            <a:r>
              <a:rPr lang="en-US" altLang="de-DE" sz="2000" dirty="0">
                <a:solidFill>
                  <a:srgbClr val="333333"/>
                </a:solidFill>
              </a:rPr>
              <a:t> </a:t>
            </a:r>
            <a:r>
              <a:rPr lang="en-US" altLang="de-DE" sz="2000" dirty="0" err="1">
                <a:solidFill>
                  <a:srgbClr val="333333"/>
                </a:solidFill>
              </a:rPr>
              <a:t>itu</a:t>
            </a:r>
            <a:r>
              <a:rPr lang="en-US" altLang="de-DE" sz="2000" dirty="0">
                <a:solidFill>
                  <a:srgbClr val="333333"/>
                </a:solidFill>
              </a:rPr>
              <a:t> </a:t>
            </a:r>
            <a:r>
              <a:rPr lang="en-US" altLang="de-DE" sz="2000" dirty="0" err="1">
                <a:solidFill>
                  <a:srgbClr val="333333"/>
                </a:solidFill>
              </a:rPr>
              <a:t>tidak</a:t>
            </a:r>
            <a:r>
              <a:rPr lang="en-US" altLang="de-DE" sz="2000" dirty="0">
                <a:solidFill>
                  <a:srgbClr val="333333"/>
                </a:solidFill>
              </a:rPr>
              <a:t> </a:t>
            </a:r>
            <a:r>
              <a:rPr lang="en-US" altLang="de-DE" sz="2000" dirty="0" err="1">
                <a:solidFill>
                  <a:srgbClr val="333333"/>
                </a:solidFill>
              </a:rPr>
              <a:t>berarti</a:t>
            </a:r>
            <a:r>
              <a:rPr lang="en-US" altLang="de-DE" sz="2000" dirty="0">
                <a:solidFill>
                  <a:srgbClr val="333333"/>
                </a:solidFill>
              </a:rPr>
              <a:t> </a:t>
            </a:r>
            <a:r>
              <a:rPr lang="en-US" altLang="de-DE" sz="2000" dirty="0" err="1">
                <a:solidFill>
                  <a:srgbClr val="333333"/>
                </a:solidFill>
              </a:rPr>
              <a:t>membuktikan</a:t>
            </a:r>
            <a:r>
              <a:rPr lang="en-US" altLang="de-DE" sz="2000" dirty="0">
                <a:solidFill>
                  <a:srgbClr val="333333"/>
                </a:solidFill>
              </a:rPr>
              <a:t> </a:t>
            </a:r>
            <a:r>
              <a:rPr lang="en-US" altLang="de-DE" sz="2000" dirty="0" err="1">
                <a:solidFill>
                  <a:srgbClr val="333333"/>
                </a:solidFill>
              </a:rPr>
              <a:t>ada</a:t>
            </a:r>
            <a:r>
              <a:rPr lang="en-US" altLang="de-DE" sz="2000" dirty="0">
                <a:solidFill>
                  <a:srgbClr val="333333"/>
                </a:solidFill>
              </a:rPr>
              <a:t> </a:t>
            </a:r>
            <a:r>
              <a:rPr lang="en-US" altLang="de-DE" sz="2000" dirty="0" err="1">
                <a:solidFill>
                  <a:srgbClr val="333333"/>
                </a:solidFill>
              </a:rPr>
              <a:t>kaitannya</a:t>
            </a:r>
            <a:r>
              <a:rPr lang="en-US" altLang="de-DE" sz="2000" dirty="0">
                <a:solidFill>
                  <a:srgbClr val="333333"/>
                </a:solidFill>
              </a:rPr>
              <a:t> </a:t>
            </a:r>
            <a:r>
              <a:rPr lang="en-US" altLang="de-DE" sz="2000" dirty="0" err="1">
                <a:solidFill>
                  <a:srgbClr val="333333"/>
                </a:solidFill>
              </a:rPr>
              <a:t>dengan</a:t>
            </a:r>
            <a:r>
              <a:rPr lang="en-US" altLang="de-DE" sz="2000" dirty="0">
                <a:solidFill>
                  <a:srgbClr val="333333"/>
                </a:solidFill>
              </a:rPr>
              <a:t> </a:t>
            </a:r>
            <a:r>
              <a:rPr lang="en-US" altLang="de-DE" sz="2000" dirty="0" err="1">
                <a:solidFill>
                  <a:srgbClr val="333333"/>
                </a:solidFill>
              </a:rPr>
              <a:t>serangan</a:t>
            </a:r>
            <a:r>
              <a:rPr lang="en-US" altLang="de-DE" sz="2000" dirty="0">
                <a:solidFill>
                  <a:srgbClr val="333333"/>
                </a:solidFill>
              </a:rPr>
              <a:t> </a:t>
            </a:r>
            <a:r>
              <a:rPr lang="en-US" altLang="de-DE" sz="2000" dirty="0" err="1">
                <a:solidFill>
                  <a:srgbClr val="333333"/>
                </a:solidFill>
              </a:rPr>
              <a:t>bom</a:t>
            </a:r>
            <a:r>
              <a:rPr lang="en-US" altLang="de-DE" sz="2000" dirty="0">
                <a:solidFill>
                  <a:srgbClr val="333333"/>
                </a:solidFill>
              </a:rPr>
              <a:t> atom </a:t>
            </a:r>
            <a:r>
              <a:rPr lang="en-US" altLang="de-DE" sz="2000" dirty="0" err="1">
                <a:solidFill>
                  <a:srgbClr val="333333"/>
                </a:solidFill>
              </a:rPr>
              <a:t>karena</a:t>
            </a:r>
            <a:r>
              <a:rPr lang="en-US" altLang="de-DE" sz="2000" dirty="0">
                <a:solidFill>
                  <a:srgbClr val="333333"/>
                </a:solidFill>
              </a:rPr>
              <a:t> </a:t>
            </a:r>
            <a:r>
              <a:rPr lang="en-US" altLang="de-DE" sz="2000" dirty="0" err="1">
                <a:solidFill>
                  <a:srgbClr val="333333"/>
                </a:solidFill>
              </a:rPr>
              <a:t>terjadi</a:t>
            </a:r>
            <a:r>
              <a:rPr lang="en-US" altLang="de-DE" sz="2000" dirty="0">
                <a:solidFill>
                  <a:srgbClr val="333333"/>
                </a:solidFill>
              </a:rPr>
              <a:t> </a:t>
            </a:r>
            <a:r>
              <a:rPr lang="en-US" altLang="de-DE" sz="2000" dirty="0" err="1">
                <a:solidFill>
                  <a:srgbClr val="333333"/>
                </a:solidFill>
              </a:rPr>
              <a:t>terjadi</a:t>
            </a:r>
            <a:r>
              <a:rPr lang="en-US" altLang="de-DE" sz="2000" dirty="0">
                <a:solidFill>
                  <a:srgbClr val="333333"/>
                </a:solidFill>
              </a:rPr>
              <a:t> </a:t>
            </a:r>
            <a:r>
              <a:rPr lang="en-US" altLang="de-DE" sz="2000" dirty="0" err="1">
                <a:solidFill>
                  <a:srgbClr val="333333"/>
                </a:solidFill>
              </a:rPr>
              <a:t>pada</a:t>
            </a:r>
            <a:r>
              <a:rPr lang="en-US" altLang="de-DE" sz="2000" dirty="0">
                <a:solidFill>
                  <a:srgbClr val="333333"/>
                </a:solidFill>
              </a:rPr>
              <a:t> </a:t>
            </a:r>
            <a:r>
              <a:rPr lang="en-US" altLang="de-DE" sz="2000" dirty="0" err="1">
                <a:solidFill>
                  <a:srgbClr val="333333"/>
                </a:solidFill>
              </a:rPr>
              <a:t>tahun</a:t>
            </a:r>
            <a:r>
              <a:rPr lang="en-US" altLang="de-DE" sz="2000" dirty="0">
                <a:solidFill>
                  <a:srgbClr val="333333"/>
                </a:solidFill>
              </a:rPr>
              <a:t> 1945).</a:t>
            </a:r>
            <a:endParaRPr lang="en-US" sz="2000" dirty="0"/>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15</a:t>
            </a:fld>
            <a:endParaRPr lang="de-DE" altLang="de-DE">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000" dirty="0" err="1">
                <a:solidFill>
                  <a:srgbClr val="333333"/>
                </a:solidFill>
              </a:rPr>
              <a:t>Banyak</a:t>
            </a:r>
            <a:r>
              <a:rPr lang="en-US" sz="2000" dirty="0">
                <a:solidFill>
                  <a:srgbClr val="333333"/>
                </a:solidFill>
              </a:rPr>
              <a:t> </a:t>
            </a:r>
            <a:r>
              <a:rPr lang="en-US" sz="2000" dirty="0" err="1">
                <a:solidFill>
                  <a:srgbClr val="333333"/>
                </a:solidFill>
              </a:rPr>
              <a:t>contoh</a:t>
            </a:r>
            <a:r>
              <a:rPr lang="en-US" sz="2000" dirty="0">
                <a:solidFill>
                  <a:srgbClr val="333333"/>
                </a:solidFill>
              </a:rPr>
              <a:t> </a:t>
            </a:r>
            <a:r>
              <a:rPr lang="en-US" sz="2000" dirty="0" err="1">
                <a:solidFill>
                  <a:srgbClr val="333333"/>
                </a:solidFill>
              </a:rPr>
              <a:t>dalam</a:t>
            </a:r>
            <a:r>
              <a:rPr lang="en-US" sz="2000" dirty="0">
                <a:solidFill>
                  <a:srgbClr val="333333"/>
                </a:solidFill>
              </a:rPr>
              <a:t> </a:t>
            </a:r>
            <a:r>
              <a:rPr lang="en-US" sz="2000" dirty="0" err="1">
                <a:solidFill>
                  <a:srgbClr val="333333"/>
                </a:solidFill>
              </a:rPr>
              <a:t>sejarah</a:t>
            </a:r>
            <a:r>
              <a:rPr lang="en-US" sz="2000" dirty="0">
                <a:solidFill>
                  <a:srgbClr val="333333"/>
                </a:solidFill>
              </a:rPr>
              <a:t> yang </a:t>
            </a:r>
            <a:r>
              <a:rPr lang="en-US" sz="2000" dirty="0" err="1">
                <a:solidFill>
                  <a:srgbClr val="333333"/>
                </a:solidFill>
              </a:rPr>
              <a:t>menunjukkan</a:t>
            </a:r>
            <a:r>
              <a:rPr lang="en-US" sz="2000" dirty="0">
                <a:solidFill>
                  <a:srgbClr val="333333"/>
                </a:solidFill>
              </a:rPr>
              <a:t> </a:t>
            </a:r>
            <a:r>
              <a:rPr lang="en-US" sz="2000" dirty="0" err="1">
                <a:solidFill>
                  <a:srgbClr val="333333"/>
                </a:solidFill>
              </a:rPr>
              <a:t>bahwa</a:t>
            </a:r>
            <a:r>
              <a:rPr lang="en-US" sz="2000" dirty="0">
                <a:solidFill>
                  <a:srgbClr val="333333"/>
                </a:solidFill>
              </a:rPr>
              <a:t> orang </a:t>
            </a:r>
            <a:r>
              <a:rPr lang="en-US" sz="2000" dirty="0" err="1">
                <a:solidFill>
                  <a:srgbClr val="333333"/>
                </a:solidFill>
              </a:rPr>
              <a:t>lemah</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terbuang</a:t>
            </a:r>
            <a:r>
              <a:rPr lang="en-US" sz="2000" dirty="0">
                <a:solidFill>
                  <a:srgbClr val="333333"/>
                </a:solidFill>
              </a:rPr>
              <a:t> </a:t>
            </a:r>
            <a:r>
              <a:rPr lang="en-US" sz="2000" dirty="0" err="1">
                <a:solidFill>
                  <a:srgbClr val="333333"/>
                </a:solidFill>
              </a:rPr>
              <a:t>selalu</a:t>
            </a:r>
            <a:r>
              <a:rPr lang="en-US" sz="2000" dirty="0">
                <a:solidFill>
                  <a:srgbClr val="333333"/>
                </a:solidFill>
              </a:rPr>
              <a:t> </a:t>
            </a:r>
            <a:r>
              <a:rPr lang="en-US" sz="2000" dirty="0" err="1">
                <a:solidFill>
                  <a:srgbClr val="333333"/>
                </a:solidFill>
              </a:rPr>
              <a:t>disalahkan</a:t>
            </a:r>
            <a:r>
              <a:rPr lang="en-US" sz="2000" dirty="0">
                <a:solidFill>
                  <a:srgbClr val="333333"/>
                </a:solidFill>
              </a:rPr>
              <a:t> </a:t>
            </a:r>
            <a:r>
              <a:rPr lang="en-US" sz="2000" dirty="0" err="1">
                <a:solidFill>
                  <a:srgbClr val="333333"/>
                </a:solidFill>
              </a:rPr>
              <a:t>atas</a:t>
            </a:r>
            <a:r>
              <a:rPr lang="en-US" sz="2000" dirty="0">
                <a:solidFill>
                  <a:srgbClr val="333333"/>
                </a:solidFill>
              </a:rPr>
              <a:t> </a:t>
            </a:r>
            <a:r>
              <a:rPr lang="en-US" sz="2000" dirty="0" err="1">
                <a:solidFill>
                  <a:srgbClr val="333333"/>
                </a:solidFill>
              </a:rPr>
              <a:t>berbagai</a:t>
            </a:r>
            <a:r>
              <a:rPr lang="en-US" sz="2000" dirty="0">
                <a:solidFill>
                  <a:srgbClr val="333333"/>
                </a:solidFill>
              </a:rPr>
              <a:t> </a:t>
            </a:r>
            <a:r>
              <a:rPr lang="en-US" sz="2000" dirty="0" err="1">
                <a:solidFill>
                  <a:srgbClr val="333333"/>
                </a:solidFill>
              </a:rPr>
              <a:t>peristiwa</a:t>
            </a:r>
            <a:r>
              <a:rPr lang="en-US" sz="2000" dirty="0">
                <a:solidFill>
                  <a:srgbClr val="333333"/>
                </a:solidFill>
              </a:rPr>
              <a:t> </a:t>
            </a:r>
            <a:r>
              <a:rPr lang="en-US" sz="2000" dirty="0" err="1">
                <a:solidFill>
                  <a:srgbClr val="333333"/>
                </a:solidFill>
              </a:rPr>
              <a:t>bencana</a:t>
            </a:r>
            <a:r>
              <a:rPr lang="en-US" sz="2000" dirty="0">
                <a:solidFill>
                  <a:srgbClr val="333333"/>
                </a:solidFill>
              </a:rPr>
              <a:t>/</a:t>
            </a:r>
            <a:r>
              <a:rPr lang="en-US" sz="2000" dirty="0" err="1">
                <a:solidFill>
                  <a:srgbClr val="333333"/>
                </a:solidFill>
              </a:rPr>
              <a:t>musibah</a:t>
            </a:r>
            <a:r>
              <a:rPr lang="en-US" sz="2000" dirty="0">
                <a:solidFill>
                  <a:srgbClr val="333333"/>
                </a:solidFill>
              </a:rPr>
              <a:t>. </a:t>
            </a:r>
            <a:r>
              <a:rPr lang="en-US" sz="2000" dirty="0" err="1">
                <a:solidFill>
                  <a:srgbClr val="333333"/>
                </a:solidFill>
              </a:rPr>
              <a:t>Contohnya</a:t>
            </a:r>
            <a:r>
              <a:rPr lang="en-US" sz="2000" dirty="0">
                <a:solidFill>
                  <a:srgbClr val="333333"/>
                </a:solidFill>
              </a:rPr>
              <a:t> </a:t>
            </a:r>
            <a:r>
              <a:rPr lang="en-US" sz="2000" dirty="0" err="1">
                <a:solidFill>
                  <a:srgbClr val="333333"/>
                </a:solidFill>
              </a:rPr>
              <a:t>pada</a:t>
            </a:r>
            <a:r>
              <a:rPr lang="en-US" sz="2000" dirty="0">
                <a:solidFill>
                  <a:srgbClr val="333333"/>
                </a:solidFill>
              </a:rPr>
              <a:t> </a:t>
            </a:r>
            <a:r>
              <a:rPr lang="en-US" sz="2000" dirty="0" err="1">
                <a:solidFill>
                  <a:srgbClr val="333333"/>
                </a:solidFill>
              </a:rPr>
              <a:t>abad</a:t>
            </a:r>
            <a:r>
              <a:rPr lang="en-US" sz="2000" dirty="0">
                <a:solidFill>
                  <a:srgbClr val="333333"/>
                </a:solidFill>
              </a:rPr>
              <a:t> </a:t>
            </a:r>
            <a:r>
              <a:rPr lang="en-US" sz="2000" dirty="0" err="1">
                <a:solidFill>
                  <a:srgbClr val="333333"/>
                </a:solidFill>
              </a:rPr>
              <a:t>pertengahan</a:t>
            </a:r>
            <a:r>
              <a:rPr lang="en-US" sz="2000" dirty="0">
                <a:solidFill>
                  <a:srgbClr val="333333"/>
                </a:solidFill>
              </a:rPr>
              <a:t>, </a:t>
            </a:r>
            <a:r>
              <a:rPr lang="en-US" sz="2000" dirty="0" err="1">
                <a:solidFill>
                  <a:srgbClr val="333333"/>
                </a:solidFill>
              </a:rPr>
              <a:t>terjadi</a:t>
            </a:r>
            <a:r>
              <a:rPr lang="en-US" sz="2000" dirty="0">
                <a:solidFill>
                  <a:srgbClr val="333333"/>
                </a:solidFill>
              </a:rPr>
              <a:t> . </a:t>
            </a:r>
            <a:r>
              <a:rPr lang="en-US" sz="2000" dirty="0" err="1">
                <a:solidFill>
                  <a:srgbClr val="333333"/>
                </a:solidFill>
              </a:rPr>
              <a:t>kekeringan</a:t>
            </a:r>
            <a:r>
              <a:rPr lang="en-US" sz="2000" dirty="0">
                <a:solidFill>
                  <a:srgbClr val="333333"/>
                </a:solidFill>
              </a:rPr>
              <a:t> yang </a:t>
            </a:r>
            <a:r>
              <a:rPr lang="en-US" sz="2000" dirty="0" err="1">
                <a:solidFill>
                  <a:srgbClr val="333333"/>
                </a:solidFill>
              </a:rPr>
              <a:t>dianggap</a:t>
            </a:r>
            <a:r>
              <a:rPr lang="en-US" sz="2000" dirty="0">
                <a:solidFill>
                  <a:srgbClr val="333333"/>
                </a:solidFill>
              </a:rPr>
              <a:t> </a:t>
            </a:r>
            <a:r>
              <a:rPr lang="en-US" sz="2000" dirty="0" err="1">
                <a:solidFill>
                  <a:srgbClr val="333333"/>
                </a:solidFill>
              </a:rPr>
              <a:t>sebagai</a:t>
            </a:r>
            <a:r>
              <a:rPr lang="en-US" sz="2000" dirty="0">
                <a:solidFill>
                  <a:srgbClr val="333333"/>
                </a:solidFill>
              </a:rPr>
              <a:t> </a:t>
            </a:r>
            <a:r>
              <a:rPr lang="en-US" sz="2000" dirty="0" err="1">
                <a:solidFill>
                  <a:srgbClr val="333333"/>
                </a:solidFill>
              </a:rPr>
              <a:t>kutukan</a:t>
            </a:r>
            <a:r>
              <a:rPr lang="en-US" sz="2000" dirty="0">
                <a:solidFill>
                  <a:srgbClr val="333333"/>
                </a:solidFill>
              </a:rPr>
              <a:t>/</a:t>
            </a:r>
            <a:r>
              <a:rPr lang="en-US" sz="2000" dirty="0" err="1">
                <a:solidFill>
                  <a:srgbClr val="333333"/>
                </a:solidFill>
              </a:rPr>
              <a:t>sihir</a:t>
            </a:r>
            <a:r>
              <a:rPr lang="en-US" sz="2000" dirty="0">
                <a:solidFill>
                  <a:srgbClr val="333333"/>
                </a:solidFill>
              </a:rPr>
              <a:t> </a:t>
            </a:r>
            <a:r>
              <a:rPr lang="en-US" sz="2000" dirty="0" err="1">
                <a:solidFill>
                  <a:srgbClr val="333333"/>
                </a:solidFill>
              </a:rPr>
              <a:t>dari</a:t>
            </a:r>
            <a:r>
              <a:rPr lang="en-US" sz="2000" dirty="0">
                <a:solidFill>
                  <a:srgbClr val="333333"/>
                </a:solidFill>
              </a:rPr>
              <a:t> orang </a:t>
            </a:r>
            <a:r>
              <a:rPr lang="en-US" sz="2000" dirty="0" err="1">
                <a:solidFill>
                  <a:srgbClr val="333333"/>
                </a:solidFill>
              </a:rPr>
              <a:t>lemah</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terbuang</a:t>
            </a:r>
            <a:r>
              <a:rPr lang="de-DE" sz="2000" dirty="0">
                <a:solidFill>
                  <a:srgbClr val="333333"/>
                </a:solidFill>
              </a:rPr>
              <a:t>.</a:t>
            </a:r>
          </a:p>
          <a:p>
            <a:pPr marL="342900" lvl="0" indent="-342900" defTabSz="914400" fontAlgn="base">
              <a:buClr>
                <a:srgbClr val="333333"/>
              </a:buClr>
              <a:buFont typeface="WingDings"/>
              <a:buChar char=""/>
              <a:tabLst>
                <a:tab pos="357188" algn="l"/>
              </a:tabLst>
              <a:defRPr/>
            </a:pPr>
            <a:r>
              <a:rPr lang="de-DE" sz="2000" dirty="0">
                <a:solidFill>
                  <a:srgbClr val="333333"/>
                </a:solidFill>
              </a:rPr>
              <a:t>Penjelasan yang sederhana ini menurunkan ketegangan dan rasa takut mereka sehubungan dengan musibah yang dialami.</a:t>
            </a:r>
            <a:endParaRPr lang="en-US" sz="2000" dirty="0"/>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16</a:t>
            </a:fld>
            <a:endParaRPr lang="de-DE" altLang="de-DE">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hanya</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sedikit</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Sangat</a:t>
            </a:r>
            <a:r>
              <a:rPr lang="en-US" altLang="de-DE" sz="2400" dirty="0">
                <a:solidFill>
                  <a:srgbClr val="333333"/>
                </a:solidFill>
              </a:rPr>
              <a:t> </a:t>
            </a:r>
            <a:r>
              <a:rPr lang="en-US" altLang="de-DE" sz="2400" dirty="0" err="1">
                <a:solidFill>
                  <a:srgbClr val="333333"/>
                </a:solidFill>
              </a:rPr>
              <a:t>mudah</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 </a:t>
            </a:r>
            <a:r>
              <a:rPr lang="en-US" altLang="de-DE" sz="2400" dirty="0" err="1">
                <a:solidFill>
                  <a:srgbClr val="333333"/>
                </a:solidFill>
              </a:rPr>
              <a:t>kesalahan</a:t>
            </a:r>
            <a:r>
              <a:rPr lang="en-US" altLang="de-DE" sz="2400" dirty="0">
                <a:solidFill>
                  <a:srgbClr val="333333"/>
                </a:solidFill>
              </a:rPr>
              <a:t> </a:t>
            </a:r>
            <a:r>
              <a:rPr lang="en-US" altLang="de-DE" sz="2400" dirty="0" err="1">
                <a:solidFill>
                  <a:srgbClr val="333333"/>
                </a:solidFill>
              </a:rPr>
              <a:t>akibat</a:t>
            </a:r>
            <a:r>
              <a:rPr lang="en-US" altLang="de-DE" sz="2400" dirty="0">
                <a:solidFill>
                  <a:srgbClr val="333333"/>
                </a:solidFill>
              </a:rPr>
              <a:t>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cepat</a:t>
            </a:r>
            <a:r>
              <a:rPr lang="en-US" altLang="de-DE" sz="2400" dirty="0">
                <a:solidFill>
                  <a:srgbClr val="333333"/>
                </a:solidFill>
              </a:rPr>
              <a:t> </a:t>
            </a:r>
            <a:r>
              <a:rPr lang="en-US" altLang="de-DE" sz="2400" dirty="0" err="1">
                <a:solidFill>
                  <a:srgbClr val="333333"/>
                </a:solidFill>
              </a:rPr>
              <a:t>mengambil</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a:t>
            </a:r>
            <a:r>
              <a:rPr lang="en-US" altLang="de-DE" sz="2400" dirty="0" err="1">
                <a:solidFill>
                  <a:srgbClr val="333333"/>
                </a:solidFill>
              </a:rPr>
              <a:t>seperti</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dibandingkan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yang </a:t>
            </a:r>
            <a:r>
              <a:rPr lang="en-US" altLang="de-DE" sz="2400" dirty="0" err="1">
                <a:solidFill>
                  <a:srgbClr val="333333"/>
                </a:solidFill>
              </a:rPr>
              <a:t>menggunakan</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yang </a:t>
            </a:r>
            <a:r>
              <a:rPr lang="en-US" altLang="de-DE" sz="2400" dirty="0" err="1">
                <a:solidFill>
                  <a:srgbClr val="333333"/>
                </a:solidFill>
              </a:rPr>
              <a:t>tersedia</a:t>
            </a:r>
            <a:r>
              <a:rPr lang="en-US" altLang="de-DE" sz="2400" dirty="0">
                <a:solidFill>
                  <a:srgbClr val="333333"/>
                </a:solidFill>
              </a:rPr>
              <a:t>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hati-hati</a:t>
            </a:r>
            <a:r>
              <a:rPr lang="en-US" altLang="de-DE" sz="2400" dirty="0">
                <a:solidFill>
                  <a:srgbClr val="333333"/>
                </a:solidFill>
              </a:rPr>
              <a:t> </a:t>
            </a:r>
            <a:r>
              <a:rPr lang="en-US" altLang="de-DE" sz="2400" dirty="0" err="1">
                <a:solidFill>
                  <a:srgbClr val="333333"/>
                </a:solidFill>
              </a:rPr>
              <a:t>sebagai</a:t>
            </a:r>
            <a:r>
              <a:rPr lang="en-US" altLang="de-DE" sz="2400" dirty="0">
                <a:solidFill>
                  <a:srgbClr val="333333"/>
                </a:solidFill>
              </a:rPr>
              <a:t> </a:t>
            </a:r>
            <a:r>
              <a:rPr lang="en-US" altLang="de-DE" sz="2400" err="1">
                <a:solidFill>
                  <a:srgbClr val="333333"/>
                </a:solidFill>
              </a:rPr>
              <a:t>pertimbangan</a:t>
            </a:r>
            <a:r>
              <a:rPr lang="en-US" altLang="de-DE" sz="240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3" name="Slide Number Placeholder 2"/>
          <p:cNvSpPr>
            <a:spLocks noGrp="1"/>
          </p:cNvSpPr>
          <p:nvPr>
            <p:ph type="sldNum" sz="quarter" idx="12"/>
          </p:nvPr>
        </p:nvSpPr>
        <p:spPr/>
        <p:txBody>
          <a:bodyPr/>
          <a:lstStyle/>
          <a:p>
            <a:fld id="{07F8BC47-38A4-4ED1-BDF9-90104CF64EBE}" type="slidenum">
              <a:rPr lang="de-DE" altLang="de-DE" smtClean="0">
                <a:latin typeface="+mn-lt"/>
                <a:cs typeface="+mn-cs"/>
              </a:rPr>
              <a:pPr/>
              <a:t>17</a:t>
            </a:fld>
            <a:endParaRPr lang="de-DE" altLang="de-DE">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membuat</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hanya</a:t>
            </a:r>
            <a:r>
              <a:rPr lang="en-US" altLang="de-DE" sz="2400" dirty="0">
                <a:solidFill>
                  <a:srgbClr val="333333"/>
                </a:solidFill>
              </a:rPr>
              <a:t> </a:t>
            </a:r>
            <a:r>
              <a:rPr lang="en-US" altLang="de-DE" sz="2400" dirty="0" err="1">
                <a:solidFill>
                  <a:srgbClr val="333333"/>
                </a:solidFill>
              </a:rPr>
              <a:t>berdasarkan</a:t>
            </a:r>
            <a:r>
              <a:rPr lang="en-US" altLang="de-DE" sz="2400" dirty="0">
                <a:solidFill>
                  <a:srgbClr val="333333"/>
                </a:solidFill>
              </a:rPr>
              <a:t> </a:t>
            </a:r>
            <a:r>
              <a:rPr lang="en-US" altLang="de-DE" sz="2400" dirty="0" err="1">
                <a:solidFill>
                  <a:srgbClr val="333333"/>
                </a:solidFill>
              </a:rPr>
              <a:t>sedikit</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Sangat</a:t>
            </a:r>
            <a:r>
              <a:rPr lang="en-US" altLang="de-DE" sz="2400" dirty="0">
                <a:solidFill>
                  <a:srgbClr val="333333"/>
                </a:solidFill>
              </a:rPr>
              <a:t> </a:t>
            </a:r>
            <a:r>
              <a:rPr lang="en-US" altLang="de-DE" sz="2400" dirty="0" err="1">
                <a:solidFill>
                  <a:srgbClr val="333333"/>
                </a:solidFill>
              </a:rPr>
              <a:t>mudah</a:t>
            </a:r>
            <a:r>
              <a:rPr lang="en-US" altLang="de-DE" sz="2400" dirty="0">
                <a:solidFill>
                  <a:srgbClr val="333333"/>
                </a:solidFill>
              </a:rPr>
              <a:t> </a:t>
            </a:r>
            <a:r>
              <a:rPr lang="en-US" altLang="de-DE" sz="2400" dirty="0" err="1">
                <a:solidFill>
                  <a:srgbClr val="333333"/>
                </a:solidFill>
              </a:rPr>
              <a:t>terjadi</a:t>
            </a:r>
            <a:r>
              <a:rPr lang="en-US" altLang="de-DE" sz="2400" dirty="0">
                <a:solidFill>
                  <a:srgbClr val="333333"/>
                </a:solidFill>
              </a:rPr>
              <a:t> </a:t>
            </a:r>
            <a:r>
              <a:rPr lang="en-US" altLang="de-DE" sz="2400" dirty="0" err="1">
                <a:solidFill>
                  <a:srgbClr val="333333"/>
                </a:solidFill>
              </a:rPr>
              <a:t>kesalahan</a:t>
            </a:r>
            <a:r>
              <a:rPr lang="en-US" altLang="de-DE" sz="2400" dirty="0">
                <a:solidFill>
                  <a:srgbClr val="333333"/>
                </a:solidFill>
              </a:rPr>
              <a:t> </a:t>
            </a:r>
            <a:r>
              <a:rPr lang="en-US" altLang="de-DE" sz="2400" dirty="0" err="1">
                <a:solidFill>
                  <a:srgbClr val="333333"/>
                </a:solidFill>
              </a:rPr>
              <a:t>akibat</a:t>
            </a:r>
            <a:r>
              <a:rPr lang="en-US" altLang="de-DE" sz="2400" dirty="0">
                <a:solidFill>
                  <a:srgbClr val="333333"/>
                </a:solidFill>
              </a:rPr>
              <a:t>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cepat</a:t>
            </a:r>
            <a:r>
              <a:rPr lang="en-US" altLang="de-DE" sz="2400" dirty="0">
                <a:solidFill>
                  <a:srgbClr val="333333"/>
                </a:solidFill>
              </a:rPr>
              <a:t> </a:t>
            </a:r>
            <a:r>
              <a:rPr lang="en-US" altLang="de-DE" sz="2400" dirty="0" err="1">
                <a:solidFill>
                  <a:srgbClr val="333333"/>
                </a:solidFill>
              </a:rPr>
              <a:t>mengambil</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a:t>
            </a:r>
            <a:r>
              <a:rPr lang="en-US" altLang="de-DE" sz="2400" dirty="0" err="1">
                <a:solidFill>
                  <a:srgbClr val="333333"/>
                </a:solidFill>
              </a:rPr>
              <a:t>seperti</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dibandingkan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yang </a:t>
            </a:r>
            <a:r>
              <a:rPr lang="en-US" altLang="de-DE" sz="2400" dirty="0" err="1">
                <a:solidFill>
                  <a:srgbClr val="333333"/>
                </a:solidFill>
              </a:rPr>
              <a:t>menggunakan</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yang </a:t>
            </a:r>
            <a:r>
              <a:rPr lang="en-US" altLang="de-DE" sz="2400" dirty="0" err="1">
                <a:solidFill>
                  <a:srgbClr val="333333"/>
                </a:solidFill>
              </a:rPr>
              <a:t>tersedia</a:t>
            </a:r>
            <a:r>
              <a:rPr lang="en-US" altLang="de-DE" sz="2400" dirty="0">
                <a:solidFill>
                  <a:srgbClr val="333333"/>
                </a:solidFill>
              </a:rPr>
              <a:t>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hati-hati</a:t>
            </a:r>
            <a:r>
              <a:rPr lang="en-US" altLang="de-DE" sz="2400" dirty="0">
                <a:solidFill>
                  <a:srgbClr val="333333"/>
                </a:solidFill>
              </a:rPr>
              <a:t> </a:t>
            </a:r>
            <a:r>
              <a:rPr lang="en-US" altLang="de-DE" sz="2400" dirty="0" err="1">
                <a:solidFill>
                  <a:srgbClr val="333333"/>
                </a:solidFill>
              </a:rPr>
              <a:t>sebagai</a:t>
            </a:r>
            <a:r>
              <a:rPr lang="en-US" altLang="de-DE" sz="2400" dirty="0">
                <a:solidFill>
                  <a:srgbClr val="333333"/>
                </a:solidFill>
              </a:rPr>
              <a:t> </a:t>
            </a:r>
            <a:r>
              <a:rPr lang="en-US" altLang="de-DE" sz="2400" dirty="0" err="1">
                <a:solidFill>
                  <a:srgbClr val="333333"/>
                </a:solidFill>
              </a:rPr>
              <a:t>pertimbangan</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Kebanyakan orang dengan psikosis (tetapi tidak semuanya!) mengalami gangguan dalam memandang sesuai dengan kenyataan. Tidak mungkin seseorang akan menjadikan penafsiran sebagai pertimbangan. Sebagian orang cenderung mengabaikannya.</a:t>
            </a:r>
            <a:endParaRPr lang="en-US" sz="2400" dirty="0"/>
          </a:p>
        </p:txBody>
      </p:sp>
      <p:sp>
        <p:nvSpPr>
          <p:cNvPr id="2" name="Footer Placeholder 1"/>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3" name="Slide Number Placeholder 2"/>
          <p:cNvSpPr>
            <a:spLocks noGrp="1"/>
          </p:cNvSpPr>
          <p:nvPr>
            <p:ph type="sldNum" sz="quarter" idx="12"/>
          </p:nvPr>
        </p:nvSpPr>
        <p:spPr/>
        <p:txBody>
          <a:bodyPr/>
          <a:lstStyle/>
          <a:p>
            <a:fld id="{07F8BC47-38A4-4ED1-BDF9-90104CF64EBE}" type="slidenum">
              <a:rPr lang="de-DE" altLang="de-DE" smtClean="0">
                <a:latin typeface="+mn-lt"/>
                <a:cs typeface="+mn-cs"/>
              </a:rPr>
              <a:pPr/>
              <a:t>18</a:t>
            </a:fld>
            <a:endParaRPr lang="de-DE" altLang="de-DE">
              <a:latin typeface="+mn-lt"/>
              <a:cs typeface="+mn-cs"/>
            </a:endParaRPr>
          </a:p>
        </p:txBody>
      </p:sp>
    </p:spTree>
    <p:extLst>
      <p:ext uri="{BB962C8B-B14F-4D97-AF65-F5344CB8AC3E}">
        <p14:creationId xmlns:p14="http://schemas.microsoft.com/office/powerpoint/2010/main" val="1361386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Melompat</a:t>
            </a:r>
            <a:r>
              <a:rPr lang="en-US" sz="3600" dirty="0">
                <a:latin typeface="+mn-lt"/>
                <a:ea typeface="+mn-ea"/>
                <a:cs typeface="+mn-cs"/>
              </a:rPr>
              <a:t> </a:t>
            </a:r>
            <a:r>
              <a:rPr lang="en-US" sz="3600" dirty="0" err="1">
                <a:latin typeface="+mn-lt"/>
                <a:ea typeface="+mn-ea"/>
                <a:cs typeface="+mn-cs"/>
              </a:rPr>
              <a:t>ke</a:t>
            </a:r>
            <a:r>
              <a:rPr lang="en-US" sz="3600" dirty="0">
                <a:latin typeface="+mn-lt"/>
                <a:ea typeface="+mn-ea"/>
                <a:cs typeface="+mn-cs"/>
              </a:rPr>
              <a:t> </a:t>
            </a:r>
            <a:r>
              <a:rPr lang="en-US" sz="3600" dirty="0" err="1">
                <a:latin typeface="+mn-lt"/>
                <a:ea typeface="+mn-ea"/>
                <a:cs typeface="+mn-cs"/>
              </a:rPr>
              <a:t>Kesimpulan</a:t>
            </a:r>
            <a:r>
              <a:rPr lang="en-US" sz="3600" dirty="0">
                <a:latin typeface="+mn-lt"/>
                <a:ea typeface="+mn-ea"/>
                <a:cs typeface="+mn-cs"/>
              </a:rPr>
              <a:t> </a:t>
            </a:r>
            <a:r>
              <a:rPr lang="en-US" sz="3600" dirty="0" err="1">
                <a:latin typeface="+mn-lt"/>
                <a:ea typeface="+mn-ea"/>
                <a:cs typeface="+mn-cs"/>
              </a:rPr>
              <a:t>bisa</a:t>
            </a:r>
            <a:r>
              <a:rPr lang="en-US" sz="3600" dirty="0">
                <a:latin typeface="+mn-lt"/>
                <a:ea typeface="+mn-ea"/>
                <a:cs typeface="+mn-cs"/>
              </a:rPr>
              <a:t> </a:t>
            </a:r>
            <a:r>
              <a:rPr lang="en-US" sz="3600" dirty="0" err="1">
                <a:latin typeface="+mn-lt"/>
                <a:ea typeface="+mn-ea"/>
                <a:cs typeface="+mn-cs"/>
              </a:rPr>
              <a:t>meningkatkan</a:t>
            </a:r>
            <a:r>
              <a:rPr lang="en-US" sz="3600" dirty="0">
                <a:latin typeface="+mn-lt"/>
                <a:ea typeface="+mn-ea"/>
                <a:cs typeface="+mn-cs"/>
              </a:rPr>
              <a:t> </a:t>
            </a:r>
            <a:r>
              <a:rPr lang="en-US" sz="3600" dirty="0" err="1">
                <a:latin typeface="+mn-lt"/>
                <a:ea typeface="+mn-ea"/>
                <a:cs typeface="+mn-cs"/>
              </a:rPr>
              <a:t>salah</a:t>
            </a:r>
            <a:r>
              <a:rPr lang="en-US" sz="3600" dirty="0">
                <a:latin typeface="+mn-lt"/>
                <a:ea typeface="+mn-ea"/>
                <a:cs typeface="+mn-cs"/>
              </a:rPr>
              <a:t> </a:t>
            </a:r>
            <a:r>
              <a:rPr lang="en-US" sz="3600" dirty="0" err="1">
                <a:latin typeface="+mn-lt"/>
                <a:ea typeface="+mn-ea"/>
                <a:cs typeface="+mn-cs"/>
              </a:rPr>
              <a:t>penafsiran</a:t>
            </a:r>
            <a:r>
              <a:rPr lang="en-US" sz="3600" dirty="0">
                <a:latin typeface="+mn-lt"/>
                <a:ea typeface="+mn-ea"/>
                <a:cs typeface="+mn-cs"/>
              </a:rPr>
              <a:t> </a:t>
            </a:r>
            <a:r>
              <a:rPr lang="en-US" sz="3600" dirty="0" err="1">
                <a:latin typeface="+mn-lt"/>
                <a:ea typeface="+mn-ea"/>
                <a:cs typeface="+mn-cs"/>
              </a:rPr>
              <a:t>selama</a:t>
            </a:r>
            <a:r>
              <a:rPr lang="en-US" sz="3600" dirty="0">
                <a:latin typeface="+mn-lt"/>
                <a:ea typeface="+mn-ea"/>
                <a:cs typeface="+mn-cs"/>
              </a:rPr>
              <a:t> </a:t>
            </a:r>
            <a:r>
              <a:rPr lang="en-US" sz="3600" dirty="0" err="1">
                <a:latin typeface="+mn-lt"/>
                <a:ea typeface="+mn-ea"/>
                <a:cs typeface="+mn-cs"/>
              </a:rPr>
              <a:t>psikosis</a:t>
            </a:r>
            <a:r>
              <a:rPr lang="en-US" sz="3600" dirty="0">
                <a:latin typeface="+mn-lt"/>
                <a:ea typeface="+mn-ea"/>
                <a:cs typeface="+mn-cs"/>
              </a:rPr>
              <a:t> – </a:t>
            </a:r>
            <a:r>
              <a:rPr lang="en-US" sz="3600" dirty="0" err="1">
                <a:latin typeface="+mn-lt"/>
                <a:ea typeface="+mn-ea"/>
                <a:cs typeface="+mn-cs"/>
              </a:rPr>
              <a:t>contoh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19</a:t>
            </a:fld>
            <a:endParaRPr lang="de-DE" altLang="de-DE">
              <a:latin typeface="+mn-lt"/>
              <a:cs typeface="+mn-cs"/>
            </a:endParaRPr>
          </a:p>
        </p:txBody>
      </p:sp>
      <p:sp>
        <p:nvSpPr>
          <p:cNvPr id="47130" name="Rechteck 1"/>
          <p:cNvSpPr>
            <a:spLocks noChangeArrowheads="1"/>
          </p:cNvSpPr>
          <p:nvPr/>
        </p:nvSpPr>
        <p:spPr bwMode="auto">
          <a:xfrm>
            <a:off x="408955" y="5733256"/>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000" b="0" dirty="0" err="1">
                <a:solidFill>
                  <a:srgbClr val="004992"/>
                </a:solidFill>
                <a:latin typeface="+mn-lt"/>
                <a:cs typeface="+mn-cs"/>
              </a:rPr>
              <a:t>Adakah</a:t>
            </a:r>
            <a:r>
              <a:rPr lang="en-US" altLang="de-DE" sz="2000" b="0" dirty="0">
                <a:solidFill>
                  <a:srgbClr val="004992"/>
                </a:solidFill>
                <a:latin typeface="+mn-lt"/>
                <a:cs typeface="+mn-cs"/>
              </a:rPr>
              <a:t> yang </a:t>
            </a:r>
            <a:r>
              <a:rPr lang="en-US" altLang="de-DE" sz="2000" b="0" dirty="0" err="1">
                <a:solidFill>
                  <a:srgbClr val="004992"/>
                </a:solidFill>
                <a:latin typeface="+mn-lt"/>
                <a:cs typeface="+mn-cs"/>
              </a:rPr>
              <a:t>mau</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menceritakan</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pengalaman</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pribadi</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secara</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singkat</a:t>
            </a:r>
            <a:r>
              <a:rPr lang="en-US" altLang="de-DE" sz="2000" b="0" dirty="0">
                <a:solidFill>
                  <a:srgbClr val="004992"/>
                </a:solidFill>
                <a:latin typeface="+mn-lt"/>
                <a:cs typeface="+mn-cs"/>
              </a:rPr>
              <a:t>?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1407000765"/>
              </p:ext>
            </p:extLst>
          </p:nvPr>
        </p:nvGraphicFramePr>
        <p:xfrm>
          <a:off x="409575" y="2244792"/>
          <a:ext cx="11339514" cy="3291872"/>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Kejadian</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Penjelasan selama psikosis</a:t>
                      </a: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Kenyataan yang sebenarnya terjadi</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Makanan</a:t>
                      </a:r>
                      <a:r>
                        <a:rPr kumimoji="0" lang="fr-F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fr-FR"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terasa</a:t>
                      </a:r>
                      <a:r>
                        <a:rPr kumimoji="0" lang="fr-F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fr-FR"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aneh</a:t>
                      </a:r>
                      <a:r>
                        <a:rPr kumimoji="0" lang="fr-FR"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Racun</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Cara memasak kurang pas, tidak sesuai resep.</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Bau badan pasanganmu berbeda saat dia pulang kerumah malam-malam.</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Kamu</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yakin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selingkuh</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Pasanganmu</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memakai</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parfum</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baru</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dia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mengharapkan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pujian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bukan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tuduhan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Beberapa kali siaran radio mengulang lagu “Hero” oleh Mariah Carey.</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Ini</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adalah</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pertanda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kamu</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terpilih</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untuk</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menyelamatkan</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2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dunia</a:t>
                      </a:r>
                      <a:r>
                        <a:rPr kumimoji="0" lang="en-U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Stasiun radio menyiarkan lagu pop.</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a:t>
            </a:r>
            <a:r>
              <a:rPr lang="en-US" altLang="de-DE" sz="2400" dirty="0" err="1">
                <a:solidFill>
                  <a:srgbClr val="333333"/>
                </a:solidFill>
              </a:rPr>
              <a:t>selanjutnya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a:t>
            </a:r>
            <a:r>
              <a:rPr lang="en-US" altLang="de-DE" sz="2400" dirty="0" err="1">
                <a:solidFill>
                  <a:srgbClr val="333333"/>
                </a:solidFill>
              </a:rPr>
              <a:t>Silahkan</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mengesampingkan</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a:t>
            </a:r>
            <a:r>
              <a:rPr lang="en-US" altLang="de-DE" sz="2400">
                <a:solidFill>
                  <a:srgbClr val="333333"/>
                </a:solidFill>
              </a:rPr>
              <a:t>yang “tidak tepat”.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20</a:t>
            </a:fld>
            <a:endParaRPr lang="de-DE" altLang="de-DE">
              <a:latin typeface="+mn-l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a:t>
            </a:r>
            <a:r>
              <a:rPr lang="en-US" altLang="de-DE" sz="2400" dirty="0" err="1">
                <a:solidFill>
                  <a:srgbClr val="333333"/>
                </a:solidFill>
              </a:rPr>
              <a:t>selanjutnya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a:t>
            </a:r>
            <a:r>
              <a:rPr lang="en-US" altLang="de-DE" sz="2400" dirty="0" err="1">
                <a:solidFill>
                  <a:srgbClr val="333333"/>
                </a:solidFill>
              </a:rPr>
              <a:t>Silahkan</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mengesampingkan</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a:t>
            </a:r>
            <a:r>
              <a:rPr lang="en-US" altLang="de-DE" sz="2400">
                <a:solidFill>
                  <a:srgbClr val="333333"/>
                </a:solidFill>
              </a:rPr>
              <a:t>yang “tidak tepat”.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333333"/>
                </a:solidFill>
              </a:rPr>
              <a:t>Diskusikan</a:t>
            </a:r>
            <a:r>
              <a:rPr lang="en-US" altLang="de-DE" sz="2400" dirty="0">
                <a:solidFill>
                  <a:srgbClr val="333333"/>
                </a:solidFill>
              </a:rPr>
              <a:t> </a:t>
            </a:r>
            <a:r>
              <a:rPr lang="en-US" altLang="de-DE" sz="2400" i="1" dirty="0">
                <a:solidFill>
                  <a:srgbClr val="004992"/>
                </a:solidFill>
              </a:rPr>
              <a:t>pro </a:t>
            </a:r>
            <a:r>
              <a:rPr lang="en-US" altLang="de-DE" sz="2400" dirty="0" err="1">
                <a:solidFill>
                  <a:srgbClr val="004992"/>
                </a:solidFill>
              </a:rPr>
              <a:t>dan</a:t>
            </a:r>
            <a:r>
              <a:rPr lang="en-US" altLang="de-DE" sz="2400" dirty="0">
                <a:solidFill>
                  <a:srgbClr val="004992"/>
                </a:solidFill>
              </a:rPr>
              <a:t> </a:t>
            </a:r>
            <a:r>
              <a:rPr lang="en-US" altLang="de-DE" sz="2400" i="1" dirty="0" err="1">
                <a:solidFill>
                  <a:srgbClr val="004992"/>
                </a:solidFill>
              </a:rPr>
              <a:t>kontra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err="1">
                <a:solidFill>
                  <a:srgbClr val="333333"/>
                </a:solidFill>
              </a:rPr>
              <a:t>tema</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21</a:t>
            </a:fld>
            <a:endParaRPr lang="de-DE" altLang="de-DE">
              <a:latin typeface="+mn-lt"/>
              <a:cs typeface="+mn-cs"/>
            </a:endParaRPr>
          </a:p>
        </p:txBody>
      </p:sp>
    </p:spTree>
    <p:extLst>
      <p:ext uri="{BB962C8B-B14F-4D97-AF65-F5344CB8AC3E}">
        <p14:creationId xmlns:p14="http://schemas.microsoft.com/office/powerpoint/2010/main" val="735869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a:t>
            </a:r>
            <a:r>
              <a:rPr lang="en-US" altLang="de-DE" sz="2400" dirty="0" err="1">
                <a:solidFill>
                  <a:srgbClr val="333333"/>
                </a:solidFill>
              </a:rPr>
              <a:t>selanjutnya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a:t>
            </a:r>
            <a:r>
              <a:rPr lang="en-US" altLang="de-DE" sz="2400" dirty="0" err="1">
                <a:solidFill>
                  <a:srgbClr val="333333"/>
                </a:solidFill>
              </a:rPr>
              <a:t>Silahkan</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mengesampingkan</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a:t>
            </a:r>
            <a:r>
              <a:rPr lang="en-US" altLang="de-DE" sz="2400">
                <a:solidFill>
                  <a:srgbClr val="333333"/>
                </a:solidFill>
              </a:rPr>
              <a:t>yang “tidak tepat”.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333333"/>
                </a:solidFill>
              </a:rPr>
              <a:t>Diskusikan</a:t>
            </a:r>
            <a:r>
              <a:rPr lang="en-US" altLang="de-DE" sz="2400" dirty="0">
                <a:solidFill>
                  <a:srgbClr val="333333"/>
                </a:solidFill>
              </a:rPr>
              <a:t> </a:t>
            </a:r>
            <a:r>
              <a:rPr lang="en-US" altLang="de-DE" sz="2400" i="1" dirty="0">
                <a:solidFill>
                  <a:srgbClr val="004992"/>
                </a:solidFill>
              </a:rPr>
              <a:t>pro </a:t>
            </a:r>
            <a:r>
              <a:rPr lang="en-US" altLang="de-DE" sz="2400" dirty="0" err="1">
                <a:solidFill>
                  <a:srgbClr val="004992"/>
                </a:solidFill>
              </a:rPr>
              <a:t>dan</a:t>
            </a:r>
            <a:r>
              <a:rPr lang="en-US" altLang="de-DE" sz="2400" dirty="0">
                <a:solidFill>
                  <a:srgbClr val="004992"/>
                </a:solidFill>
              </a:rPr>
              <a:t> </a:t>
            </a:r>
            <a:r>
              <a:rPr lang="en-US" altLang="de-DE" sz="2400" i="1" dirty="0" err="1">
                <a:solidFill>
                  <a:srgbClr val="004992"/>
                </a:solidFill>
              </a:rPr>
              <a:t>kontra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a:t>
            </a:r>
          </a:p>
          <a:p>
            <a:pPr marL="342900" lvl="0" indent="-342900" defTabSz="914400" fontAlgn="base">
              <a:buClr>
                <a:srgbClr val="333333"/>
              </a:buClr>
              <a:buFont typeface="WingDings"/>
              <a:buChar char=""/>
            </a:pPr>
            <a:r>
              <a:rPr lang="en-GB" altLang="ko-KR" sz="2400" dirty="0" err="1">
                <a:solidFill>
                  <a:srgbClr val="333333"/>
                </a:solidFill>
              </a:rPr>
              <a:t>Silahkan</a:t>
            </a:r>
            <a:r>
              <a:rPr lang="en-GB" altLang="ko-KR" sz="2400" dirty="0">
                <a:solidFill>
                  <a:srgbClr val="333333"/>
                </a:solidFill>
              </a:rPr>
              <a:t> </a:t>
            </a:r>
            <a:r>
              <a:rPr lang="en-GB" altLang="ko-KR" sz="2400" dirty="0" err="1">
                <a:solidFill>
                  <a:srgbClr val="333333"/>
                </a:solidFill>
              </a:rPr>
              <a:t>mengukur</a:t>
            </a:r>
            <a:r>
              <a:rPr lang="en-GB" altLang="ko-KR" sz="2400" dirty="0">
                <a:solidFill>
                  <a:srgbClr val="333333"/>
                </a:solidFill>
              </a:rPr>
              <a:t> </a:t>
            </a:r>
            <a:r>
              <a:rPr lang="en-GB" altLang="ko-KR" sz="2400" dirty="0" err="1">
                <a:solidFill>
                  <a:srgbClr val="333333"/>
                </a:solidFill>
              </a:rPr>
              <a:t>tingkat</a:t>
            </a:r>
            <a:r>
              <a:rPr lang="en-GB" altLang="ko-KR" sz="2400" dirty="0">
                <a:solidFill>
                  <a:srgbClr val="333333"/>
                </a:solidFill>
              </a:rPr>
              <a:t> </a:t>
            </a:r>
            <a:r>
              <a:rPr lang="en-GB" altLang="ko-KR" sz="2400" dirty="0" err="1">
                <a:solidFill>
                  <a:srgbClr val="333333"/>
                </a:solidFill>
              </a:rPr>
              <a:t>keyakinan</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penilaian</a:t>
            </a:r>
            <a:r>
              <a:rPr lang="en-GB" altLang="ko-KR" sz="2400" dirty="0">
                <a:solidFill>
                  <a:srgbClr val="333333"/>
                </a:solidFill>
              </a:rPr>
              <a:t>/</a:t>
            </a:r>
            <a:r>
              <a:rPr lang="en-GB" altLang="ko-KR" sz="2400" dirty="0" err="1">
                <a:solidFill>
                  <a:srgbClr val="333333"/>
                </a:solidFill>
              </a:rPr>
              <a:t>kesimpulan</a:t>
            </a:r>
            <a:r>
              <a:rPr lang="en-GB" altLang="ko-KR" sz="2400" dirty="0">
                <a:solidFill>
                  <a:srgbClr val="333333"/>
                </a:solidFill>
              </a:rPr>
              <a:t>/</a:t>
            </a:r>
            <a:r>
              <a:rPr lang="en-GB" altLang="ko-KR" sz="2400" dirty="0" err="1">
                <a:solidFill>
                  <a:srgbClr val="333333"/>
                </a:solidFill>
              </a:rPr>
              <a:t>interpretasi</a:t>
            </a:r>
            <a:r>
              <a:rPr lang="en-GB" altLang="ko-KR" sz="2400" dirty="0">
                <a:solidFill>
                  <a:srgbClr val="333333"/>
                </a:solidFill>
              </a:rPr>
              <a:t> yang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berikan</a:t>
            </a:r>
            <a:r>
              <a:rPr lang="en-GB" altLang="ko-KR" sz="2400" dirty="0">
                <a:solidFill>
                  <a:srgbClr val="333333"/>
                </a:solidFill>
              </a:rPr>
              <a:t> </a:t>
            </a:r>
            <a:r>
              <a:rPr lang="en-GB" altLang="ko-KR" sz="2400" dirty="0" err="1">
                <a:solidFill>
                  <a:srgbClr val="333333"/>
                </a:solidFill>
              </a:rPr>
              <a:t>terhadap</a:t>
            </a:r>
            <a:r>
              <a:rPr lang="en-GB" altLang="ko-KR" sz="2400" dirty="0">
                <a:solidFill>
                  <a:srgbClr val="333333"/>
                </a:solidFill>
              </a:rPr>
              <a:t> </a:t>
            </a:r>
            <a:r>
              <a:rPr lang="en-GB" altLang="ko-KR" sz="2400" dirty="0" err="1">
                <a:solidFill>
                  <a:srgbClr val="333333"/>
                </a:solidFill>
              </a:rPr>
              <a:t>tema</a:t>
            </a:r>
            <a:r>
              <a:rPr lang="en-GB" altLang="ko-KR" sz="2400" dirty="0">
                <a:solidFill>
                  <a:srgbClr val="333333"/>
                </a:solidFill>
              </a:rPr>
              <a:t> </a:t>
            </a:r>
            <a:r>
              <a:rPr lang="en-GB" altLang="ko-KR" sz="2400" err="1">
                <a:solidFill>
                  <a:srgbClr val="333333"/>
                </a:solidFill>
              </a:rPr>
              <a:t>lukisan</a:t>
            </a:r>
            <a:r>
              <a:rPr lang="en-GB" altLang="ko-KR"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22</a:t>
            </a:fld>
            <a:endParaRPr lang="de-DE" altLang="de-DE">
              <a:latin typeface="+mn-lt"/>
              <a:cs typeface="+mn-cs"/>
            </a:endParaRPr>
          </a:p>
        </p:txBody>
      </p:sp>
    </p:spTree>
    <p:extLst>
      <p:ext uri="{BB962C8B-B14F-4D97-AF65-F5344CB8AC3E}">
        <p14:creationId xmlns:p14="http://schemas.microsoft.com/office/powerpoint/2010/main" val="2785843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a:t>
            </a:r>
            <a:r>
              <a:rPr lang="en-US" altLang="de-DE" sz="2400" dirty="0" err="1">
                <a:solidFill>
                  <a:srgbClr val="333333"/>
                </a:solidFill>
              </a:rPr>
              <a:t>selanjutnya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a:t>
            </a:r>
            <a:r>
              <a:rPr lang="en-US" altLang="de-DE" sz="2400" dirty="0" err="1">
                <a:solidFill>
                  <a:srgbClr val="333333"/>
                </a:solidFill>
              </a:rPr>
              <a:t>Silahkan</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lukisan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mengesampingkan</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a:t>
            </a:r>
            <a:r>
              <a:rPr lang="en-US" altLang="de-DE" sz="2400">
                <a:solidFill>
                  <a:srgbClr val="333333"/>
                </a:solidFill>
              </a:rPr>
              <a:t>yang “tidak tepat”.</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333333"/>
                </a:solidFill>
              </a:rPr>
              <a:t>Diskusikan</a:t>
            </a:r>
            <a:r>
              <a:rPr lang="en-US" altLang="de-DE" sz="2400" dirty="0">
                <a:solidFill>
                  <a:srgbClr val="333333"/>
                </a:solidFill>
              </a:rPr>
              <a:t> </a:t>
            </a:r>
            <a:r>
              <a:rPr lang="en-US" altLang="de-DE" sz="2400" i="1" dirty="0">
                <a:solidFill>
                  <a:srgbClr val="004992"/>
                </a:solidFill>
              </a:rPr>
              <a:t>pro </a:t>
            </a:r>
            <a:r>
              <a:rPr lang="en-US" altLang="de-DE" sz="2400" dirty="0" err="1">
                <a:solidFill>
                  <a:srgbClr val="004992"/>
                </a:solidFill>
              </a:rPr>
              <a:t>dan</a:t>
            </a:r>
            <a:r>
              <a:rPr lang="en-US" altLang="de-DE" sz="2400" dirty="0">
                <a:solidFill>
                  <a:srgbClr val="004992"/>
                </a:solidFill>
              </a:rPr>
              <a:t> </a:t>
            </a:r>
            <a:r>
              <a:rPr lang="en-US" altLang="de-DE" sz="2400" i="1" dirty="0" err="1">
                <a:solidFill>
                  <a:srgbClr val="004992"/>
                </a:solidFill>
              </a:rPr>
              <a:t>kontra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mengidentifikasi</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a:t>
            </a:r>
          </a:p>
          <a:p>
            <a:pPr marL="342900" lvl="0" indent="-342900" defTabSz="914400" fontAlgn="base">
              <a:buClr>
                <a:srgbClr val="333333"/>
              </a:buClr>
              <a:buFont typeface="WingDings"/>
              <a:buChar char=""/>
            </a:pPr>
            <a:r>
              <a:rPr lang="en-GB" altLang="ko-KR" sz="2400" dirty="0" err="1">
                <a:solidFill>
                  <a:srgbClr val="333333"/>
                </a:solidFill>
              </a:rPr>
              <a:t>Silahkan</a:t>
            </a:r>
            <a:r>
              <a:rPr lang="en-GB" altLang="ko-KR" sz="2400" dirty="0">
                <a:solidFill>
                  <a:srgbClr val="333333"/>
                </a:solidFill>
              </a:rPr>
              <a:t> </a:t>
            </a:r>
            <a:r>
              <a:rPr lang="en-GB" altLang="ko-KR" sz="2400" dirty="0" err="1">
                <a:solidFill>
                  <a:srgbClr val="333333"/>
                </a:solidFill>
              </a:rPr>
              <a:t>mengukur</a:t>
            </a:r>
            <a:r>
              <a:rPr lang="en-GB" altLang="ko-KR" sz="2400" dirty="0">
                <a:solidFill>
                  <a:srgbClr val="333333"/>
                </a:solidFill>
              </a:rPr>
              <a:t> </a:t>
            </a:r>
            <a:r>
              <a:rPr lang="en-GB" altLang="ko-KR" sz="2400" dirty="0" err="1">
                <a:solidFill>
                  <a:srgbClr val="333333"/>
                </a:solidFill>
              </a:rPr>
              <a:t>tingkat</a:t>
            </a:r>
            <a:r>
              <a:rPr lang="en-GB" altLang="ko-KR" sz="2400" dirty="0">
                <a:solidFill>
                  <a:srgbClr val="333333"/>
                </a:solidFill>
              </a:rPr>
              <a:t> </a:t>
            </a:r>
            <a:r>
              <a:rPr lang="en-GB" altLang="ko-KR" sz="2400" dirty="0" err="1">
                <a:solidFill>
                  <a:srgbClr val="333333"/>
                </a:solidFill>
              </a:rPr>
              <a:t>keyakinan</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penilaian</a:t>
            </a:r>
            <a:r>
              <a:rPr lang="en-GB" altLang="ko-KR" sz="2400" dirty="0">
                <a:solidFill>
                  <a:srgbClr val="333333"/>
                </a:solidFill>
              </a:rPr>
              <a:t>/</a:t>
            </a:r>
            <a:r>
              <a:rPr lang="en-GB" altLang="ko-KR" sz="2400" dirty="0" err="1">
                <a:solidFill>
                  <a:srgbClr val="333333"/>
                </a:solidFill>
              </a:rPr>
              <a:t>kesimpulan</a:t>
            </a:r>
            <a:r>
              <a:rPr lang="en-GB" altLang="ko-KR" sz="2400" dirty="0">
                <a:solidFill>
                  <a:srgbClr val="333333"/>
                </a:solidFill>
              </a:rPr>
              <a:t>/</a:t>
            </a:r>
            <a:r>
              <a:rPr lang="en-GB" altLang="ko-KR" sz="2400" dirty="0" err="1">
                <a:solidFill>
                  <a:srgbClr val="333333"/>
                </a:solidFill>
              </a:rPr>
              <a:t>interpretasi</a:t>
            </a:r>
            <a:r>
              <a:rPr lang="en-GB" altLang="ko-KR" sz="2400" dirty="0">
                <a:solidFill>
                  <a:srgbClr val="333333"/>
                </a:solidFill>
              </a:rPr>
              <a:t> yang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berikan</a:t>
            </a:r>
            <a:r>
              <a:rPr lang="en-GB" altLang="ko-KR" sz="2400" dirty="0">
                <a:solidFill>
                  <a:srgbClr val="333333"/>
                </a:solidFill>
              </a:rPr>
              <a:t> </a:t>
            </a:r>
            <a:r>
              <a:rPr lang="en-GB" altLang="ko-KR" sz="2400" dirty="0" err="1">
                <a:solidFill>
                  <a:srgbClr val="333333"/>
                </a:solidFill>
              </a:rPr>
              <a:t>terhadap</a:t>
            </a:r>
            <a:r>
              <a:rPr lang="en-GB" altLang="ko-KR" sz="2400" dirty="0">
                <a:solidFill>
                  <a:srgbClr val="333333"/>
                </a:solidFill>
              </a:rPr>
              <a:t> </a:t>
            </a:r>
            <a:r>
              <a:rPr lang="en-GB" altLang="ko-KR" sz="2400" dirty="0" err="1">
                <a:solidFill>
                  <a:srgbClr val="333333"/>
                </a:solidFill>
              </a:rPr>
              <a:t>tema</a:t>
            </a:r>
            <a:r>
              <a:rPr lang="en-GB" altLang="ko-KR" sz="2400" dirty="0">
                <a:solidFill>
                  <a:srgbClr val="333333"/>
                </a:solidFill>
              </a:rPr>
              <a:t> </a:t>
            </a:r>
            <a:r>
              <a:rPr lang="en-GB" altLang="ko-KR" sz="2400" dirty="0" err="1">
                <a:solidFill>
                  <a:srgbClr val="333333"/>
                </a:solidFill>
              </a:rPr>
              <a:t>lukisan</a:t>
            </a:r>
            <a:r>
              <a:rPr lang="en-GB" altLang="ko-KR" sz="2400" dirty="0">
                <a:solidFill>
                  <a:srgbClr val="333333"/>
                </a:solidFill>
              </a:rPr>
              <a:t>.</a:t>
            </a:r>
            <a:endParaRPr lang="de-DE" altLang="ko-KR" sz="2400" b="1"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Berikan</a:t>
            </a:r>
            <a:r>
              <a:rPr lang="en-US" altLang="de-DE" sz="2400" dirty="0">
                <a:solidFill>
                  <a:srgbClr val="333333"/>
                </a:solidFill>
              </a:rPr>
              <a:t> </a:t>
            </a:r>
            <a:r>
              <a:rPr lang="en-US" altLang="de-DE" sz="2400" dirty="0" err="1">
                <a:solidFill>
                  <a:srgbClr val="333333"/>
                </a:solidFill>
              </a:rPr>
              <a:t>perhatian</a:t>
            </a:r>
            <a:r>
              <a:rPr lang="en-US" altLang="de-DE" sz="2400" dirty="0">
                <a:solidFill>
                  <a:srgbClr val="333333"/>
                </a:solidFill>
              </a:rPr>
              <a:t> </a:t>
            </a:r>
            <a:r>
              <a:rPr lang="en-US" altLang="de-DE" sz="2400" dirty="0" err="1">
                <a:solidFill>
                  <a:srgbClr val="333333"/>
                </a:solidFill>
              </a:rPr>
              <a:t>khusus</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detail yang </a:t>
            </a:r>
            <a:r>
              <a:rPr lang="en-US" altLang="de-DE" sz="2400" dirty="0" err="1">
                <a:solidFill>
                  <a:srgbClr val="333333"/>
                </a:solidFill>
              </a:rPr>
              <a:t>menjelaskan</a:t>
            </a:r>
            <a:r>
              <a:rPr lang="en-US" altLang="de-DE" sz="2400" dirty="0">
                <a:solidFill>
                  <a:srgbClr val="333333"/>
                </a:solidFill>
              </a:rPr>
              <a:t> </a:t>
            </a:r>
            <a:r>
              <a:rPr lang="en-US" altLang="de-DE" sz="2400" dirty="0" err="1">
                <a:solidFill>
                  <a:srgbClr val="333333"/>
                </a:solidFill>
              </a:rPr>
              <a:t>tema</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kesampingkan</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interpretasi</a:t>
            </a:r>
            <a:r>
              <a:rPr lang="en-US" altLang="de-DE" sz="2400" dirty="0">
                <a:solidFill>
                  <a:srgbClr val="333333"/>
                </a:solidFill>
              </a:rPr>
              <a:t> yang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sesuai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23</a:t>
            </a:fld>
            <a:endParaRPr lang="de-DE" altLang="de-DE">
              <a:latin typeface="+mn-lt"/>
              <a:cs typeface="+mn-cs"/>
            </a:endParaRPr>
          </a:p>
        </p:txBody>
      </p:sp>
    </p:spTree>
    <p:extLst>
      <p:ext uri="{BB962C8B-B14F-4D97-AF65-F5344CB8AC3E}">
        <p14:creationId xmlns:p14="http://schemas.microsoft.com/office/powerpoint/2010/main" val="3613257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Berita baik</a:t>
            </a:r>
          </a:p>
          <a:p>
            <a:pPr eaLnBrk="1" hangingPunct="1">
              <a:lnSpc>
                <a:spcPct val="105000"/>
              </a:lnSpc>
              <a:spcBef>
                <a:spcPts val="1999"/>
              </a:spcBef>
              <a:spcAft>
                <a:spcPts val="0"/>
              </a:spcAft>
              <a:buClr>
                <a:srgbClr val="333333"/>
              </a:buClr>
              <a:buAutoNum type="alphaLcPeriod"/>
            </a:pPr>
            <a:r>
              <a:rPr lang="de-DE" altLang="de-DE" sz="2400" b="0">
                <a:solidFill>
                  <a:srgbClr val="333333"/>
                </a:solidFill>
                <a:latin typeface="+mn-lt"/>
                <a:cs typeface="+mn-cs"/>
              </a:rPr>
              <a:t>Kematian anak</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Tentara wajib militer</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Kabar yang menyedihkan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24</a:t>
            </a:fld>
            <a:endParaRPr lang="de-DE" altLang="de-DE">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Berita baik</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Kematian anak</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Tentara wajib militer</a:t>
            </a:r>
          </a:p>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Kabar yang menyedihkan</a:t>
            </a:r>
            <a:br>
              <a:rPr lang="de-DE" altLang="de-DE" sz="2400" b="0" dirty="0">
                <a:solidFill>
                  <a:srgbClr val="004992"/>
                </a:solidFill>
                <a:latin typeface="+mn-lt"/>
                <a:cs typeface="+mn-cs"/>
              </a:rPr>
            </a:br>
            <a:r>
              <a:rPr lang="de-DE" altLang="de-DE" sz="1800" b="0" dirty="0">
                <a:solidFill>
                  <a:srgbClr val="004992"/>
                </a:solidFill>
                <a:latin typeface="+mn-lt"/>
                <a:cs typeface="+mn-cs"/>
              </a:rPr>
              <a:t>(Peter Fendi, 1838)</a:t>
            </a:r>
            <a:endParaRPr lang="en-US" altLang="de-DE" sz="18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25</a:t>
            </a:fld>
            <a:endParaRPr lang="de-DE" altLang="de-DE">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102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Pendidikan</a:t>
            </a:r>
          </a:p>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Pembagian sup di biara 	</a:t>
            </a:r>
          </a:p>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Pelayanan gereja</a:t>
            </a:r>
          </a:p>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Pengubahan</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26</a:t>
            </a:fld>
            <a:endParaRPr lang="de-DE" altLang="de-DE">
              <a:latin typeface="+mn-lt"/>
              <a:cs typeface="+mn-cs"/>
            </a:endParaRPr>
          </a:p>
        </p:txBody>
      </p:sp>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Text Box 1031"/>
          <p:cNvSpPr txBox="1">
            <a:spLocks noChangeArrowheads="1"/>
          </p:cNvSpPr>
          <p:nvPr/>
        </p:nvSpPr>
        <p:spPr bwMode="auto">
          <a:xfrm>
            <a:off x="1708596" y="4967288"/>
            <a:ext cx="63389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800" b="0">
                <a:solidFill>
                  <a:srgbClr val="333333"/>
                </a:solidFill>
                <a:latin typeface="+mn-lt"/>
                <a:cs typeface="+mn-cs"/>
              </a:rPr>
              <a:t>Dengan ijin dari museum of bread culture (Ulm, Germany)</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27</a:t>
            </a:fld>
            <a:endParaRPr lang="de-DE" altLang="de-DE">
              <a:latin typeface="+mn-lt"/>
              <a:cs typeface="+mn-cs"/>
            </a:endParaRPr>
          </a:p>
        </p:txBody>
      </p:sp>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2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Pendidikan</a:t>
            </a:r>
          </a:p>
          <a:p>
            <a:pPr marL="457200" indent="-457200"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Pembagian sup di biara</a:t>
            </a:r>
            <a:br>
              <a:rPr lang="de-DE" altLang="de-DE" sz="2400" b="0" dirty="0">
                <a:solidFill>
                  <a:srgbClr val="004992"/>
                </a:solidFill>
                <a:latin typeface="+mn-lt"/>
                <a:cs typeface="+mn-cs"/>
              </a:rPr>
            </a:br>
            <a:r>
              <a:rPr lang="de-DE" altLang="de-DE" sz="1800" b="0" dirty="0">
                <a:solidFill>
                  <a:srgbClr val="004992"/>
                </a:solidFill>
                <a:latin typeface="+mn-lt"/>
                <a:cs typeface="+mn-cs"/>
              </a:rPr>
              <a:t>(Anton Mangold, 1888)</a:t>
            </a:r>
          </a:p>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Pelayanan gereja</a:t>
            </a:r>
          </a:p>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Pengubahan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Perang</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Kabar gembira</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Kuda hitam</a:t>
            </a:r>
          </a:p>
          <a:p>
            <a:pPr eaLnBrk="1" hangingPunct="1">
              <a:lnSpc>
                <a:spcPct val="105000"/>
              </a:lnSpc>
              <a:spcBef>
                <a:spcPts val="1999"/>
              </a:spcBef>
              <a:spcAft>
                <a:spcPts val="0"/>
              </a:spcAft>
              <a:buClr>
                <a:srgbClr val="333333"/>
              </a:buClr>
              <a:buAutoNum type="alphaLcPeriod"/>
            </a:pPr>
            <a:r>
              <a:rPr lang="en-US" altLang="de-DE" sz="2400" b="0" dirty="0" err="1">
                <a:solidFill>
                  <a:srgbClr val="333333"/>
                </a:solidFill>
                <a:latin typeface="+mn-lt"/>
                <a:cs typeface="+mn-cs"/>
              </a:rPr>
              <a:t>Kuda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goyang</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28</a:t>
            </a:fld>
            <a:endParaRPr lang="de-DE" altLang="de-DE">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050"/>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Perang</a:t>
            </a:r>
            <a:br>
              <a:rPr lang="de-DE" altLang="de-DE" sz="2400" b="0" dirty="0">
                <a:solidFill>
                  <a:srgbClr val="004992"/>
                </a:solidFill>
                <a:latin typeface="+mn-lt"/>
                <a:cs typeface="+mn-cs"/>
              </a:rPr>
            </a:br>
            <a:r>
              <a:rPr lang="de-DE" altLang="de-DE" sz="1800" b="0" dirty="0">
                <a:solidFill>
                  <a:srgbClr val="004992"/>
                </a:solidFill>
                <a:latin typeface="+mn-lt"/>
                <a:cs typeface="+mn-cs"/>
              </a:rPr>
              <a:t>(Henri Julien F. Rousseau, 1894)</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Kabar gembira</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Kuda hitam</a:t>
            </a:r>
          </a:p>
          <a:p>
            <a:pPr eaLnBrk="1" hangingPunct="1">
              <a:lnSpc>
                <a:spcPct val="105000"/>
              </a:lnSpc>
              <a:spcBef>
                <a:spcPts val="1999"/>
              </a:spcBef>
              <a:spcAft>
                <a:spcPts val="0"/>
              </a:spcAft>
              <a:buClr>
                <a:srgbClr val="333333"/>
              </a:buClr>
              <a:buAutoNum type="alphaLcPeriod"/>
            </a:pPr>
            <a:r>
              <a:rPr lang="en-US" altLang="de-DE" sz="2400" b="0" dirty="0" err="1">
                <a:solidFill>
                  <a:srgbClr val="333333"/>
                </a:solidFill>
                <a:latin typeface="+mn-lt"/>
                <a:cs typeface="+mn-cs"/>
              </a:rPr>
              <a:t>Kuda</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goyang</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29</a:t>
            </a:fld>
            <a:endParaRPr lang="de-DE" altLang="de-DE">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Diracuni</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Mengapa saya menikah dengannya?</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Bunuh diri</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Ibu yang putus asa</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30</a:t>
            </a:fld>
            <a:endParaRPr lang="de-DE" altLang="de-DE">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Diracuni</a:t>
            </a:r>
          </a:p>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Mengapa saya menikah dengannya?</a:t>
            </a:r>
            <a:br>
              <a:rPr lang="de-DE" altLang="de-DE" sz="2400" b="0" dirty="0">
                <a:solidFill>
                  <a:srgbClr val="004992"/>
                </a:solidFill>
                <a:latin typeface="+mn-lt"/>
                <a:cs typeface="+mn-cs"/>
              </a:rPr>
            </a:br>
            <a:r>
              <a:rPr lang="de-DE" altLang="de-DE" sz="1800" b="0" dirty="0">
                <a:solidFill>
                  <a:srgbClr val="004992"/>
                </a:solidFill>
                <a:latin typeface="+mn-lt"/>
                <a:cs typeface="+mn-cs"/>
              </a:rPr>
              <a:t>(Murray, ca. 1940)</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Bunuh diri</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Ibu yang putus asa</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31</a:t>
            </a:fld>
            <a:endParaRPr lang="de-DE" altLang="de-DE">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Kerusuhan</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Pasar malam</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Pasar hewan</a:t>
            </a:r>
          </a:p>
          <a:p>
            <a:pPr eaLnBrk="1" hangingPunct="1">
              <a:lnSpc>
                <a:spcPct val="105000"/>
              </a:lnSpc>
              <a:spcBef>
                <a:spcPts val="1999"/>
              </a:spcBef>
              <a:spcAft>
                <a:spcPts val="0"/>
              </a:spcAft>
              <a:buClr>
                <a:srgbClr val="333333"/>
              </a:buClr>
              <a:buAutoNum type="alphaLcPeriod"/>
            </a:pPr>
            <a:r>
              <a:rPr lang="en-US" altLang="de-DE" sz="2400" b="0" dirty="0" err="1">
                <a:solidFill>
                  <a:srgbClr val="333333"/>
                </a:solidFill>
                <a:latin typeface="+mn-lt"/>
                <a:cs typeface="+mn-cs"/>
              </a:rPr>
              <a:t>Permainan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32</a:t>
            </a:fld>
            <a:endParaRPr lang="de-DE" altLang="de-DE">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Kerusuhan</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Pasar malam</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Pasar hewan</a:t>
            </a:r>
          </a:p>
          <a:p>
            <a:pPr eaLnBrk="1" hangingPunct="1">
              <a:lnSpc>
                <a:spcPct val="105000"/>
              </a:lnSpc>
              <a:spcBef>
                <a:spcPts val="1999"/>
              </a:spcBef>
              <a:spcAft>
                <a:spcPts val="0"/>
              </a:spcAft>
              <a:buClr>
                <a:srgbClr val="004992"/>
              </a:buClr>
              <a:buAutoNum type="alphaLcPeriod"/>
            </a:pPr>
            <a:r>
              <a:rPr lang="en-US" altLang="de-DE" sz="2400" b="0" dirty="0" err="1">
                <a:solidFill>
                  <a:srgbClr val="004992"/>
                </a:solidFill>
                <a:latin typeface="+mn-lt"/>
                <a:cs typeface="+mn-cs"/>
              </a:rPr>
              <a:t>Permainan</a:t>
            </a:r>
            <a:br>
              <a:rPr lang="en-US" altLang="de-DE" sz="2400" b="0" dirty="0">
                <a:solidFill>
                  <a:srgbClr val="004992"/>
                </a:solidFill>
                <a:latin typeface="+mn-lt"/>
                <a:cs typeface="+mn-cs"/>
              </a:rPr>
            </a:br>
            <a:r>
              <a:rPr lang="en-US" altLang="de-DE" sz="1800" b="0" dirty="0">
                <a:solidFill>
                  <a:srgbClr val="004992"/>
                </a:solidFill>
                <a:latin typeface="+mn-lt"/>
                <a:cs typeface="+mn-cs"/>
              </a:rPr>
              <a:t>(Pieter d. Ä. Bruegel, 1560)</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33</a:t>
            </a:fld>
            <a:endParaRPr lang="de-DE" altLang="de-DE">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0A95D7D-44C6-48BE-AEF9-3AFE18E49379}" type="slidenum">
              <a:rPr lang="de-DE" altLang="de-DE" smtClean="0">
                <a:latin typeface="+mn-lt"/>
                <a:cs typeface="+mn-cs"/>
              </a:rPr>
              <a:pPr/>
              <a:t>34</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cs typeface="+mn-cs"/>
              </a:rPr>
              <a:t>[</a:t>
            </a:r>
            <a:r>
              <a:rPr lang="en-US" altLang="ko-KR" b="0" i="1" spc="-5" dirty="0" err="1">
                <a:solidFill>
                  <a:srgbClr val="333333"/>
                </a:solidFill>
                <a:latin typeface="+mn-lt"/>
                <a:cs typeface="+mn-cs"/>
              </a:rPr>
              <a:t>untuk</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terapis</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en-US" altLang="ko-KR" b="0" dirty="0" err="1">
                <a:solidFill>
                  <a:srgbClr val="333333"/>
                </a:solidFill>
                <a:latin typeface="+mn-lt"/>
                <a:cs typeface="+mn-cs"/>
              </a:rPr>
              <a:t>beberapa</a:t>
            </a:r>
            <a:r>
              <a:rPr lang="en-US" altLang="ko-KR" b="0" dirty="0">
                <a:solidFill>
                  <a:srgbClr val="333333"/>
                </a:solidFill>
                <a:latin typeface="+mn-lt"/>
                <a:cs typeface="+mn-cs"/>
              </a:rPr>
              <a:t> </a:t>
            </a:r>
            <a:r>
              <a:rPr lang="en-US" altLang="ko-KR" b="0" dirty="0" err="1">
                <a:solidFill>
                  <a:srgbClr val="333333"/>
                </a:solidFill>
                <a:latin typeface="+mn-lt"/>
                <a:cs typeface="+mn-cs"/>
              </a:rPr>
              <a:t>klip</a:t>
            </a:r>
            <a:r>
              <a:rPr lang="en-US" altLang="ko-KR" b="0" dirty="0">
                <a:solidFill>
                  <a:srgbClr val="333333"/>
                </a:solidFill>
                <a:latin typeface="+mn-lt"/>
                <a:cs typeface="+mn-cs"/>
              </a:rPr>
              <a:t> film </a:t>
            </a:r>
            <a:r>
              <a:rPr lang="en-US" altLang="ko-KR" b="0" dirty="0" err="1">
                <a:solidFill>
                  <a:srgbClr val="333333"/>
                </a:solidFill>
                <a:latin typeface="+mn-lt"/>
                <a:cs typeface="+mn-cs"/>
              </a:rPr>
              <a:t>berisi</a:t>
            </a:r>
            <a:r>
              <a:rPr lang="en-US" altLang="ko-KR" b="0" dirty="0">
                <a:solidFill>
                  <a:srgbClr val="333333"/>
                </a:solidFill>
                <a:latin typeface="+mn-lt"/>
                <a:cs typeface="+mn-cs"/>
              </a:rPr>
              <a:t> </a:t>
            </a:r>
            <a:r>
              <a:rPr lang="en-US" altLang="ko-KR" b="0" dirty="0" err="1">
                <a:solidFill>
                  <a:srgbClr val="333333"/>
                </a:solidFill>
                <a:latin typeface="+mn-lt"/>
                <a:cs typeface="+mn-cs"/>
              </a:rPr>
              <a:t>bahasa</a:t>
            </a:r>
            <a:r>
              <a:rPr lang="en-US" altLang="ko-KR" b="0" dirty="0">
                <a:solidFill>
                  <a:srgbClr val="333333"/>
                </a:solidFill>
                <a:latin typeface="+mn-lt"/>
                <a:cs typeface="+mn-cs"/>
              </a:rPr>
              <a:t> yang </a:t>
            </a:r>
            <a:r>
              <a:rPr lang="en-US" altLang="ko-KR" b="0" dirty="0" err="1">
                <a:solidFill>
                  <a:srgbClr val="333333"/>
                </a:solidFill>
                <a:latin typeface="+mn-lt"/>
                <a:cs typeface="+mn-cs"/>
              </a:rPr>
              <a:t>mungkin</a:t>
            </a:r>
            <a:r>
              <a:rPr lang="en-US" altLang="ko-KR" b="0" dirty="0">
                <a:solidFill>
                  <a:srgbClr val="333333"/>
                </a:solidFill>
                <a:latin typeface="+mn-lt"/>
                <a:cs typeface="+mn-cs"/>
              </a:rPr>
              <a:t> </a:t>
            </a:r>
            <a:r>
              <a:rPr lang="en-US" altLang="ko-KR" b="0" dirty="0" err="1">
                <a:solidFill>
                  <a:srgbClr val="333333"/>
                </a:solidFill>
                <a:latin typeface="+mn-lt"/>
                <a:cs typeface="+mn-cs"/>
              </a:rPr>
              <a:t>tidak</a:t>
            </a:r>
            <a:r>
              <a:rPr lang="en-US" altLang="ko-KR" b="0" dirty="0">
                <a:solidFill>
                  <a:srgbClr val="333333"/>
                </a:solidFill>
                <a:latin typeface="+mn-lt"/>
                <a:cs typeface="+mn-cs"/>
              </a:rPr>
              <a:t> </a:t>
            </a:r>
            <a:r>
              <a:rPr lang="en-US" altLang="ko-KR" b="0" dirty="0" err="1">
                <a:solidFill>
                  <a:srgbClr val="333333"/>
                </a:solidFill>
                <a:latin typeface="+mn-lt"/>
                <a:cs typeface="+mn-cs"/>
              </a:rPr>
              <a:t>sesuai</a:t>
            </a:r>
            <a:r>
              <a:rPr lang="en-US" altLang="ko-KR" b="0" dirty="0">
                <a:solidFill>
                  <a:srgbClr val="333333"/>
                </a:solidFill>
                <a:latin typeface="+mn-lt"/>
                <a:cs typeface="+mn-cs"/>
              </a:rPr>
              <a:t> </a:t>
            </a:r>
            <a:r>
              <a:rPr lang="en-US" altLang="ko-KR" b="0" dirty="0" err="1">
                <a:solidFill>
                  <a:srgbClr val="333333"/>
                </a:solidFill>
                <a:latin typeface="+mn-lt"/>
                <a:cs typeface="+mn-cs"/>
              </a:rPr>
              <a:t>bagi</a:t>
            </a:r>
            <a:r>
              <a:rPr lang="en-US" altLang="ko-KR" b="0" dirty="0">
                <a:solidFill>
                  <a:srgbClr val="333333"/>
                </a:solidFill>
                <a:latin typeface="+mn-lt"/>
                <a:cs typeface="+mn-cs"/>
              </a:rPr>
              <a:t> </a:t>
            </a:r>
            <a:r>
              <a:rPr lang="en-US" altLang="ko-KR" b="0" dirty="0" err="1">
                <a:solidFill>
                  <a:srgbClr val="333333"/>
                </a:solidFill>
                <a:latin typeface="+mn-lt"/>
                <a:cs typeface="+mn-cs"/>
              </a:rPr>
              <a:t>semua</a:t>
            </a:r>
            <a:r>
              <a:rPr lang="en-US" altLang="ko-KR" b="0" dirty="0">
                <a:solidFill>
                  <a:srgbClr val="333333"/>
                </a:solidFill>
                <a:latin typeface="+mn-lt"/>
                <a:cs typeface="+mn-cs"/>
              </a:rPr>
              <a:t> </a:t>
            </a:r>
            <a:r>
              <a:rPr lang="en-US" altLang="ko-KR" b="0" dirty="0" err="1">
                <a:solidFill>
                  <a:srgbClr val="333333"/>
                </a:solidFill>
                <a:latin typeface="+mn-lt"/>
                <a:cs typeface="+mn-cs"/>
              </a:rPr>
              <a:t>peserta</a:t>
            </a:r>
            <a:r>
              <a:rPr lang="en-US" altLang="ko-KR" b="0" dirty="0">
                <a:solidFill>
                  <a:srgbClr val="333333"/>
                </a:solidFill>
                <a:latin typeface="+mn-lt"/>
                <a:cs typeface="+mn-cs"/>
              </a:rPr>
              <a:t> </a:t>
            </a:r>
            <a:r>
              <a:rPr lang="en-US" altLang="ko-KR" b="0" dirty="0" err="1">
                <a:solidFill>
                  <a:srgbClr val="333333"/>
                </a:solidFill>
                <a:latin typeface="+mn-lt"/>
                <a:cs typeface="+mn-cs"/>
              </a:rPr>
              <a:t>dan</a:t>
            </a:r>
            <a:r>
              <a:rPr lang="en-US" altLang="ko-KR" b="0" dirty="0">
                <a:solidFill>
                  <a:srgbClr val="333333"/>
                </a:solidFill>
                <a:latin typeface="+mn-lt"/>
                <a:cs typeface="+mn-cs"/>
              </a:rPr>
              <a:t> </a:t>
            </a:r>
            <a:r>
              <a:rPr lang="en-US" altLang="ko-KR" b="0" dirty="0" err="1">
                <a:solidFill>
                  <a:srgbClr val="333333"/>
                </a:solidFill>
                <a:latin typeface="+mn-lt"/>
                <a:cs typeface="+mn-cs"/>
              </a:rPr>
              <a:t>lintas</a:t>
            </a:r>
            <a:r>
              <a:rPr lang="en-US" altLang="ko-KR" b="0" dirty="0">
                <a:solidFill>
                  <a:srgbClr val="333333"/>
                </a:solidFill>
                <a:latin typeface="+mn-lt"/>
                <a:cs typeface="+mn-cs"/>
              </a:rPr>
              <a:t> </a:t>
            </a:r>
            <a:r>
              <a:rPr lang="en-US" altLang="ko-KR" b="0" dirty="0" err="1">
                <a:solidFill>
                  <a:srgbClr val="333333"/>
                </a:solidFill>
                <a:latin typeface="+mn-lt"/>
                <a:cs typeface="+mn-cs"/>
              </a:rPr>
              <a:t>budaya</a:t>
            </a:r>
            <a:r>
              <a:rPr lang="en-US" altLang="ko-KR" b="0" dirty="0">
                <a:solidFill>
                  <a:srgbClr val="333333"/>
                </a:solidFill>
                <a:latin typeface="+mn-lt"/>
                <a:cs typeface="+mn-cs"/>
              </a:rPr>
              <a:t>. </a:t>
            </a:r>
            <a:r>
              <a:rPr lang="en-US" altLang="ko-KR" b="0" dirty="0" err="1">
                <a:solidFill>
                  <a:srgbClr val="333333"/>
                </a:solidFill>
                <a:latin typeface="+mn-lt"/>
                <a:cs typeface="+mn-cs"/>
              </a:rPr>
              <a:t>Hati-hati</a:t>
            </a:r>
            <a:r>
              <a:rPr lang="en-US" altLang="ko-KR" b="0" dirty="0">
                <a:solidFill>
                  <a:srgbClr val="333333"/>
                </a:solidFill>
                <a:latin typeface="+mn-lt"/>
                <a:cs typeface="+mn-cs"/>
              </a:rPr>
              <a:t> </a:t>
            </a:r>
            <a:r>
              <a:rPr lang="en-US" altLang="ko-KR" b="0" dirty="0" err="1">
                <a:solidFill>
                  <a:srgbClr val="333333"/>
                </a:solidFill>
                <a:latin typeface="+mn-lt"/>
                <a:cs typeface="+mn-cs"/>
              </a:rPr>
              <a:t>sebelum</a:t>
            </a:r>
            <a:r>
              <a:rPr lang="en-US" altLang="ko-KR" b="0" dirty="0">
                <a:solidFill>
                  <a:srgbClr val="333333"/>
                </a:solidFill>
                <a:latin typeface="+mn-lt"/>
                <a:cs typeface="+mn-cs"/>
              </a:rPr>
              <a:t> </a:t>
            </a:r>
            <a:r>
              <a:rPr lang="en-US" altLang="ko-KR" b="0" dirty="0" err="1">
                <a:solidFill>
                  <a:srgbClr val="333333"/>
                </a:solidFill>
                <a:latin typeface="+mn-lt"/>
                <a:cs typeface="+mn-cs"/>
              </a:rPr>
              <a:t>menampilkan</a:t>
            </a:r>
            <a:r>
              <a:rPr lang="en-US" altLang="ko-KR" b="0" dirty="0">
                <a:solidFill>
                  <a:srgbClr val="333333"/>
                </a:solidFill>
                <a:latin typeface="+mn-lt"/>
                <a:cs typeface="+mn-cs"/>
              </a:rPr>
              <a:t> video </a:t>
            </a:r>
            <a:r>
              <a:rPr lang="en-US" altLang="ko-KR" b="0" dirty="0" err="1">
                <a:solidFill>
                  <a:srgbClr val="333333"/>
                </a:solidFill>
                <a:latin typeface="+mn-lt"/>
                <a:cs typeface="+mn-cs"/>
              </a:rPr>
              <a:t>tersebut</a:t>
            </a:r>
            <a:r>
              <a:rPr lang="de-DE" b="0" dirty="0">
                <a:solidFill>
                  <a:srgbClr val="333333"/>
                </a:solidFill>
                <a:latin typeface="+mn-lt"/>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8754652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Perjudian terlarang</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Curang dengan kartu as merah</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Racun</a:t>
            </a:r>
          </a:p>
          <a:p>
            <a:pPr eaLnBrk="1" hangingPunct="1">
              <a:lnSpc>
                <a:spcPct val="105000"/>
              </a:lnSpc>
              <a:spcBef>
                <a:spcPts val="1999"/>
              </a:spcBef>
              <a:spcAft>
                <a:spcPts val="0"/>
              </a:spcAft>
              <a:buClr>
                <a:srgbClr val="333333"/>
              </a:buClr>
              <a:buAutoNum type="alphaLcPeriod"/>
            </a:pPr>
            <a:r>
              <a:rPr lang="en-US" altLang="de-DE" sz="2400" b="0" dirty="0" err="1">
                <a:solidFill>
                  <a:srgbClr val="333333"/>
                </a:solidFill>
                <a:latin typeface="+mn-lt"/>
                <a:cs typeface="+mn-cs"/>
              </a:rPr>
              <a:t>Perjudian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jauh</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dari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rumah</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pekarangan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35</a:t>
            </a:fld>
            <a:endParaRPr lang="de-DE" altLang="de-DE">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Perjudian terlarang</a:t>
            </a:r>
          </a:p>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Curang dengan kartu as merah</a:t>
            </a:r>
            <a:br>
              <a:rPr lang="de-DE" altLang="de-DE" sz="2400" b="0" dirty="0">
                <a:solidFill>
                  <a:srgbClr val="004992"/>
                </a:solidFill>
                <a:latin typeface="+mn-lt"/>
                <a:cs typeface="+mn-cs"/>
              </a:rPr>
            </a:br>
            <a:r>
              <a:rPr lang="de-DE" altLang="de-DE" sz="1800" b="0" dirty="0">
                <a:solidFill>
                  <a:srgbClr val="004992"/>
                </a:solidFill>
                <a:latin typeface="+mn-lt"/>
                <a:cs typeface="+mn-cs"/>
              </a:rPr>
              <a:t>(Georges de la Tour, 1630)</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Racun</a:t>
            </a:r>
          </a:p>
          <a:p>
            <a:pPr eaLnBrk="1" hangingPunct="1">
              <a:lnSpc>
                <a:spcPct val="105000"/>
              </a:lnSpc>
              <a:spcBef>
                <a:spcPts val="1999"/>
              </a:spcBef>
              <a:spcAft>
                <a:spcPts val="0"/>
              </a:spcAft>
              <a:buClr>
                <a:srgbClr val="333333"/>
              </a:buClr>
              <a:buAutoNum type="alphaLcPeriod"/>
            </a:pPr>
            <a:r>
              <a:rPr lang="en-US" altLang="de-DE" sz="2400" b="0" dirty="0" err="1">
                <a:solidFill>
                  <a:srgbClr val="333333"/>
                </a:solidFill>
                <a:latin typeface="+mn-lt"/>
                <a:cs typeface="+mn-cs"/>
              </a:rPr>
              <a:t>Perjudian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jauh</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dari</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rumah</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dan</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pekarangan</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36</a:t>
            </a:fld>
            <a:endParaRPr lang="de-DE" altLang="de-DE">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Berada di pekuburan</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Dua orang melihat bulan dimalam hari</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Pemburu Vampir</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Gerhana matahari</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37</a:t>
            </a:fld>
            <a:endParaRPr lang="de-DE" altLang="de-DE">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Berada di pekuburan</a:t>
            </a:r>
          </a:p>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Dua orang melihat bulan dimalam hari</a:t>
            </a:r>
            <a:br>
              <a:rPr lang="de-DE" altLang="de-DE" sz="2400" b="0" dirty="0">
                <a:solidFill>
                  <a:srgbClr val="004992"/>
                </a:solidFill>
                <a:latin typeface="+mn-lt"/>
                <a:cs typeface="+mn-cs"/>
              </a:rPr>
            </a:br>
            <a:r>
              <a:rPr lang="de-DE" altLang="de-DE" sz="1800" b="0" dirty="0">
                <a:solidFill>
                  <a:srgbClr val="004992"/>
                </a:solidFill>
                <a:latin typeface="+mn-lt"/>
                <a:cs typeface="+mn-cs"/>
              </a:rPr>
              <a:t>(Caspar David Friedrich, 1819)</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Pemburu Vampir</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Gerhana matahari</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38</a:t>
            </a:fld>
            <a:endParaRPr lang="de-DE" altLang="de-DE">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Istirahat di bawah pepohonan</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Melarikan diri</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Kelelahan</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Terluka</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39</a:t>
            </a:fld>
            <a:endParaRPr lang="de-DE" altLang="de-DE">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Istirahat di bawah pepohonan</a:t>
            </a:r>
            <a:br>
              <a:rPr lang="de-DE" altLang="de-DE" sz="2400" b="0" dirty="0">
                <a:solidFill>
                  <a:srgbClr val="004992"/>
                </a:solidFill>
                <a:latin typeface="+mn-lt"/>
                <a:cs typeface="+mn-cs"/>
              </a:rPr>
            </a:br>
            <a:r>
              <a:rPr lang="de-DE" altLang="de-DE" sz="1800" b="0" dirty="0">
                <a:solidFill>
                  <a:srgbClr val="004992"/>
                </a:solidFill>
                <a:latin typeface="+mn-lt"/>
                <a:cs typeface="+mn-cs"/>
              </a:rPr>
              <a:t>(F.G. Waldmüller, 1793-1865)</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Melarikan diri</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Kelelahan</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Terluka</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40</a:t>
            </a:fld>
            <a:endParaRPr lang="de-DE" altLang="de-DE">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Makanan terakhir</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Memberi makan kelinci</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Teman bermain</a:t>
            </a:r>
          </a:p>
          <a:p>
            <a:pPr eaLnBrk="1" hangingPunct="1">
              <a:lnSpc>
                <a:spcPct val="105000"/>
              </a:lnSpc>
              <a:spcBef>
                <a:spcPts val="1999"/>
              </a:spcBef>
              <a:spcAft>
                <a:spcPts val="0"/>
              </a:spcAft>
              <a:buClr>
                <a:srgbClr val="333333"/>
              </a:buClr>
              <a:buAutoNum type="alphaLcPeriod"/>
            </a:pPr>
            <a:r>
              <a:rPr lang="en-US" altLang="de-DE" sz="2400" b="0" dirty="0" err="1">
                <a:solidFill>
                  <a:srgbClr val="333333"/>
                </a:solidFill>
                <a:latin typeface="+mn-lt"/>
                <a:cs typeface="+mn-cs"/>
              </a:rPr>
              <a:t>Minggu</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paskah</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41</a:t>
            </a:fld>
            <a:endParaRPr lang="de-DE" altLang="de-DE">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err="1">
                <a:solidFill>
                  <a:srgbClr val="333333"/>
                </a:solidFill>
                <a:latin typeface="+mn-lt"/>
                <a:cs typeface="+mn-cs"/>
              </a:rPr>
              <a:t>Makanan</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terakhir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Memberi makan kelinci   </a:t>
            </a:r>
            <a:br>
              <a:rPr lang="de-DE" altLang="de-DE" sz="2400" b="0" dirty="0">
                <a:solidFill>
                  <a:srgbClr val="004992"/>
                </a:solidFill>
                <a:latin typeface="+mn-lt"/>
                <a:cs typeface="+mn-cs"/>
              </a:rPr>
            </a:br>
            <a:r>
              <a:rPr lang="de-DE" altLang="de-DE" sz="1800" b="0" dirty="0">
                <a:solidFill>
                  <a:srgbClr val="004992"/>
                </a:solidFill>
                <a:latin typeface="+mn-lt"/>
                <a:cs typeface="+mn-cs"/>
              </a:rPr>
              <a:t>(Felix Schlesinger, 1833-1910)</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Teman bermain</a:t>
            </a:r>
          </a:p>
          <a:p>
            <a:pPr eaLnBrk="1" hangingPunct="1">
              <a:lnSpc>
                <a:spcPct val="105000"/>
              </a:lnSpc>
              <a:spcBef>
                <a:spcPts val="1999"/>
              </a:spcBef>
              <a:spcAft>
                <a:spcPts val="0"/>
              </a:spcAft>
              <a:buClr>
                <a:srgbClr val="333333"/>
              </a:buClr>
              <a:buAutoNum type="alphaLcPeriod"/>
            </a:pPr>
            <a:r>
              <a:rPr lang="en-US" altLang="de-DE" sz="2400" b="0" dirty="0" err="1">
                <a:solidFill>
                  <a:srgbClr val="333333"/>
                </a:solidFill>
                <a:latin typeface="+mn-lt"/>
                <a:cs typeface="+mn-cs"/>
              </a:rPr>
              <a:t>Minggu</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paskah</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42</a:t>
            </a:fld>
            <a:endParaRPr lang="de-DE" altLang="de-DE">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Nafas kematian</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Anak yang sekarat</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Lagu pengantar tidur</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Ibu yang membuai anaknya</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43</a:t>
            </a:fld>
            <a:endParaRPr lang="de-DE" altLang="de-DE">
              <a:latin typeface="+mn-lt"/>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2"/>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err="1">
                <a:solidFill>
                  <a:srgbClr val="333333"/>
                </a:solidFill>
                <a:latin typeface="+mn-lt"/>
                <a:cs typeface="+mn-cs"/>
              </a:rPr>
              <a:t>Nafas</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kematian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AutoNum type="alphaLcPeriod"/>
            </a:pPr>
            <a:r>
              <a:rPr lang="de-DE" altLang="de-DE" sz="2400" b="0" dirty="0" err="1">
                <a:solidFill>
                  <a:srgbClr val="333333"/>
                </a:solidFill>
                <a:latin typeface="+mn-lt"/>
                <a:cs typeface="+mn-cs"/>
              </a:rPr>
              <a:t>Anak</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yang</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sekarat</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AutoNum type="alphaLcPeriod"/>
            </a:pPr>
            <a:r>
              <a:rPr lang="de-DE" altLang="de-DE" sz="2400" b="0" dirty="0" err="1">
                <a:solidFill>
                  <a:srgbClr val="333333"/>
                </a:solidFill>
                <a:latin typeface="+mn-lt"/>
                <a:cs typeface="+mn-cs"/>
              </a:rPr>
              <a:t>Lagu</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pengantar</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tidur</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Ibu yang membuai anaknya     </a:t>
            </a:r>
            <a:br>
              <a:rPr lang="de-DE" altLang="de-DE" sz="2400" b="0" dirty="0">
                <a:solidFill>
                  <a:srgbClr val="004992"/>
                </a:solidFill>
                <a:latin typeface="+mn-lt"/>
                <a:cs typeface="+mn-cs"/>
              </a:rPr>
            </a:br>
            <a:r>
              <a:rPr lang="de-DE" altLang="de-DE" sz="1800" b="0" dirty="0">
                <a:solidFill>
                  <a:srgbClr val="004992"/>
                </a:solidFill>
                <a:latin typeface="+mn-lt"/>
                <a:cs typeface="+mn-cs"/>
              </a:rPr>
              <a:t>(Morisot Berthe, 1872)</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44</a:t>
            </a:fld>
            <a:endParaRPr lang="de-DE" altLang="de-DE">
              <a:latin typeface="+mn-lt"/>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45</a:t>
            </a:fld>
            <a:endParaRPr lang="de-DE" altLang="de-DE">
              <a:latin typeface="+mn-lt"/>
              <a:cs typeface="+mn-cs"/>
            </a:endParaRPr>
          </a:p>
        </p:txBody>
      </p:sp>
      <p:sp>
        <p:nvSpPr>
          <p:cNvPr id="73732" name="Rectangle 2"/>
          <p:cNvSpPr>
            <a:spLocks noGrp="1" noChangeArrowheads="1"/>
          </p:cNvSpPr>
          <p:nvPr>
            <p:ph type="body" sz="half" idx="4294967295"/>
          </p:nvPr>
        </p:nvSpPr>
        <p:spPr>
          <a:xfrm>
            <a:off x="6400800" y="2203704"/>
            <a:ext cx="5349240" cy="4251960"/>
          </a:xfrm>
        </p:spPr>
        <p:txBody>
          <a:bodyPr wrap="square">
            <a:noAutofit/>
          </a:bodyPr>
          <a:lstStyle/>
          <a:p>
            <a:pPr marL="457200" indent="-457200" eaLnBrk="1" hangingPunct="1">
              <a:buClr>
                <a:srgbClr val="333333"/>
              </a:buClr>
              <a:buAutoNum type="alphaLcPeriod"/>
            </a:pPr>
            <a:r>
              <a:rPr lang="de-DE" altLang="de-DE" sz="2400" dirty="0">
                <a:solidFill>
                  <a:srgbClr val="333333"/>
                </a:solidFill>
              </a:rPr>
              <a:t>Meminta untuk menari</a:t>
            </a:r>
          </a:p>
          <a:p>
            <a:pPr marL="457200" indent="-457200" eaLnBrk="1" hangingPunct="1">
              <a:buClr>
                <a:srgbClr val="333333"/>
              </a:buClr>
              <a:buAutoNum type="alphaLcPeriod"/>
            </a:pPr>
            <a:r>
              <a:rPr lang="de-DE" altLang="de-DE" sz="2400" dirty="0">
                <a:solidFill>
                  <a:srgbClr val="333333"/>
                </a:solidFill>
              </a:rPr>
              <a:t>Pijatan leher</a:t>
            </a:r>
          </a:p>
          <a:p>
            <a:pPr marL="457200" indent="-457200">
              <a:buClr>
                <a:srgbClr val="333333"/>
              </a:buClr>
              <a:buAutoNum type="alphaLcPeriod"/>
            </a:pPr>
            <a:r>
              <a:rPr lang="de-DE" altLang="de-DE" sz="2400" dirty="0">
                <a:solidFill>
                  <a:srgbClr val="333333"/>
                </a:solidFill>
              </a:rPr>
              <a:t>Berdandan</a:t>
            </a:r>
          </a:p>
          <a:p>
            <a:pPr marL="457200" indent="-457200">
              <a:buClr>
                <a:srgbClr val="333333"/>
              </a:buClr>
              <a:buAutoNum type="alphaLcPeriod"/>
            </a:pPr>
            <a:r>
              <a:rPr lang="de-DE" altLang="de-DE" sz="2400" dirty="0">
                <a:solidFill>
                  <a:srgbClr val="333333"/>
                </a:solidFill>
              </a:rPr>
              <a:t>Tertangkap basah</a:t>
            </a: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46</a:t>
            </a:fld>
            <a:endParaRPr lang="de-DE" altLang="de-DE">
              <a:latin typeface="+mn-lt"/>
              <a:cs typeface="+mn-cs"/>
            </a:endParaRP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txBox="1">
            <a:spLocks noChangeArrowheads="1"/>
          </p:cNvSpPr>
          <p:nvPr/>
        </p:nvSpPr>
        <p:spPr bwMode="gray">
          <a:xfrm>
            <a:off x="6400800" y="2203704"/>
            <a:ext cx="5349240" cy="425196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457200" indent="-457200" fontAlgn="auto">
              <a:buClr>
                <a:srgbClr val="333333"/>
              </a:buClr>
              <a:buAutoNum type="alphaLcPeriod"/>
            </a:pPr>
            <a:r>
              <a:rPr lang="de-DE" altLang="de-DE" sz="2400" dirty="0">
                <a:solidFill>
                  <a:srgbClr val="333333"/>
                </a:solidFill>
              </a:rPr>
              <a:t>Meminta untuk menari</a:t>
            </a:r>
          </a:p>
          <a:p>
            <a:pPr marL="457200" indent="-457200" fontAlgn="auto">
              <a:buClr>
                <a:srgbClr val="333333"/>
              </a:buClr>
              <a:buAutoNum type="alphaLcPeriod"/>
            </a:pPr>
            <a:r>
              <a:rPr lang="de-DE" altLang="de-DE" sz="2400" dirty="0">
                <a:solidFill>
                  <a:srgbClr val="333333"/>
                </a:solidFill>
              </a:rPr>
              <a:t>Pijatan leher</a:t>
            </a:r>
          </a:p>
          <a:p>
            <a:pPr marL="457200" indent="-457200" fontAlgn="auto">
              <a:buClr>
                <a:srgbClr val="004992"/>
              </a:buClr>
              <a:buAutoNum type="alphaLcPeriod"/>
            </a:pPr>
            <a:r>
              <a:rPr lang="de-DE" altLang="de-DE" sz="2400" dirty="0">
                <a:solidFill>
                  <a:srgbClr val="004992"/>
                </a:solidFill>
              </a:rPr>
              <a:t>Berdandan</a:t>
            </a:r>
            <a:br>
              <a:rPr lang="de-DE" altLang="de-DE" sz="2400" dirty="0">
                <a:solidFill>
                  <a:srgbClr val="004992"/>
                </a:solidFill>
              </a:rPr>
            </a:br>
            <a:r>
              <a:rPr lang="de-DE" altLang="de-DE" dirty="0">
                <a:solidFill>
                  <a:srgbClr val="004992"/>
                </a:solidFill>
              </a:rPr>
              <a:t>(Joseph Caraud, 1868)</a:t>
            </a:r>
          </a:p>
          <a:p>
            <a:pPr marL="457200" indent="-457200" fontAlgn="auto">
              <a:buClr>
                <a:srgbClr val="333333"/>
              </a:buClr>
              <a:buAutoNum type="alphaLcPeriod"/>
            </a:pPr>
            <a:r>
              <a:rPr lang="de-DE" altLang="de-DE" sz="2400" dirty="0">
                <a:solidFill>
                  <a:srgbClr val="333333"/>
                </a:solidFill>
              </a:rPr>
              <a:t>Tertangkap basah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Pecandu alkohol</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Menghidupkan kembali orang mati</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Wanita yang menyapu</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Wanita yang menyetrika baju</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47</a:t>
            </a:fld>
            <a:endParaRPr lang="de-DE" altLang="de-DE">
              <a:latin typeface="+mn-lt"/>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err="1">
                <a:solidFill>
                  <a:srgbClr val="333333"/>
                </a:solidFill>
                <a:latin typeface="+mn-lt"/>
                <a:cs typeface="+mn-cs"/>
              </a:rPr>
              <a:t>Pecandu</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alkohol</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AutoNum type="alphaLcPeriod"/>
            </a:pPr>
            <a:r>
              <a:rPr lang="de-DE" altLang="de-DE" sz="2400" b="0" dirty="0" err="1">
                <a:solidFill>
                  <a:srgbClr val="333333"/>
                </a:solidFill>
                <a:latin typeface="+mn-lt"/>
                <a:cs typeface="+mn-cs"/>
              </a:rPr>
              <a:t>Menghidupkan</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kembali</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orang</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mati</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AutoNum type="alphaLcPeriod"/>
            </a:pPr>
            <a:r>
              <a:rPr lang="de-DE" altLang="de-DE" sz="2400" b="0" dirty="0" err="1">
                <a:solidFill>
                  <a:srgbClr val="333333"/>
                </a:solidFill>
                <a:latin typeface="+mn-lt"/>
                <a:cs typeface="+mn-cs"/>
              </a:rPr>
              <a:t>Wanita</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yang</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menyapu</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Wanita yang menyetrika baju</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1884)</a:t>
            </a:r>
            <a:endParaRPr lang="en-US" altLang="de-DE" sz="18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48</a:t>
            </a:fld>
            <a:endParaRPr lang="de-DE" altLang="de-DE">
              <a:latin typeface="+mn-lt"/>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Setelah panen</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Orang malas tidur diatas tanah Cockaigne</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Pemotongan ayam</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Keracunan makanan</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49</a:t>
            </a:fld>
            <a:endParaRPr lang="de-DE" altLang="de-DE">
              <a:latin typeface="+mn-lt"/>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Setelah panen</a:t>
            </a:r>
          </a:p>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Orang malas tidur diatas tanah Cockaigne</a:t>
            </a:r>
            <a:br>
              <a:rPr lang="de-DE" altLang="de-DE" sz="2400" b="0" dirty="0">
                <a:solidFill>
                  <a:srgbClr val="004992"/>
                </a:solidFill>
                <a:latin typeface="+mn-lt"/>
                <a:cs typeface="+mn-cs"/>
              </a:rPr>
            </a:br>
            <a:r>
              <a:rPr lang="de-DE" altLang="de-DE" sz="1800" b="0" dirty="0">
                <a:solidFill>
                  <a:srgbClr val="004992"/>
                </a:solidFill>
                <a:latin typeface="+mn-lt"/>
                <a:cs typeface="+mn-cs"/>
              </a:rPr>
              <a:t>(Pieter d. Ä. Bruegel, 1567)</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Pemotongan ayam</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Keracunan makanan</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50</a:t>
            </a:fld>
            <a:endParaRPr lang="de-DE" altLang="de-DE">
              <a:latin typeface="+mn-lt"/>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Sihir</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Kekaguman</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Pengkhotbah</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Pemain sulap</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51</a:t>
            </a:fld>
            <a:endParaRPr lang="de-DE" altLang="de-DE">
              <a:latin typeface="+mn-lt"/>
              <a:cs typeface="+mn-cs"/>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Sihir</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Kekaguman</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Pengkhotbah</a:t>
            </a:r>
          </a:p>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Pemain sulap</a:t>
            </a:r>
            <a:br>
              <a:rPr lang="de-DE" altLang="de-DE" sz="2400" b="0" dirty="0">
                <a:solidFill>
                  <a:srgbClr val="004992"/>
                </a:solidFill>
                <a:latin typeface="+mn-lt"/>
                <a:cs typeface="+mn-cs"/>
              </a:rPr>
            </a:br>
            <a:r>
              <a:rPr lang="de-DE" altLang="de-DE" sz="1800" b="0" dirty="0">
                <a:solidFill>
                  <a:srgbClr val="004992"/>
                </a:solidFill>
                <a:latin typeface="+mn-lt"/>
                <a:cs typeface="+mn-cs"/>
              </a:rPr>
              <a:t>(Hieronymus Bosch, 1480)</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52</a:t>
            </a:fld>
            <a:endParaRPr lang="de-DE" altLang="de-DE">
              <a:latin typeface="+mn-lt"/>
              <a:cs typeface="+mn-cs"/>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Pemakaman</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Doa</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Makan siang</a:t>
            </a:r>
          </a:p>
          <a:p>
            <a:pPr eaLnBrk="1" hangingPunct="1">
              <a:lnSpc>
                <a:spcPct val="105000"/>
              </a:lnSpc>
              <a:spcBef>
                <a:spcPts val="1999"/>
              </a:spcBef>
              <a:spcAft>
                <a:spcPts val="0"/>
              </a:spcAft>
              <a:buClr>
                <a:srgbClr val="333333"/>
              </a:buClr>
              <a:buAutoNum type="alphaLcPeriod"/>
            </a:pPr>
            <a:r>
              <a:rPr lang="en-US" altLang="de-DE" sz="2400" b="0" dirty="0" err="1">
                <a:solidFill>
                  <a:srgbClr val="333333"/>
                </a:solidFill>
                <a:latin typeface="+mn-lt"/>
                <a:cs typeface="+mn-cs"/>
              </a:rPr>
              <a:t>Pidato</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53</a:t>
            </a:fld>
            <a:endParaRPr lang="de-DE" altLang="de-DE">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Pemakaman</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Doa</a:t>
            </a:r>
          </a:p>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Makan siang</a:t>
            </a:r>
            <a:br>
              <a:rPr lang="de-DE" altLang="de-DE" sz="2400" b="0" dirty="0">
                <a:solidFill>
                  <a:srgbClr val="004992"/>
                </a:solidFill>
                <a:latin typeface="+mn-lt"/>
                <a:cs typeface="+mn-cs"/>
              </a:rPr>
            </a:br>
            <a:r>
              <a:rPr lang="de-DE" altLang="de-DE" sz="1800" b="0" dirty="0">
                <a:solidFill>
                  <a:srgbClr val="004992"/>
                </a:solidFill>
                <a:latin typeface="+mn-lt"/>
                <a:cs typeface="+mn-cs"/>
              </a:rPr>
              <a:t>(Albin Egger-Lienz, 1910)</a:t>
            </a:r>
          </a:p>
          <a:p>
            <a:pPr eaLnBrk="1" hangingPunct="1">
              <a:lnSpc>
                <a:spcPct val="105000"/>
              </a:lnSpc>
              <a:spcBef>
                <a:spcPts val="1999"/>
              </a:spcBef>
              <a:spcAft>
                <a:spcPts val="0"/>
              </a:spcAft>
              <a:buClr>
                <a:srgbClr val="333333"/>
              </a:buClr>
              <a:buAutoNum type="alphaLcPeriod"/>
            </a:pPr>
            <a:r>
              <a:rPr lang="en-US" altLang="de-DE" sz="2400" b="0" dirty="0" err="1">
                <a:solidFill>
                  <a:srgbClr val="333333"/>
                </a:solidFill>
                <a:latin typeface="+mn-lt"/>
                <a:cs typeface="+mn-cs"/>
              </a:rPr>
              <a:t>Pidato</a:t>
            </a:r>
            <a:endParaRPr lang="en-US" altLang="de-DE"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54</a:t>
            </a:fld>
            <a:endParaRPr lang="de-DE" altLang="de-DE">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Gadis yang dilamar 2 orang pria</a:t>
            </a:r>
          </a:p>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Proposal</a:t>
            </a:r>
          </a:p>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Kembar</a:t>
            </a:r>
          </a:p>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Makan malam yang meriah</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55</a:t>
            </a:fld>
            <a:endParaRPr lang="de-DE" altLang="de-DE">
              <a:latin typeface="+mn-lt"/>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Gadis yang dilamar 2 orang pria</a:t>
            </a:r>
            <a:br>
              <a:rPr lang="de-DE" altLang="de-DE" sz="2400" b="0" dirty="0">
                <a:solidFill>
                  <a:srgbClr val="004992"/>
                </a:solidFill>
                <a:latin typeface="+mn-lt"/>
                <a:cs typeface="+mn-cs"/>
              </a:rPr>
            </a:br>
            <a:r>
              <a:rPr lang="de-DE" altLang="de-DE" sz="1800" b="0" dirty="0">
                <a:solidFill>
                  <a:srgbClr val="004992"/>
                </a:solidFill>
                <a:latin typeface="+mn-lt"/>
                <a:cs typeface="+mn-cs"/>
              </a:rPr>
              <a:t>(Jan Vermeer van Delft, 1660)</a:t>
            </a:r>
          </a:p>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Proposal</a:t>
            </a:r>
          </a:p>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Kembar</a:t>
            </a:r>
          </a:p>
          <a:p>
            <a:pPr marL="457200" indent="-457200"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Makan malam yang meriah</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56</a:t>
            </a:fld>
            <a:endParaRPr lang="de-DE" altLang="de-DE">
              <a:latin typeface="+mn-lt"/>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Karnaval di Venesia</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Wanita dengan teropong</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Agen rahasia</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Hantu</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57</a:t>
            </a:fld>
            <a:endParaRPr lang="de-DE" altLang="de-DE">
              <a:latin typeface="+mn-lt"/>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3"/>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AutoNum type="alphaLcPeriod"/>
            </a:pPr>
            <a:r>
              <a:rPr lang="de-DE" altLang="de-DE" sz="2400" b="0" dirty="0" err="1">
                <a:solidFill>
                  <a:srgbClr val="333333"/>
                </a:solidFill>
                <a:latin typeface="+mn-lt"/>
                <a:cs typeface="+mn-cs"/>
              </a:rPr>
              <a:t>Karnaval</a:t>
            </a:r>
            <a:r>
              <a:rPr lang="de-DE" altLang="de-DE" sz="2400" b="0" dirty="0">
                <a:solidFill>
                  <a:srgbClr val="333333"/>
                </a:solidFill>
                <a:latin typeface="+mn-lt"/>
                <a:cs typeface="+mn-cs"/>
              </a:rPr>
              <a:t> di </a:t>
            </a:r>
            <a:r>
              <a:rPr lang="de-DE" altLang="de-DE" sz="2400" b="0" dirty="0" err="1">
                <a:solidFill>
                  <a:srgbClr val="333333"/>
                </a:solidFill>
                <a:latin typeface="+mn-lt"/>
                <a:cs typeface="+mn-cs"/>
              </a:rPr>
              <a:t>Venesia</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004992"/>
              </a:buClr>
              <a:buAutoNum type="alphaLcPeriod"/>
            </a:pPr>
            <a:r>
              <a:rPr lang="de-DE" altLang="de-DE" sz="2400" b="0" dirty="0">
                <a:solidFill>
                  <a:srgbClr val="004992"/>
                </a:solidFill>
                <a:latin typeface="+mn-lt"/>
                <a:cs typeface="+mn-cs"/>
              </a:rPr>
              <a:t>Wanita dengan teropong</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1834-1917)</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Agen rahasia</a:t>
            </a:r>
          </a:p>
          <a:p>
            <a:pPr eaLnBrk="1" hangingPunct="1">
              <a:lnSpc>
                <a:spcPct val="105000"/>
              </a:lnSpc>
              <a:spcBef>
                <a:spcPts val="1999"/>
              </a:spcBef>
              <a:spcAft>
                <a:spcPts val="0"/>
              </a:spcAft>
              <a:buClr>
                <a:srgbClr val="333333"/>
              </a:buClr>
              <a:buAutoNum type="alphaLcPeriod"/>
            </a:pPr>
            <a:r>
              <a:rPr lang="de-DE" altLang="de-DE" sz="2400" b="0" dirty="0">
                <a:solidFill>
                  <a:srgbClr val="333333"/>
                </a:solidFill>
                <a:latin typeface="+mn-lt"/>
                <a:cs typeface="+mn-cs"/>
              </a:rPr>
              <a:t>Hantu</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58</a:t>
            </a:fld>
            <a:endParaRPr lang="de-DE" altLang="de-DE">
              <a:latin typeface="+mn-lt"/>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defRPr/>
            </a:pPr>
            <a:r>
              <a:rPr lang="en-GB" dirty="0" err="1">
                <a:solidFill>
                  <a:srgbClr val="333333"/>
                </a:solidFill>
              </a:rPr>
              <a:t>Saat</a:t>
            </a:r>
            <a:r>
              <a:rPr lang="en-GB" dirty="0">
                <a:solidFill>
                  <a:srgbClr val="333333"/>
                </a:solidFill>
              </a:rPr>
              <a:t> </a:t>
            </a:r>
            <a:r>
              <a:rPr lang="en-GB" dirty="0" err="1">
                <a:solidFill>
                  <a:srgbClr val="333333"/>
                </a:solidFill>
              </a:rPr>
              <a:t>keputusan</a:t>
            </a:r>
            <a:r>
              <a:rPr lang="en-GB" dirty="0">
                <a:solidFill>
                  <a:srgbClr val="333333"/>
                </a:solidFill>
              </a:rPr>
              <a:t> yang </a:t>
            </a:r>
            <a:r>
              <a:rPr lang="en-GB" dirty="0" err="1">
                <a:solidFill>
                  <a:srgbClr val="333333"/>
                </a:solidFill>
              </a:rPr>
              <a:t>diambil</a:t>
            </a:r>
            <a:r>
              <a:rPr lang="en-GB" dirty="0">
                <a:solidFill>
                  <a:srgbClr val="333333"/>
                </a:solidFill>
              </a:rPr>
              <a:t> </a:t>
            </a:r>
            <a:r>
              <a:rPr lang="en-GB" dirty="0" err="1">
                <a:solidFill>
                  <a:srgbClr val="333333"/>
                </a:solidFill>
              </a:rPr>
              <a:t>sangat</a:t>
            </a:r>
            <a:r>
              <a:rPr lang="en-GB" dirty="0">
                <a:solidFill>
                  <a:srgbClr val="333333"/>
                </a:solidFill>
              </a:rPr>
              <a:t> </a:t>
            </a:r>
            <a:r>
              <a:rPr lang="en-GB" dirty="0" err="1">
                <a:solidFill>
                  <a:srgbClr val="333333"/>
                </a:solidFill>
              </a:rPr>
              <a:t>penting</a:t>
            </a:r>
            <a:r>
              <a:rPr lang="en-GB" dirty="0">
                <a:solidFill>
                  <a:srgbClr val="333333"/>
                </a:solidFill>
              </a:rPr>
              <a:t>, </a:t>
            </a:r>
            <a:r>
              <a:rPr lang="en-US" dirty="0" err="1">
                <a:solidFill>
                  <a:srgbClr val="333333"/>
                </a:solidFill>
              </a:rPr>
              <a:t>alangkah</a:t>
            </a:r>
            <a:r>
              <a:rPr lang="en-US" dirty="0">
                <a:solidFill>
                  <a:srgbClr val="333333"/>
                </a:solidFill>
              </a:rPr>
              <a:t> </a:t>
            </a:r>
            <a:r>
              <a:rPr lang="en-US" dirty="0" err="1">
                <a:solidFill>
                  <a:srgbClr val="333333"/>
                </a:solidFill>
              </a:rPr>
              <a:t>lebih</a:t>
            </a:r>
            <a:r>
              <a:rPr lang="en-US" dirty="0">
                <a:solidFill>
                  <a:srgbClr val="333333"/>
                </a:solidFill>
              </a:rPr>
              <a:t> </a:t>
            </a:r>
            <a:r>
              <a:rPr lang="en-US" dirty="0" err="1">
                <a:solidFill>
                  <a:srgbClr val="333333"/>
                </a:solidFill>
              </a:rPr>
              <a:t>baik</a:t>
            </a:r>
            <a:r>
              <a:rPr lang="en-US" dirty="0">
                <a:solidFill>
                  <a:srgbClr val="333333"/>
                </a:solidFill>
              </a:rPr>
              <a:t> </a:t>
            </a:r>
            <a:r>
              <a:rPr lang="en-US" dirty="0" err="1">
                <a:solidFill>
                  <a:srgbClr val="333333"/>
                </a:solidFill>
              </a:rPr>
              <a:t>jika</a:t>
            </a:r>
            <a:r>
              <a:rPr lang="en-US" dirty="0">
                <a:solidFill>
                  <a:srgbClr val="333333"/>
                </a:solidFill>
              </a:rPr>
              <a:t> </a:t>
            </a:r>
            <a:r>
              <a:rPr lang="en-US" dirty="0" err="1">
                <a:solidFill>
                  <a:srgbClr val="333333"/>
                </a:solidFill>
              </a:rPr>
              <a:t>tidak</a:t>
            </a:r>
            <a:r>
              <a:rPr lang="en-US" dirty="0">
                <a:solidFill>
                  <a:srgbClr val="333333"/>
                </a:solidFill>
              </a:rPr>
              <a:t> </a:t>
            </a:r>
            <a:r>
              <a:rPr lang="en-US" dirty="0" err="1">
                <a:solidFill>
                  <a:srgbClr val="333333"/>
                </a:solidFill>
              </a:rPr>
              <a:t>terlalu</a:t>
            </a:r>
            <a:r>
              <a:rPr lang="en-US" dirty="0">
                <a:solidFill>
                  <a:srgbClr val="333333"/>
                </a:solidFill>
              </a:rPr>
              <a:t> </a:t>
            </a:r>
            <a:r>
              <a:rPr lang="en-US" dirty="0" err="1">
                <a:solidFill>
                  <a:srgbClr val="333333"/>
                </a:solidFill>
              </a:rPr>
              <a:t>cepat</a:t>
            </a:r>
            <a:r>
              <a:rPr lang="en-US" dirty="0">
                <a:solidFill>
                  <a:srgbClr val="333333"/>
                </a:solidFill>
              </a:rPr>
              <a:t> </a:t>
            </a:r>
            <a:r>
              <a:rPr lang="en-US" dirty="0" err="1">
                <a:solidFill>
                  <a:srgbClr val="333333"/>
                </a:solidFill>
              </a:rPr>
              <a:t>membuat</a:t>
            </a:r>
            <a:r>
              <a:rPr lang="en-US" dirty="0">
                <a:solidFill>
                  <a:srgbClr val="333333"/>
                </a:solidFill>
              </a:rPr>
              <a:t> </a:t>
            </a:r>
            <a:r>
              <a:rPr lang="en-US" dirty="0" err="1">
                <a:solidFill>
                  <a:srgbClr val="333333"/>
                </a:solidFill>
              </a:rPr>
              <a:t>kesimpulan</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mempertimbangkan</a:t>
            </a:r>
            <a:r>
              <a:rPr lang="en-US" dirty="0">
                <a:solidFill>
                  <a:srgbClr val="333333"/>
                </a:solidFill>
              </a:rPr>
              <a:t> </a:t>
            </a:r>
            <a:r>
              <a:rPr lang="en-US" dirty="0" err="1">
                <a:solidFill>
                  <a:srgbClr val="333333"/>
                </a:solidFill>
              </a:rPr>
              <a:t>semua</a:t>
            </a:r>
            <a:r>
              <a:rPr lang="en-US" dirty="0">
                <a:solidFill>
                  <a:srgbClr val="333333"/>
                </a:solidFill>
              </a:rPr>
              <a:t> </a:t>
            </a:r>
            <a:r>
              <a:rPr lang="en-US" dirty="0" err="1">
                <a:solidFill>
                  <a:srgbClr val="333333"/>
                </a:solidFill>
              </a:rPr>
              <a:t>informasi</a:t>
            </a:r>
            <a:r>
              <a:rPr lang="en-US" dirty="0">
                <a:solidFill>
                  <a:srgbClr val="333333"/>
                </a:solidFill>
              </a:rPr>
              <a:t> yang </a:t>
            </a:r>
            <a:r>
              <a:rPr lang="en-US" err="1">
                <a:solidFill>
                  <a:srgbClr val="333333"/>
                </a:solidFill>
              </a:rPr>
              <a:t>relevan</a:t>
            </a:r>
            <a:r>
              <a:rPr lang="de-DE">
                <a:solidFill>
                  <a:srgbClr val="333333"/>
                </a:solidFill>
              </a:rPr>
              <a:t> </a:t>
            </a:r>
            <a:r>
              <a:rPr lang="en-GB">
                <a:solidFill>
                  <a:srgbClr val="333333"/>
                </a:solidFill>
              </a:rPr>
              <a:t>(“Lebih </a:t>
            </a:r>
            <a:r>
              <a:rPr lang="en-GB" dirty="0" err="1">
                <a:solidFill>
                  <a:srgbClr val="333333"/>
                </a:solidFill>
              </a:rPr>
              <a:t>baik</a:t>
            </a:r>
            <a:r>
              <a:rPr lang="en-GB" dirty="0">
                <a:solidFill>
                  <a:srgbClr val="333333"/>
                </a:solidFill>
              </a:rPr>
              <a:t> </a:t>
            </a:r>
            <a:r>
              <a:rPr lang="en-GB" dirty="0" err="1">
                <a:solidFill>
                  <a:srgbClr val="333333"/>
                </a:solidFill>
              </a:rPr>
              <a:t>aman</a:t>
            </a:r>
            <a:r>
              <a:rPr lang="en-GB" dirty="0">
                <a:solidFill>
                  <a:srgbClr val="333333"/>
                </a:solidFill>
              </a:rPr>
              <a:t> </a:t>
            </a:r>
            <a:r>
              <a:rPr lang="en-GB" err="1">
                <a:solidFill>
                  <a:srgbClr val="333333"/>
                </a:solidFill>
              </a:rPr>
              <a:t>daripada</a:t>
            </a:r>
            <a:r>
              <a:rPr lang="en-GB">
                <a:solidFill>
                  <a:srgbClr val="333333"/>
                </a:solidFill>
              </a:rPr>
              <a:t> menyesal”).</a:t>
            </a:r>
            <a:endParaRPr lang="de-DE"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59</a:t>
            </a:fld>
            <a:endParaRPr lang="de-DE" altLang="de-DE">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defRPr/>
            </a:pPr>
            <a:r>
              <a:rPr lang="en-GB" dirty="0" err="1">
                <a:solidFill>
                  <a:srgbClr val="333333"/>
                </a:solidFill>
              </a:rPr>
              <a:t>Saat</a:t>
            </a:r>
            <a:r>
              <a:rPr lang="en-GB" dirty="0">
                <a:solidFill>
                  <a:srgbClr val="333333"/>
                </a:solidFill>
              </a:rPr>
              <a:t> </a:t>
            </a:r>
            <a:r>
              <a:rPr lang="en-GB" dirty="0" err="1">
                <a:solidFill>
                  <a:srgbClr val="333333"/>
                </a:solidFill>
              </a:rPr>
              <a:t>keputusan</a:t>
            </a:r>
            <a:r>
              <a:rPr lang="en-GB" dirty="0">
                <a:solidFill>
                  <a:srgbClr val="333333"/>
                </a:solidFill>
              </a:rPr>
              <a:t> yang </a:t>
            </a:r>
            <a:r>
              <a:rPr lang="en-GB" dirty="0" err="1">
                <a:solidFill>
                  <a:srgbClr val="333333"/>
                </a:solidFill>
              </a:rPr>
              <a:t>diambil</a:t>
            </a:r>
            <a:r>
              <a:rPr lang="en-GB" dirty="0">
                <a:solidFill>
                  <a:srgbClr val="333333"/>
                </a:solidFill>
              </a:rPr>
              <a:t> </a:t>
            </a:r>
            <a:r>
              <a:rPr lang="en-GB" dirty="0" err="1">
                <a:solidFill>
                  <a:srgbClr val="333333"/>
                </a:solidFill>
              </a:rPr>
              <a:t>sangat</a:t>
            </a:r>
            <a:r>
              <a:rPr lang="en-GB" dirty="0">
                <a:solidFill>
                  <a:srgbClr val="333333"/>
                </a:solidFill>
              </a:rPr>
              <a:t> </a:t>
            </a:r>
            <a:r>
              <a:rPr lang="en-GB" dirty="0" err="1">
                <a:solidFill>
                  <a:srgbClr val="333333"/>
                </a:solidFill>
              </a:rPr>
              <a:t>penting</a:t>
            </a:r>
            <a:r>
              <a:rPr lang="en-GB" dirty="0">
                <a:solidFill>
                  <a:srgbClr val="333333"/>
                </a:solidFill>
              </a:rPr>
              <a:t>, </a:t>
            </a:r>
            <a:r>
              <a:rPr lang="en-US" dirty="0" err="1">
                <a:solidFill>
                  <a:srgbClr val="333333"/>
                </a:solidFill>
              </a:rPr>
              <a:t>alangkah</a:t>
            </a:r>
            <a:r>
              <a:rPr lang="en-US" dirty="0">
                <a:solidFill>
                  <a:srgbClr val="333333"/>
                </a:solidFill>
              </a:rPr>
              <a:t> </a:t>
            </a:r>
            <a:r>
              <a:rPr lang="en-US" dirty="0" err="1">
                <a:solidFill>
                  <a:srgbClr val="333333"/>
                </a:solidFill>
              </a:rPr>
              <a:t>lebih</a:t>
            </a:r>
            <a:r>
              <a:rPr lang="en-US" dirty="0">
                <a:solidFill>
                  <a:srgbClr val="333333"/>
                </a:solidFill>
              </a:rPr>
              <a:t> </a:t>
            </a:r>
            <a:r>
              <a:rPr lang="en-US" dirty="0" err="1">
                <a:solidFill>
                  <a:srgbClr val="333333"/>
                </a:solidFill>
              </a:rPr>
              <a:t>baik</a:t>
            </a:r>
            <a:r>
              <a:rPr lang="en-US" dirty="0">
                <a:solidFill>
                  <a:srgbClr val="333333"/>
                </a:solidFill>
              </a:rPr>
              <a:t> </a:t>
            </a:r>
            <a:r>
              <a:rPr lang="en-US" dirty="0" err="1">
                <a:solidFill>
                  <a:srgbClr val="333333"/>
                </a:solidFill>
              </a:rPr>
              <a:t>jika</a:t>
            </a:r>
            <a:r>
              <a:rPr lang="en-US" dirty="0">
                <a:solidFill>
                  <a:srgbClr val="333333"/>
                </a:solidFill>
              </a:rPr>
              <a:t> </a:t>
            </a:r>
            <a:r>
              <a:rPr lang="en-US" dirty="0" err="1">
                <a:solidFill>
                  <a:srgbClr val="333333"/>
                </a:solidFill>
              </a:rPr>
              <a:t>tidak</a:t>
            </a:r>
            <a:r>
              <a:rPr lang="en-US" dirty="0">
                <a:solidFill>
                  <a:srgbClr val="333333"/>
                </a:solidFill>
              </a:rPr>
              <a:t> </a:t>
            </a:r>
            <a:r>
              <a:rPr lang="en-US" dirty="0" err="1">
                <a:solidFill>
                  <a:srgbClr val="333333"/>
                </a:solidFill>
              </a:rPr>
              <a:t>terlalu</a:t>
            </a:r>
            <a:r>
              <a:rPr lang="en-US" dirty="0">
                <a:solidFill>
                  <a:srgbClr val="333333"/>
                </a:solidFill>
              </a:rPr>
              <a:t> </a:t>
            </a:r>
            <a:r>
              <a:rPr lang="en-US" dirty="0" err="1">
                <a:solidFill>
                  <a:srgbClr val="333333"/>
                </a:solidFill>
              </a:rPr>
              <a:t>cepat</a:t>
            </a:r>
            <a:r>
              <a:rPr lang="en-US" dirty="0">
                <a:solidFill>
                  <a:srgbClr val="333333"/>
                </a:solidFill>
              </a:rPr>
              <a:t> </a:t>
            </a:r>
            <a:r>
              <a:rPr lang="en-US" dirty="0" err="1">
                <a:solidFill>
                  <a:srgbClr val="333333"/>
                </a:solidFill>
              </a:rPr>
              <a:t>membuat</a:t>
            </a:r>
            <a:r>
              <a:rPr lang="en-US" dirty="0">
                <a:solidFill>
                  <a:srgbClr val="333333"/>
                </a:solidFill>
              </a:rPr>
              <a:t> </a:t>
            </a:r>
            <a:r>
              <a:rPr lang="en-US" dirty="0" err="1">
                <a:solidFill>
                  <a:srgbClr val="333333"/>
                </a:solidFill>
              </a:rPr>
              <a:t>kesimpulan</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mempertimbangkan</a:t>
            </a:r>
            <a:r>
              <a:rPr lang="en-US" dirty="0">
                <a:solidFill>
                  <a:srgbClr val="333333"/>
                </a:solidFill>
              </a:rPr>
              <a:t> </a:t>
            </a:r>
            <a:r>
              <a:rPr lang="en-US" dirty="0" err="1">
                <a:solidFill>
                  <a:srgbClr val="333333"/>
                </a:solidFill>
              </a:rPr>
              <a:t>semua</a:t>
            </a:r>
            <a:r>
              <a:rPr lang="en-US" dirty="0">
                <a:solidFill>
                  <a:srgbClr val="333333"/>
                </a:solidFill>
              </a:rPr>
              <a:t> </a:t>
            </a:r>
            <a:r>
              <a:rPr lang="en-US" dirty="0" err="1">
                <a:solidFill>
                  <a:srgbClr val="333333"/>
                </a:solidFill>
              </a:rPr>
              <a:t>informasi</a:t>
            </a:r>
            <a:r>
              <a:rPr lang="en-US" dirty="0">
                <a:solidFill>
                  <a:srgbClr val="333333"/>
                </a:solidFill>
              </a:rPr>
              <a:t> yang </a:t>
            </a:r>
            <a:r>
              <a:rPr lang="en-US" err="1">
                <a:solidFill>
                  <a:srgbClr val="333333"/>
                </a:solidFill>
              </a:rPr>
              <a:t>relevan</a:t>
            </a:r>
            <a:r>
              <a:rPr lang="de-DE">
                <a:solidFill>
                  <a:srgbClr val="333333"/>
                </a:solidFill>
              </a:rPr>
              <a:t> </a:t>
            </a:r>
            <a:r>
              <a:rPr lang="en-GB">
                <a:solidFill>
                  <a:srgbClr val="333333"/>
                </a:solidFill>
              </a:rPr>
              <a:t>(“Lebih </a:t>
            </a:r>
            <a:r>
              <a:rPr lang="en-GB" dirty="0" err="1">
                <a:solidFill>
                  <a:srgbClr val="333333"/>
                </a:solidFill>
              </a:rPr>
              <a:t>baik</a:t>
            </a:r>
            <a:r>
              <a:rPr lang="en-GB" dirty="0">
                <a:solidFill>
                  <a:srgbClr val="333333"/>
                </a:solidFill>
              </a:rPr>
              <a:t> </a:t>
            </a:r>
            <a:r>
              <a:rPr lang="en-GB" dirty="0" err="1">
                <a:solidFill>
                  <a:srgbClr val="333333"/>
                </a:solidFill>
              </a:rPr>
              <a:t>aman</a:t>
            </a:r>
            <a:r>
              <a:rPr lang="en-GB" dirty="0">
                <a:solidFill>
                  <a:srgbClr val="333333"/>
                </a:solidFill>
              </a:rPr>
              <a:t> </a:t>
            </a:r>
            <a:r>
              <a:rPr lang="en-GB" err="1">
                <a:solidFill>
                  <a:srgbClr val="333333"/>
                </a:solidFill>
              </a:rPr>
              <a:t>daripada</a:t>
            </a:r>
            <a:r>
              <a:rPr lang="en-GB">
                <a:solidFill>
                  <a:srgbClr val="333333"/>
                </a:solidFill>
              </a:rPr>
              <a:t> menyesal”).</a:t>
            </a:r>
            <a:endParaRPr 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de-DE" dirty="0">
                <a:solidFill>
                  <a:srgbClr val="004992"/>
                </a:solidFill>
              </a:rPr>
              <a:t>Contoh:</a:t>
            </a:r>
            <a:r>
              <a:rPr lang="de-DE" dirty="0">
                <a:solidFill>
                  <a:srgbClr val="333333"/>
                </a:solidFill>
              </a:rPr>
              <a:t> </a:t>
            </a:r>
            <a:r>
              <a:rPr lang="id-ID" dirty="0">
                <a:solidFill>
                  <a:srgbClr val="333333"/>
                </a:solidFill>
              </a:rPr>
              <a:t>Seseorang berbicara dengan sangat perlahan dan memiliki ekspresi wajah diam</a:t>
            </a:r>
            <a:r>
              <a:rPr lang="en-GB" dirty="0">
                <a:solidFill>
                  <a:srgbClr val="333333"/>
                </a:solidFill>
              </a:rPr>
              <a:t>. </a:t>
            </a:r>
            <a:r>
              <a:rPr lang="en-GB" i="1" dirty="0" err="1">
                <a:solidFill>
                  <a:srgbClr val="004992"/>
                </a:solidFill>
              </a:rPr>
              <a:t>Gangguan</a:t>
            </a:r>
            <a:r>
              <a:rPr lang="en-GB" i="1" dirty="0">
                <a:solidFill>
                  <a:srgbClr val="004992"/>
                </a:solidFill>
              </a:rPr>
              <a:t> mental</a:t>
            </a:r>
            <a:r>
              <a:rPr lang="de-DE" i="1" dirty="0">
                <a:solidFill>
                  <a:srgbClr val="004992"/>
                </a:solidFill>
              </a:rPr>
              <a:t>? Penyakit saraf?</a:t>
            </a:r>
          </a:p>
          <a:p>
            <a:pPr marL="285750" lvl="0" indent="-285750" defTabSz="914400" fontAlgn="base">
              <a:lnSpc>
                <a:spcPct val="100000"/>
              </a:lnSpc>
              <a:spcBef>
                <a:spcPts val="1200"/>
              </a:spcBef>
              <a:buClr>
                <a:srgbClr val="000000"/>
              </a:buClr>
              <a:buFont typeface="WingDings"/>
              <a:buChar char=""/>
              <a:defRPr/>
            </a:pPr>
            <a:r>
              <a:rPr lang="en-GB" dirty="0" err="1">
                <a:solidFill>
                  <a:srgbClr val="333333"/>
                </a:solidFill>
              </a:rPr>
              <a:t>Berhati-hatilah</a:t>
            </a:r>
            <a:r>
              <a:rPr lang="en-GB" dirty="0">
                <a:solidFill>
                  <a:srgbClr val="333333"/>
                </a:solidFill>
              </a:rPr>
              <a:t>, </a:t>
            </a:r>
            <a:r>
              <a:rPr lang="en-GB" dirty="0" err="1">
                <a:solidFill>
                  <a:srgbClr val="333333"/>
                </a:solidFill>
              </a:rPr>
              <a:t>jangan</a:t>
            </a:r>
            <a:r>
              <a:rPr lang="en-GB" dirty="0">
                <a:solidFill>
                  <a:srgbClr val="333333"/>
                </a:solidFill>
              </a:rPr>
              <a:t> </a:t>
            </a:r>
            <a:r>
              <a:rPr lang="en-GB" dirty="0" err="1">
                <a:solidFill>
                  <a:srgbClr val="333333"/>
                </a:solidFill>
              </a:rPr>
              <a:t>terlalu</a:t>
            </a:r>
            <a:r>
              <a:rPr lang="en-GB" dirty="0">
                <a:solidFill>
                  <a:srgbClr val="333333"/>
                </a:solidFill>
              </a:rPr>
              <a:t> </a:t>
            </a:r>
            <a:r>
              <a:rPr lang="en-GB" dirty="0" err="1">
                <a:solidFill>
                  <a:srgbClr val="333333"/>
                </a:solidFill>
              </a:rPr>
              <a:t>cepat</a:t>
            </a:r>
            <a:r>
              <a:rPr lang="en-GB" dirty="0">
                <a:solidFill>
                  <a:srgbClr val="333333"/>
                </a:solidFill>
              </a:rPr>
              <a:t> </a:t>
            </a:r>
            <a:r>
              <a:rPr lang="en-GB" dirty="0" err="1">
                <a:solidFill>
                  <a:srgbClr val="333333"/>
                </a:solidFill>
              </a:rPr>
              <a:t>membuat</a:t>
            </a:r>
            <a:r>
              <a:rPr lang="en-GB" dirty="0">
                <a:solidFill>
                  <a:srgbClr val="333333"/>
                </a:solidFill>
              </a:rPr>
              <a:t> </a:t>
            </a:r>
            <a:r>
              <a:rPr lang="en-GB" dirty="0" err="1">
                <a:solidFill>
                  <a:srgbClr val="333333"/>
                </a:solidFill>
              </a:rPr>
              <a:t>kesimpulan</a:t>
            </a:r>
            <a:r>
              <a:rPr lang="en-GB" dirty="0">
                <a:solidFill>
                  <a:srgbClr val="333333"/>
                </a:solidFill>
              </a:rPr>
              <a:t>: </a:t>
            </a:r>
            <a:br>
              <a:rPr lang="en-GB" dirty="0">
                <a:solidFill>
                  <a:srgbClr val="333333"/>
                </a:solidFill>
              </a:rPr>
            </a:br>
            <a:r>
              <a:rPr lang="en-GB" i="1" dirty="0" err="1">
                <a:solidFill>
                  <a:srgbClr val="004992"/>
                </a:solidFill>
              </a:rPr>
              <a:t>Gejala</a:t>
            </a:r>
            <a:r>
              <a:rPr lang="en-GB" i="1" dirty="0">
                <a:solidFill>
                  <a:srgbClr val="004992"/>
                </a:solidFill>
              </a:rPr>
              <a:t> </a:t>
            </a:r>
            <a:r>
              <a:rPr lang="en-GB" i="1" dirty="0" err="1">
                <a:solidFill>
                  <a:srgbClr val="004992"/>
                </a:solidFill>
              </a:rPr>
              <a:t>ini</a:t>
            </a:r>
            <a:r>
              <a:rPr lang="en-GB" i="1" dirty="0">
                <a:solidFill>
                  <a:srgbClr val="004992"/>
                </a:solidFill>
              </a:rPr>
              <a:t> </a:t>
            </a:r>
            <a:r>
              <a:rPr lang="en-GB" i="1" dirty="0" err="1">
                <a:solidFill>
                  <a:srgbClr val="004992"/>
                </a:solidFill>
              </a:rPr>
              <a:t>mungkin</a:t>
            </a:r>
            <a:r>
              <a:rPr lang="en-GB" i="1" dirty="0">
                <a:solidFill>
                  <a:srgbClr val="004992"/>
                </a:solidFill>
              </a:rPr>
              <a:t> </a:t>
            </a:r>
            <a:r>
              <a:rPr lang="en-GB" i="1" dirty="0" err="1">
                <a:solidFill>
                  <a:srgbClr val="004992"/>
                </a:solidFill>
              </a:rPr>
              <a:t>disebabkan</a:t>
            </a:r>
            <a:r>
              <a:rPr lang="en-GB" i="1" dirty="0">
                <a:solidFill>
                  <a:srgbClr val="004992"/>
                </a:solidFill>
              </a:rPr>
              <a:t> </a:t>
            </a:r>
            <a:r>
              <a:rPr lang="en-GB" i="1" dirty="0" err="1">
                <a:solidFill>
                  <a:srgbClr val="004992"/>
                </a:solidFill>
              </a:rPr>
              <a:t>karena</a:t>
            </a:r>
            <a:r>
              <a:rPr lang="en-GB" i="1" dirty="0">
                <a:solidFill>
                  <a:srgbClr val="004992"/>
                </a:solidFill>
              </a:rPr>
              <a:t> </a:t>
            </a:r>
            <a:r>
              <a:rPr lang="en-GB" i="1" dirty="0" err="1">
                <a:solidFill>
                  <a:srgbClr val="004992"/>
                </a:solidFill>
              </a:rPr>
              <a:t>efek</a:t>
            </a:r>
            <a:r>
              <a:rPr lang="en-GB" i="1" dirty="0">
                <a:solidFill>
                  <a:srgbClr val="004992"/>
                </a:solidFill>
              </a:rPr>
              <a:t> </a:t>
            </a:r>
            <a:r>
              <a:rPr lang="en-GB" i="1" dirty="0" err="1">
                <a:solidFill>
                  <a:srgbClr val="004992"/>
                </a:solidFill>
              </a:rPr>
              <a:t>samping</a:t>
            </a:r>
            <a:r>
              <a:rPr lang="en-GB" i="1" dirty="0">
                <a:solidFill>
                  <a:srgbClr val="004992"/>
                </a:solidFill>
              </a:rPr>
              <a:t> </a:t>
            </a:r>
            <a:r>
              <a:rPr lang="en-GB" i="1" dirty="0" err="1">
                <a:solidFill>
                  <a:srgbClr val="004992"/>
                </a:solidFill>
              </a:rPr>
              <a:t>obat</a:t>
            </a:r>
            <a:r>
              <a:rPr lang="en-GB" i="1" dirty="0">
                <a:solidFill>
                  <a:srgbClr val="004992"/>
                </a:solidFill>
              </a:rPr>
              <a:t>.</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60</a:t>
            </a:fld>
            <a:endParaRPr lang="de-DE" altLang="de-DE">
              <a:latin typeface="+mn-lt"/>
              <a:cs typeface="+mn-cs"/>
            </a:endParaRPr>
          </a:p>
        </p:txBody>
      </p:sp>
    </p:spTree>
    <p:extLst>
      <p:ext uri="{BB962C8B-B14F-4D97-AF65-F5344CB8AC3E}">
        <p14:creationId xmlns:p14="http://schemas.microsoft.com/office/powerpoint/2010/main" val="10964812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defRPr/>
            </a:pPr>
            <a:r>
              <a:rPr lang="en-GB" dirty="0" err="1">
                <a:solidFill>
                  <a:srgbClr val="333333"/>
                </a:solidFill>
              </a:rPr>
              <a:t>Saat</a:t>
            </a:r>
            <a:r>
              <a:rPr lang="en-GB" dirty="0">
                <a:solidFill>
                  <a:srgbClr val="333333"/>
                </a:solidFill>
              </a:rPr>
              <a:t> </a:t>
            </a:r>
            <a:r>
              <a:rPr lang="en-GB" dirty="0" err="1">
                <a:solidFill>
                  <a:srgbClr val="333333"/>
                </a:solidFill>
              </a:rPr>
              <a:t>keputusan</a:t>
            </a:r>
            <a:r>
              <a:rPr lang="en-GB" dirty="0">
                <a:solidFill>
                  <a:srgbClr val="333333"/>
                </a:solidFill>
              </a:rPr>
              <a:t> yang </a:t>
            </a:r>
            <a:r>
              <a:rPr lang="en-GB" dirty="0" err="1">
                <a:solidFill>
                  <a:srgbClr val="333333"/>
                </a:solidFill>
              </a:rPr>
              <a:t>diambil</a:t>
            </a:r>
            <a:r>
              <a:rPr lang="en-GB" dirty="0">
                <a:solidFill>
                  <a:srgbClr val="333333"/>
                </a:solidFill>
              </a:rPr>
              <a:t> </a:t>
            </a:r>
            <a:r>
              <a:rPr lang="en-GB" dirty="0" err="1">
                <a:solidFill>
                  <a:srgbClr val="333333"/>
                </a:solidFill>
              </a:rPr>
              <a:t>sangat</a:t>
            </a:r>
            <a:r>
              <a:rPr lang="en-GB" dirty="0">
                <a:solidFill>
                  <a:srgbClr val="333333"/>
                </a:solidFill>
              </a:rPr>
              <a:t> </a:t>
            </a:r>
            <a:r>
              <a:rPr lang="en-GB" dirty="0" err="1">
                <a:solidFill>
                  <a:srgbClr val="333333"/>
                </a:solidFill>
              </a:rPr>
              <a:t>penting</a:t>
            </a:r>
            <a:r>
              <a:rPr lang="en-GB" dirty="0">
                <a:solidFill>
                  <a:srgbClr val="333333"/>
                </a:solidFill>
              </a:rPr>
              <a:t>, </a:t>
            </a:r>
            <a:r>
              <a:rPr lang="en-US" dirty="0" err="1">
                <a:solidFill>
                  <a:srgbClr val="333333"/>
                </a:solidFill>
              </a:rPr>
              <a:t>alangkah</a:t>
            </a:r>
            <a:r>
              <a:rPr lang="en-US" dirty="0">
                <a:solidFill>
                  <a:srgbClr val="333333"/>
                </a:solidFill>
              </a:rPr>
              <a:t> </a:t>
            </a:r>
            <a:r>
              <a:rPr lang="en-US" dirty="0" err="1">
                <a:solidFill>
                  <a:srgbClr val="333333"/>
                </a:solidFill>
              </a:rPr>
              <a:t>lebih</a:t>
            </a:r>
            <a:r>
              <a:rPr lang="en-US" dirty="0">
                <a:solidFill>
                  <a:srgbClr val="333333"/>
                </a:solidFill>
              </a:rPr>
              <a:t> </a:t>
            </a:r>
            <a:r>
              <a:rPr lang="en-US" dirty="0" err="1">
                <a:solidFill>
                  <a:srgbClr val="333333"/>
                </a:solidFill>
              </a:rPr>
              <a:t>baik</a:t>
            </a:r>
            <a:r>
              <a:rPr lang="en-US" dirty="0">
                <a:solidFill>
                  <a:srgbClr val="333333"/>
                </a:solidFill>
              </a:rPr>
              <a:t> </a:t>
            </a:r>
            <a:r>
              <a:rPr lang="en-US" dirty="0" err="1">
                <a:solidFill>
                  <a:srgbClr val="333333"/>
                </a:solidFill>
              </a:rPr>
              <a:t>jika</a:t>
            </a:r>
            <a:r>
              <a:rPr lang="en-US" dirty="0">
                <a:solidFill>
                  <a:srgbClr val="333333"/>
                </a:solidFill>
              </a:rPr>
              <a:t> </a:t>
            </a:r>
            <a:r>
              <a:rPr lang="en-US" dirty="0" err="1">
                <a:solidFill>
                  <a:srgbClr val="333333"/>
                </a:solidFill>
              </a:rPr>
              <a:t>tidak</a:t>
            </a:r>
            <a:r>
              <a:rPr lang="en-US" dirty="0">
                <a:solidFill>
                  <a:srgbClr val="333333"/>
                </a:solidFill>
              </a:rPr>
              <a:t> </a:t>
            </a:r>
            <a:r>
              <a:rPr lang="en-US" dirty="0" err="1">
                <a:solidFill>
                  <a:srgbClr val="333333"/>
                </a:solidFill>
              </a:rPr>
              <a:t>terlalu</a:t>
            </a:r>
            <a:r>
              <a:rPr lang="en-US" dirty="0">
                <a:solidFill>
                  <a:srgbClr val="333333"/>
                </a:solidFill>
              </a:rPr>
              <a:t> </a:t>
            </a:r>
            <a:r>
              <a:rPr lang="en-US" dirty="0" err="1">
                <a:solidFill>
                  <a:srgbClr val="333333"/>
                </a:solidFill>
              </a:rPr>
              <a:t>cepat</a:t>
            </a:r>
            <a:r>
              <a:rPr lang="en-US" dirty="0">
                <a:solidFill>
                  <a:srgbClr val="333333"/>
                </a:solidFill>
              </a:rPr>
              <a:t> </a:t>
            </a:r>
            <a:r>
              <a:rPr lang="en-US" dirty="0" err="1">
                <a:solidFill>
                  <a:srgbClr val="333333"/>
                </a:solidFill>
              </a:rPr>
              <a:t>membuat</a:t>
            </a:r>
            <a:r>
              <a:rPr lang="en-US" dirty="0">
                <a:solidFill>
                  <a:srgbClr val="333333"/>
                </a:solidFill>
              </a:rPr>
              <a:t> </a:t>
            </a:r>
            <a:r>
              <a:rPr lang="en-US" dirty="0" err="1">
                <a:solidFill>
                  <a:srgbClr val="333333"/>
                </a:solidFill>
              </a:rPr>
              <a:t>kesimpulan</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mempertimbangkan</a:t>
            </a:r>
            <a:r>
              <a:rPr lang="en-US" dirty="0">
                <a:solidFill>
                  <a:srgbClr val="333333"/>
                </a:solidFill>
              </a:rPr>
              <a:t> </a:t>
            </a:r>
            <a:r>
              <a:rPr lang="en-US" dirty="0" err="1">
                <a:solidFill>
                  <a:srgbClr val="333333"/>
                </a:solidFill>
              </a:rPr>
              <a:t>semua</a:t>
            </a:r>
            <a:r>
              <a:rPr lang="en-US" dirty="0">
                <a:solidFill>
                  <a:srgbClr val="333333"/>
                </a:solidFill>
              </a:rPr>
              <a:t> </a:t>
            </a:r>
            <a:r>
              <a:rPr lang="en-US" dirty="0" err="1">
                <a:solidFill>
                  <a:srgbClr val="333333"/>
                </a:solidFill>
              </a:rPr>
              <a:t>informasi</a:t>
            </a:r>
            <a:r>
              <a:rPr lang="en-US" dirty="0">
                <a:solidFill>
                  <a:srgbClr val="333333"/>
                </a:solidFill>
              </a:rPr>
              <a:t> yang </a:t>
            </a:r>
            <a:r>
              <a:rPr lang="en-US" err="1">
                <a:solidFill>
                  <a:srgbClr val="333333"/>
                </a:solidFill>
              </a:rPr>
              <a:t>relevan</a:t>
            </a:r>
            <a:r>
              <a:rPr lang="de-DE">
                <a:solidFill>
                  <a:srgbClr val="333333"/>
                </a:solidFill>
              </a:rPr>
              <a:t> </a:t>
            </a:r>
            <a:r>
              <a:rPr lang="en-GB">
                <a:solidFill>
                  <a:srgbClr val="333333"/>
                </a:solidFill>
              </a:rPr>
              <a:t>(“Lebih </a:t>
            </a:r>
            <a:r>
              <a:rPr lang="en-GB" dirty="0" err="1">
                <a:solidFill>
                  <a:srgbClr val="333333"/>
                </a:solidFill>
              </a:rPr>
              <a:t>baik</a:t>
            </a:r>
            <a:r>
              <a:rPr lang="en-GB" dirty="0">
                <a:solidFill>
                  <a:srgbClr val="333333"/>
                </a:solidFill>
              </a:rPr>
              <a:t> </a:t>
            </a:r>
            <a:r>
              <a:rPr lang="en-GB" dirty="0" err="1">
                <a:solidFill>
                  <a:srgbClr val="333333"/>
                </a:solidFill>
              </a:rPr>
              <a:t>aman</a:t>
            </a:r>
            <a:r>
              <a:rPr lang="en-GB" dirty="0">
                <a:solidFill>
                  <a:srgbClr val="333333"/>
                </a:solidFill>
              </a:rPr>
              <a:t> </a:t>
            </a:r>
            <a:r>
              <a:rPr lang="en-GB" err="1">
                <a:solidFill>
                  <a:srgbClr val="333333"/>
                </a:solidFill>
              </a:rPr>
              <a:t>daripada</a:t>
            </a:r>
            <a:r>
              <a:rPr lang="en-GB">
                <a:solidFill>
                  <a:srgbClr val="333333"/>
                </a:solidFill>
              </a:rPr>
              <a:t> menyesal”).</a:t>
            </a:r>
            <a:endParaRPr 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de-DE" dirty="0">
                <a:solidFill>
                  <a:srgbClr val="004992"/>
                </a:solidFill>
              </a:rPr>
              <a:t>Contoh:</a:t>
            </a:r>
            <a:r>
              <a:rPr lang="de-DE" dirty="0">
                <a:solidFill>
                  <a:srgbClr val="333333"/>
                </a:solidFill>
              </a:rPr>
              <a:t> </a:t>
            </a:r>
            <a:r>
              <a:rPr lang="id-ID" dirty="0">
                <a:solidFill>
                  <a:srgbClr val="333333"/>
                </a:solidFill>
              </a:rPr>
              <a:t>Seseorang berbicara dengan sangat perlahan dan memiliki ekspresi wajah diam</a:t>
            </a:r>
            <a:r>
              <a:rPr lang="en-GB" dirty="0">
                <a:solidFill>
                  <a:srgbClr val="333333"/>
                </a:solidFill>
              </a:rPr>
              <a:t>. </a:t>
            </a:r>
            <a:r>
              <a:rPr lang="en-GB" i="1" dirty="0" err="1">
                <a:solidFill>
                  <a:srgbClr val="004992"/>
                </a:solidFill>
              </a:rPr>
              <a:t>Gangguan</a:t>
            </a:r>
            <a:r>
              <a:rPr lang="en-GB" i="1" dirty="0">
                <a:solidFill>
                  <a:srgbClr val="004992"/>
                </a:solidFill>
              </a:rPr>
              <a:t> mental</a:t>
            </a:r>
            <a:r>
              <a:rPr lang="de-DE" i="1" dirty="0">
                <a:solidFill>
                  <a:srgbClr val="004992"/>
                </a:solidFill>
              </a:rPr>
              <a:t>? Penyakit saraf?</a:t>
            </a:r>
          </a:p>
          <a:p>
            <a:pPr marL="285750" lvl="0" indent="-285750" defTabSz="914400" fontAlgn="base">
              <a:lnSpc>
                <a:spcPct val="100000"/>
              </a:lnSpc>
              <a:spcBef>
                <a:spcPts val="1200"/>
              </a:spcBef>
              <a:buClr>
                <a:srgbClr val="000000"/>
              </a:buClr>
              <a:buFont typeface="WingDings"/>
              <a:buChar char=""/>
              <a:defRPr/>
            </a:pPr>
            <a:r>
              <a:rPr lang="en-GB" dirty="0" err="1">
                <a:solidFill>
                  <a:srgbClr val="333333"/>
                </a:solidFill>
              </a:rPr>
              <a:t>Berhati-hatilah</a:t>
            </a:r>
            <a:r>
              <a:rPr lang="en-GB" dirty="0">
                <a:solidFill>
                  <a:srgbClr val="333333"/>
                </a:solidFill>
              </a:rPr>
              <a:t>, </a:t>
            </a:r>
            <a:r>
              <a:rPr lang="en-GB" dirty="0" err="1">
                <a:solidFill>
                  <a:srgbClr val="333333"/>
                </a:solidFill>
              </a:rPr>
              <a:t>jangan</a:t>
            </a:r>
            <a:r>
              <a:rPr lang="en-GB" dirty="0">
                <a:solidFill>
                  <a:srgbClr val="333333"/>
                </a:solidFill>
              </a:rPr>
              <a:t> </a:t>
            </a:r>
            <a:r>
              <a:rPr lang="en-GB" dirty="0" err="1">
                <a:solidFill>
                  <a:srgbClr val="333333"/>
                </a:solidFill>
              </a:rPr>
              <a:t>terlalu</a:t>
            </a:r>
            <a:r>
              <a:rPr lang="en-GB" dirty="0">
                <a:solidFill>
                  <a:srgbClr val="333333"/>
                </a:solidFill>
              </a:rPr>
              <a:t> </a:t>
            </a:r>
            <a:r>
              <a:rPr lang="en-GB" dirty="0" err="1">
                <a:solidFill>
                  <a:srgbClr val="333333"/>
                </a:solidFill>
              </a:rPr>
              <a:t>cepat</a:t>
            </a:r>
            <a:r>
              <a:rPr lang="en-GB" dirty="0">
                <a:solidFill>
                  <a:srgbClr val="333333"/>
                </a:solidFill>
              </a:rPr>
              <a:t> </a:t>
            </a:r>
            <a:r>
              <a:rPr lang="en-GB" dirty="0" err="1">
                <a:solidFill>
                  <a:srgbClr val="333333"/>
                </a:solidFill>
              </a:rPr>
              <a:t>membuat</a:t>
            </a:r>
            <a:r>
              <a:rPr lang="en-GB" dirty="0">
                <a:solidFill>
                  <a:srgbClr val="333333"/>
                </a:solidFill>
              </a:rPr>
              <a:t> </a:t>
            </a:r>
            <a:r>
              <a:rPr lang="en-GB" dirty="0" err="1">
                <a:solidFill>
                  <a:srgbClr val="333333"/>
                </a:solidFill>
              </a:rPr>
              <a:t>kesimpulan</a:t>
            </a:r>
            <a:r>
              <a:rPr lang="en-GB" dirty="0">
                <a:solidFill>
                  <a:srgbClr val="333333"/>
                </a:solidFill>
              </a:rPr>
              <a:t>: </a:t>
            </a:r>
            <a:br>
              <a:rPr lang="en-GB" dirty="0">
                <a:solidFill>
                  <a:srgbClr val="333333"/>
                </a:solidFill>
              </a:rPr>
            </a:br>
            <a:r>
              <a:rPr lang="en-GB" i="1" dirty="0" err="1">
                <a:solidFill>
                  <a:srgbClr val="004992"/>
                </a:solidFill>
              </a:rPr>
              <a:t>Gejala</a:t>
            </a:r>
            <a:r>
              <a:rPr lang="en-GB" i="1" dirty="0">
                <a:solidFill>
                  <a:srgbClr val="004992"/>
                </a:solidFill>
              </a:rPr>
              <a:t> </a:t>
            </a:r>
            <a:r>
              <a:rPr lang="en-GB" i="1" dirty="0" err="1">
                <a:solidFill>
                  <a:srgbClr val="004992"/>
                </a:solidFill>
              </a:rPr>
              <a:t>ini</a:t>
            </a:r>
            <a:r>
              <a:rPr lang="en-GB" i="1" dirty="0">
                <a:solidFill>
                  <a:srgbClr val="004992"/>
                </a:solidFill>
              </a:rPr>
              <a:t> </a:t>
            </a:r>
            <a:r>
              <a:rPr lang="en-GB" i="1" dirty="0" err="1">
                <a:solidFill>
                  <a:srgbClr val="004992"/>
                </a:solidFill>
              </a:rPr>
              <a:t>mungkin</a:t>
            </a:r>
            <a:r>
              <a:rPr lang="en-GB" i="1" dirty="0">
                <a:solidFill>
                  <a:srgbClr val="004992"/>
                </a:solidFill>
              </a:rPr>
              <a:t> </a:t>
            </a:r>
            <a:r>
              <a:rPr lang="en-GB" i="1" dirty="0" err="1">
                <a:solidFill>
                  <a:srgbClr val="004992"/>
                </a:solidFill>
              </a:rPr>
              <a:t>disebabkan</a:t>
            </a:r>
            <a:r>
              <a:rPr lang="en-GB" i="1" dirty="0">
                <a:solidFill>
                  <a:srgbClr val="004992"/>
                </a:solidFill>
              </a:rPr>
              <a:t> </a:t>
            </a:r>
            <a:r>
              <a:rPr lang="en-GB" i="1" dirty="0" err="1">
                <a:solidFill>
                  <a:srgbClr val="004992"/>
                </a:solidFill>
              </a:rPr>
              <a:t>karena</a:t>
            </a:r>
            <a:r>
              <a:rPr lang="en-GB" i="1" dirty="0">
                <a:solidFill>
                  <a:srgbClr val="004992"/>
                </a:solidFill>
              </a:rPr>
              <a:t> </a:t>
            </a:r>
            <a:r>
              <a:rPr lang="en-GB" i="1" dirty="0" err="1">
                <a:solidFill>
                  <a:srgbClr val="004992"/>
                </a:solidFill>
              </a:rPr>
              <a:t>efek</a:t>
            </a:r>
            <a:r>
              <a:rPr lang="en-GB" i="1" dirty="0">
                <a:solidFill>
                  <a:srgbClr val="004992"/>
                </a:solidFill>
              </a:rPr>
              <a:t> </a:t>
            </a:r>
            <a:r>
              <a:rPr lang="en-GB" i="1" dirty="0" err="1">
                <a:solidFill>
                  <a:srgbClr val="004992"/>
                </a:solidFill>
              </a:rPr>
              <a:t>samping</a:t>
            </a:r>
            <a:r>
              <a:rPr lang="en-GB" i="1" dirty="0">
                <a:solidFill>
                  <a:srgbClr val="004992"/>
                </a:solidFill>
              </a:rPr>
              <a:t> </a:t>
            </a:r>
            <a:r>
              <a:rPr lang="en-GB" i="1" dirty="0" err="1">
                <a:solidFill>
                  <a:srgbClr val="004992"/>
                </a:solidFill>
              </a:rPr>
              <a:t>obat</a:t>
            </a:r>
            <a:r>
              <a:rPr lang="en-GB" i="1" dirty="0">
                <a:solidFill>
                  <a:srgbClr val="004992"/>
                </a:solidFill>
              </a:rPr>
              <a:t>.</a:t>
            </a:r>
          </a:p>
          <a:p>
            <a:pPr marL="285750" lvl="0" indent="-285750" defTabSz="914400" fontAlgn="base">
              <a:lnSpc>
                <a:spcPct val="100000"/>
              </a:lnSpc>
              <a:spcBef>
                <a:spcPts val="1200"/>
              </a:spcBef>
              <a:buClr>
                <a:srgbClr val="333333"/>
              </a:buClr>
              <a:buFont typeface="WingDings"/>
              <a:buChar char=""/>
              <a:defRPr/>
            </a:pPr>
            <a:r>
              <a:rPr lang="en-US" dirty="0" err="1">
                <a:solidFill>
                  <a:srgbClr val="333333"/>
                </a:solidFill>
              </a:rPr>
              <a:t>Untuk</a:t>
            </a:r>
            <a:r>
              <a:rPr lang="en-US" dirty="0">
                <a:solidFill>
                  <a:srgbClr val="333333"/>
                </a:solidFill>
              </a:rPr>
              <a:t> </a:t>
            </a:r>
            <a:r>
              <a:rPr lang="en-US" dirty="0" err="1">
                <a:solidFill>
                  <a:srgbClr val="333333"/>
                </a:solidFill>
              </a:rPr>
              <a:t>kejadian</a:t>
            </a:r>
            <a:r>
              <a:rPr lang="en-US" dirty="0">
                <a:solidFill>
                  <a:srgbClr val="333333"/>
                </a:solidFill>
              </a:rPr>
              <a:t> </a:t>
            </a:r>
            <a:r>
              <a:rPr lang="en-US" dirty="0" err="1">
                <a:solidFill>
                  <a:srgbClr val="333333"/>
                </a:solidFill>
              </a:rPr>
              <a:t>kecil</a:t>
            </a:r>
            <a:r>
              <a:rPr lang="de-DE" dirty="0">
                <a:solidFill>
                  <a:srgbClr val="333333"/>
                </a:solidFill>
              </a:rPr>
              <a:t>, </a:t>
            </a:r>
            <a:r>
              <a:rPr lang="en-GB" dirty="0" err="1">
                <a:solidFill>
                  <a:srgbClr val="333333"/>
                </a:solidFill>
              </a:rPr>
              <a:t>kita</a:t>
            </a:r>
            <a:r>
              <a:rPr lang="en-GB" dirty="0">
                <a:solidFill>
                  <a:srgbClr val="333333"/>
                </a:solidFill>
              </a:rPr>
              <a:t> </a:t>
            </a:r>
            <a:r>
              <a:rPr lang="en-GB" dirty="0" err="1">
                <a:solidFill>
                  <a:srgbClr val="333333"/>
                </a:solidFill>
              </a:rPr>
              <a:t>dapat</a:t>
            </a:r>
            <a:r>
              <a:rPr lang="en-GB" dirty="0">
                <a:solidFill>
                  <a:srgbClr val="333333"/>
                </a:solidFill>
              </a:rPr>
              <a:t> </a:t>
            </a:r>
            <a:r>
              <a:rPr lang="en-GB" dirty="0" err="1">
                <a:solidFill>
                  <a:srgbClr val="333333"/>
                </a:solidFill>
              </a:rPr>
              <a:t>bertindak</a:t>
            </a:r>
            <a:r>
              <a:rPr lang="en-GB" dirty="0">
                <a:solidFill>
                  <a:srgbClr val="333333"/>
                </a:solidFill>
              </a:rPr>
              <a:t> </a:t>
            </a:r>
            <a:r>
              <a:rPr lang="en-GB" dirty="0" err="1">
                <a:solidFill>
                  <a:srgbClr val="333333"/>
                </a:solidFill>
              </a:rPr>
              <a:t>cepat</a:t>
            </a:r>
            <a:r>
              <a:rPr lang="en-GB" dirty="0">
                <a:solidFill>
                  <a:srgbClr val="333333"/>
                </a:solidFill>
              </a:rPr>
              <a:t> (</a:t>
            </a:r>
            <a:r>
              <a:rPr lang="en-GB" dirty="0" err="1">
                <a:solidFill>
                  <a:srgbClr val="333333"/>
                </a:solidFill>
              </a:rPr>
              <a:t>misal</a:t>
            </a:r>
            <a:r>
              <a:rPr lang="en-GB" dirty="0">
                <a:solidFill>
                  <a:srgbClr val="333333"/>
                </a:solidFill>
              </a:rPr>
              <a:t> </a:t>
            </a:r>
            <a:r>
              <a:rPr lang="en-GB" dirty="0" err="1">
                <a:solidFill>
                  <a:srgbClr val="333333"/>
                </a:solidFill>
              </a:rPr>
              <a:t>memilih</a:t>
            </a:r>
            <a:r>
              <a:rPr lang="en-GB" dirty="0">
                <a:solidFill>
                  <a:srgbClr val="333333"/>
                </a:solidFill>
              </a:rPr>
              <a:t> </a:t>
            </a:r>
            <a:r>
              <a:rPr lang="en-GB" dirty="0" err="1">
                <a:solidFill>
                  <a:srgbClr val="333333"/>
                </a:solidFill>
              </a:rPr>
              <a:t>makanan</a:t>
            </a:r>
            <a:r>
              <a:rPr lang="en-GB" dirty="0">
                <a:solidFill>
                  <a:srgbClr val="333333"/>
                </a:solidFill>
              </a:rPr>
              <a:t>, </a:t>
            </a:r>
            <a:r>
              <a:rPr lang="en-GB" dirty="0" err="1">
                <a:solidFill>
                  <a:srgbClr val="333333"/>
                </a:solidFill>
              </a:rPr>
              <a:t>susu</a:t>
            </a:r>
            <a:r>
              <a:rPr lang="en-GB" dirty="0">
                <a:solidFill>
                  <a:srgbClr val="333333"/>
                </a:solidFill>
              </a:rPr>
              <a:t>)</a:t>
            </a:r>
            <a:r>
              <a:rPr lang="de-DE"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61</a:t>
            </a:fld>
            <a:endParaRPr lang="de-DE" altLang="de-DE">
              <a:latin typeface="+mn-lt"/>
              <a:cs typeface="+mn-cs"/>
            </a:endParaRPr>
          </a:p>
        </p:txBody>
      </p:sp>
    </p:spTree>
    <p:extLst>
      <p:ext uri="{BB962C8B-B14F-4D97-AF65-F5344CB8AC3E}">
        <p14:creationId xmlns:p14="http://schemas.microsoft.com/office/powerpoint/2010/main" val="3238724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defRPr/>
            </a:pPr>
            <a:r>
              <a:rPr lang="en-GB" dirty="0" err="1">
                <a:solidFill>
                  <a:srgbClr val="333333"/>
                </a:solidFill>
              </a:rPr>
              <a:t>Saat</a:t>
            </a:r>
            <a:r>
              <a:rPr lang="en-GB" dirty="0">
                <a:solidFill>
                  <a:srgbClr val="333333"/>
                </a:solidFill>
              </a:rPr>
              <a:t> </a:t>
            </a:r>
            <a:r>
              <a:rPr lang="en-GB" dirty="0" err="1">
                <a:solidFill>
                  <a:srgbClr val="333333"/>
                </a:solidFill>
              </a:rPr>
              <a:t>keputusan</a:t>
            </a:r>
            <a:r>
              <a:rPr lang="en-GB" dirty="0">
                <a:solidFill>
                  <a:srgbClr val="333333"/>
                </a:solidFill>
              </a:rPr>
              <a:t> yang </a:t>
            </a:r>
            <a:r>
              <a:rPr lang="en-GB" dirty="0" err="1">
                <a:solidFill>
                  <a:srgbClr val="333333"/>
                </a:solidFill>
              </a:rPr>
              <a:t>diambil</a:t>
            </a:r>
            <a:r>
              <a:rPr lang="en-GB" dirty="0">
                <a:solidFill>
                  <a:srgbClr val="333333"/>
                </a:solidFill>
              </a:rPr>
              <a:t> </a:t>
            </a:r>
            <a:r>
              <a:rPr lang="en-GB" dirty="0" err="1">
                <a:solidFill>
                  <a:srgbClr val="333333"/>
                </a:solidFill>
              </a:rPr>
              <a:t>sangat</a:t>
            </a:r>
            <a:r>
              <a:rPr lang="en-GB" dirty="0">
                <a:solidFill>
                  <a:srgbClr val="333333"/>
                </a:solidFill>
              </a:rPr>
              <a:t> </a:t>
            </a:r>
            <a:r>
              <a:rPr lang="en-GB" dirty="0" err="1">
                <a:solidFill>
                  <a:srgbClr val="333333"/>
                </a:solidFill>
              </a:rPr>
              <a:t>penting</a:t>
            </a:r>
            <a:r>
              <a:rPr lang="en-GB" dirty="0">
                <a:solidFill>
                  <a:srgbClr val="333333"/>
                </a:solidFill>
              </a:rPr>
              <a:t>, </a:t>
            </a:r>
            <a:r>
              <a:rPr lang="en-US" dirty="0" err="1">
                <a:solidFill>
                  <a:srgbClr val="333333"/>
                </a:solidFill>
              </a:rPr>
              <a:t>alangkah</a:t>
            </a:r>
            <a:r>
              <a:rPr lang="en-US" dirty="0">
                <a:solidFill>
                  <a:srgbClr val="333333"/>
                </a:solidFill>
              </a:rPr>
              <a:t> </a:t>
            </a:r>
            <a:r>
              <a:rPr lang="en-US" dirty="0" err="1">
                <a:solidFill>
                  <a:srgbClr val="333333"/>
                </a:solidFill>
              </a:rPr>
              <a:t>lebih</a:t>
            </a:r>
            <a:r>
              <a:rPr lang="en-US" dirty="0">
                <a:solidFill>
                  <a:srgbClr val="333333"/>
                </a:solidFill>
              </a:rPr>
              <a:t> </a:t>
            </a:r>
            <a:r>
              <a:rPr lang="en-US" dirty="0" err="1">
                <a:solidFill>
                  <a:srgbClr val="333333"/>
                </a:solidFill>
              </a:rPr>
              <a:t>baik</a:t>
            </a:r>
            <a:r>
              <a:rPr lang="en-US" dirty="0">
                <a:solidFill>
                  <a:srgbClr val="333333"/>
                </a:solidFill>
              </a:rPr>
              <a:t> </a:t>
            </a:r>
            <a:r>
              <a:rPr lang="en-US" dirty="0" err="1">
                <a:solidFill>
                  <a:srgbClr val="333333"/>
                </a:solidFill>
              </a:rPr>
              <a:t>jika</a:t>
            </a:r>
            <a:r>
              <a:rPr lang="en-US" dirty="0">
                <a:solidFill>
                  <a:srgbClr val="333333"/>
                </a:solidFill>
              </a:rPr>
              <a:t> </a:t>
            </a:r>
            <a:r>
              <a:rPr lang="en-US" dirty="0" err="1">
                <a:solidFill>
                  <a:srgbClr val="333333"/>
                </a:solidFill>
              </a:rPr>
              <a:t>tidak</a:t>
            </a:r>
            <a:r>
              <a:rPr lang="en-US" dirty="0">
                <a:solidFill>
                  <a:srgbClr val="333333"/>
                </a:solidFill>
              </a:rPr>
              <a:t> </a:t>
            </a:r>
            <a:r>
              <a:rPr lang="en-US" dirty="0" err="1">
                <a:solidFill>
                  <a:srgbClr val="333333"/>
                </a:solidFill>
              </a:rPr>
              <a:t>terlalu</a:t>
            </a:r>
            <a:r>
              <a:rPr lang="en-US" dirty="0">
                <a:solidFill>
                  <a:srgbClr val="333333"/>
                </a:solidFill>
              </a:rPr>
              <a:t> </a:t>
            </a:r>
            <a:r>
              <a:rPr lang="en-US" dirty="0" err="1">
                <a:solidFill>
                  <a:srgbClr val="333333"/>
                </a:solidFill>
              </a:rPr>
              <a:t>cepat</a:t>
            </a:r>
            <a:r>
              <a:rPr lang="en-US" dirty="0">
                <a:solidFill>
                  <a:srgbClr val="333333"/>
                </a:solidFill>
              </a:rPr>
              <a:t> </a:t>
            </a:r>
            <a:r>
              <a:rPr lang="en-US" dirty="0" err="1">
                <a:solidFill>
                  <a:srgbClr val="333333"/>
                </a:solidFill>
              </a:rPr>
              <a:t>membuat</a:t>
            </a:r>
            <a:r>
              <a:rPr lang="en-US" dirty="0">
                <a:solidFill>
                  <a:srgbClr val="333333"/>
                </a:solidFill>
              </a:rPr>
              <a:t> </a:t>
            </a:r>
            <a:r>
              <a:rPr lang="en-US" dirty="0" err="1">
                <a:solidFill>
                  <a:srgbClr val="333333"/>
                </a:solidFill>
              </a:rPr>
              <a:t>kesimpulan</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mempertimbangkan</a:t>
            </a:r>
            <a:r>
              <a:rPr lang="en-US" dirty="0">
                <a:solidFill>
                  <a:srgbClr val="333333"/>
                </a:solidFill>
              </a:rPr>
              <a:t> </a:t>
            </a:r>
            <a:r>
              <a:rPr lang="en-US" dirty="0" err="1">
                <a:solidFill>
                  <a:srgbClr val="333333"/>
                </a:solidFill>
              </a:rPr>
              <a:t>semua</a:t>
            </a:r>
            <a:r>
              <a:rPr lang="en-US" dirty="0">
                <a:solidFill>
                  <a:srgbClr val="333333"/>
                </a:solidFill>
              </a:rPr>
              <a:t> </a:t>
            </a:r>
            <a:r>
              <a:rPr lang="en-US" dirty="0" err="1">
                <a:solidFill>
                  <a:srgbClr val="333333"/>
                </a:solidFill>
              </a:rPr>
              <a:t>informasi</a:t>
            </a:r>
            <a:r>
              <a:rPr lang="en-US" dirty="0">
                <a:solidFill>
                  <a:srgbClr val="333333"/>
                </a:solidFill>
              </a:rPr>
              <a:t> yang </a:t>
            </a:r>
            <a:r>
              <a:rPr lang="en-US" err="1">
                <a:solidFill>
                  <a:srgbClr val="333333"/>
                </a:solidFill>
              </a:rPr>
              <a:t>relevan</a:t>
            </a:r>
            <a:r>
              <a:rPr lang="de-DE">
                <a:solidFill>
                  <a:srgbClr val="333333"/>
                </a:solidFill>
              </a:rPr>
              <a:t> </a:t>
            </a:r>
            <a:r>
              <a:rPr lang="en-GB">
                <a:solidFill>
                  <a:srgbClr val="333333"/>
                </a:solidFill>
              </a:rPr>
              <a:t>(“Lebih </a:t>
            </a:r>
            <a:r>
              <a:rPr lang="en-GB" dirty="0" err="1">
                <a:solidFill>
                  <a:srgbClr val="333333"/>
                </a:solidFill>
              </a:rPr>
              <a:t>baik</a:t>
            </a:r>
            <a:r>
              <a:rPr lang="en-GB" dirty="0">
                <a:solidFill>
                  <a:srgbClr val="333333"/>
                </a:solidFill>
              </a:rPr>
              <a:t> </a:t>
            </a:r>
            <a:r>
              <a:rPr lang="en-GB" dirty="0" err="1">
                <a:solidFill>
                  <a:srgbClr val="333333"/>
                </a:solidFill>
              </a:rPr>
              <a:t>aman</a:t>
            </a:r>
            <a:r>
              <a:rPr lang="en-GB" dirty="0">
                <a:solidFill>
                  <a:srgbClr val="333333"/>
                </a:solidFill>
              </a:rPr>
              <a:t> </a:t>
            </a:r>
            <a:r>
              <a:rPr lang="en-GB" err="1">
                <a:solidFill>
                  <a:srgbClr val="333333"/>
                </a:solidFill>
              </a:rPr>
              <a:t>daripada</a:t>
            </a:r>
            <a:r>
              <a:rPr lang="en-GB">
                <a:solidFill>
                  <a:srgbClr val="333333"/>
                </a:solidFill>
              </a:rPr>
              <a:t> menyesal”).</a:t>
            </a:r>
            <a:endParaRPr 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de-DE" dirty="0">
                <a:solidFill>
                  <a:srgbClr val="004992"/>
                </a:solidFill>
              </a:rPr>
              <a:t>Contoh:</a:t>
            </a:r>
            <a:r>
              <a:rPr lang="de-DE" dirty="0">
                <a:solidFill>
                  <a:srgbClr val="333333"/>
                </a:solidFill>
              </a:rPr>
              <a:t> </a:t>
            </a:r>
            <a:r>
              <a:rPr lang="id-ID" dirty="0">
                <a:solidFill>
                  <a:srgbClr val="333333"/>
                </a:solidFill>
              </a:rPr>
              <a:t>Seseorang berbicara dengan sangat perlahan dan memiliki ekspresi wajah diam</a:t>
            </a:r>
            <a:r>
              <a:rPr lang="en-GB" dirty="0">
                <a:solidFill>
                  <a:srgbClr val="333333"/>
                </a:solidFill>
              </a:rPr>
              <a:t>. </a:t>
            </a:r>
            <a:r>
              <a:rPr lang="en-GB" i="1" dirty="0" err="1">
                <a:solidFill>
                  <a:srgbClr val="004992"/>
                </a:solidFill>
              </a:rPr>
              <a:t>Gangguan</a:t>
            </a:r>
            <a:r>
              <a:rPr lang="en-GB" i="1" dirty="0">
                <a:solidFill>
                  <a:srgbClr val="004992"/>
                </a:solidFill>
              </a:rPr>
              <a:t> mental</a:t>
            </a:r>
            <a:r>
              <a:rPr lang="de-DE" i="1" dirty="0">
                <a:solidFill>
                  <a:srgbClr val="004992"/>
                </a:solidFill>
              </a:rPr>
              <a:t>? Penyakit saraf?</a:t>
            </a:r>
          </a:p>
          <a:p>
            <a:pPr marL="285750" lvl="0" indent="-285750" defTabSz="914400" fontAlgn="base">
              <a:lnSpc>
                <a:spcPct val="100000"/>
              </a:lnSpc>
              <a:spcBef>
                <a:spcPts val="1200"/>
              </a:spcBef>
              <a:buClr>
                <a:srgbClr val="000000"/>
              </a:buClr>
              <a:buFont typeface="WingDings"/>
              <a:buChar char=""/>
              <a:defRPr/>
            </a:pPr>
            <a:r>
              <a:rPr lang="en-GB" dirty="0" err="1">
                <a:solidFill>
                  <a:srgbClr val="333333"/>
                </a:solidFill>
              </a:rPr>
              <a:t>Berhati-hatilah</a:t>
            </a:r>
            <a:r>
              <a:rPr lang="en-GB" dirty="0">
                <a:solidFill>
                  <a:srgbClr val="333333"/>
                </a:solidFill>
              </a:rPr>
              <a:t>, </a:t>
            </a:r>
            <a:r>
              <a:rPr lang="en-GB" dirty="0" err="1">
                <a:solidFill>
                  <a:srgbClr val="333333"/>
                </a:solidFill>
              </a:rPr>
              <a:t>jangan</a:t>
            </a:r>
            <a:r>
              <a:rPr lang="en-GB" dirty="0">
                <a:solidFill>
                  <a:srgbClr val="333333"/>
                </a:solidFill>
              </a:rPr>
              <a:t> </a:t>
            </a:r>
            <a:r>
              <a:rPr lang="en-GB" dirty="0" err="1">
                <a:solidFill>
                  <a:srgbClr val="333333"/>
                </a:solidFill>
              </a:rPr>
              <a:t>terlalu</a:t>
            </a:r>
            <a:r>
              <a:rPr lang="en-GB" dirty="0">
                <a:solidFill>
                  <a:srgbClr val="333333"/>
                </a:solidFill>
              </a:rPr>
              <a:t> </a:t>
            </a:r>
            <a:r>
              <a:rPr lang="en-GB" dirty="0" err="1">
                <a:solidFill>
                  <a:srgbClr val="333333"/>
                </a:solidFill>
              </a:rPr>
              <a:t>cepat</a:t>
            </a:r>
            <a:r>
              <a:rPr lang="en-GB" dirty="0">
                <a:solidFill>
                  <a:srgbClr val="333333"/>
                </a:solidFill>
              </a:rPr>
              <a:t> </a:t>
            </a:r>
            <a:r>
              <a:rPr lang="en-GB" dirty="0" err="1">
                <a:solidFill>
                  <a:srgbClr val="333333"/>
                </a:solidFill>
              </a:rPr>
              <a:t>membuat</a:t>
            </a:r>
            <a:r>
              <a:rPr lang="en-GB" dirty="0">
                <a:solidFill>
                  <a:srgbClr val="333333"/>
                </a:solidFill>
              </a:rPr>
              <a:t> </a:t>
            </a:r>
            <a:r>
              <a:rPr lang="en-GB" dirty="0" err="1">
                <a:solidFill>
                  <a:srgbClr val="333333"/>
                </a:solidFill>
              </a:rPr>
              <a:t>kesimpulan</a:t>
            </a:r>
            <a:r>
              <a:rPr lang="en-GB" dirty="0">
                <a:solidFill>
                  <a:srgbClr val="333333"/>
                </a:solidFill>
              </a:rPr>
              <a:t>: </a:t>
            </a:r>
            <a:br>
              <a:rPr lang="en-GB" dirty="0">
                <a:solidFill>
                  <a:srgbClr val="333333"/>
                </a:solidFill>
              </a:rPr>
            </a:br>
            <a:r>
              <a:rPr lang="en-GB" i="1" dirty="0" err="1">
                <a:solidFill>
                  <a:srgbClr val="004992"/>
                </a:solidFill>
              </a:rPr>
              <a:t>Gejala</a:t>
            </a:r>
            <a:r>
              <a:rPr lang="en-GB" i="1" dirty="0">
                <a:solidFill>
                  <a:srgbClr val="004992"/>
                </a:solidFill>
              </a:rPr>
              <a:t> </a:t>
            </a:r>
            <a:r>
              <a:rPr lang="en-GB" i="1" dirty="0" err="1">
                <a:solidFill>
                  <a:srgbClr val="004992"/>
                </a:solidFill>
              </a:rPr>
              <a:t>ini</a:t>
            </a:r>
            <a:r>
              <a:rPr lang="en-GB" i="1" dirty="0">
                <a:solidFill>
                  <a:srgbClr val="004992"/>
                </a:solidFill>
              </a:rPr>
              <a:t> </a:t>
            </a:r>
            <a:r>
              <a:rPr lang="en-GB" i="1" dirty="0" err="1">
                <a:solidFill>
                  <a:srgbClr val="004992"/>
                </a:solidFill>
              </a:rPr>
              <a:t>mungkin</a:t>
            </a:r>
            <a:r>
              <a:rPr lang="en-GB" i="1" dirty="0">
                <a:solidFill>
                  <a:srgbClr val="004992"/>
                </a:solidFill>
              </a:rPr>
              <a:t> </a:t>
            </a:r>
            <a:r>
              <a:rPr lang="en-GB" i="1" dirty="0" err="1">
                <a:solidFill>
                  <a:srgbClr val="004992"/>
                </a:solidFill>
              </a:rPr>
              <a:t>disebabkan</a:t>
            </a:r>
            <a:r>
              <a:rPr lang="en-GB" i="1" dirty="0">
                <a:solidFill>
                  <a:srgbClr val="004992"/>
                </a:solidFill>
              </a:rPr>
              <a:t> </a:t>
            </a:r>
            <a:r>
              <a:rPr lang="en-GB" i="1" dirty="0" err="1">
                <a:solidFill>
                  <a:srgbClr val="004992"/>
                </a:solidFill>
              </a:rPr>
              <a:t>karena</a:t>
            </a:r>
            <a:r>
              <a:rPr lang="en-GB" i="1" dirty="0">
                <a:solidFill>
                  <a:srgbClr val="004992"/>
                </a:solidFill>
              </a:rPr>
              <a:t> </a:t>
            </a:r>
            <a:r>
              <a:rPr lang="en-GB" i="1" dirty="0" err="1">
                <a:solidFill>
                  <a:srgbClr val="004992"/>
                </a:solidFill>
              </a:rPr>
              <a:t>efek</a:t>
            </a:r>
            <a:r>
              <a:rPr lang="en-GB" i="1" dirty="0">
                <a:solidFill>
                  <a:srgbClr val="004992"/>
                </a:solidFill>
              </a:rPr>
              <a:t> </a:t>
            </a:r>
            <a:r>
              <a:rPr lang="en-GB" i="1" dirty="0" err="1">
                <a:solidFill>
                  <a:srgbClr val="004992"/>
                </a:solidFill>
              </a:rPr>
              <a:t>samping</a:t>
            </a:r>
            <a:r>
              <a:rPr lang="en-GB" i="1" dirty="0">
                <a:solidFill>
                  <a:srgbClr val="004992"/>
                </a:solidFill>
              </a:rPr>
              <a:t> </a:t>
            </a:r>
            <a:r>
              <a:rPr lang="en-GB" i="1" dirty="0" err="1">
                <a:solidFill>
                  <a:srgbClr val="004992"/>
                </a:solidFill>
              </a:rPr>
              <a:t>obat</a:t>
            </a:r>
            <a:r>
              <a:rPr lang="en-GB" i="1" dirty="0">
                <a:solidFill>
                  <a:srgbClr val="004992"/>
                </a:solidFill>
              </a:rPr>
              <a:t>.</a:t>
            </a:r>
          </a:p>
          <a:p>
            <a:pPr marL="285750" lvl="0" indent="-285750" defTabSz="914400" fontAlgn="base">
              <a:lnSpc>
                <a:spcPct val="100000"/>
              </a:lnSpc>
              <a:spcBef>
                <a:spcPts val="1200"/>
              </a:spcBef>
              <a:buClr>
                <a:srgbClr val="333333"/>
              </a:buClr>
              <a:buFont typeface="WingDings"/>
              <a:buChar char=""/>
              <a:defRPr/>
            </a:pPr>
            <a:r>
              <a:rPr lang="en-US" dirty="0" err="1">
                <a:solidFill>
                  <a:srgbClr val="333333"/>
                </a:solidFill>
              </a:rPr>
              <a:t>Untuk</a:t>
            </a:r>
            <a:r>
              <a:rPr lang="en-US" dirty="0">
                <a:solidFill>
                  <a:srgbClr val="333333"/>
                </a:solidFill>
              </a:rPr>
              <a:t> </a:t>
            </a:r>
            <a:r>
              <a:rPr lang="en-US" dirty="0" err="1">
                <a:solidFill>
                  <a:srgbClr val="333333"/>
                </a:solidFill>
              </a:rPr>
              <a:t>kejadian</a:t>
            </a:r>
            <a:r>
              <a:rPr lang="en-US" dirty="0">
                <a:solidFill>
                  <a:srgbClr val="333333"/>
                </a:solidFill>
              </a:rPr>
              <a:t> </a:t>
            </a:r>
            <a:r>
              <a:rPr lang="en-US" dirty="0" err="1">
                <a:solidFill>
                  <a:srgbClr val="333333"/>
                </a:solidFill>
              </a:rPr>
              <a:t>kecil</a:t>
            </a:r>
            <a:r>
              <a:rPr lang="de-DE" dirty="0">
                <a:solidFill>
                  <a:srgbClr val="333333"/>
                </a:solidFill>
              </a:rPr>
              <a:t>, </a:t>
            </a:r>
            <a:r>
              <a:rPr lang="en-GB" dirty="0" err="1">
                <a:solidFill>
                  <a:srgbClr val="333333"/>
                </a:solidFill>
              </a:rPr>
              <a:t>kita</a:t>
            </a:r>
            <a:r>
              <a:rPr lang="en-GB" dirty="0">
                <a:solidFill>
                  <a:srgbClr val="333333"/>
                </a:solidFill>
              </a:rPr>
              <a:t> </a:t>
            </a:r>
            <a:r>
              <a:rPr lang="en-GB" dirty="0" err="1">
                <a:solidFill>
                  <a:srgbClr val="333333"/>
                </a:solidFill>
              </a:rPr>
              <a:t>dapat</a:t>
            </a:r>
            <a:r>
              <a:rPr lang="en-GB" dirty="0">
                <a:solidFill>
                  <a:srgbClr val="333333"/>
                </a:solidFill>
              </a:rPr>
              <a:t> </a:t>
            </a:r>
            <a:r>
              <a:rPr lang="en-GB" dirty="0" err="1">
                <a:solidFill>
                  <a:srgbClr val="333333"/>
                </a:solidFill>
              </a:rPr>
              <a:t>bertindak</a:t>
            </a:r>
            <a:r>
              <a:rPr lang="en-GB" dirty="0">
                <a:solidFill>
                  <a:srgbClr val="333333"/>
                </a:solidFill>
              </a:rPr>
              <a:t> </a:t>
            </a:r>
            <a:r>
              <a:rPr lang="en-GB" dirty="0" err="1">
                <a:solidFill>
                  <a:srgbClr val="333333"/>
                </a:solidFill>
              </a:rPr>
              <a:t>cepat</a:t>
            </a:r>
            <a:r>
              <a:rPr lang="en-GB" dirty="0">
                <a:solidFill>
                  <a:srgbClr val="333333"/>
                </a:solidFill>
              </a:rPr>
              <a:t> (</a:t>
            </a:r>
            <a:r>
              <a:rPr lang="en-GB" dirty="0" err="1">
                <a:solidFill>
                  <a:srgbClr val="333333"/>
                </a:solidFill>
              </a:rPr>
              <a:t>misal</a:t>
            </a:r>
            <a:r>
              <a:rPr lang="en-GB" dirty="0">
                <a:solidFill>
                  <a:srgbClr val="333333"/>
                </a:solidFill>
              </a:rPr>
              <a:t> </a:t>
            </a:r>
            <a:r>
              <a:rPr lang="en-GB" dirty="0" err="1">
                <a:solidFill>
                  <a:srgbClr val="333333"/>
                </a:solidFill>
              </a:rPr>
              <a:t>memilih</a:t>
            </a:r>
            <a:r>
              <a:rPr lang="en-GB" dirty="0">
                <a:solidFill>
                  <a:srgbClr val="333333"/>
                </a:solidFill>
              </a:rPr>
              <a:t> </a:t>
            </a:r>
            <a:r>
              <a:rPr lang="en-GB" dirty="0" err="1">
                <a:solidFill>
                  <a:srgbClr val="333333"/>
                </a:solidFill>
              </a:rPr>
              <a:t>makanan</a:t>
            </a:r>
            <a:r>
              <a:rPr lang="en-GB" dirty="0">
                <a:solidFill>
                  <a:srgbClr val="333333"/>
                </a:solidFill>
              </a:rPr>
              <a:t>, </a:t>
            </a:r>
            <a:r>
              <a:rPr lang="en-GB" dirty="0" err="1">
                <a:solidFill>
                  <a:srgbClr val="333333"/>
                </a:solidFill>
              </a:rPr>
              <a:t>susu</a:t>
            </a:r>
            <a:r>
              <a:rPr lang="en-GB" dirty="0">
                <a:solidFill>
                  <a:srgbClr val="333333"/>
                </a:solidFill>
              </a:rPr>
              <a:t>)</a:t>
            </a:r>
            <a:r>
              <a:rPr 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n-US" dirty="0" err="1">
                <a:solidFill>
                  <a:srgbClr val="333333"/>
                </a:solidFill>
              </a:rPr>
              <a:t>Berbuat</a:t>
            </a:r>
            <a:r>
              <a:rPr lang="en-US" dirty="0">
                <a:solidFill>
                  <a:srgbClr val="333333"/>
                </a:solidFill>
              </a:rPr>
              <a:t> </a:t>
            </a:r>
            <a:r>
              <a:rPr lang="en-US" dirty="0" err="1">
                <a:solidFill>
                  <a:srgbClr val="333333"/>
                </a:solidFill>
              </a:rPr>
              <a:t>salah</a:t>
            </a:r>
            <a:r>
              <a:rPr lang="en-US" dirty="0">
                <a:solidFill>
                  <a:srgbClr val="333333"/>
                </a:solidFill>
              </a:rPr>
              <a:t> </a:t>
            </a:r>
            <a:r>
              <a:rPr lang="en-US" dirty="0" err="1">
                <a:solidFill>
                  <a:srgbClr val="333333"/>
                </a:solidFill>
              </a:rPr>
              <a:t>adalah</a:t>
            </a:r>
            <a:r>
              <a:rPr lang="en-US" dirty="0">
                <a:solidFill>
                  <a:srgbClr val="333333"/>
                </a:solidFill>
              </a:rPr>
              <a:t> </a:t>
            </a:r>
            <a:r>
              <a:rPr lang="en-US" dirty="0" err="1">
                <a:solidFill>
                  <a:srgbClr val="333333"/>
                </a:solidFill>
              </a:rPr>
              <a:t>manusiawi</a:t>
            </a:r>
            <a:r>
              <a:rPr lang="en-US" dirty="0">
                <a:solidFill>
                  <a:srgbClr val="333333"/>
                </a:solidFill>
              </a:rPr>
              <a:t> – </a:t>
            </a:r>
            <a:r>
              <a:rPr lang="en-US" dirty="0" err="1">
                <a:solidFill>
                  <a:srgbClr val="333333"/>
                </a:solidFill>
              </a:rPr>
              <a:t>Siapkan</a:t>
            </a:r>
            <a:r>
              <a:rPr lang="en-US" dirty="0">
                <a:solidFill>
                  <a:srgbClr val="333333"/>
                </a:solidFill>
              </a:rPr>
              <a:t> </a:t>
            </a:r>
            <a:r>
              <a:rPr lang="en-US" dirty="0" err="1">
                <a:solidFill>
                  <a:srgbClr val="333333"/>
                </a:solidFill>
              </a:rPr>
              <a:t>diri</a:t>
            </a:r>
            <a:r>
              <a:rPr lang="en-US" dirty="0">
                <a:solidFill>
                  <a:srgbClr val="333333"/>
                </a:solidFill>
              </a:rPr>
              <a:t> </a:t>
            </a:r>
            <a:r>
              <a:rPr lang="en-US" dirty="0" err="1">
                <a:solidFill>
                  <a:srgbClr val="333333"/>
                </a:solidFill>
              </a:rPr>
              <a:t>dengan</a:t>
            </a:r>
            <a:r>
              <a:rPr lang="en-US" dirty="0">
                <a:solidFill>
                  <a:srgbClr val="333333"/>
                </a:solidFill>
              </a:rPr>
              <a:t> </a:t>
            </a:r>
            <a:r>
              <a:rPr lang="en-US" dirty="0" err="1">
                <a:solidFill>
                  <a:srgbClr val="333333"/>
                </a:solidFill>
              </a:rPr>
              <a:t>segala</a:t>
            </a:r>
            <a:r>
              <a:rPr lang="en-US" dirty="0">
                <a:solidFill>
                  <a:srgbClr val="333333"/>
                </a:solidFill>
              </a:rPr>
              <a:t> </a:t>
            </a:r>
            <a:r>
              <a:rPr lang="en-US" dirty="0" err="1">
                <a:solidFill>
                  <a:srgbClr val="333333"/>
                </a:solidFill>
              </a:rPr>
              <a:t>kemungkinan</a:t>
            </a:r>
            <a:r>
              <a:rPr lang="en-US" dirty="0">
                <a:solidFill>
                  <a:srgbClr val="333333"/>
                </a:solidFill>
              </a:rPr>
              <a:t> </a:t>
            </a:r>
            <a:r>
              <a:rPr lang="en-US" dirty="0" err="1">
                <a:solidFill>
                  <a:srgbClr val="333333"/>
                </a:solidFill>
              </a:rPr>
              <a:t>termasuk</a:t>
            </a:r>
            <a:r>
              <a:rPr lang="en-US" dirty="0">
                <a:solidFill>
                  <a:srgbClr val="333333"/>
                </a:solidFill>
              </a:rPr>
              <a:t> </a:t>
            </a:r>
            <a:r>
              <a:rPr lang="en-US" dirty="0" err="1">
                <a:solidFill>
                  <a:srgbClr val="333333"/>
                </a:solidFill>
              </a:rPr>
              <a:t>jika</a:t>
            </a:r>
            <a:r>
              <a:rPr lang="en-US" dirty="0">
                <a:solidFill>
                  <a:srgbClr val="333333"/>
                </a:solidFill>
              </a:rPr>
              <a:t> </a:t>
            </a:r>
            <a:r>
              <a:rPr lang="en-US" dirty="0" err="1">
                <a:solidFill>
                  <a:srgbClr val="333333"/>
                </a:solidFill>
              </a:rPr>
              <a:t>kamu</a:t>
            </a:r>
            <a:r>
              <a:rPr lang="en-US" dirty="0">
                <a:solidFill>
                  <a:srgbClr val="333333"/>
                </a:solidFill>
              </a:rPr>
              <a:t> </a:t>
            </a:r>
            <a:r>
              <a:rPr lang="en-US" dirty="0" err="1">
                <a:solidFill>
                  <a:srgbClr val="333333"/>
                </a:solidFill>
              </a:rPr>
              <a:t>berbuat</a:t>
            </a:r>
            <a:r>
              <a:rPr lang="en-US" dirty="0">
                <a:solidFill>
                  <a:srgbClr val="333333"/>
                </a:solidFill>
              </a:rPr>
              <a:t> </a:t>
            </a:r>
            <a:r>
              <a:rPr lang="en-US" dirty="0" err="1">
                <a:solidFill>
                  <a:srgbClr val="333333"/>
                </a:solidFill>
              </a:rPr>
              <a:t>salah</a:t>
            </a:r>
            <a:r>
              <a:rPr lang="en-US"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62</a:t>
            </a:fld>
            <a:endParaRPr lang="de-DE" altLang="de-DE">
              <a:latin typeface="+mn-lt"/>
              <a:cs typeface="+mn-cs"/>
            </a:endParaRPr>
          </a:p>
        </p:txBody>
      </p:sp>
    </p:spTree>
    <p:extLst>
      <p:ext uri="{BB962C8B-B14F-4D97-AF65-F5344CB8AC3E}">
        <p14:creationId xmlns:p14="http://schemas.microsoft.com/office/powerpoint/2010/main" val="11968710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285750" lvl="0" indent="-285750" defTabSz="914400" fontAlgn="base">
              <a:lnSpc>
                <a:spcPct val="100000"/>
              </a:lnSpc>
              <a:spcBef>
                <a:spcPts val="1200"/>
              </a:spcBef>
              <a:buClr>
                <a:srgbClr val="333333"/>
              </a:buClr>
              <a:buFont typeface="WingDings"/>
              <a:buChar char=""/>
              <a:defRPr/>
            </a:pPr>
            <a:r>
              <a:rPr lang="en-GB" dirty="0" err="1">
                <a:solidFill>
                  <a:srgbClr val="333333"/>
                </a:solidFill>
              </a:rPr>
              <a:t>Saat</a:t>
            </a:r>
            <a:r>
              <a:rPr lang="en-GB" dirty="0">
                <a:solidFill>
                  <a:srgbClr val="333333"/>
                </a:solidFill>
              </a:rPr>
              <a:t> </a:t>
            </a:r>
            <a:r>
              <a:rPr lang="en-GB" dirty="0" err="1">
                <a:solidFill>
                  <a:srgbClr val="333333"/>
                </a:solidFill>
              </a:rPr>
              <a:t>keputusan</a:t>
            </a:r>
            <a:r>
              <a:rPr lang="en-GB" dirty="0">
                <a:solidFill>
                  <a:srgbClr val="333333"/>
                </a:solidFill>
              </a:rPr>
              <a:t> yang </a:t>
            </a:r>
            <a:r>
              <a:rPr lang="en-GB" dirty="0" err="1">
                <a:solidFill>
                  <a:srgbClr val="333333"/>
                </a:solidFill>
              </a:rPr>
              <a:t>diambil</a:t>
            </a:r>
            <a:r>
              <a:rPr lang="en-GB" dirty="0">
                <a:solidFill>
                  <a:srgbClr val="333333"/>
                </a:solidFill>
              </a:rPr>
              <a:t> </a:t>
            </a:r>
            <a:r>
              <a:rPr lang="en-GB" dirty="0" err="1">
                <a:solidFill>
                  <a:srgbClr val="333333"/>
                </a:solidFill>
              </a:rPr>
              <a:t>sangat</a:t>
            </a:r>
            <a:r>
              <a:rPr lang="en-GB" dirty="0">
                <a:solidFill>
                  <a:srgbClr val="333333"/>
                </a:solidFill>
              </a:rPr>
              <a:t> </a:t>
            </a:r>
            <a:r>
              <a:rPr lang="en-GB" dirty="0" err="1">
                <a:solidFill>
                  <a:srgbClr val="333333"/>
                </a:solidFill>
              </a:rPr>
              <a:t>penting</a:t>
            </a:r>
            <a:r>
              <a:rPr lang="en-GB" dirty="0">
                <a:solidFill>
                  <a:srgbClr val="333333"/>
                </a:solidFill>
              </a:rPr>
              <a:t>, </a:t>
            </a:r>
            <a:r>
              <a:rPr lang="en-US" dirty="0" err="1">
                <a:solidFill>
                  <a:srgbClr val="333333"/>
                </a:solidFill>
              </a:rPr>
              <a:t>alangkah</a:t>
            </a:r>
            <a:r>
              <a:rPr lang="en-US" dirty="0">
                <a:solidFill>
                  <a:srgbClr val="333333"/>
                </a:solidFill>
              </a:rPr>
              <a:t> </a:t>
            </a:r>
            <a:r>
              <a:rPr lang="en-US" dirty="0" err="1">
                <a:solidFill>
                  <a:srgbClr val="333333"/>
                </a:solidFill>
              </a:rPr>
              <a:t>lebih</a:t>
            </a:r>
            <a:r>
              <a:rPr lang="en-US" dirty="0">
                <a:solidFill>
                  <a:srgbClr val="333333"/>
                </a:solidFill>
              </a:rPr>
              <a:t> </a:t>
            </a:r>
            <a:r>
              <a:rPr lang="en-US" dirty="0" err="1">
                <a:solidFill>
                  <a:srgbClr val="333333"/>
                </a:solidFill>
              </a:rPr>
              <a:t>baik</a:t>
            </a:r>
            <a:r>
              <a:rPr lang="en-US" dirty="0">
                <a:solidFill>
                  <a:srgbClr val="333333"/>
                </a:solidFill>
              </a:rPr>
              <a:t> </a:t>
            </a:r>
            <a:r>
              <a:rPr lang="en-US" dirty="0" err="1">
                <a:solidFill>
                  <a:srgbClr val="333333"/>
                </a:solidFill>
              </a:rPr>
              <a:t>jika</a:t>
            </a:r>
            <a:r>
              <a:rPr lang="en-US" dirty="0">
                <a:solidFill>
                  <a:srgbClr val="333333"/>
                </a:solidFill>
              </a:rPr>
              <a:t> </a:t>
            </a:r>
            <a:r>
              <a:rPr lang="en-US" dirty="0" err="1">
                <a:solidFill>
                  <a:srgbClr val="333333"/>
                </a:solidFill>
              </a:rPr>
              <a:t>tidak</a:t>
            </a:r>
            <a:r>
              <a:rPr lang="en-US" dirty="0">
                <a:solidFill>
                  <a:srgbClr val="333333"/>
                </a:solidFill>
              </a:rPr>
              <a:t> </a:t>
            </a:r>
            <a:r>
              <a:rPr lang="en-US" dirty="0" err="1">
                <a:solidFill>
                  <a:srgbClr val="333333"/>
                </a:solidFill>
              </a:rPr>
              <a:t>terlalu</a:t>
            </a:r>
            <a:r>
              <a:rPr lang="en-US" dirty="0">
                <a:solidFill>
                  <a:srgbClr val="333333"/>
                </a:solidFill>
              </a:rPr>
              <a:t> </a:t>
            </a:r>
            <a:r>
              <a:rPr lang="en-US" dirty="0" err="1">
                <a:solidFill>
                  <a:srgbClr val="333333"/>
                </a:solidFill>
              </a:rPr>
              <a:t>cepat</a:t>
            </a:r>
            <a:r>
              <a:rPr lang="en-US" dirty="0">
                <a:solidFill>
                  <a:srgbClr val="333333"/>
                </a:solidFill>
              </a:rPr>
              <a:t> </a:t>
            </a:r>
            <a:r>
              <a:rPr lang="en-US" dirty="0" err="1">
                <a:solidFill>
                  <a:srgbClr val="333333"/>
                </a:solidFill>
              </a:rPr>
              <a:t>membuat</a:t>
            </a:r>
            <a:r>
              <a:rPr lang="en-US" dirty="0">
                <a:solidFill>
                  <a:srgbClr val="333333"/>
                </a:solidFill>
              </a:rPr>
              <a:t> </a:t>
            </a:r>
            <a:r>
              <a:rPr lang="en-US" dirty="0" err="1">
                <a:solidFill>
                  <a:srgbClr val="333333"/>
                </a:solidFill>
              </a:rPr>
              <a:t>kesimpulan</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mempertimbangkan</a:t>
            </a:r>
            <a:r>
              <a:rPr lang="en-US" dirty="0">
                <a:solidFill>
                  <a:srgbClr val="333333"/>
                </a:solidFill>
              </a:rPr>
              <a:t> </a:t>
            </a:r>
            <a:r>
              <a:rPr lang="en-US" dirty="0" err="1">
                <a:solidFill>
                  <a:srgbClr val="333333"/>
                </a:solidFill>
              </a:rPr>
              <a:t>semua</a:t>
            </a:r>
            <a:r>
              <a:rPr lang="en-US" dirty="0">
                <a:solidFill>
                  <a:srgbClr val="333333"/>
                </a:solidFill>
              </a:rPr>
              <a:t> </a:t>
            </a:r>
            <a:r>
              <a:rPr lang="en-US" dirty="0" err="1">
                <a:solidFill>
                  <a:srgbClr val="333333"/>
                </a:solidFill>
              </a:rPr>
              <a:t>informasi</a:t>
            </a:r>
            <a:r>
              <a:rPr lang="en-US" dirty="0">
                <a:solidFill>
                  <a:srgbClr val="333333"/>
                </a:solidFill>
              </a:rPr>
              <a:t> yang </a:t>
            </a:r>
            <a:r>
              <a:rPr lang="en-US" err="1">
                <a:solidFill>
                  <a:srgbClr val="333333"/>
                </a:solidFill>
              </a:rPr>
              <a:t>relevan</a:t>
            </a:r>
            <a:r>
              <a:rPr lang="de-DE">
                <a:solidFill>
                  <a:srgbClr val="333333"/>
                </a:solidFill>
              </a:rPr>
              <a:t> </a:t>
            </a:r>
            <a:r>
              <a:rPr lang="en-GB">
                <a:solidFill>
                  <a:srgbClr val="333333"/>
                </a:solidFill>
              </a:rPr>
              <a:t>(“Lebih </a:t>
            </a:r>
            <a:r>
              <a:rPr lang="en-GB" dirty="0" err="1">
                <a:solidFill>
                  <a:srgbClr val="333333"/>
                </a:solidFill>
              </a:rPr>
              <a:t>baik</a:t>
            </a:r>
            <a:r>
              <a:rPr lang="en-GB" dirty="0">
                <a:solidFill>
                  <a:srgbClr val="333333"/>
                </a:solidFill>
              </a:rPr>
              <a:t> </a:t>
            </a:r>
            <a:r>
              <a:rPr lang="en-GB" dirty="0" err="1">
                <a:solidFill>
                  <a:srgbClr val="333333"/>
                </a:solidFill>
              </a:rPr>
              <a:t>aman</a:t>
            </a:r>
            <a:r>
              <a:rPr lang="en-GB" dirty="0">
                <a:solidFill>
                  <a:srgbClr val="333333"/>
                </a:solidFill>
              </a:rPr>
              <a:t> </a:t>
            </a:r>
            <a:r>
              <a:rPr lang="en-GB" err="1">
                <a:solidFill>
                  <a:srgbClr val="333333"/>
                </a:solidFill>
              </a:rPr>
              <a:t>daripada</a:t>
            </a:r>
            <a:r>
              <a:rPr lang="en-GB">
                <a:solidFill>
                  <a:srgbClr val="333333"/>
                </a:solidFill>
              </a:rPr>
              <a:t> menyesal”).</a:t>
            </a:r>
            <a:endParaRPr lang="de-DE" dirty="0">
              <a:solidFill>
                <a:srgbClr val="333333"/>
              </a:solidFill>
            </a:endParaRPr>
          </a:p>
          <a:p>
            <a:pPr marL="285750" lvl="0" indent="-285750" defTabSz="914400" fontAlgn="base">
              <a:lnSpc>
                <a:spcPct val="100000"/>
              </a:lnSpc>
              <a:spcBef>
                <a:spcPts val="1200"/>
              </a:spcBef>
              <a:buClr>
                <a:srgbClr val="333333"/>
              </a:buClr>
              <a:buFont typeface="WingDings"/>
              <a:buChar char=""/>
              <a:defRPr/>
            </a:pPr>
            <a:r>
              <a:rPr lang="de-DE" dirty="0">
                <a:solidFill>
                  <a:srgbClr val="004992"/>
                </a:solidFill>
              </a:rPr>
              <a:t>Contoh:</a:t>
            </a:r>
            <a:r>
              <a:rPr lang="de-DE" dirty="0">
                <a:solidFill>
                  <a:srgbClr val="333333"/>
                </a:solidFill>
              </a:rPr>
              <a:t> </a:t>
            </a:r>
            <a:r>
              <a:rPr lang="id-ID" dirty="0">
                <a:solidFill>
                  <a:srgbClr val="333333"/>
                </a:solidFill>
              </a:rPr>
              <a:t>Seseorang berbicara dengan sangat perlahan dan memiliki ekspresi wajah diam</a:t>
            </a:r>
            <a:r>
              <a:rPr lang="en-GB" dirty="0">
                <a:solidFill>
                  <a:srgbClr val="333333"/>
                </a:solidFill>
              </a:rPr>
              <a:t>. </a:t>
            </a:r>
            <a:r>
              <a:rPr lang="en-GB" i="1" dirty="0" err="1">
                <a:solidFill>
                  <a:srgbClr val="004992"/>
                </a:solidFill>
              </a:rPr>
              <a:t>Gangguan</a:t>
            </a:r>
            <a:r>
              <a:rPr lang="en-GB" i="1" dirty="0">
                <a:solidFill>
                  <a:srgbClr val="004992"/>
                </a:solidFill>
              </a:rPr>
              <a:t> mental</a:t>
            </a:r>
            <a:r>
              <a:rPr lang="de-DE" i="1" dirty="0">
                <a:solidFill>
                  <a:srgbClr val="004992"/>
                </a:solidFill>
              </a:rPr>
              <a:t>? Penyakit saraf?</a:t>
            </a:r>
          </a:p>
          <a:p>
            <a:pPr marL="285750" lvl="0" indent="-285750" defTabSz="914400" fontAlgn="base">
              <a:lnSpc>
                <a:spcPct val="100000"/>
              </a:lnSpc>
              <a:spcBef>
                <a:spcPts val="1200"/>
              </a:spcBef>
              <a:buClr>
                <a:srgbClr val="000000"/>
              </a:buClr>
              <a:buFont typeface="WingDings"/>
              <a:buChar char=""/>
              <a:defRPr/>
            </a:pPr>
            <a:r>
              <a:rPr lang="en-GB" dirty="0" err="1">
                <a:solidFill>
                  <a:srgbClr val="333333"/>
                </a:solidFill>
              </a:rPr>
              <a:t>Berhati-hatilah</a:t>
            </a:r>
            <a:r>
              <a:rPr lang="en-GB" dirty="0">
                <a:solidFill>
                  <a:srgbClr val="333333"/>
                </a:solidFill>
              </a:rPr>
              <a:t>, </a:t>
            </a:r>
            <a:r>
              <a:rPr lang="en-GB" dirty="0" err="1">
                <a:solidFill>
                  <a:srgbClr val="333333"/>
                </a:solidFill>
              </a:rPr>
              <a:t>jangan</a:t>
            </a:r>
            <a:r>
              <a:rPr lang="en-GB" dirty="0">
                <a:solidFill>
                  <a:srgbClr val="333333"/>
                </a:solidFill>
              </a:rPr>
              <a:t> </a:t>
            </a:r>
            <a:r>
              <a:rPr lang="en-GB" dirty="0" err="1">
                <a:solidFill>
                  <a:srgbClr val="333333"/>
                </a:solidFill>
              </a:rPr>
              <a:t>terlalu</a:t>
            </a:r>
            <a:r>
              <a:rPr lang="en-GB" dirty="0">
                <a:solidFill>
                  <a:srgbClr val="333333"/>
                </a:solidFill>
              </a:rPr>
              <a:t> </a:t>
            </a:r>
            <a:r>
              <a:rPr lang="en-GB" dirty="0" err="1">
                <a:solidFill>
                  <a:srgbClr val="333333"/>
                </a:solidFill>
              </a:rPr>
              <a:t>cepat</a:t>
            </a:r>
            <a:r>
              <a:rPr lang="en-GB" dirty="0">
                <a:solidFill>
                  <a:srgbClr val="333333"/>
                </a:solidFill>
              </a:rPr>
              <a:t> </a:t>
            </a:r>
            <a:r>
              <a:rPr lang="en-GB" dirty="0" err="1">
                <a:solidFill>
                  <a:srgbClr val="333333"/>
                </a:solidFill>
              </a:rPr>
              <a:t>membuat</a:t>
            </a:r>
            <a:r>
              <a:rPr lang="en-GB" dirty="0">
                <a:solidFill>
                  <a:srgbClr val="333333"/>
                </a:solidFill>
              </a:rPr>
              <a:t> </a:t>
            </a:r>
            <a:r>
              <a:rPr lang="en-GB" dirty="0" err="1">
                <a:solidFill>
                  <a:srgbClr val="333333"/>
                </a:solidFill>
              </a:rPr>
              <a:t>kesimpulan</a:t>
            </a:r>
            <a:r>
              <a:rPr lang="en-GB" dirty="0">
                <a:solidFill>
                  <a:srgbClr val="333333"/>
                </a:solidFill>
              </a:rPr>
              <a:t>: </a:t>
            </a:r>
            <a:br>
              <a:rPr lang="en-GB" dirty="0">
                <a:solidFill>
                  <a:srgbClr val="333333"/>
                </a:solidFill>
              </a:rPr>
            </a:br>
            <a:r>
              <a:rPr lang="en-GB" i="1" dirty="0" err="1">
                <a:solidFill>
                  <a:srgbClr val="004992"/>
                </a:solidFill>
              </a:rPr>
              <a:t>Gejala</a:t>
            </a:r>
            <a:r>
              <a:rPr lang="en-GB" i="1" dirty="0">
                <a:solidFill>
                  <a:srgbClr val="004992"/>
                </a:solidFill>
              </a:rPr>
              <a:t> </a:t>
            </a:r>
            <a:r>
              <a:rPr lang="en-GB" i="1" dirty="0" err="1">
                <a:solidFill>
                  <a:srgbClr val="004992"/>
                </a:solidFill>
              </a:rPr>
              <a:t>ini</a:t>
            </a:r>
            <a:r>
              <a:rPr lang="en-GB" i="1" dirty="0">
                <a:solidFill>
                  <a:srgbClr val="004992"/>
                </a:solidFill>
              </a:rPr>
              <a:t> </a:t>
            </a:r>
            <a:r>
              <a:rPr lang="en-GB" i="1" dirty="0" err="1">
                <a:solidFill>
                  <a:srgbClr val="004992"/>
                </a:solidFill>
              </a:rPr>
              <a:t>mungkin</a:t>
            </a:r>
            <a:r>
              <a:rPr lang="en-GB" i="1" dirty="0">
                <a:solidFill>
                  <a:srgbClr val="004992"/>
                </a:solidFill>
              </a:rPr>
              <a:t> </a:t>
            </a:r>
            <a:r>
              <a:rPr lang="en-GB" i="1" dirty="0" err="1">
                <a:solidFill>
                  <a:srgbClr val="004992"/>
                </a:solidFill>
              </a:rPr>
              <a:t>disebabkan</a:t>
            </a:r>
            <a:r>
              <a:rPr lang="en-GB" i="1" dirty="0">
                <a:solidFill>
                  <a:srgbClr val="004992"/>
                </a:solidFill>
              </a:rPr>
              <a:t> </a:t>
            </a:r>
            <a:r>
              <a:rPr lang="en-GB" i="1" dirty="0" err="1">
                <a:solidFill>
                  <a:srgbClr val="004992"/>
                </a:solidFill>
              </a:rPr>
              <a:t>karena</a:t>
            </a:r>
            <a:r>
              <a:rPr lang="en-GB" i="1" dirty="0">
                <a:solidFill>
                  <a:srgbClr val="004992"/>
                </a:solidFill>
              </a:rPr>
              <a:t> </a:t>
            </a:r>
            <a:r>
              <a:rPr lang="en-GB" i="1" dirty="0" err="1">
                <a:solidFill>
                  <a:srgbClr val="004992"/>
                </a:solidFill>
              </a:rPr>
              <a:t>efek</a:t>
            </a:r>
            <a:r>
              <a:rPr lang="en-GB" i="1" dirty="0">
                <a:solidFill>
                  <a:srgbClr val="004992"/>
                </a:solidFill>
              </a:rPr>
              <a:t> </a:t>
            </a:r>
            <a:r>
              <a:rPr lang="en-GB" i="1" dirty="0" err="1">
                <a:solidFill>
                  <a:srgbClr val="004992"/>
                </a:solidFill>
              </a:rPr>
              <a:t>samping</a:t>
            </a:r>
            <a:r>
              <a:rPr lang="en-GB" i="1" dirty="0">
                <a:solidFill>
                  <a:srgbClr val="004992"/>
                </a:solidFill>
              </a:rPr>
              <a:t> </a:t>
            </a:r>
            <a:r>
              <a:rPr lang="en-GB" i="1" dirty="0" err="1">
                <a:solidFill>
                  <a:srgbClr val="004992"/>
                </a:solidFill>
              </a:rPr>
              <a:t>obat</a:t>
            </a:r>
            <a:r>
              <a:rPr lang="en-GB" i="1" dirty="0">
                <a:solidFill>
                  <a:srgbClr val="004992"/>
                </a:solidFill>
              </a:rPr>
              <a:t>.</a:t>
            </a:r>
          </a:p>
          <a:p>
            <a:pPr marL="285750" lvl="0" indent="-285750" defTabSz="914400" fontAlgn="base">
              <a:lnSpc>
                <a:spcPct val="100000"/>
              </a:lnSpc>
              <a:spcBef>
                <a:spcPts val="1200"/>
              </a:spcBef>
              <a:buClr>
                <a:srgbClr val="333333"/>
              </a:buClr>
              <a:buFont typeface="WingDings"/>
              <a:buChar char=""/>
              <a:defRPr/>
            </a:pPr>
            <a:r>
              <a:rPr lang="en-US" dirty="0" err="1">
                <a:solidFill>
                  <a:srgbClr val="333333"/>
                </a:solidFill>
              </a:rPr>
              <a:t>Untuk</a:t>
            </a:r>
            <a:r>
              <a:rPr lang="en-US" dirty="0">
                <a:solidFill>
                  <a:srgbClr val="333333"/>
                </a:solidFill>
              </a:rPr>
              <a:t> </a:t>
            </a:r>
            <a:r>
              <a:rPr lang="en-US" dirty="0" err="1">
                <a:solidFill>
                  <a:srgbClr val="333333"/>
                </a:solidFill>
              </a:rPr>
              <a:t>kejadian</a:t>
            </a:r>
            <a:r>
              <a:rPr lang="en-US" dirty="0">
                <a:solidFill>
                  <a:srgbClr val="333333"/>
                </a:solidFill>
              </a:rPr>
              <a:t> </a:t>
            </a:r>
            <a:r>
              <a:rPr lang="en-US" dirty="0" err="1">
                <a:solidFill>
                  <a:srgbClr val="333333"/>
                </a:solidFill>
              </a:rPr>
              <a:t>kecil</a:t>
            </a:r>
            <a:r>
              <a:rPr lang="de-DE" dirty="0">
                <a:solidFill>
                  <a:srgbClr val="333333"/>
                </a:solidFill>
              </a:rPr>
              <a:t>, </a:t>
            </a:r>
            <a:r>
              <a:rPr lang="en-GB" dirty="0" err="1">
                <a:solidFill>
                  <a:srgbClr val="333333"/>
                </a:solidFill>
              </a:rPr>
              <a:t>kita</a:t>
            </a:r>
            <a:r>
              <a:rPr lang="en-GB" dirty="0">
                <a:solidFill>
                  <a:srgbClr val="333333"/>
                </a:solidFill>
              </a:rPr>
              <a:t> </a:t>
            </a:r>
            <a:r>
              <a:rPr lang="en-GB" dirty="0" err="1">
                <a:solidFill>
                  <a:srgbClr val="333333"/>
                </a:solidFill>
              </a:rPr>
              <a:t>dapat</a:t>
            </a:r>
            <a:r>
              <a:rPr lang="en-GB" dirty="0">
                <a:solidFill>
                  <a:srgbClr val="333333"/>
                </a:solidFill>
              </a:rPr>
              <a:t> </a:t>
            </a:r>
            <a:r>
              <a:rPr lang="en-GB" dirty="0" err="1">
                <a:solidFill>
                  <a:srgbClr val="333333"/>
                </a:solidFill>
              </a:rPr>
              <a:t>bertindak</a:t>
            </a:r>
            <a:r>
              <a:rPr lang="en-GB" dirty="0">
                <a:solidFill>
                  <a:srgbClr val="333333"/>
                </a:solidFill>
              </a:rPr>
              <a:t> </a:t>
            </a:r>
            <a:r>
              <a:rPr lang="en-GB" dirty="0" err="1">
                <a:solidFill>
                  <a:srgbClr val="333333"/>
                </a:solidFill>
              </a:rPr>
              <a:t>cepat</a:t>
            </a:r>
            <a:r>
              <a:rPr lang="en-GB" dirty="0">
                <a:solidFill>
                  <a:srgbClr val="333333"/>
                </a:solidFill>
              </a:rPr>
              <a:t> (</a:t>
            </a:r>
            <a:r>
              <a:rPr lang="en-GB" dirty="0" err="1">
                <a:solidFill>
                  <a:srgbClr val="333333"/>
                </a:solidFill>
              </a:rPr>
              <a:t>misal</a:t>
            </a:r>
            <a:r>
              <a:rPr lang="en-GB" dirty="0">
                <a:solidFill>
                  <a:srgbClr val="333333"/>
                </a:solidFill>
              </a:rPr>
              <a:t> </a:t>
            </a:r>
            <a:r>
              <a:rPr lang="en-GB" dirty="0" err="1">
                <a:solidFill>
                  <a:srgbClr val="333333"/>
                </a:solidFill>
              </a:rPr>
              <a:t>memilih</a:t>
            </a:r>
            <a:r>
              <a:rPr lang="en-GB" dirty="0">
                <a:solidFill>
                  <a:srgbClr val="333333"/>
                </a:solidFill>
              </a:rPr>
              <a:t> </a:t>
            </a:r>
            <a:r>
              <a:rPr lang="en-GB" dirty="0" err="1">
                <a:solidFill>
                  <a:srgbClr val="333333"/>
                </a:solidFill>
              </a:rPr>
              <a:t>makanan</a:t>
            </a:r>
            <a:r>
              <a:rPr lang="en-GB" dirty="0">
                <a:solidFill>
                  <a:srgbClr val="333333"/>
                </a:solidFill>
              </a:rPr>
              <a:t>, </a:t>
            </a:r>
            <a:r>
              <a:rPr lang="en-GB" dirty="0" err="1">
                <a:solidFill>
                  <a:srgbClr val="333333"/>
                </a:solidFill>
              </a:rPr>
              <a:t>susu</a:t>
            </a:r>
            <a:r>
              <a:rPr lang="en-GB" dirty="0">
                <a:solidFill>
                  <a:srgbClr val="333333"/>
                </a:solidFill>
              </a:rPr>
              <a:t>)</a:t>
            </a:r>
            <a:r>
              <a:rPr 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n-US" dirty="0" err="1">
                <a:solidFill>
                  <a:srgbClr val="333333"/>
                </a:solidFill>
              </a:rPr>
              <a:t>Berbuat</a:t>
            </a:r>
            <a:r>
              <a:rPr lang="en-US" dirty="0">
                <a:solidFill>
                  <a:srgbClr val="333333"/>
                </a:solidFill>
              </a:rPr>
              <a:t> </a:t>
            </a:r>
            <a:r>
              <a:rPr lang="en-US" dirty="0" err="1">
                <a:solidFill>
                  <a:srgbClr val="333333"/>
                </a:solidFill>
              </a:rPr>
              <a:t>salah</a:t>
            </a:r>
            <a:r>
              <a:rPr lang="en-US" dirty="0">
                <a:solidFill>
                  <a:srgbClr val="333333"/>
                </a:solidFill>
              </a:rPr>
              <a:t> </a:t>
            </a:r>
            <a:r>
              <a:rPr lang="en-US" dirty="0" err="1">
                <a:solidFill>
                  <a:srgbClr val="333333"/>
                </a:solidFill>
              </a:rPr>
              <a:t>adalah</a:t>
            </a:r>
            <a:r>
              <a:rPr lang="en-US" dirty="0">
                <a:solidFill>
                  <a:srgbClr val="333333"/>
                </a:solidFill>
              </a:rPr>
              <a:t> </a:t>
            </a:r>
            <a:r>
              <a:rPr lang="en-US" dirty="0" err="1">
                <a:solidFill>
                  <a:srgbClr val="333333"/>
                </a:solidFill>
              </a:rPr>
              <a:t>manusiawi</a:t>
            </a:r>
            <a:r>
              <a:rPr lang="en-US" dirty="0">
                <a:solidFill>
                  <a:srgbClr val="333333"/>
                </a:solidFill>
              </a:rPr>
              <a:t> – </a:t>
            </a:r>
            <a:r>
              <a:rPr lang="en-US" dirty="0" err="1">
                <a:solidFill>
                  <a:srgbClr val="333333"/>
                </a:solidFill>
              </a:rPr>
              <a:t>Siapkan</a:t>
            </a:r>
            <a:r>
              <a:rPr lang="en-US" dirty="0">
                <a:solidFill>
                  <a:srgbClr val="333333"/>
                </a:solidFill>
              </a:rPr>
              <a:t> </a:t>
            </a:r>
            <a:r>
              <a:rPr lang="en-US" dirty="0" err="1">
                <a:solidFill>
                  <a:srgbClr val="333333"/>
                </a:solidFill>
              </a:rPr>
              <a:t>diri</a:t>
            </a:r>
            <a:r>
              <a:rPr lang="en-US" dirty="0">
                <a:solidFill>
                  <a:srgbClr val="333333"/>
                </a:solidFill>
              </a:rPr>
              <a:t> </a:t>
            </a:r>
            <a:r>
              <a:rPr lang="en-US" dirty="0" err="1">
                <a:solidFill>
                  <a:srgbClr val="333333"/>
                </a:solidFill>
              </a:rPr>
              <a:t>dengan</a:t>
            </a:r>
            <a:r>
              <a:rPr lang="en-US" dirty="0">
                <a:solidFill>
                  <a:srgbClr val="333333"/>
                </a:solidFill>
              </a:rPr>
              <a:t> </a:t>
            </a:r>
            <a:r>
              <a:rPr lang="en-US" dirty="0" err="1">
                <a:solidFill>
                  <a:srgbClr val="333333"/>
                </a:solidFill>
              </a:rPr>
              <a:t>segala</a:t>
            </a:r>
            <a:r>
              <a:rPr lang="en-US" dirty="0">
                <a:solidFill>
                  <a:srgbClr val="333333"/>
                </a:solidFill>
              </a:rPr>
              <a:t> </a:t>
            </a:r>
            <a:r>
              <a:rPr lang="en-US" dirty="0" err="1">
                <a:solidFill>
                  <a:srgbClr val="333333"/>
                </a:solidFill>
              </a:rPr>
              <a:t>kemungkinan</a:t>
            </a:r>
            <a:r>
              <a:rPr lang="en-US" dirty="0">
                <a:solidFill>
                  <a:srgbClr val="333333"/>
                </a:solidFill>
              </a:rPr>
              <a:t> </a:t>
            </a:r>
            <a:r>
              <a:rPr lang="en-US" dirty="0" err="1">
                <a:solidFill>
                  <a:srgbClr val="333333"/>
                </a:solidFill>
              </a:rPr>
              <a:t>termasuk</a:t>
            </a:r>
            <a:r>
              <a:rPr lang="en-US" dirty="0">
                <a:solidFill>
                  <a:srgbClr val="333333"/>
                </a:solidFill>
              </a:rPr>
              <a:t> </a:t>
            </a:r>
            <a:r>
              <a:rPr lang="en-US" dirty="0" err="1">
                <a:solidFill>
                  <a:srgbClr val="333333"/>
                </a:solidFill>
              </a:rPr>
              <a:t>jika</a:t>
            </a:r>
            <a:r>
              <a:rPr lang="en-US" dirty="0">
                <a:solidFill>
                  <a:srgbClr val="333333"/>
                </a:solidFill>
              </a:rPr>
              <a:t> </a:t>
            </a:r>
            <a:r>
              <a:rPr lang="en-US" dirty="0" err="1">
                <a:solidFill>
                  <a:srgbClr val="333333"/>
                </a:solidFill>
              </a:rPr>
              <a:t>kamu</a:t>
            </a:r>
            <a:r>
              <a:rPr lang="en-US" dirty="0">
                <a:solidFill>
                  <a:srgbClr val="333333"/>
                </a:solidFill>
              </a:rPr>
              <a:t> </a:t>
            </a:r>
            <a:r>
              <a:rPr lang="en-US" dirty="0" err="1">
                <a:solidFill>
                  <a:srgbClr val="333333"/>
                </a:solidFill>
              </a:rPr>
              <a:t>berbuat</a:t>
            </a:r>
            <a:r>
              <a:rPr lang="en-US" dirty="0">
                <a:solidFill>
                  <a:srgbClr val="333333"/>
                </a:solidFill>
              </a:rPr>
              <a:t> </a:t>
            </a:r>
            <a:r>
              <a:rPr lang="en-US" dirty="0" err="1">
                <a:solidFill>
                  <a:srgbClr val="333333"/>
                </a:solidFill>
              </a:rPr>
              <a:t>salah</a:t>
            </a:r>
            <a:r>
              <a:rPr lang="en-US"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n-US" dirty="0" err="1">
                <a:solidFill>
                  <a:srgbClr val="333333"/>
                </a:solidFill>
              </a:rPr>
              <a:t>Membuat</a:t>
            </a:r>
            <a:r>
              <a:rPr lang="en-US" dirty="0">
                <a:solidFill>
                  <a:srgbClr val="333333"/>
                </a:solidFill>
              </a:rPr>
              <a:t> </a:t>
            </a:r>
            <a:r>
              <a:rPr lang="en-US" dirty="0" err="1">
                <a:solidFill>
                  <a:srgbClr val="333333"/>
                </a:solidFill>
              </a:rPr>
              <a:t>keputusan</a:t>
            </a:r>
            <a:r>
              <a:rPr lang="en-US" dirty="0">
                <a:solidFill>
                  <a:srgbClr val="333333"/>
                </a:solidFill>
              </a:rPr>
              <a:t> </a:t>
            </a:r>
            <a:r>
              <a:rPr lang="en-US" dirty="0" err="1">
                <a:solidFill>
                  <a:srgbClr val="333333"/>
                </a:solidFill>
              </a:rPr>
              <a:t>penting</a:t>
            </a:r>
            <a:r>
              <a:rPr lang="en-US" dirty="0">
                <a:solidFill>
                  <a:srgbClr val="333333"/>
                </a:solidFill>
              </a:rPr>
              <a:t> </a:t>
            </a:r>
            <a:r>
              <a:rPr lang="en-US" dirty="0" err="1">
                <a:solidFill>
                  <a:srgbClr val="333333"/>
                </a:solidFill>
              </a:rPr>
              <a:t>berdasarkan</a:t>
            </a:r>
            <a:r>
              <a:rPr lang="en-US" dirty="0">
                <a:solidFill>
                  <a:srgbClr val="333333"/>
                </a:solidFill>
              </a:rPr>
              <a:t> </a:t>
            </a:r>
            <a:r>
              <a:rPr lang="en-US" dirty="0" err="1">
                <a:solidFill>
                  <a:srgbClr val="333333"/>
                </a:solidFill>
              </a:rPr>
              <a:t>fakta</a:t>
            </a:r>
            <a:r>
              <a:rPr lang="en-US" dirty="0">
                <a:solidFill>
                  <a:srgbClr val="333333"/>
                </a:solidFill>
              </a:rPr>
              <a:t> yang </a:t>
            </a:r>
            <a:r>
              <a:rPr lang="en-US" dirty="0" err="1">
                <a:solidFill>
                  <a:srgbClr val="333333"/>
                </a:solidFill>
              </a:rPr>
              <a:t>benar</a:t>
            </a:r>
            <a:r>
              <a:rPr lang="en-US" dirty="0">
                <a:solidFill>
                  <a:srgbClr val="333333"/>
                </a:solidFill>
              </a:rPr>
              <a:t> </a:t>
            </a:r>
            <a:r>
              <a:rPr lang="en-US" dirty="0" err="1">
                <a:solidFill>
                  <a:srgbClr val="333333"/>
                </a:solidFill>
              </a:rPr>
              <a:t>dan</a:t>
            </a:r>
            <a:r>
              <a:rPr lang="en-US" dirty="0">
                <a:solidFill>
                  <a:srgbClr val="333333"/>
                </a:solidFill>
              </a:rPr>
              <a:t> </a:t>
            </a:r>
            <a:r>
              <a:rPr lang="en-US" dirty="0" err="1">
                <a:solidFill>
                  <a:srgbClr val="333333"/>
                </a:solidFill>
              </a:rPr>
              <a:t>nyata</a:t>
            </a:r>
            <a:r>
              <a:rPr lang="en-US" dirty="0">
                <a:solidFill>
                  <a:srgbClr val="333333"/>
                </a:solidFill>
              </a:rPr>
              <a:t>. </a:t>
            </a:r>
            <a:r>
              <a:rPr lang="en-US" dirty="0" err="1">
                <a:solidFill>
                  <a:srgbClr val="333333"/>
                </a:solidFill>
              </a:rPr>
              <a:t>Menebak-nebak</a:t>
            </a:r>
            <a:r>
              <a:rPr lang="en-US" dirty="0">
                <a:solidFill>
                  <a:srgbClr val="333333"/>
                </a:solidFill>
              </a:rPr>
              <a:t> </a:t>
            </a:r>
            <a:r>
              <a:rPr lang="en-US" dirty="0" err="1">
                <a:solidFill>
                  <a:srgbClr val="333333"/>
                </a:solidFill>
              </a:rPr>
              <a:t>apalah</a:t>
            </a:r>
            <a:r>
              <a:rPr lang="en-US" dirty="0">
                <a:solidFill>
                  <a:srgbClr val="333333"/>
                </a:solidFill>
              </a:rPr>
              <a:t> </a:t>
            </a:r>
            <a:r>
              <a:rPr lang="en-US" dirty="0" err="1">
                <a:solidFill>
                  <a:srgbClr val="333333"/>
                </a:solidFill>
              </a:rPr>
              <a:t>jadinya</a:t>
            </a:r>
            <a:r>
              <a:rPr lang="en-US" dirty="0">
                <a:solidFill>
                  <a:srgbClr val="333333"/>
                </a:solidFill>
              </a:rPr>
              <a:t> (</a:t>
            </a:r>
            <a:r>
              <a:rPr lang="en-US" dirty="0" err="1">
                <a:solidFill>
                  <a:srgbClr val="333333"/>
                </a:solidFill>
              </a:rPr>
              <a:t>merupakan</a:t>
            </a:r>
            <a:r>
              <a:rPr lang="en-US" dirty="0">
                <a:solidFill>
                  <a:srgbClr val="333333"/>
                </a:solidFill>
              </a:rPr>
              <a:t> </a:t>
            </a:r>
            <a:r>
              <a:rPr lang="en-US" dirty="0" err="1">
                <a:solidFill>
                  <a:srgbClr val="333333"/>
                </a:solidFill>
              </a:rPr>
              <a:t>pemberi</a:t>
            </a:r>
            <a:r>
              <a:rPr lang="en-US" dirty="0">
                <a:solidFill>
                  <a:srgbClr val="333333"/>
                </a:solidFill>
              </a:rPr>
              <a:t> saran yang </a:t>
            </a:r>
            <a:r>
              <a:rPr lang="en-US" dirty="0" err="1">
                <a:solidFill>
                  <a:srgbClr val="333333"/>
                </a:solidFill>
              </a:rPr>
              <a:t>buruk</a:t>
            </a:r>
            <a:r>
              <a:rPr lang="en-US" dirty="0">
                <a:solidFill>
                  <a:srgbClr val="333333"/>
                </a:solidFill>
              </a:rPr>
              <a:t>). </a:t>
            </a:r>
            <a:r>
              <a:rPr lang="en-US" dirty="0" err="1">
                <a:solidFill>
                  <a:srgbClr val="333333"/>
                </a:solidFill>
              </a:rPr>
              <a:t>Selalu</a:t>
            </a:r>
            <a:r>
              <a:rPr lang="en-US" dirty="0">
                <a:solidFill>
                  <a:srgbClr val="333333"/>
                </a:solidFill>
              </a:rPr>
              <a:t> </a:t>
            </a:r>
            <a:r>
              <a:rPr lang="en-US" dirty="0" err="1">
                <a:solidFill>
                  <a:srgbClr val="333333"/>
                </a:solidFill>
              </a:rPr>
              <a:t>mempertimbangkan</a:t>
            </a:r>
            <a:r>
              <a:rPr lang="en-US" dirty="0">
                <a:solidFill>
                  <a:srgbClr val="333333"/>
                </a:solidFill>
              </a:rPr>
              <a:t> </a:t>
            </a:r>
            <a:r>
              <a:rPr lang="en-US" dirty="0" err="1">
                <a:solidFill>
                  <a:srgbClr val="333333"/>
                </a:solidFill>
              </a:rPr>
              <a:t>akibat</a:t>
            </a:r>
            <a:r>
              <a:rPr lang="en-US" dirty="0">
                <a:solidFill>
                  <a:srgbClr val="333333"/>
                </a:solidFill>
              </a:rPr>
              <a:t> yang </a:t>
            </a:r>
            <a:r>
              <a:rPr lang="en-US" dirty="0" err="1">
                <a:solidFill>
                  <a:srgbClr val="333333"/>
                </a:solidFill>
              </a:rPr>
              <a:t>akan</a:t>
            </a:r>
            <a:r>
              <a:rPr lang="en-US" dirty="0">
                <a:solidFill>
                  <a:srgbClr val="333333"/>
                </a:solidFill>
              </a:rPr>
              <a:t> </a:t>
            </a:r>
            <a:r>
              <a:rPr lang="en-US" dirty="0" err="1">
                <a:solidFill>
                  <a:srgbClr val="333333"/>
                </a:solidFill>
              </a:rPr>
              <a:t>diterima</a:t>
            </a:r>
            <a:r>
              <a:rPr lang="en-US" dirty="0">
                <a:solidFill>
                  <a:srgbClr val="333333"/>
                </a:solidFill>
              </a:rPr>
              <a:t> </a:t>
            </a:r>
            <a:r>
              <a:rPr lang="en-US" dirty="0" err="1">
                <a:solidFill>
                  <a:srgbClr val="333333"/>
                </a:solidFill>
              </a:rPr>
              <a:t>seandainya</a:t>
            </a:r>
            <a:r>
              <a:rPr lang="en-US" dirty="0">
                <a:solidFill>
                  <a:srgbClr val="333333"/>
                </a:solidFill>
              </a:rPr>
              <a:t> </a:t>
            </a:r>
            <a:r>
              <a:rPr lang="en-US" dirty="0" err="1">
                <a:solidFill>
                  <a:srgbClr val="333333"/>
                </a:solidFill>
              </a:rPr>
              <a:t>keputusan</a:t>
            </a:r>
            <a:r>
              <a:rPr lang="en-US" dirty="0">
                <a:solidFill>
                  <a:srgbClr val="333333"/>
                </a:solidFill>
              </a:rPr>
              <a:t> yang </a:t>
            </a:r>
            <a:r>
              <a:rPr lang="en-US" dirty="0" err="1">
                <a:solidFill>
                  <a:srgbClr val="333333"/>
                </a:solidFill>
              </a:rPr>
              <a:t>akan</a:t>
            </a:r>
            <a:r>
              <a:rPr lang="en-US" dirty="0">
                <a:solidFill>
                  <a:srgbClr val="333333"/>
                </a:solidFill>
              </a:rPr>
              <a:t> </a:t>
            </a:r>
            <a:r>
              <a:rPr lang="en-US" dirty="0" err="1">
                <a:solidFill>
                  <a:srgbClr val="333333"/>
                </a:solidFill>
              </a:rPr>
              <a:t>diambil</a:t>
            </a:r>
            <a:r>
              <a:rPr lang="en-US" dirty="0">
                <a:solidFill>
                  <a:srgbClr val="333333"/>
                </a:solidFill>
              </a:rPr>
              <a:t> </a:t>
            </a:r>
            <a:r>
              <a:rPr lang="en-US" dirty="0" err="1">
                <a:solidFill>
                  <a:srgbClr val="333333"/>
                </a:solidFill>
              </a:rPr>
              <a:t>salah</a:t>
            </a:r>
            <a:r>
              <a:rPr lang="en-US"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63</a:t>
            </a:fld>
            <a:endParaRPr lang="de-DE" altLang="de-DE">
              <a:latin typeface="+mn-lt"/>
              <a:cs typeface="+mn-cs"/>
            </a:endParaRPr>
          </a:p>
        </p:txBody>
      </p:sp>
    </p:spTree>
    <p:extLst>
      <p:ext uri="{BB962C8B-B14F-4D97-AF65-F5344CB8AC3E}">
        <p14:creationId xmlns:p14="http://schemas.microsoft.com/office/powerpoint/2010/main" val="23286290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Apa hubungannya dengan psikosis?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AU" sz="2000" dirty="0" err="1">
                <a:solidFill>
                  <a:srgbClr val="333333"/>
                </a:solidFill>
              </a:rPr>
              <a:t>Banyak</a:t>
            </a:r>
            <a:r>
              <a:rPr lang="en-AU" sz="2000" dirty="0">
                <a:solidFill>
                  <a:srgbClr val="333333"/>
                </a:solidFill>
              </a:rPr>
              <a:t> orang </a:t>
            </a:r>
            <a:r>
              <a:rPr lang="en-AU" sz="2000" dirty="0" err="1">
                <a:solidFill>
                  <a:srgbClr val="333333"/>
                </a:solidFill>
              </a:rPr>
              <a:t>dengan</a:t>
            </a:r>
            <a:r>
              <a:rPr lang="en-AU" sz="2000" dirty="0">
                <a:solidFill>
                  <a:srgbClr val="333333"/>
                </a:solidFill>
              </a:rPr>
              <a:t> </a:t>
            </a:r>
            <a:r>
              <a:rPr lang="en-AU" sz="2000" dirty="0" err="1">
                <a:solidFill>
                  <a:srgbClr val="333333"/>
                </a:solidFill>
              </a:rPr>
              <a:t>psikosis</a:t>
            </a:r>
            <a:r>
              <a:rPr lang="en-AU" sz="2000" dirty="0">
                <a:solidFill>
                  <a:srgbClr val="333333"/>
                </a:solidFill>
              </a:rPr>
              <a:t> </a:t>
            </a:r>
            <a:r>
              <a:rPr lang="de-DE" sz="2000" dirty="0">
                <a:solidFill>
                  <a:srgbClr val="333333"/>
                </a:solidFill>
              </a:rPr>
              <a:t>(tapi tidak semua!) </a:t>
            </a:r>
            <a:r>
              <a:rPr lang="en-AU" sz="2000" dirty="0" err="1">
                <a:solidFill>
                  <a:srgbClr val="333333"/>
                </a:solidFill>
              </a:rPr>
              <a:t>memiliki</a:t>
            </a:r>
            <a:r>
              <a:rPr lang="en-AU" sz="2000" dirty="0">
                <a:solidFill>
                  <a:srgbClr val="333333"/>
                </a:solidFill>
              </a:rPr>
              <a:t> </a:t>
            </a:r>
            <a:r>
              <a:rPr lang="en-AU" sz="2000" dirty="0" err="1">
                <a:solidFill>
                  <a:srgbClr val="333333"/>
                </a:solidFill>
              </a:rPr>
              <a:t>kecenderungan</a:t>
            </a:r>
            <a:r>
              <a:rPr lang="en-AU" sz="2000" dirty="0">
                <a:solidFill>
                  <a:srgbClr val="333333"/>
                </a:solidFill>
              </a:rPr>
              <a:t> </a:t>
            </a:r>
            <a:r>
              <a:rPr lang="en-AU" sz="2000" dirty="0" err="1">
                <a:solidFill>
                  <a:srgbClr val="333333"/>
                </a:solidFill>
              </a:rPr>
              <a:t>untuk</a:t>
            </a:r>
            <a:r>
              <a:rPr lang="en-AU" sz="2000" dirty="0">
                <a:solidFill>
                  <a:srgbClr val="333333"/>
                </a:solidFill>
              </a:rPr>
              <a:t> </a:t>
            </a:r>
            <a:r>
              <a:rPr lang="en-AU" sz="2000" dirty="0" err="1">
                <a:solidFill>
                  <a:srgbClr val="333333"/>
                </a:solidFill>
              </a:rPr>
              <a:t>melompat</a:t>
            </a:r>
            <a:r>
              <a:rPr lang="en-AU" sz="2000" dirty="0">
                <a:solidFill>
                  <a:srgbClr val="333333"/>
                </a:solidFill>
              </a:rPr>
              <a:t> </a:t>
            </a:r>
            <a:r>
              <a:rPr lang="en-AU" sz="2000" dirty="0" err="1">
                <a:solidFill>
                  <a:srgbClr val="333333"/>
                </a:solidFill>
              </a:rPr>
              <a:t>ke</a:t>
            </a:r>
            <a:r>
              <a:rPr lang="en-AU" sz="2000" dirty="0">
                <a:solidFill>
                  <a:srgbClr val="333333"/>
                </a:solidFill>
              </a:rPr>
              <a:t> </a:t>
            </a:r>
            <a:r>
              <a:rPr lang="en-AU" sz="2000" dirty="0" err="1">
                <a:solidFill>
                  <a:srgbClr val="333333"/>
                </a:solidFill>
              </a:rPr>
              <a:t>kesimpulan</a:t>
            </a:r>
            <a:r>
              <a:rPr lang="en-AU" sz="2000" dirty="0">
                <a:solidFill>
                  <a:srgbClr val="333333"/>
                </a:solidFill>
              </a:rPr>
              <a:t> </a:t>
            </a:r>
            <a:r>
              <a:rPr lang="en-AU" sz="2000" dirty="0" err="1">
                <a:solidFill>
                  <a:srgbClr val="333333"/>
                </a:solidFill>
              </a:rPr>
              <a:t>dan</a:t>
            </a:r>
            <a:r>
              <a:rPr lang="en-AU" sz="2000" dirty="0">
                <a:solidFill>
                  <a:srgbClr val="333333"/>
                </a:solidFill>
              </a:rPr>
              <a:t> </a:t>
            </a:r>
            <a:r>
              <a:rPr lang="en-AU" sz="2000" dirty="0" err="1">
                <a:solidFill>
                  <a:srgbClr val="333333"/>
                </a:solidFill>
              </a:rPr>
              <a:t>memiliki</a:t>
            </a:r>
            <a:r>
              <a:rPr lang="en-AU" sz="2000" dirty="0">
                <a:solidFill>
                  <a:srgbClr val="333333"/>
                </a:solidFill>
              </a:rPr>
              <a:t> </a:t>
            </a:r>
            <a:r>
              <a:rPr lang="en-AU" sz="2000" dirty="0" err="1">
                <a:solidFill>
                  <a:srgbClr val="333333"/>
                </a:solidFill>
              </a:rPr>
              <a:t>pendapat</a:t>
            </a:r>
            <a:r>
              <a:rPr lang="en-AU" sz="2000" dirty="0">
                <a:solidFill>
                  <a:srgbClr val="333333"/>
                </a:solidFill>
              </a:rPr>
              <a:t> yang </a:t>
            </a:r>
            <a:r>
              <a:rPr lang="en-AU" sz="2000" dirty="0" err="1">
                <a:solidFill>
                  <a:srgbClr val="333333"/>
                </a:solidFill>
              </a:rPr>
              <a:t>ekstrim</a:t>
            </a:r>
            <a:r>
              <a:rPr lang="en-AU" sz="2000" dirty="0">
                <a:solidFill>
                  <a:srgbClr val="333333"/>
                </a:solidFill>
              </a:rPr>
              <a:t>. Cara </a:t>
            </a:r>
            <a:r>
              <a:rPr lang="en-AU" sz="2000" dirty="0" err="1">
                <a:solidFill>
                  <a:srgbClr val="333333"/>
                </a:solidFill>
              </a:rPr>
              <a:t>seperti</a:t>
            </a:r>
            <a:r>
              <a:rPr lang="en-AU" sz="2000" dirty="0">
                <a:solidFill>
                  <a:srgbClr val="333333"/>
                </a:solidFill>
              </a:rPr>
              <a:t> </a:t>
            </a:r>
            <a:r>
              <a:rPr lang="en-AU" sz="2000" dirty="0" err="1">
                <a:solidFill>
                  <a:srgbClr val="333333"/>
                </a:solidFill>
              </a:rPr>
              <a:t>ini</a:t>
            </a:r>
            <a:r>
              <a:rPr lang="en-AU" sz="2000" dirty="0">
                <a:solidFill>
                  <a:srgbClr val="333333"/>
                </a:solidFill>
              </a:rPr>
              <a:t> </a:t>
            </a:r>
            <a:r>
              <a:rPr lang="en-AU" sz="2000" dirty="0" err="1">
                <a:solidFill>
                  <a:srgbClr val="333333"/>
                </a:solidFill>
              </a:rPr>
              <a:t>terjadi</a:t>
            </a:r>
            <a:r>
              <a:rPr lang="en-AU" sz="2000" dirty="0">
                <a:solidFill>
                  <a:srgbClr val="333333"/>
                </a:solidFill>
              </a:rPr>
              <a:t> </a:t>
            </a:r>
            <a:r>
              <a:rPr lang="en-AU" sz="2000" dirty="0" err="1">
                <a:solidFill>
                  <a:srgbClr val="333333"/>
                </a:solidFill>
              </a:rPr>
              <a:t>pada</a:t>
            </a:r>
            <a:r>
              <a:rPr lang="en-AU" sz="2000" dirty="0">
                <a:solidFill>
                  <a:srgbClr val="333333"/>
                </a:solidFill>
              </a:rPr>
              <a:t> </a:t>
            </a:r>
            <a:r>
              <a:rPr lang="en-AU" sz="2000" dirty="0" err="1">
                <a:solidFill>
                  <a:srgbClr val="333333"/>
                </a:solidFill>
              </a:rPr>
              <a:t>kondisi</a:t>
            </a:r>
            <a:r>
              <a:rPr lang="en-AU" sz="2000" dirty="0">
                <a:solidFill>
                  <a:srgbClr val="333333"/>
                </a:solidFill>
              </a:rPr>
              <a:t> </a:t>
            </a:r>
            <a:r>
              <a:rPr lang="en-AU" sz="2000" dirty="0" err="1">
                <a:solidFill>
                  <a:srgbClr val="333333"/>
                </a:solidFill>
              </a:rPr>
              <a:t>saat</a:t>
            </a:r>
            <a:r>
              <a:rPr lang="en-AU" sz="2000" dirty="0">
                <a:solidFill>
                  <a:srgbClr val="333333"/>
                </a:solidFill>
              </a:rPr>
              <a:t> </a:t>
            </a:r>
            <a:r>
              <a:rPr lang="en-AU" sz="2000" dirty="0" err="1">
                <a:solidFill>
                  <a:srgbClr val="333333"/>
                </a:solidFill>
              </a:rPr>
              <a:t>seseorang</a:t>
            </a:r>
            <a:r>
              <a:rPr lang="en-AU" sz="2000" dirty="0">
                <a:solidFill>
                  <a:srgbClr val="333333"/>
                </a:solidFill>
              </a:rPr>
              <a:t> </a:t>
            </a:r>
            <a:r>
              <a:rPr lang="en-AU" sz="2000" dirty="0" err="1">
                <a:solidFill>
                  <a:srgbClr val="333333"/>
                </a:solidFill>
              </a:rPr>
              <a:t>berada</a:t>
            </a:r>
            <a:r>
              <a:rPr lang="en-AU" sz="2000" dirty="0">
                <a:solidFill>
                  <a:srgbClr val="333333"/>
                </a:solidFill>
              </a:rPr>
              <a:t> </a:t>
            </a:r>
            <a:r>
              <a:rPr lang="en-AU" sz="2000" dirty="0" err="1">
                <a:solidFill>
                  <a:srgbClr val="333333"/>
                </a:solidFill>
              </a:rPr>
              <a:t>dalam</a:t>
            </a:r>
            <a:r>
              <a:rPr lang="en-AU" sz="2000" dirty="0">
                <a:solidFill>
                  <a:srgbClr val="333333"/>
                </a:solidFill>
              </a:rPr>
              <a:t> </a:t>
            </a:r>
            <a:r>
              <a:rPr lang="en-AU" sz="2000" dirty="0" err="1">
                <a:solidFill>
                  <a:srgbClr val="333333"/>
                </a:solidFill>
              </a:rPr>
              <a:t>tekanan</a:t>
            </a:r>
            <a:r>
              <a:rPr lang="en-AU" sz="2000" dirty="0">
                <a:solidFill>
                  <a:srgbClr val="333333"/>
                </a:solidFill>
              </a:rPr>
              <a:t> </a:t>
            </a:r>
            <a:r>
              <a:rPr lang="en-AU" sz="2000" dirty="0" err="1">
                <a:solidFill>
                  <a:srgbClr val="333333"/>
                </a:solidFill>
              </a:rPr>
              <a:t>dan</a:t>
            </a:r>
            <a:r>
              <a:rPr lang="en-AU" sz="2000" dirty="0">
                <a:solidFill>
                  <a:srgbClr val="333333"/>
                </a:solidFill>
              </a:rPr>
              <a:t> </a:t>
            </a:r>
            <a:r>
              <a:rPr lang="en-AU" sz="2000" dirty="0" err="1">
                <a:solidFill>
                  <a:srgbClr val="333333"/>
                </a:solidFill>
              </a:rPr>
              <a:t>ingin</a:t>
            </a:r>
            <a:r>
              <a:rPr lang="en-AU" sz="2000" dirty="0">
                <a:solidFill>
                  <a:srgbClr val="333333"/>
                </a:solidFill>
              </a:rPr>
              <a:t> </a:t>
            </a:r>
            <a:r>
              <a:rPr lang="en-AU" sz="2000" dirty="0" err="1">
                <a:solidFill>
                  <a:srgbClr val="333333"/>
                </a:solidFill>
              </a:rPr>
              <a:t>cepat</a:t>
            </a:r>
            <a:r>
              <a:rPr lang="en-AU" sz="2000" dirty="0">
                <a:solidFill>
                  <a:srgbClr val="333333"/>
                </a:solidFill>
              </a:rPr>
              <a:t> </a:t>
            </a:r>
            <a:r>
              <a:rPr lang="en-AU" sz="2000" dirty="0" err="1">
                <a:solidFill>
                  <a:srgbClr val="333333"/>
                </a:solidFill>
              </a:rPr>
              <a:t>mencapai</a:t>
            </a:r>
            <a:r>
              <a:rPr lang="en-AU" sz="2000" dirty="0">
                <a:solidFill>
                  <a:srgbClr val="333333"/>
                </a:solidFill>
              </a:rPr>
              <a:t> </a:t>
            </a:r>
            <a:r>
              <a:rPr lang="en-AU" sz="2000" dirty="0" err="1">
                <a:solidFill>
                  <a:srgbClr val="333333"/>
                </a:solidFill>
              </a:rPr>
              <a:t>suatu</a:t>
            </a:r>
            <a:r>
              <a:rPr lang="en-AU" sz="2000" dirty="0">
                <a:solidFill>
                  <a:srgbClr val="333333"/>
                </a:solidFill>
              </a:rPr>
              <a:t> </a:t>
            </a:r>
            <a:r>
              <a:rPr lang="en-AU" sz="2000" dirty="0" err="1">
                <a:solidFill>
                  <a:srgbClr val="333333"/>
                </a:solidFill>
              </a:rPr>
              <a:t>keinginan</a:t>
            </a:r>
            <a:r>
              <a:rPr lang="en-AU" sz="20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64</a:t>
            </a:fld>
            <a:endParaRPr lang="de-DE" altLang="de-DE">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Apa hubungannya dengan psikosis?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AU" sz="2000" dirty="0" err="1">
                <a:solidFill>
                  <a:srgbClr val="333333"/>
                </a:solidFill>
              </a:rPr>
              <a:t>Banyak</a:t>
            </a:r>
            <a:r>
              <a:rPr lang="en-AU" sz="2000" dirty="0">
                <a:solidFill>
                  <a:srgbClr val="333333"/>
                </a:solidFill>
              </a:rPr>
              <a:t> orang </a:t>
            </a:r>
            <a:r>
              <a:rPr lang="en-AU" sz="2000" dirty="0" err="1">
                <a:solidFill>
                  <a:srgbClr val="333333"/>
                </a:solidFill>
              </a:rPr>
              <a:t>dengan</a:t>
            </a:r>
            <a:r>
              <a:rPr lang="en-AU" sz="2000" dirty="0">
                <a:solidFill>
                  <a:srgbClr val="333333"/>
                </a:solidFill>
              </a:rPr>
              <a:t> </a:t>
            </a:r>
            <a:r>
              <a:rPr lang="en-AU" sz="2000" dirty="0" err="1">
                <a:solidFill>
                  <a:srgbClr val="333333"/>
                </a:solidFill>
              </a:rPr>
              <a:t>psikosis</a:t>
            </a:r>
            <a:r>
              <a:rPr lang="en-AU" sz="2000" dirty="0">
                <a:solidFill>
                  <a:srgbClr val="333333"/>
                </a:solidFill>
              </a:rPr>
              <a:t> </a:t>
            </a:r>
            <a:r>
              <a:rPr lang="de-DE" sz="2000" dirty="0">
                <a:solidFill>
                  <a:srgbClr val="333333"/>
                </a:solidFill>
              </a:rPr>
              <a:t>(tapi tidak semua!) </a:t>
            </a:r>
            <a:r>
              <a:rPr lang="en-AU" sz="2000" dirty="0" err="1">
                <a:solidFill>
                  <a:srgbClr val="333333"/>
                </a:solidFill>
              </a:rPr>
              <a:t>memiliki</a:t>
            </a:r>
            <a:r>
              <a:rPr lang="en-AU" sz="2000" dirty="0">
                <a:solidFill>
                  <a:srgbClr val="333333"/>
                </a:solidFill>
              </a:rPr>
              <a:t> </a:t>
            </a:r>
            <a:r>
              <a:rPr lang="en-AU" sz="2000" dirty="0" err="1">
                <a:solidFill>
                  <a:srgbClr val="333333"/>
                </a:solidFill>
              </a:rPr>
              <a:t>kecenderungan</a:t>
            </a:r>
            <a:r>
              <a:rPr lang="en-AU" sz="2000" dirty="0">
                <a:solidFill>
                  <a:srgbClr val="333333"/>
                </a:solidFill>
              </a:rPr>
              <a:t> </a:t>
            </a:r>
            <a:r>
              <a:rPr lang="en-AU" sz="2000" dirty="0" err="1">
                <a:solidFill>
                  <a:srgbClr val="333333"/>
                </a:solidFill>
              </a:rPr>
              <a:t>untuk</a:t>
            </a:r>
            <a:r>
              <a:rPr lang="en-AU" sz="2000" dirty="0">
                <a:solidFill>
                  <a:srgbClr val="333333"/>
                </a:solidFill>
              </a:rPr>
              <a:t> </a:t>
            </a:r>
            <a:r>
              <a:rPr lang="en-AU" sz="2000" dirty="0" err="1">
                <a:solidFill>
                  <a:srgbClr val="333333"/>
                </a:solidFill>
              </a:rPr>
              <a:t>melompat</a:t>
            </a:r>
            <a:r>
              <a:rPr lang="en-AU" sz="2000" dirty="0">
                <a:solidFill>
                  <a:srgbClr val="333333"/>
                </a:solidFill>
              </a:rPr>
              <a:t> </a:t>
            </a:r>
            <a:r>
              <a:rPr lang="en-AU" sz="2000" dirty="0" err="1">
                <a:solidFill>
                  <a:srgbClr val="333333"/>
                </a:solidFill>
              </a:rPr>
              <a:t>ke</a:t>
            </a:r>
            <a:r>
              <a:rPr lang="en-AU" sz="2000" dirty="0">
                <a:solidFill>
                  <a:srgbClr val="333333"/>
                </a:solidFill>
              </a:rPr>
              <a:t> </a:t>
            </a:r>
            <a:r>
              <a:rPr lang="en-AU" sz="2000" dirty="0" err="1">
                <a:solidFill>
                  <a:srgbClr val="333333"/>
                </a:solidFill>
              </a:rPr>
              <a:t>kesimpulan</a:t>
            </a:r>
            <a:r>
              <a:rPr lang="en-AU" sz="2000" dirty="0">
                <a:solidFill>
                  <a:srgbClr val="333333"/>
                </a:solidFill>
              </a:rPr>
              <a:t> </a:t>
            </a:r>
            <a:r>
              <a:rPr lang="en-AU" sz="2000" dirty="0" err="1">
                <a:solidFill>
                  <a:srgbClr val="333333"/>
                </a:solidFill>
              </a:rPr>
              <a:t>dan</a:t>
            </a:r>
            <a:r>
              <a:rPr lang="en-AU" sz="2000" dirty="0">
                <a:solidFill>
                  <a:srgbClr val="333333"/>
                </a:solidFill>
              </a:rPr>
              <a:t> </a:t>
            </a:r>
            <a:r>
              <a:rPr lang="en-AU" sz="2000" dirty="0" err="1">
                <a:solidFill>
                  <a:srgbClr val="333333"/>
                </a:solidFill>
              </a:rPr>
              <a:t>memiliki</a:t>
            </a:r>
            <a:r>
              <a:rPr lang="en-AU" sz="2000" dirty="0">
                <a:solidFill>
                  <a:srgbClr val="333333"/>
                </a:solidFill>
              </a:rPr>
              <a:t> </a:t>
            </a:r>
            <a:r>
              <a:rPr lang="en-AU" sz="2000" dirty="0" err="1">
                <a:solidFill>
                  <a:srgbClr val="333333"/>
                </a:solidFill>
              </a:rPr>
              <a:t>pendapat</a:t>
            </a:r>
            <a:r>
              <a:rPr lang="en-AU" sz="2000" dirty="0">
                <a:solidFill>
                  <a:srgbClr val="333333"/>
                </a:solidFill>
              </a:rPr>
              <a:t> yang </a:t>
            </a:r>
            <a:r>
              <a:rPr lang="en-AU" sz="2000" dirty="0" err="1">
                <a:solidFill>
                  <a:srgbClr val="333333"/>
                </a:solidFill>
              </a:rPr>
              <a:t>ekstrim</a:t>
            </a:r>
            <a:r>
              <a:rPr lang="en-AU" sz="2000" dirty="0">
                <a:solidFill>
                  <a:srgbClr val="333333"/>
                </a:solidFill>
              </a:rPr>
              <a:t>. Cara </a:t>
            </a:r>
            <a:r>
              <a:rPr lang="en-AU" sz="2000" dirty="0" err="1">
                <a:solidFill>
                  <a:srgbClr val="333333"/>
                </a:solidFill>
              </a:rPr>
              <a:t>seperti</a:t>
            </a:r>
            <a:r>
              <a:rPr lang="en-AU" sz="2000" dirty="0">
                <a:solidFill>
                  <a:srgbClr val="333333"/>
                </a:solidFill>
              </a:rPr>
              <a:t> </a:t>
            </a:r>
            <a:r>
              <a:rPr lang="en-AU" sz="2000" dirty="0" err="1">
                <a:solidFill>
                  <a:srgbClr val="333333"/>
                </a:solidFill>
              </a:rPr>
              <a:t>ini</a:t>
            </a:r>
            <a:r>
              <a:rPr lang="en-AU" sz="2000" dirty="0">
                <a:solidFill>
                  <a:srgbClr val="333333"/>
                </a:solidFill>
              </a:rPr>
              <a:t> </a:t>
            </a:r>
            <a:r>
              <a:rPr lang="en-AU" sz="2000" dirty="0" err="1">
                <a:solidFill>
                  <a:srgbClr val="333333"/>
                </a:solidFill>
              </a:rPr>
              <a:t>terjadi</a:t>
            </a:r>
            <a:r>
              <a:rPr lang="en-AU" sz="2000" dirty="0">
                <a:solidFill>
                  <a:srgbClr val="333333"/>
                </a:solidFill>
              </a:rPr>
              <a:t> </a:t>
            </a:r>
            <a:r>
              <a:rPr lang="en-AU" sz="2000" dirty="0" err="1">
                <a:solidFill>
                  <a:srgbClr val="333333"/>
                </a:solidFill>
              </a:rPr>
              <a:t>pada</a:t>
            </a:r>
            <a:r>
              <a:rPr lang="en-AU" sz="2000" dirty="0">
                <a:solidFill>
                  <a:srgbClr val="333333"/>
                </a:solidFill>
              </a:rPr>
              <a:t> </a:t>
            </a:r>
            <a:r>
              <a:rPr lang="en-AU" sz="2000" dirty="0" err="1">
                <a:solidFill>
                  <a:srgbClr val="333333"/>
                </a:solidFill>
              </a:rPr>
              <a:t>kondisi</a:t>
            </a:r>
            <a:r>
              <a:rPr lang="en-AU" sz="2000" dirty="0">
                <a:solidFill>
                  <a:srgbClr val="333333"/>
                </a:solidFill>
              </a:rPr>
              <a:t> </a:t>
            </a:r>
            <a:r>
              <a:rPr lang="en-AU" sz="2000" dirty="0" err="1">
                <a:solidFill>
                  <a:srgbClr val="333333"/>
                </a:solidFill>
              </a:rPr>
              <a:t>saat</a:t>
            </a:r>
            <a:r>
              <a:rPr lang="en-AU" sz="2000" dirty="0">
                <a:solidFill>
                  <a:srgbClr val="333333"/>
                </a:solidFill>
              </a:rPr>
              <a:t> </a:t>
            </a:r>
            <a:r>
              <a:rPr lang="en-AU" sz="2000" dirty="0" err="1">
                <a:solidFill>
                  <a:srgbClr val="333333"/>
                </a:solidFill>
              </a:rPr>
              <a:t>seseorang</a:t>
            </a:r>
            <a:r>
              <a:rPr lang="en-AU" sz="2000" dirty="0">
                <a:solidFill>
                  <a:srgbClr val="333333"/>
                </a:solidFill>
              </a:rPr>
              <a:t> </a:t>
            </a:r>
            <a:r>
              <a:rPr lang="en-AU" sz="2000" dirty="0" err="1">
                <a:solidFill>
                  <a:srgbClr val="333333"/>
                </a:solidFill>
              </a:rPr>
              <a:t>berada</a:t>
            </a:r>
            <a:r>
              <a:rPr lang="en-AU" sz="2000" dirty="0">
                <a:solidFill>
                  <a:srgbClr val="333333"/>
                </a:solidFill>
              </a:rPr>
              <a:t> </a:t>
            </a:r>
            <a:r>
              <a:rPr lang="en-AU" sz="2000" dirty="0" err="1">
                <a:solidFill>
                  <a:srgbClr val="333333"/>
                </a:solidFill>
              </a:rPr>
              <a:t>dalam</a:t>
            </a:r>
            <a:r>
              <a:rPr lang="en-AU" sz="2000" dirty="0">
                <a:solidFill>
                  <a:srgbClr val="333333"/>
                </a:solidFill>
              </a:rPr>
              <a:t> </a:t>
            </a:r>
            <a:r>
              <a:rPr lang="en-AU" sz="2000" dirty="0" err="1">
                <a:solidFill>
                  <a:srgbClr val="333333"/>
                </a:solidFill>
              </a:rPr>
              <a:t>tekanan</a:t>
            </a:r>
            <a:r>
              <a:rPr lang="en-AU" sz="2000" dirty="0">
                <a:solidFill>
                  <a:srgbClr val="333333"/>
                </a:solidFill>
              </a:rPr>
              <a:t> </a:t>
            </a:r>
            <a:r>
              <a:rPr lang="en-AU" sz="2000" dirty="0" err="1">
                <a:solidFill>
                  <a:srgbClr val="333333"/>
                </a:solidFill>
              </a:rPr>
              <a:t>dan</a:t>
            </a:r>
            <a:r>
              <a:rPr lang="en-AU" sz="2000" dirty="0">
                <a:solidFill>
                  <a:srgbClr val="333333"/>
                </a:solidFill>
              </a:rPr>
              <a:t> </a:t>
            </a:r>
            <a:r>
              <a:rPr lang="en-AU" sz="2000" dirty="0" err="1">
                <a:solidFill>
                  <a:srgbClr val="333333"/>
                </a:solidFill>
              </a:rPr>
              <a:t>ingin</a:t>
            </a:r>
            <a:r>
              <a:rPr lang="en-AU" sz="2000" dirty="0">
                <a:solidFill>
                  <a:srgbClr val="333333"/>
                </a:solidFill>
              </a:rPr>
              <a:t> </a:t>
            </a:r>
            <a:r>
              <a:rPr lang="en-AU" sz="2000" dirty="0" err="1">
                <a:solidFill>
                  <a:srgbClr val="333333"/>
                </a:solidFill>
              </a:rPr>
              <a:t>cepat</a:t>
            </a:r>
            <a:r>
              <a:rPr lang="en-AU" sz="2000" dirty="0">
                <a:solidFill>
                  <a:srgbClr val="333333"/>
                </a:solidFill>
              </a:rPr>
              <a:t> </a:t>
            </a:r>
            <a:r>
              <a:rPr lang="en-AU" sz="2000" dirty="0" err="1">
                <a:solidFill>
                  <a:srgbClr val="333333"/>
                </a:solidFill>
              </a:rPr>
              <a:t>mencapai</a:t>
            </a:r>
            <a:r>
              <a:rPr lang="en-AU" sz="2000" dirty="0">
                <a:solidFill>
                  <a:srgbClr val="333333"/>
                </a:solidFill>
              </a:rPr>
              <a:t> </a:t>
            </a:r>
            <a:r>
              <a:rPr lang="en-AU" sz="2000" dirty="0" err="1">
                <a:solidFill>
                  <a:srgbClr val="333333"/>
                </a:solidFill>
              </a:rPr>
              <a:t>suatu</a:t>
            </a:r>
            <a:r>
              <a:rPr lang="en-AU" sz="2000" dirty="0">
                <a:solidFill>
                  <a:srgbClr val="333333"/>
                </a:solidFill>
              </a:rPr>
              <a:t> </a:t>
            </a:r>
            <a:r>
              <a:rPr lang="en-AU" sz="2000" dirty="0" err="1">
                <a:solidFill>
                  <a:srgbClr val="333333"/>
                </a:solidFill>
              </a:rPr>
              <a:t>keinginan</a:t>
            </a:r>
            <a:r>
              <a:rPr lang="en-AU" sz="2000" dirty="0">
                <a:solidFill>
                  <a:srgbClr val="333333"/>
                </a:solidFill>
              </a:rPr>
              <a:t>.</a:t>
            </a:r>
          </a:p>
          <a:p>
            <a:pPr lvl="0" defTabSz="914400" fontAlgn="base">
              <a:defRPr/>
            </a:pPr>
            <a:r>
              <a:rPr lang="en-AU" sz="2000" dirty="0" err="1">
                <a:solidFill>
                  <a:srgbClr val="004992"/>
                </a:solidFill>
              </a:rPr>
              <a:t>Contoh</a:t>
            </a:r>
            <a:r>
              <a:rPr lang="en-AU" sz="2000" dirty="0">
                <a:solidFill>
                  <a:srgbClr val="004992"/>
                </a:solidFill>
              </a:rPr>
              <a:t>: </a:t>
            </a:r>
            <a:r>
              <a:rPr lang="en-AU" sz="2000" dirty="0">
                <a:solidFill>
                  <a:srgbClr val="333333"/>
                </a:solidFill>
              </a:rPr>
              <a:t>Sheila </a:t>
            </a:r>
            <a:r>
              <a:rPr lang="en-AU" sz="2000" dirty="0" err="1">
                <a:solidFill>
                  <a:srgbClr val="333333"/>
                </a:solidFill>
              </a:rPr>
              <a:t>mengatakan</a:t>
            </a:r>
            <a:r>
              <a:rPr lang="en-AU" sz="2000" dirty="0">
                <a:solidFill>
                  <a:srgbClr val="333333"/>
                </a:solidFill>
              </a:rPr>
              <a:t> </a:t>
            </a:r>
            <a:r>
              <a:rPr lang="en-AU" sz="2000" dirty="0" err="1">
                <a:solidFill>
                  <a:srgbClr val="333333"/>
                </a:solidFill>
              </a:rPr>
              <a:t>bahwa</a:t>
            </a:r>
            <a:r>
              <a:rPr lang="en-AU" sz="2000" dirty="0">
                <a:solidFill>
                  <a:srgbClr val="333333"/>
                </a:solidFill>
              </a:rPr>
              <a:t> </a:t>
            </a:r>
            <a:r>
              <a:rPr lang="en-AU" sz="2000" dirty="0" err="1">
                <a:solidFill>
                  <a:srgbClr val="333333"/>
                </a:solidFill>
              </a:rPr>
              <a:t>dokter</a:t>
            </a:r>
            <a:r>
              <a:rPr lang="en-AU" sz="2000" dirty="0">
                <a:solidFill>
                  <a:srgbClr val="333333"/>
                </a:solidFill>
              </a:rPr>
              <a:t> yang </a:t>
            </a:r>
            <a:r>
              <a:rPr lang="en-AU" sz="2000" dirty="0" err="1">
                <a:solidFill>
                  <a:srgbClr val="333333"/>
                </a:solidFill>
              </a:rPr>
              <a:t>merawatnya</a:t>
            </a:r>
            <a:r>
              <a:rPr lang="en-AU" sz="2000" dirty="0">
                <a:solidFill>
                  <a:srgbClr val="333333"/>
                </a:solidFill>
              </a:rPr>
              <a:t> </a:t>
            </a:r>
            <a:r>
              <a:rPr lang="en-AU" sz="2000" dirty="0" err="1">
                <a:solidFill>
                  <a:srgbClr val="333333"/>
                </a:solidFill>
              </a:rPr>
              <a:t>sebenarnya</a:t>
            </a:r>
            <a:r>
              <a:rPr lang="en-AU" sz="2000" dirty="0">
                <a:solidFill>
                  <a:srgbClr val="333333"/>
                </a:solidFill>
              </a:rPr>
              <a:t> </a:t>
            </a:r>
            <a:r>
              <a:rPr lang="en-AU" sz="2000" dirty="0" err="1">
                <a:solidFill>
                  <a:srgbClr val="333333"/>
                </a:solidFill>
              </a:rPr>
              <a:t>adalah</a:t>
            </a:r>
            <a:r>
              <a:rPr lang="en-AU" sz="2000" dirty="0">
                <a:solidFill>
                  <a:srgbClr val="333333"/>
                </a:solidFill>
              </a:rPr>
              <a:t> </a:t>
            </a:r>
            <a:r>
              <a:rPr lang="en-AU" sz="2000" dirty="0" err="1">
                <a:solidFill>
                  <a:srgbClr val="333333"/>
                </a:solidFill>
              </a:rPr>
              <a:t>mantan</a:t>
            </a:r>
            <a:r>
              <a:rPr lang="en-AU" sz="2000" dirty="0">
                <a:solidFill>
                  <a:srgbClr val="333333"/>
                </a:solidFill>
              </a:rPr>
              <a:t> </a:t>
            </a:r>
            <a:r>
              <a:rPr lang="en-AU" sz="2000" dirty="0" err="1">
                <a:solidFill>
                  <a:srgbClr val="333333"/>
                </a:solidFill>
              </a:rPr>
              <a:t>pacarnya</a:t>
            </a:r>
            <a:r>
              <a:rPr lang="en-AU" sz="2000" dirty="0">
                <a:solidFill>
                  <a:srgbClr val="333333"/>
                </a:solidFill>
              </a:rPr>
              <a:t> yang </a:t>
            </a:r>
            <a:r>
              <a:rPr lang="en-AU" sz="2000" dirty="0" err="1">
                <a:solidFill>
                  <a:srgbClr val="333333"/>
                </a:solidFill>
              </a:rPr>
              <a:t>mengejarnya</a:t>
            </a:r>
            <a:r>
              <a:rPr lang="en-AU" sz="2000" dirty="0">
                <a:solidFill>
                  <a:srgbClr val="333333"/>
                </a:solidFill>
              </a:rPr>
              <a:t> </a:t>
            </a:r>
            <a:r>
              <a:rPr lang="en-AU" sz="2000" dirty="0" err="1">
                <a:solidFill>
                  <a:srgbClr val="333333"/>
                </a:solidFill>
              </a:rPr>
              <a:t>selama</a:t>
            </a:r>
            <a:r>
              <a:rPr lang="en-AU" sz="2000" dirty="0">
                <a:solidFill>
                  <a:srgbClr val="333333"/>
                </a:solidFill>
              </a:rPr>
              <a:t> </a:t>
            </a:r>
            <a:r>
              <a:rPr lang="en-AU" sz="2000" dirty="0" err="1">
                <a:solidFill>
                  <a:srgbClr val="333333"/>
                </a:solidFill>
              </a:rPr>
              <a:t>bertahun-tahun</a:t>
            </a:r>
            <a:r>
              <a:rPr lang="en-AU" sz="2000" dirty="0">
                <a:solidFill>
                  <a:srgbClr val="333333"/>
                </a:solidFill>
              </a:rPr>
              <a:t>.</a:t>
            </a:r>
          </a:p>
          <a:p>
            <a:pPr lvl="0" defTabSz="914400" fontAlgn="base">
              <a:defRPr/>
            </a:pPr>
            <a:r>
              <a:rPr lang="en-AU" sz="2000" dirty="0" err="1">
                <a:solidFill>
                  <a:srgbClr val="004992"/>
                </a:solidFill>
              </a:rPr>
              <a:t>Latar</a:t>
            </a:r>
            <a:r>
              <a:rPr lang="en-AU" sz="2000" dirty="0">
                <a:solidFill>
                  <a:srgbClr val="004992"/>
                </a:solidFill>
              </a:rPr>
              <a:t> </a:t>
            </a:r>
            <a:r>
              <a:rPr lang="en-AU" sz="2000" dirty="0" err="1">
                <a:solidFill>
                  <a:srgbClr val="004992"/>
                </a:solidFill>
              </a:rPr>
              <a:t>belakang</a:t>
            </a:r>
            <a:r>
              <a:rPr lang="en-AU" sz="2000" dirty="0">
                <a:solidFill>
                  <a:srgbClr val="004992"/>
                </a:solidFill>
              </a:rPr>
              <a:t>: </a:t>
            </a:r>
            <a:r>
              <a:rPr lang="id-ID" sz="2000" dirty="0">
                <a:solidFill>
                  <a:srgbClr val="333333"/>
                </a:solidFill>
              </a:rPr>
              <a:t>Keduanya berasal dari desa yang sama dan memiliki nama depan yang sama.</a:t>
            </a:r>
            <a:endParaRPr lang="en-AU" sz="2000" dirty="0">
              <a:solidFill>
                <a:srgbClr val="333333"/>
              </a:solidFill>
            </a:endParaRPr>
          </a:p>
          <a:p>
            <a:pPr lvl="0" defTabSz="914400" fontAlgn="base">
              <a:defRPr/>
            </a:pPr>
            <a:r>
              <a:rPr lang="en-AU" sz="2000" dirty="0" err="1">
                <a:solidFill>
                  <a:srgbClr val="004992"/>
                </a:solidFill>
              </a:rPr>
              <a:t>Tapi</a:t>
            </a:r>
            <a:r>
              <a:rPr lang="en-AU" sz="2000" dirty="0">
                <a:solidFill>
                  <a:srgbClr val="004992"/>
                </a:solidFill>
              </a:rPr>
              <a:t>: </a:t>
            </a:r>
            <a:r>
              <a:rPr lang="id-ID" sz="2000" dirty="0">
                <a:solidFill>
                  <a:srgbClr val="333333"/>
                </a:solidFill>
              </a:rPr>
              <a:t>Ini karena kebetulan</a:t>
            </a:r>
            <a:r>
              <a:rPr lang="en-US" sz="2000" dirty="0">
                <a:solidFill>
                  <a:srgbClr val="333333"/>
                </a:solidFill>
              </a:rPr>
              <a:t> </a:t>
            </a:r>
            <a:r>
              <a:rPr lang="en-US" sz="2000" dirty="0" err="1">
                <a:solidFill>
                  <a:srgbClr val="333333"/>
                </a:solidFill>
              </a:rPr>
              <a:t>saja</a:t>
            </a:r>
            <a:r>
              <a:rPr lang="id-ID" sz="2000" dirty="0">
                <a:solidFill>
                  <a:srgbClr val="333333"/>
                </a:solidFill>
              </a:rPr>
              <a:t>!</a:t>
            </a:r>
            <a:endParaRPr lang="en-AU" sz="20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65</a:t>
            </a:fld>
            <a:endParaRPr lang="de-DE" altLang="de-DE">
              <a:latin typeface="+mn-lt"/>
              <a:cs typeface="+mn-cs"/>
            </a:endParaRPr>
          </a:p>
        </p:txBody>
      </p:sp>
    </p:spTree>
    <p:extLst>
      <p:ext uri="{BB962C8B-B14F-4D97-AF65-F5344CB8AC3E}">
        <p14:creationId xmlns:p14="http://schemas.microsoft.com/office/powerpoint/2010/main" val="24279960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Apa hubungannya dengan psikosis?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AU" sz="2000" dirty="0" err="1">
                <a:solidFill>
                  <a:srgbClr val="333333"/>
                </a:solidFill>
              </a:rPr>
              <a:t>Banyak</a:t>
            </a:r>
            <a:r>
              <a:rPr lang="en-AU" sz="2000" dirty="0">
                <a:solidFill>
                  <a:srgbClr val="333333"/>
                </a:solidFill>
              </a:rPr>
              <a:t> orang </a:t>
            </a:r>
            <a:r>
              <a:rPr lang="en-AU" sz="2000" dirty="0" err="1">
                <a:solidFill>
                  <a:srgbClr val="333333"/>
                </a:solidFill>
              </a:rPr>
              <a:t>dengan</a:t>
            </a:r>
            <a:r>
              <a:rPr lang="en-AU" sz="2000" dirty="0">
                <a:solidFill>
                  <a:srgbClr val="333333"/>
                </a:solidFill>
              </a:rPr>
              <a:t> </a:t>
            </a:r>
            <a:r>
              <a:rPr lang="en-AU" sz="2000" dirty="0" err="1">
                <a:solidFill>
                  <a:srgbClr val="333333"/>
                </a:solidFill>
              </a:rPr>
              <a:t>psikosis</a:t>
            </a:r>
            <a:r>
              <a:rPr lang="en-AU" sz="2000" dirty="0">
                <a:solidFill>
                  <a:srgbClr val="333333"/>
                </a:solidFill>
              </a:rPr>
              <a:t> </a:t>
            </a:r>
            <a:r>
              <a:rPr lang="de-DE" sz="2000" dirty="0">
                <a:solidFill>
                  <a:srgbClr val="333333"/>
                </a:solidFill>
              </a:rPr>
              <a:t>(tapi tidak semua!) </a:t>
            </a:r>
            <a:r>
              <a:rPr lang="en-AU" sz="2000" dirty="0" err="1">
                <a:solidFill>
                  <a:srgbClr val="333333"/>
                </a:solidFill>
              </a:rPr>
              <a:t>memiliki</a:t>
            </a:r>
            <a:r>
              <a:rPr lang="en-AU" sz="2000" dirty="0">
                <a:solidFill>
                  <a:srgbClr val="333333"/>
                </a:solidFill>
              </a:rPr>
              <a:t> </a:t>
            </a:r>
            <a:r>
              <a:rPr lang="en-AU" sz="2000" dirty="0" err="1">
                <a:solidFill>
                  <a:srgbClr val="333333"/>
                </a:solidFill>
              </a:rPr>
              <a:t>kecenderungan</a:t>
            </a:r>
            <a:r>
              <a:rPr lang="en-AU" sz="2000" dirty="0">
                <a:solidFill>
                  <a:srgbClr val="333333"/>
                </a:solidFill>
              </a:rPr>
              <a:t> </a:t>
            </a:r>
            <a:r>
              <a:rPr lang="en-AU" sz="2000" dirty="0" err="1">
                <a:solidFill>
                  <a:srgbClr val="333333"/>
                </a:solidFill>
              </a:rPr>
              <a:t>untuk</a:t>
            </a:r>
            <a:r>
              <a:rPr lang="en-AU" sz="2000" dirty="0">
                <a:solidFill>
                  <a:srgbClr val="333333"/>
                </a:solidFill>
              </a:rPr>
              <a:t> </a:t>
            </a:r>
            <a:r>
              <a:rPr lang="en-AU" sz="2000" dirty="0" err="1">
                <a:solidFill>
                  <a:srgbClr val="333333"/>
                </a:solidFill>
              </a:rPr>
              <a:t>melompat</a:t>
            </a:r>
            <a:r>
              <a:rPr lang="en-AU" sz="2000" dirty="0">
                <a:solidFill>
                  <a:srgbClr val="333333"/>
                </a:solidFill>
              </a:rPr>
              <a:t> </a:t>
            </a:r>
            <a:r>
              <a:rPr lang="en-AU" sz="2000" dirty="0" err="1">
                <a:solidFill>
                  <a:srgbClr val="333333"/>
                </a:solidFill>
              </a:rPr>
              <a:t>ke</a:t>
            </a:r>
            <a:r>
              <a:rPr lang="en-AU" sz="2000" dirty="0">
                <a:solidFill>
                  <a:srgbClr val="333333"/>
                </a:solidFill>
              </a:rPr>
              <a:t> </a:t>
            </a:r>
            <a:r>
              <a:rPr lang="en-AU" sz="2000" dirty="0" err="1">
                <a:solidFill>
                  <a:srgbClr val="333333"/>
                </a:solidFill>
              </a:rPr>
              <a:t>kesimpulan</a:t>
            </a:r>
            <a:r>
              <a:rPr lang="en-AU" sz="2000" dirty="0">
                <a:solidFill>
                  <a:srgbClr val="333333"/>
                </a:solidFill>
              </a:rPr>
              <a:t> </a:t>
            </a:r>
            <a:r>
              <a:rPr lang="en-AU" sz="2000" dirty="0" err="1">
                <a:solidFill>
                  <a:srgbClr val="333333"/>
                </a:solidFill>
              </a:rPr>
              <a:t>dan</a:t>
            </a:r>
            <a:r>
              <a:rPr lang="en-AU" sz="2000" dirty="0">
                <a:solidFill>
                  <a:srgbClr val="333333"/>
                </a:solidFill>
              </a:rPr>
              <a:t> </a:t>
            </a:r>
            <a:r>
              <a:rPr lang="en-AU" sz="2000" dirty="0" err="1">
                <a:solidFill>
                  <a:srgbClr val="333333"/>
                </a:solidFill>
              </a:rPr>
              <a:t>memiliki</a:t>
            </a:r>
            <a:r>
              <a:rPr lang="en-AU" sz="2000" dirty="0">
                <a:solidFill>
                  <a:srgbClr val="333333"/>
                </a:solidFill>
              </a:rPr>
              <a:t> </a:t>
            </a:r>
            <a:r>
              <a:rPr lang="en-AU" sz="2000" dirty="0" err="1">
                <a:solidFill>
                  <a:srgbClr val="333333"/>
                </a:solidFill>
              </a:rPr>
              <a:t>pendapat</a:t>
            </a:r>
            <a:r>
              <a:rPr lang="en-AU" sz="2000" dirty="0">
                <a:solidFill>
                  <a:srgbClr val="333333"/>
                </a:solidFill>
              </a:rPr>
              <a:t> yang </a:t>
            </a:r>
            <a:r>
              <a:rPr lang="en-AU" sz="2000" dirty="0" err="1">
                <a:solidFill>
                  <a:srgbClr val="333333"/>
                </a:solidFill>
              </a:rPr>
              <a:t>ekstrim</a:t>
            </a:r>
            <a:r>
              <a:rPr lang="en-AU" sz="2000" dirty="0">
                <a:solidFill>
                  <a:srgbClr val="333333"/>
                </a:solidFill>
              </a:rPr>
              <a:t>. Cara </a:t>
            </a:r>
            <a:r>
              <a:rPr lang="en-AU" sz="2000" dirty="0" err="1">
                <a:solidFill>
                  <a:srgbClr val="333333"/>
                </a:solidFill>
              </a:rPr>
              <a:t>seperti</a:t>
            </a:r>
            <a:r>
              <a:rPr lang="en-AU" sz="2000" dirty="0">
                <a:solidFill>
                  <a:srgbClr val="333333"/>
                </a:solidFill>
              </a:rPr>
              <a:t> </a:t>
            </a:r>
            <a:r>
              <a:rPr lang="en-AU" sz="2000" dirty="0" err="1">
                <a:solidFill>
                  <a:srgbClr val="333333"/>
                </a:solidFill>
              </a:rPr>
              <a:t>ini</a:t>
            </a:r>
            <a:r>
              <a:rPr lang="en-AU" sz="2000" dirty="0">
                <a:solidFill>
                  <a:srgbClr val="333333"/>
                </a:solidFill>
              </a:rPr>
              <a:t> </a:t>
            </a:r>
            <a:r>
              <a:rPr lang="en-AU" sz="2000" dirty="0" err="1">
                <a:solidFill>
                  <a:srgbClr val="333333"/>
                </a:solidFill>
              </a:rPr>
              <a:t>terjadi</a:t>
            </a:r>
            <a:r>
              <a:rPr lang="en-AU" sz="2000" dirty="0">
                <a:solidFill>
                  <a:srgbClr val="333333"/>
                </a:solidFill>
              </a:rPr>
              <a:t> </a:t>
            </a:r>
            <a:r>
              <a:rPr lang="en-AU" sz="2000" dirty="0" err="1">
                <a:solidFill>
                  <a:srgbClr val="333333"/>
                </a:solidFill>
              </a:rPr>
              <a:t>pada</a:t>
            </a:r>
            <a:r>
              <a:rPr lang="en-AU" sz="2000" dirty="0">
                <a:solidFill>
                  <a:srgbClr val="333333"/>
                </a:solidFill>
              </a:rPr>
              <a:t> </a:t>
            </a:r>
            <a:r>
              <a:rPr lang="en-AU" sz="2000" dirty="0" err="1">
                <a:solidFill>
                  <a:srgbClr val="333333"/>
                </a:solidFill>
              </a:rPr>
              <a:t>kondisi</a:t>
            </a:r>
            <a:r>
              <a:rPr lang="en-AU" sz="2000" dirty="0">
                <a:solidFill>
                  <a:srgbClr val="333333"/>
                </a:solidFill>
              </a:rPr>
              <a:t> </a:t>
            </a:r>
            <a:r>
              <a:rPr lang="en-AU" sz="2000" dirty="0" err="1">
                <a:solidFill>
                  <a:srgbClr val="333333"/>
                </a:solidFill>
              </a:rPr>
              <a:t>saat</a:t>
            </a:r>
            <a:r>
              <a:rPr lang="en-AU" sz="2000" dirty="0">
                <a:solidFill>
                  <a:srgbClr val="333333"/>
                </a:solidFill>
              </a:rPr>
              <a:t> </a:t>
            </a:r>
            <a:r>
              <a:rPr lang="en-AU" sz="2000" dirty="0" err="1">
                <a:solidFill>
                  <a:srgbClr val="333333"/>
                </a:solidFill>
              </a:rPr>
              <a:t>seseorang</a:t>
            </a:r>
            <a:r>
              <a:rPr lang="en-AU" sz="2000" dirty="0">
                <a:solidFill>
                  <a:srgbClr val="333333"/>
                </a:solidFill>
              </a:rPr>
              <a:t> </a:t>
            </a:r>
            <a:r>
              <a:rPr lang="en-AU" sz="2000" dirty="0" err="1">
                <a:solidFill>
                  <a:srgbClr val="333333"/>
                </a:solidFill>
              </a:rPr>
              <a:t>berada</a:t>
            </a:r>
            <a:r>
              <a:rPr lang="en-AU" sz="2000" dirty="0">
                <a:solidFill>
                  <a:srgbClr val="333333"/>
                </a:solidFill>
              </a:rPr>
              <a:t> </a:t>
            </a:r>
            <a:r>
              <a:rPr lang="en-AU" sz="2000" dirty="0" err="1">
                <a:solidFill>
                  <a:srgbClr val="333333"/>
                </a:solidFill>
              </a:rPr>
              <a:t>dalam</a:t>
            </a:r>
            <a:r>
              <a:rPr lang="en-AU" sz="2000" dirty="0">
                <a:solidFill>
                  <a:srgbClr val="333333"/>
                </a:solidFill>
              </a:rPr>
              <a:t> </a:t>
            </a:r>
            <a:r>
              <a:rPr lang="en-AU" sz="2000" dirty="0" err="1">
                <a:solidFill>
                  <a:srgbClr val="333333"/>
                </a:solidFill>
              </a:rPr>
              <a:t>tekanan</a:t>
            </a:r>
            <a:r>
              <a:rPr lang="en-AU" sz="2000" dirty="0">
                <a:solidFill>
                  <a:srgbClr val="333333"/>
                </a:solidFill>
              </a:rPr>
              <a:t> </a:t>
            </a:r>
            <a:r>
              <a:rPr lang="en-AU" sz="2000" dirty="0" err="1">
                <a:solidFill>
                  <a:srgbClr val="333333"/>
                </a:solidFill>
              </a:rPr>
              <a:t>dan</a:t>
            </a:r>
            <a:r>
              <a:rPr lang="en-AU" sz="2000" dirty="0">
                <a:solidFill>
                  <a:srgbClr val="333333"/>
                </a:solidFill>
              </a:rPr>
              <a:t> </a:t>
            </a:r>
            <a:r>
              <a:rPr lang="en-AU" sz="2000" dirty="0" err="1">
                <a:solidFill>
                  <a:srgbClr val="333333"/>
                </a:solidFill>
              </a:rPr>
              <a:t>ingin</a:t>
            </a:r>
            <a:r>
              <a:rPr lang="en-AU" sz="2000" dirty="0">
                <a:solidFill>
                  <a:srgbClr val="333333"/>
                </a:solidFill>
              </a:rPr>
              <a:t> </a:t>
            </a:r>
            <a:r>
              <a:rPr lang="en-AU" sz="2000" dirty="0" err="1">
                <a:solidFill>
                  <a:srgbClr val="333333"/>
                </a:solidFill>
              </a:rPr>
              <a:t>cepat</a:t>
            </a:r>
            <a:r>
              <a:rPr lang="en-AU" sz="2000" dirty="0">
                <a:solidFill>
                  <a:srgbClr val="333333"/>
                </a:solidFill>
              </a:rPr>
              <a:t> </a:t>
            </a:r>
            <a:r>
              <a:rPr lang="en-AU" sz="2000" dirty="0" err="1">
                <a:solidFill>
                  <a:srgbClr val="333333"/>
                </a:solidFill>
              </a:rPr>
              <a:t>mencapai</a:t>
            </a:r>
            <a:r>
              <a:rPr lang="en-AU" sz="2000" dirty="0">
                <a:solidFill>
                  <a:srgbClr val="333333"/>
                </a:solidFill>
              </a:rPr>
              <a:t> </a:t>
            </a:r>
            <a:r>
              <a:rPr lang="en-AU" sz="2000" dirty="0" err="1">
                <a:solidFill>
                  <a:srgbClr val="333333"/>
                </a:solidFill>
              </a:rPr>
              <a:t>suatu</a:t>
            </a:r>
            <a:r>
              <a:rPr lang="en-AU" sz="2000" dirty="0">
                <a:solidFill>
                  <a:srgbClr val="333333"/>
                </a:solidFill>
              </a:rPr>
              <a:t> </a:t>
            </a:r>
            <a:r>
              <a:rPr lang="en-AU" sz="2000" dirty="0" err="1">
                <a:solidFill>
                  <a:srgbClr val="333333"/>
                </a:solidFill>
              </a:rPr>
              <a:t>keinginan</a:t>
            </a:r>
            <a:r>
              <a:rPr lang="en-AU" sz="2000" dirty="0">
                <a:solidFill>
                  <a:srgbClr val="333333"/>
                </a:solidFill>
              </a:rPr>
              <a:t>.</a:t>
            </a:r>
          </a:p>
          <a:p>
            <a:pPr lvl="0" defTabSz="914400" fontAlgn="base">
              <a:defRPr/>
            </a:pPr>
            <a:r>
              <a:rPr lang="en-AU" sz="2000" dirty="0" err="1">
                <a:solidFill>
                  <a:srgbClr val="004992"/>
                </a:solidFill>
              </a:rPr>
              <a:t>Contoh</a:t>
            </a:r>
            <a:r>
              <a:rPr lang="en-AU" sz="2000" dirty="0">
                <a:solidFill>
                  <a:srgbClr val="004992"/>
                </a:solidFill>
              </a:rPr>
              <a:t>: </a:t>
            </a:r>
            <a:r>
              <a:rPr lang="en-AU" sz="2000" dirty="0">
                <a:solidFill>
                  <a:srgbClr val="333333"/>
                </a:solidFill>
              </a:rPr>
              <a:t>Sheila </a:t>
            </a:r>
            <a:r>
              <a:rPr lang="en-AU" sz="2000" dirty="0" err="1">
                <a:solidFill>
                  <a:srgbClr val="333333"/>
                </a:solidFill>
              </a:rPr>
              <a:t>mengatakan</a:t>
            </a:r>
            <a:r>
              <a:rPr lang="en-AU" sz="2000" dirty="0">
                <a:solidFill>
                  <a:srgbClr val="333333"/>
                </a:solidFill>
              </a:rPr>
              <a:t> </a:t>
            </a:r>
            <a:r>
              <a:rPr lang="en-AU" sz="2000" dirty="0" err="1">
                <a:solidFill>
                  <a:srgbClr val="333333"/>
                </a:solidFill>
              </a:rPr>
              <a:t>bahwa</a:t>
            </a:r>
            <a:r>
              <a:rPr lang="en-AU" sz="2000" dirty="0">
                <a:solidFill>
                  <a:srgbClr val="333333"/>
                </a:solidFill>
              </a:rPr>
              <a:t> </a:t>
            </a:r>
            <a:r>
              <a:rPr lang="en-AU" sz="2000" dirty="0" err="1">
                <a:solidFill>
                  <a:srgbClr val="333333"/>
                </a:solidFill>
              </a:rPr>
              <a:t>dokter</a:t>
            </a:r>
            <a:r>
              <a:rPr lang="en-AU" sz="2000" dirty="0">
                <a:solidFill>
                  <a:srgbClr val="333333"/>
                </a:solidFill>
              </a:rPr>
              <a:t> yang </a:t>
            </a:r>
            <a:r>
              <a:rPr lang="en-AU" sz="2000" dirty="0" err="1">
                <a:solidFill>
                  <a:srgbClr val="333333"/>
                </a:solidFill>
              </a:rPr>
              <a:t>merawatnya</a:t>
            </a:r>
            <a:r>
              <a:rPr lang="en-AU" sz="2000" dirty="0">
                <a:solidFill>
                  <a:srgbClr val="333333"/>
                </a:solidFill>
              </a:rPr>
              <a:t> </a:t>
            </a:r>
            <a:r>
              <a:rPr lang="en-AU" sz="2000" dirty="0" err="1">
                <a:solidFill>
                  <a:srgbClr val="333333"/>
                </a:solidFill>
              </a:rPr>
              <a:t>sebenarnya</a:t>
            </a:r>
            <a:r>
              <a:rPr lang="en-AU" sz="2000" dirty="0">
                <a:solidFill>
                  <a:srgbClr val="333333"/>
                </a:solidFill>
              </a:rPr>
              <a:t> </a:t>
            </a:r>
            <a:r>
              <a:rPr lang="en-AU" sz="2000" dirty="0" err="1">
                <a:solidFill>
                  <a:srgbClr val="333333"/>
                </a:solidFill>
              </a:rPr>
              <a:t>adalah</a:t>
            </a:r>
            <a:r>
              <a:rPr lang="en-AU" sz="2000" dirty="0">
                <a:solidFill>
                  <a:srgbClr val="333333"/>
                </a:solidFill>
              </a:rPr>
              <a:t> </a:t>
            </a:r>
            <a:r>
              <a:rPr lang="en-AU" sz="2000" dirty="0" err="1">
                <a:solidFill>
                  <a:srgbClr val="333333"/>
                </a:solidFill>
              </a:rPr>
              <a:t>mantan</a:t>
            </a:r>
            <a:r>
              <a:rPr lang="en-AU" sz="2000" dirty="0">
                <a:solidFill>
                  <a:srgbClr val="333333"/>
                </a:solidFill>
              </a:rPr>
              <a:t> </a:t>
            </a:r>
            <a:r>
              <a:rPr lang="en-AU" sz="2000" dirty="0" err="1">
                <a:solidFill>
                  <a:srgbClr val="333333"/>
                </a:solidFill>
              </a:rPr>
              <a:t>pacarnya</a:t>
            </a:r>
            <a:r>
              <a:rPr lang="en-AU" sz="2000" dirty="0">
                <a:solidFill>
                  <a:srgbClr val="333333"/>
                </a:solidFill>
              </a:rPr>
              <a:t> yang </a:t>
            </a:r>
            <a:r>
              <a:rPr lang="en-AU" sz="2000" dirty="0" err="1">
                <a:solidFill>
                  <a:srgbClr val="333333"/>
                </a:solidFill>
              </a:rPr>
              <a:t>mengejarnya</a:t>
            </a:r>
            <a:r>
              <a:rPr lang="en-AU" sz="2000" dirty="0">
                <a:solidFill>
                  <a:srgbClr val="333333"/>
                </a:solidFill>
              </a:rPr>
              <a:t> </a:t>
            </a:r>
            <a:r>
              <a:rPr lang="en-AU" sz="2000" dirty="0" err="1">
                <a:solidFill>
                  <a:srgbClr val="333333"/>
                </a:solidFill>
              </a:rPr>
              <a:t>selama</a:t>
            </a:r>
            <a:r>
              <a:rPr lang="en-AU" sz="2000" dirty="0">
                <a:solidFill>
                  <a:srgbClr val="333333"/>
                </a:solidFill>
              </a:rPr>
              <a:t> </a:t>
            </a:r>
            <a:r>
              <a:rPr lang="en-AU" sz="2000" dirty="0" err="1">
                <a:solidFill>
                  <a:srgbClr val="333333"/>
                </a:solidFill>
              </a:rPr>
              <a:t>bertahun-tahun</a:t>
            </a:r>
            <a:r>
              <a:rPr lang="en-AU" sz="2000" dirty="0">
                <a:solidFill>
                  <a:srgbClr val="333333"/>
                </a:solidFill>
              </a:rPr>
              <a:t>.</a:t>
            </a:r>
          </a:p>
          <a:p>
            <a:pPr lvl="0" defTabSz="914400" fontAlgn="base">
              <a:defRPr/>
            </a:pPr>
            <a:r>
              <a:rPr lang="en-AU" sz="2000" dirty="0" err="1">
                <a:solidFill>
                  <a:srgbClr val="004992"/>
                </a:solidFill>
              </a:rPr>
              <a:t>Latar</a:t>
            </a:r>
            <a:r>
              <a:rPr lang="en-AU" sz="2000" dirty="0">
                <a:solidFill>
                  <a:srgbClr val="004992"/>
                </a:solidFill>
              </a:rPr>
              <a:t> </a:t>
            </a:r>
            <a:r>
              <a:rPr lang="en-AU" sz="2000" dirty="0" err="1">
                <a:solidFill>
                  <a:srgbClr val="004992"/>
                </a:solidFill>
              </a:rPr>
              <a:t>belakang</a:t>
            </a:r>
            <a:r>
              <a:rPr lang="en-AU" sz="2000" dirty="0">
                <a:solidFill>
                  <a:srgbClr val="004992"/>
                </a:solidFill>
              </a:rPr>
              <a:t>: </a:t>
            </a:r>
            <a:r>
              <a:rPr lang="id-ID" sz="2000" dirty="0">
                <a:solidFill>
                  <a:srgbClr val="333333"/>
                </a:solidFill>
              </a:rPr>
              <a:t>Keduanya berasal dari desa yang sama dan memiliki nama depan yang sama.</a:t>
            </a:r>
            <a:endParaRPr lang="en-AU" sz="2000" dirty="0">
              <a:solidFill>
                <a:srgbClr val="333333"/>
              </a:solidFill>
            </a:endParaRPr>
          </a:p>
          <a:p>
            <a:pPr lvl="0" defTabSz="914400" fontAlgn="base">
              <a:defRPr/>
            </a:pPr>
            <a:r>
              <a:rPr lang="en-AU" sz="2000" dirty="0" err="1">
                <a:solidFill>
                  <a:srgbClr val="004992"/>
                </a:solidFill>
              </a:rPr>
              <a:t>Tapi</a:t>
            </a:r>
            <a:r>
              <a:rPr lang="en-AU" sz="2000" dirty="0">
                <a:solidFill>
                  <a:srgbClr val="004992"/>
                </a:solidFill>
              </a:rPr>
              <a:t>: </a:t>
            </a:r>
            <a:r>
              <a:rPr lang="id-ID" sz="2000" dirty="0">
                <a:solidFill>
                  <a:srgbClr val="333333"/>
                </a:solidFill>
              </a:rPr>
              <a:t>Ini karena kebetulan</a:t>
            </a:r>
            <a:r>
              <a:rPr lang="en-US" sz="2000" dirty="0">
                <a:solidFill>
                  <a:srgbClr val="333333"/>
                </a:solidFill>
              </a:rPr>
              <a:t> </a:t>
            </a:r>
            <a:r>
              <a:rPr lang="en-US" sz="2000" dirty="0" err="1">
                <a:solidFill>
                  <a:srgbClr val="333333"/>
                </a:solidFill>
              </a:rPr>
              <a:t>saja</a:t>
            </a:r>
            <a:r>
              <a:rPr lang="id-ID" sz="2000" dirty="0">
                <a:solidFill>
                  <a:srgbClr val="333333"/>
                </a:solidFill>
              </a:rPr>
              <a:t>!</a:t>
            </a:r>
            <a:endParaRPr lang="en-AU" sz="2000" dirty="0">
              <a:solidFill>
                <a:srgbClr val="333333"/>
              </a:solidFill>
            </a:endParaRPr>
          </a:p>
          <a:p>
            <a:pPr lvl="0" defTabSz="914400" fontAlgn="base">
              <a:defRPr/>
            </a:pPr>
            <a:r>
              <a:rPr lang="en-AU" sz="2000" dirty="0" err="1">
                <a:solidFill>
                  <a:srgbClr val="333333"/>
                </a:solidFill>
              </a:rPr>
              <a:t>Sebelum</a:t>
            </a:r>
            <a:r>
              <a:rPr lang="en-AU" sz="2000" dirty="0">
                <a:solidFill>
                  <a:srgbClr val="333333"/>
                </a:solidFill>
              </a:rPr>
              <a:t> </a:t>
            </a:r>
            <a:r>
              <a:rPr lang="en-AU" sz="2000" dirty="0" err="1">
                <a:solidFill>
                  <a:srgbClr val="333333"/>
                </a:solidFill>
              </a:rPr>
              <a:t>membuat</a:t>
            </a:r>
            <a:r>
              <a:rPr lang="en-AU" sz="2000" dirty="0">
                <a:solidFill>
                  <a:srgbClr val="333333"/>
                </a:solidFill>
              </a:rPr>
              <a:t> </a:t>
            </a:r>
            <a:r>
              <a:rPr lang="en-AU" sz="2000" dirty="0" err="1">
                <a:solidFill>
                  <a:srgbClr val="333333"/>
                </a:solidFill>
              </a:rPr>
              <a:t>prasangka</a:t>
            </a:r>
            <a:r>
              <a:rPr lang="en-AU" sz="2000" dirty="0">
                <a:solidFill>
                  <a:srgbClr val="333333"/>
                </a:solidFill>
              </a:rPr>
              <a:t> yang </a:t>
            </a:r>
            <a:r>
              <a:rPr lang="en-AU" sz="2000" dirty="0" err="1">
                <a:solidFill>
                  <a:srgbClr val="333333"/>
                </a:solidFill>
              </a:rPr>
              <a:t>serius</a:t>
            </a:r>
            <a:r>
              <a:rPr lang="en-AU" sz="2000" dirty="0">
                <a:solidFill>
                  <a:srgbClr val="333333"/>
                </a:solidFill>
              </a:rPr>
              <a:t>, </a:t>
            </a:r>
            <a:r>
              <a:rPr lang="en-AU" sz="2000" dirty="0" err="1">
                <a:solidFill>
                  <a:srgbClr val="333333"/>
                </a:solidFill>
              </a:rPr>
              <a:t>alangkah</a:t>
            </a:r>
            <a:r>
              <a:rPr lang="en-AU" sz="2000" dirty="0">
                <a:solidFill>
                  <a:srgbClr val="333333"/>
                </a:solidFill>
              </a:rPr>
              <a:t> </a:t>
            </a:r>
            <a:r>
              <a:rPr lang="en-AU" sz="2000" dirty="0" err="1">
                <a:solidFill>
                  <a:srgbClr val="333333"/>
                </a:solidFill>
              </a:rPr>
              <a:t>baiknya</a:t>
            </a:r>
            <a:r>
              <a:rPr lang="en-AU" sz="2000" dirty="0">
                <a:solidFill>
                  <a:srgbClr val="333333"/>
                </a:solidFill>
              </a:rPr>
              <a:t> </a:t>
            </a:r>
            <a:r>
              <a:rPr lang="en-AU" sz="2000" dirty="0" err="1">
                <a:solidFill>
                  <a:srgbClr val="333333"/>
                </a:solidFill>
              </a:rPr>
              <a:t>mencari</a:t>
            </a:r>
            <a:r>
              <a:rPr lang="en-AU" sz="2000" dirty="0">
                <a:solidFill>
                  <a:srgbClr val="333333"/>
                </a:solidFill>
              </a:rPr>
              <a:t> </a:t>
            </a:r>
            <a:r>
              <a:rPr lang="en-AU" sz="2000" dirty="0" err="1">
                <a:solidFill>
                  <a:srgbClr val="333333"/>
                </a:solidFill>
              </a:rPr>
              <a:t>informasi</a:t>
            </a:r>
            <a:r>
              <a:rPr lang="en-AU" sz="2000" dirty="0">
                <a:solidFill>
                  <a:srgbClr val="333333"/>
                </a:solidFill>
              </a:rPr>
              <a:t> </a:t>
            </a:r>
            <a:r>
              <a:rPr lang="en-AU" sz="2000" dirty="0" err="1">
                <a:solidFill>
                  <a:srgbClr val="333333"/>
                </a:solidFill>
              </a:rPr>
              <a:t>sebanyak</a:t>
            </a:r>
            <a:r>
              <a:rPr lang="en-AU" sz="2000" dirty="0">
                <a:solidFill>
                  <a:srgbClr val="333333"/>
                </a:solidFill>
              </a:rPr>
              <a:t> </a:t>
            </a:r>
            <a:r>
              <a:rPr lang="en-AU" sz="2000" dirty="0" err="1">
                <a:solidFill>
                  <a:srgbClr val="333333"/>
                </a:solidFill>
              </a:rPr>
              <a:t>mungkin</a:t>
            </a:r>
            <a:r>
              <a:rPr lang="en-AU" sz="2000" dirty="0">
                <a:solidFill>
                  <a:srgbClr val="333333"/>
                </a:solidFill>
              </a:rPr>
              <a:t> </a:t>
            </a:r>
            <a:r>
              <a:rPr lang="en-AU" sz="2000" dirty="0" err="1">
                <a:solidFill>
                  <a:srgbClr val="333333"/>
                </a:solidFill>
              </a:rPr>
              <a:t>dari</a:t>
            </a:r>
            <a:r>
              <a:rPr lang="en-AU" sz="2000" dirty="0">
                <a:solidFill>
                  <a:srgbClr val="333333"/>
                </a:solidFill>
              </a:rPr>
              <a:t> </a:t>
            </a:r>
            <a:r>
              <a:rPr lang="en-AU" sz="2000" dirty="0" err="1">
                <a:solidFill>
                  <a:srgbClr val="333333"/>
                </a:solidFill>
              </a:rPr>
              <a:t>berbagai</a:t>
            </a:r>
            <a:r>
              <a:rPr lang="en-AU" sz="2000" dirty="0">
                <a:solidFill>
                  <a:srgbClr val="333333"/>
                </a:solidFill>
              </a:rPr>
              <a:t> </a:t>
            </a:r>
            <a:r>
              <a:rPr lang="en-AU" sz="2000" dirty="0" err="1">
                <a:solidFill>
                  <a:srgbClr val="333333"/>
                </a:solidFill>
              </a:rPr>
              <a:t>sumber</a:t>
            </a:r>
            <a:r>
              <a:rPr lang="en-AU" sz="2000" dirty="0">
                <a:solidFill>
                  <a:srgbClr val="333333"/>
                </a:solidFill>
              </a:rPr>
              <a:t> </a:t>
            </a:r>
            <a:r>
              <a:rPr lang="en-AU" sz="2000" dirty="0" err="1">
                <a:solidFill>
                  <a:srgbClr val="333333"/>
                </a:solidFill>
              </a:rPr>
              <a:t>dan</a:t>
            </a:r>
            <a:r>
              <a:rPr lang="en-AU" sz="2000" dirty="0">
                <a:solidFill>
                  <a:srgbClr val="333333"/>
                </a:solidFill>
              </a:rPr>
              <a:t> </a:t>
            </a:r>
            <a:r>
              <a:rPr lang="en-AU" sz="2000" dirty="0" err="1">
                <a:solidFill>
                  <a:srgbClr val="333333"/>
                </a:solidFill>
              </a:rPr>
              <a:t>mendiskusikan</a:t>
            </a:r>
            <a:r>
              <a:rPr lang="en-AU" sz="2000" dirty="0">
                <a:solidFill>
                  <a:srgbClr val="333333"/>
                </a:solidFill>
              </a:rPr>
              <a:t> </a:t>
            </a:r>
            <a:r>
              <a:rPr lang="en-AU" sz="2000" dirty="0" err="1">
                <a:solidFill>
                  <a:srgbClr val="333333"/>
                </a:solidFill>
              </a:rPr>
              <a:t>dengan</a:t>
            </a:r>
            <a:r>
              <a:rPr lang="en-AU" sz="2000" dirty="0">
                <a:solidFill>
                  <a:srgbClr val="333333"/>
                </a:solidFill>
              </a:rPr>
              <a:t> </a:t>
            </a:r>
            <a:r>
              <a:rPr lang="en-AU" sz="2000" dirty="0" err="1">
                <a:solidFill>
                  <a:srgbClr val="333333"/>
                </a:solidFill>
              </a:rPr>
              <a:t>penjelasan</a:t>
            </a:r>
            <a:r>
              <a:rPr lang="en-AU" sz="2000" dirty="0">
                <a:solidFill>
                  <a:srgbClr val="333333"/>
                </a:solidFill>
              </a:rPr>
              <a:t> yang </a:t>
            </a:r>
            <a:r>
              <a:rPr lang="en-AU" sz="2000" dirty="0" err="1">
                <a:solidFill>
                  <a:srgbClr val="333333"/>
                </a:solidFill>
              </a:rPr>
              <a:t>berbeda</a:t>
            </a:r>
            <a:r>
              <a:rPr lang="en-AU" sz="2000" dirty="0">
                <a:solidFill>
                  <a:srgbClr val="333333"/>
                </a:solidFill>
              </a:rPr>
              <a:t> </a:t>
            </a:r>
            <a:r>
              <a:rPr lang="en-AU" sz="2000" dirty="0" err="1">
                <a:solidFill>
                  <a:srgbClr val="333333"/>
                </a:solidFill>
              </a:rPr>
              <a:t>dengan</a:t>
            </a:r>
            <a:r>
              <a:rPr lang="en-AU" sz="2000" dirty="0">
                <a:solidFill>
                  <a:srgbClr val="333333"/>
                </a:solidFill>
              </a:rPr>
              <a:t> orang yang </a:t>
            </a:r>
            <a:r>
              <a:rPr lang="en-AU" sz="2000" dirty="0" err="1">
                <a:solidFill>
                  <a:srgbClr val="333333"/>
                </a:solidFill>
              </a:rPr>
              <a:t>dipercaya</a:t>
            </a:r>
            <a:r>
              <a:rPr lang="en-AU"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66</a:t>
            </a:fld>
            <a:endParaRPr lang="de-DE" altLang="de-DE">
              <a:latin typeface="+mn-lt"/>
              <a:cs typeface="+mn-cs"/>
            </a:endParaRPr>
          </a:p>
        </p:txBody>
      </p:sp>
    </p:spTree>
    <p:extLst>
      <p:ext uri="{BB962C8B-B14F-4D97-AF65-F5344CB8AC3E}">
        <p14:creationId xmlns:p14="http://schemas.microsoft.com/office/powerpoint/2010/main" val="18361853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0A95D7D-44C6-48BE-AEF9-3AFE18E49379}" type="slidenum">
              <a:rPr lang="de-DE" altLang="de-DE" smtClean="0">
                <a:latin typeface="+mn-lt"/>
                <a:cs typeface="+mn-cs"/>
              </a:rPr>
              <a:pPr/>
              <a:t>67</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6058601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cs typeface="+mn-cs"/>
              </a:rPr>
              <a:t>Pelatihan Terapi Metakognitif 7 – Melompat ke Kesimpulan II</a:t>
            </a:r>
            <a:endParaRPr lang="de-DE">
              <a:latin typeface="+mn-lt"/>
              <a:cs typeface="+mn-cs"/>
            </a:endParaRPr>
          </a:p>
        </p:txBody>
      </p:sp>
      <p:sp>
        <p:nvSpPr>
          <p:cNvPr id="4" name="Slide Number Placeholder 3"/>
          <p:cNvSpPr>
            <a:spLocks noGrp="1"/>
          </p:cNvSpPr>
          <p:nvPr>
            <p:ph type="sldNum" sz="quarter" idx="12"/>
          </p:nvPr>
        </p:nvSpPr>
        <p:spPr/>
        <p:txBody>
          <a:bodyPr/>
          <a:lstStyle/>
          <a:p>
            <a:fld id="{07F8BC47-38A4-4ED1-BDF9-90104CF64EBE}" type="slidenum">
              <a:rPr lang="de-DE" altLang="de-DE" smtClean="0">
                <a:latin typeface="+mn-lt"/>
                <a:cs typeface="+mn-cs"/>
              </a:rPr>
              <a:pPr/>
              <a:t>68</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844812166"/>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Oiseau ‘3’</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a:t>
                      </a:r>
                      <a:endPar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abgebildeten Kunstwerke sind gemeinfrei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 die Schutzfrist des Urheberrechts unseres Wissens abgelaufen ist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public domain”;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graphicFrame>
        <p:nvGraphicFramePr>
          <p:cNvPr id="8" name="Group 45"/>
          <p:cNvGraphicFramePr>
            <a:graphicFrameLocks noGrp="1"/>
          </p:cNvGraphicFramePr>
          <p:nvPr>
            <p:extLst>
              <p:ext uri="{D42A27DB-BD31-4B8C-83A1-F6EECF244321}">
                <p14:modId xmlns:p14="http://schemas.microsoft.com/office/powerpoint/2010/main" val="53446677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 konspirasi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Argumen</a:t>
                      </a:r>
                      <a:r>
                        <a:rPr lang="en-US" sz="1800" b="0" i="0" u="none" dirty="0">
                          <a:solidFill>
                            <a:srgbClr val="333333"/>
                          </a:solidFill>
                          <a:latin typeface="Calibri Light"/>
                        </a:rPr>
                        <a:t> pro?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69</a:t>
            </a:fld>
            <a:endParaRPr lang="de-DE" altLang="de-DE"/>
          </a:p>
        </p:txBody>
      </p:sp>
    </p:spTree>
    <p:extLst>
      <p:ext uri="{BB962C8B-B14F-4D97-AF65-F5344CB8AC3E}">
        <p14:creationId xmlns:p14="http://schemas.microsoft.com/office/powerpoint/2010/main" val="18566675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graphicFrame>
        <p:nvGraphicFramePr>
          <p:cNvPr id="8" name="Group 45"/>
          <p:cNvGraphicFramePr>
            <a:graphicFrameLocks noGrp="1"/>
          </p:cNvGraphicFramePr>
          <p:nvPr>
            <p:extLst>
              <p:ext uri="{D42A27DB-BD31-4B8C-83A1-F6EECF244321}">
                <p14:modId xmlns:p14="http://schemas.microsoft.com/office/powerpoint/2010/main" val="105711733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Teori konspirasi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a:solidFill>
                            <a:srgbClr val="333333"/>
                          </a:solidFill>
                          <a:latin typeface="Calibri Light"/>
                        </a:rPr>
                        <a:t>Motif </a:t>
                      </a:r>
                      <a:r>
                        <a:rPr lang="en-US" sz="1800" b="0" i="0" u="none" dirty="0" err="1">
                          <a:solidFill>
                            <a:srgbClr val="333333"/>
                          </a:solidFill>
                          <a:latin typeface="Calibri Light"/>
                        </a:rPr>
                        <a:t>pemerintah</a:t>
                      </a:r>
                      <a:r>
                        <a:rPr lang="en-US" sz="1800" b="0" i="0" u="none" dirty="0">
                          <a:solidFill>
                            <a:srgbClr val="333333"/>
                          </a:solidFill>
                          <a:latin typeface="Calibri Light"/>
                        </a:rPr>
                        <a:t> AS </a:t>
                      </a:r>
                      <a:r>
                        <a:rPr lang="en-US" sz="1800" b="0" i="0" u="none" dirty="0" err="1">
                          <a:solidFill>
                            <a:srgbClr val="333333"/>
                          </a:solidFill>
                          <a:latin typeface="Calibri Light"/>
                        </a:rPr>
                        <a:t>memalsukan</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a:solidFill>
                            <a:srgbClr val="333333"/>
                          </a:solidFill>
                          <a:latin typeface="Calibri Light"/>
                        </a:rPr>
                        <a:t>“Kemenangan Teknologi” </a:t>
                      </a:r>
                      <a:r>
                        <a:rPr lang="en-US" sz="1800" b="0" i="0" u="none" dirty="0" err="1">
                          <a:solidFill>
                            <a:srgbClr val="333333"/>
                          </a:solidFill>
                          <a:latin typeface="Calibri Light"/>
                        </a:rPr>
                        <a:t>dalam</a:t>
                      </a:r>
                      <a:r>
                        <a:rPr lang="en-US" sz="1800" b="0" i="0" u="none" dirty="0">
                          <a:solidFill>
                            <a:srgbClr val="333333"/>
                          </a:solidFill>
                          <a:latin typeface="Calibri Light"/>
                        </a:rPr>
                        <a:t> </a:t>
                      </a:r>
                      <a:r>
                        <a:rPr lang="en-US" sz="1800" b="0" i="0" u="none" dirty="0" err="1">
                          <a:solidFill>
                            <a:srgbClr val="333333"/>
                          </a:solidFill>
                          <a:latin typeface="Calibri Light"/>
                        </a:rPr>
                        <a:t>kompetisi</a:t>
                      </a:r>
                      <a:r>
                        <a:rPr lang="en-US" sz="1800" b="0" i="0" u="none" dirty="0">
                          <a:solidFill>
                            <a:srgbClr val="333333"/>
                          </a:solidFill>
                          <a:latin typeface="Calibri Light"/>
                        </a:rPr>
                        <a:t> </a:t>
                      </a:r>
                      <a:r>
                        <a:rPr lang="en-US" sz="1800" b="0" i="0" u="none" dirty="0" err="1">
                          <a:solidFill>
                            <a:srgbClr val="333333"/>
                          </a:solidFill>
                          <a:latin typeface="Calibri Light"/>
                        </a:rPr>
                        <a:t>perjalanan</a:t>
                      </a:r>
                      <a:r>
                        <a:rPr lang="en-US" sz="1800" b="0" i="0" u="none" dirty="0">
                          <a:solidFill>
                            <a:srgbClr val="333333"/>
                          </a:solidFill>
                          <a:latin typeface="Calibri Light"/>
                        </a:rPr>
                        <a:t> </a:t>
                      </a:r>
                      <a:r>
                        <a:rPr lang="en-US" sz="1800" b="0" i="0" u="none" dirty="0" err="1">
                          <a:solidFill>
                            <a:srgbClr val="333333"/>
                          </a:solidFill>
                          <a:latin typeface="Calibri Light"/>
                        </a:rPr>
                        <a:t>ruang</a:t>
                      </a:r>
                      <a:r>
                        <a:rPr lang="en-US" sz="1800" b="0" i="0" u="none" dirty="0">
                          <a:solidFill>
                            <a:srgbClr val="333333"/>
                          </a:solidFill>
                          <a:latin typeface="Calibri Light"/>
                        </a:rPr>
                        <a:t> </a:t>
                      </a:r>
                      <a:r>
                        <a:rPr lang="en-US" sz="1800" b="0" i="0" u="none" dirty="0" err="1">
                          <a:solidFill>
                            <a:srgbClr val="333333"/>
                          </a:solidFill>
                          <a:latin typeface="Calibri Light"/>
                        </a:rPr>
                        <a:t>angkasa</a:t>
                      </a:r>
                      <a:r>
                        <a:rPr lang="en-US" sz="1800" b="0" i="0" u="none" dirty="0">
                          <a:solidFill>
                            <a:srgbClr val="333333"/>
                          </a:solidFill>
                          <a:latin typeface="Calibri Light"/>
                        </a:rPr>
                        <a:t> </a:t>
                      </a:r>
                      <a:r>
                        <a:rPr lang="en-US" sz="1800" b="0" i="0" u="none" dirty="0" err="1">
                          <a:solidFill>
                            <a:srgbClr val="333333"/>
                          </a:solidFill>
                          <a:latin typeface="Calibri Light"/>
                        </a:rPr>
                        <a:t>dengan</a:t>
                      </a:r>
                      <a:r>
                        <a:rPr lang="en-US" sz="1800" b="0" i="0" u="none" dirty="0">
                          <a:solidFill>
                            <a:srgbClr val="333333"/>
                          </a:solidFill>
                          <a:latin typeface="Calibri Light"/>
                        </a:rPr>
                        <a:t> </a:t>
                      </a:r>
                      <a:r>
                        <a:rPr lang="en-US" sz="1800" b="0" i="0" u="none" dirty="0" err="1">
                          <a:solidFill>
                            <a:srgbClr val="333333"/>
                          </a:solidFill>
                          <a:latin typeface="Calibri Light"/>
                        </a:rPr>
                        <a:t>Uni</a:t>
                      </a:r>
                      <a:r>
                        <a:rPr lang="en-US" sz="1800" b="0" i="0" u="none" dirty="0">
                          <a:solidFill>
                            <a:srgbClr val="333333"/>
                          </a:solidFill>
                          <a:latin typeface="Calibri Light"/>
                        </a:rPr>
                        <a:t> Soviet yang </a:t>
                      </a:r>
                      <a:r>
                        <a:rPr lang="en-US" sz="1800" b="0" i="0" u="none" dirty="0" err="1">
                          <a:solidFill>
                            <a:srgbClr val="333333"/>
                          </a:solidFill>
                          <a:latin typeface="Calibri Light"/>
                        </a:rPr>
                        <a:t>telah</a:t>
                      </a:r>
                      <a:r>
                        <a:rPr lang="en-US" sz="1800" b="0" i="0" u="none" dirty="0">
                          <a:solidFill>
                            <a:srgbClr val="333333"/>
                          </a:solidFill>
                          <a:latin typeface="Calibri Light"/>
                        </a:rPr>
                        <a:t> </a:t>
                      </a:r>
                      <a:r>
                        <a:rPr lang="en-US" sz="1800" b="0" i="0" u="none" dirty="0" err="1">
                          <a:solidFill>
                            <a:srgbClr val="333333"/>
                          </a:solidFill>
                          <a:latin typeface="Calibri Light"/>
                        </a:rPr>
                        <a:t>berhasil</a:t>
                      </a:r>
                      <a:r>
                        <a:rPr lang="en-US" sz="1800" b="0" i="0" u="none" dirty="0">
                          <a:solidFill>
                            <a:srgbClr val="333333"/>
                          </a:solidFill>
                          <a:latin typeface="Calibri Light"/>
                        </a:rPr>
                        <a:t> </a:t>
                      </a:r>
                      <a:r>
                        <a:rPr lang="en-US" sz="1800" b="0" i="0" u="none" dirty="0" err="1">
                          <a:solidFill>
                            <a:srgbClr val="333333"/>
                          </a:solidFill>
                          <a:latin typeface="Calibri Light"/>
                        </a:rPr>
                        <a:t>meluncurkan</a:t>
                      </a:r>
                      <a:r>
                        <a:rPr lang="en-US" sz="1800" b="0" i="0" u="none" dirty="0">
                          <a:solidFill>
                            <a:srgbClr val="333333"/>
                          </a:solidFill>
                          <a:latin typeface="Calibri Light"/>
                        </a:rPr>
                        <a:t> </a:t>
                      </a:r>
                      <a:r>
                        <a:rPr lang="en-US" sz="1800" b="0" i="0" u="none" dirty="0" err="1">
                          <a:solidFill>
                            <a:srgbClr val="333333"/>
                          </a:solidFill>
                          <a:latin typeface="Calibri Light"/>
                        </a:rPr>
                        <a:t>satelit</a:t>
                      </a:r>
                      <a:r>
                        <a:rPr lang="en-US" sz="1800" b="0" i="0" u="none" dirty="0">
                          <a:solidFill>
                            <a:srgbClr val="333333"/>
                          </a:solidFill>
                          <a:latin typeface="Calibri Light"/>
                        </a:rPr>
                        <a:t> </a:t>
                      </a:r>
                      <a:r>
                        <a:rPr lang="en-US" sz="1800" b="0" i="0" u="none" dirty="0" err="1">
                          <a:solidFill>
                            <a:srgbClr val="333333"/>
                          </a:solidFill>
                          <a:latin typeface="Calibri Light"/>
                        </a:rPr>
                        <a:t>ke</a:t>
                      </a:r>
                      <a:r>
                        <a:rPr lang="en-US" sz="1800" b="0" i="0" u="none" dirty="0">
                          <a:solidFill>
                            <a:srgbClr val="333333"/>
                          </a:solidFill>
                          <a:latin typeface="Calibri Light"/>
                        </a:rPr>
                        <a:t> </a:t>
                      </a:r>
                      <a:r>
                        <a:rPr lang="en-US" sz="1800" b="0" i="0" u="none" dirty="0" err="1">
                          <a:solidFill>
                            <a:srgbClr val="333333"/>
                          </a:solidFill>
                          <a:latin typeface="Calibri Light"/>
                        </a:rPr>
                        <a:t>ruang</a:t>
                      </a:r>
                      <a:r>
                        <a:rPr lang="en-US" sz="1800" b="0" i="0" u="none" dirty="0">
                          <a:solidFill>
                            <a:srgbClr val="333333"/>
                          </a:solidFill>
                          <a:latin typeface="Calibri Light"/>
                        </a:rPr>
                        <a:t> </a:t>
                      </a:r>
                      <a:r>
                        <a:rPr lang="en-US" sz="1800" b="0" i="0" u="none" dirty="0" err="1">
                          <a:solidFill>
                            <a:srgbClr val="333333"/>
                          </a:solidFill>
                          <a:latin typeface="Calibri Light"/>
                        </a:rPr>
                        <a:t>angkasa</a:t>
                      </a:r>
                      <a:r>
                        <a:rPr lang="en-US" sz="1800" b="0" i="0" u="none" dirty="0">
                          <a:solidFill>
                            <a:srgbClr val="333333"/>
                          </a:solidFill>
                          <a:latin typeface="Calibri Light"/>
                        </a:rPr>
                        <a:t> </a:t>
                      </a:r>
                      <a:r>
                        <a:rPr lang="en-US" sz="1800" b="0" i="0" u="none" dirty="0" err="1">
                          <a:solidFill>
                            <a:srgbClr val="333333"/>
                          </a:solidFill>
                          <a:latin typeface="Calibri Light"/>
                        </a:rPr>
                        <a:t>sebelumnya</a:t>
                      </a:r>
                      <a:endParaRPr lang="en-US" sz="1800" b="0" i="0" u="none" dirty="0">
                        <a:solidFill>
                          <a:srgbClr val="333333"/>
                        </a:solidFill>
                        <a:latin typeface="Calibri Light"/>
                      </a:endParaRP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Pengalih</a:t>
                      </a:r>
                      <a:r>
                        <a:rPr lang="en-US" sz="1800" b="0" i="0" u="none" dirty="0">
                          <a:solidFill>
                            <a:srgbClr val="333333"/>
                          </a:solidFill>
                          <a:latin typeface="Calibri Light"/>
                        </a:rPr>
                        <a:t> </a:t>
                      </a:r>
                      <a:r>
                        <a:rPr lang="en-US" sz="1800" b="0" i="0" u="none" dirty="0" err="1">
                          <a:solidFill>
                            <a:srgbClr val="333333"/>
                          </a:solidFill>
                          <a:latin typeface="Calibri Light"/>
                        </a:rPr>
                        <a:t>perhatian</a:t>
                      </a:r>
                      <a:r>
                        <a:rPr lang="en-US" sz="1800" b="0" i="0" u="none" dirty="0">
                          <a:solidFill>
                            <a:srgbClr val="333333"/>
                          </a:solidFill>
                          <a:latin typeface="Calibri Light"/>
                        </a:rPr>
                        <a:t> </a:t>
                      </a:r>
                      <a:r>
                        <a:rPr lang="en-US" sz="1800" b="0" i="0" u="none" dirty="0" err="1">
                          <a:solidFill>
                            <a:srgbClr val="333333"/>
                          </a:solidFill>
                          <a:latin typeface="Calibri Light"/>
                        </a:rPr>
                        <a:t>dari</a:t>
                      </a:r>
                      <a:r>
                        <a:rPr lang="en-US" sz="1800" b="0" i="0" u="none" dirty="0">
                          <a:solidFill>
                            <a:srgbClr val="333333"/>
                          </a:solidFill>
                          <a:latin typeface="Calibri Light"/>
                        </a:rPr>
                        <a:t> </a:t>
                      </a:r>
                      <a:r>
                        <a:rPr lang="en-US" sz="1800" b="0" i="0" u="none" dirty="0" err="1">
                          <a:solidFill>
                            <a:srgbClr val="333333"/>
                          </a:solidFill>
                          <a:latin typeface="Calibri Light"/>
                        </a:rPr>
                        <a:t>keterlibatan</a:t>
                      </a:r>
                      <a:r>
                        <a:rPr lang="en-US" sz="1800" b="0" i="0" u="none" dirty="0">
                          <a:solidFill>
                            <a:srgbClr val="333333"/>
                          </a:solidFill>
                          <a:latin typeface="Calibri Light"/>
                        </a:rPr>
                        <a:t> Amerika </a:t>
                      </a:r>
                      <a:r>
                        <a:rPr lang="en-US" sz="1800" b="0" i="0" u="none" dirty="0" err="1">
                          <a:solidFill>
                            <a:srgbClr val="333333"/>
                          </a:solidFill>
                          <a:latin typeface="Calibri Light"/>
                        </a:rPr>
                        <a:t>pada</a:t>
                      </a:r>
                      <a:r>
                        <a:rPr lang="en-US" sz="1800" b="0" i="0" u="none" dirty="0">
                          <a:solidFill>
                            <a:srgbClr val="333333"/>
                          </a:solidFill>
                          <a:latin typeface="Calibri Light"/>
                        </a:rPr>
                        <a:t> </a:t>
                      </a:r>
                      <a:r>
                        <a:rPr lang="en-US" sz="1800" b="0" i="0" u="none" dirty="0" err="1">
                          <a:solidFill>
                            <a:srgbClr val="333333"/>
                          </a:solidFill>
                          <a:latin typeface="Calibri Light"/>
                        </a:rPr>
                        <a:t>perang</a:t>
                      </a:r>
                      <a:r>
                        <a:rPr lang="en-US" sz="1800" b="0" i="0" u="none" dirty="0">
                          <a:solidFill>
                            <a:srgbClr val="333333"/>
                          </a:solidFill>
                          <a:latin typeface="Calibri Light"/>
                        </a:rPr>
                        <a:t> Vietnam</a:t>
                      </a:r>
                    </a:p>
                    <a:p>
                      <a:pPr marL="457200" indent="-457200">
                        <a:lnSpc>
                          <a:spcPct val="100000"/>
                        </a:lnSpc>
                        <a:spcBef>
                          <a:spcPts val="1200"/>
                        </a:spcBef>
                        <a:buFont typeface="+mj-lt"/>
                        <a:buAutoNum type="arabicPeriod"/>
                      </a:pPr>
                      <a:r>
                        <a:rPr lang="en-US" sz="1800" b="0" i="0" u="none" dirty="0">
                          <a:solidFill>
                            <a:srgbClr val="333333"/>
                          </a:solidFill>
                          <a:latin typeface="Calibri Light"/>
                        </a:rPr>
                        <a:t>NASA </a:t>
                      </a:r>
                      <a:r>
                        <a:rPr lang="en-US" sz="1800" b="0" i="0" u="none" dirty="0" err="1">
                          <a:solidFill>
                            <a:srgbClr val="333333"/>
                          </a:solidFill>
                          <a:latin typeface="Calibri Light"/>
                        </a:rPr>
                        <a:t>sendiri</a:t>
                      </a:r>
                      <a:r>
                        <a:rPr lang="en-US" sz="1800" b="0" i="0" u="none" dirty="0">
                          <a:solidFill>
                            <a:srgbClr val="333333"/>
                          </a:solidFill>
                          <a:latin typeface="Calibri Light"/>
                        </a:rPr>
                        <a:t> </a:t>
                      </a:r>
                      <a:r>
                        <a:rPr lang="en-US" sz="1800" b="0" i="0" u="none" dirty="0" err="1">
                          <a:solidFill>
                            <a:srgbClr val="333333"/>
                          </a:solidFill>
                          <a:latin typeface="Calibri Light"/>
                        </a:rPr>
                        <a:t>memalsukan</a:t>
                      </a:r>
                      <a:r>
                        <a:rPr lang="en-US" sz="1800" b="0" i="0" u="none" dirty="0">
                          <a:solidFill>
                            <a:srgbClr val="333333"/>
                          </a:solidFill>
                          <a:latin typeface="Calibri Light"/>
                        </a:rPr>
                        <a:t> </a:t>
                      </a:r>
                      <a:r>
                        <a:rPr lang="en-US" sz="1800" b="0" i="0" u="none" dirty="0" err="1">
                          <a:solidFill>
                            <a:srgbClr val="333333"/>
                          </a:solidFill>
                          <a:latin typeface="Calibri Light"/>
                        </a:rPr>
                        <a:t>pendaratan</a:t>
                      </a:r>
                      <a:r>
                        <a:rPr lang="en-US" sz="1800" b="0" i="0" u="none" dirty="0">
                          <a:solidFill>
                            <a:srgbClr val="333333"/>
                          </a:solidFill>
                          <a:latin typeface="Calibri Light"/>
                        </a:rPr>
                        <a:t> di </a:t>
                      </a:r>
                      <a:r>
                        <a:rPr lang="en-US" sz="1800" b="0" i="0" u="none" dirty="0" err="1">
                          <a:solidFill>
                            <a:srgbClr val="333333"/>
                          </a:solidFill>
                          <a:latin typeface="Calibri Light"/>
                        </a:rPr>
                        <a:t>bulan</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takut</a:t>
                      </a:r>
                      <a:r>
                        <a:rPr lang="en-US" sz="1800" b="0" i="0" u="none" dirty="0">
                          <a:solidFill>
                            <a:srgbClr val="333333"/>
                          </a:solidFill>
                          <a:latin typeface="Calibri Light"/>
                        </a:rPr>
                        <a:t> </a:t>
                      </a:r>
                      <a:r>
                        <a:rPr lang="en-US" sz="1800" b="0" i="0" u="none" dirty="0" err="1">
                          <a:solidFill>
                            <a:srgbClr val="333333"/>
                          </a:solidFill>
                          <a:latin typeface="Calibri Light"/>
                        </a:rPr>
                        <a:t>pemerintah</a:t>
                      </a:r>
                      <a:r>
                        <a:rPr lang="en-US" sz="1800" b="0" i="0" u="none" dirty="0">
                          <a:solidFill>
                            <a:srgbClr val="333333"/>
                          </a:solidFill>
                          <a:latin typeface="Calibri Light"/>
                        </a:rPr>
                        <a:t> </a:t>
                      </a:r>
                      <a:r>
                        <a:rPr lang="en-US" sz="1800" b="0" i="0" u="none" dirty="0" err="1">
                          <a:solidFill>
                            <a:srgbClr val="333333"/>
                          </a:solidFill>
                          <a:latin typeface="Calibri Light"/>
                        </a:rPr>
                        <a:t>akan</a:t>
                      </a:r>
                      <a:r>
                        <a:rPr lang="en-US" sz="1800" b="0" i="0" u="none" dirty="0">
                          <a:solidFill>
                            <a:srgbClr val="333333"/>
                          </a:solidFill>
                          <a:latin typeface="Calibri Light"/>
                        </a:rPr>
                        <a:t> </a:t>
                      </a:r>
                      <a:r>
                        <a:rPr lang="en-US" sz="1800" b="0" i="0" u="none" dirty="0" err="1">
                          <a:solidFill>
                            <a:srgbClr val="333333"/>
                          </a:solidFill>
                          <a:latin typeface="Calibri Light"/>
                        </a:rPr>
                        <a:t>melakukan</a:t>
                      </a:r>
                      <a:r>
                        <a:rPr lang="en-US" sz="1800" b="0" i="0" u="none" dirty="0">
                          <a:solidFill>
                            <a:srgbClr val="333333"/>
                          </a:solidFill>
                          <a:latin typeface="Calibri Light"/>
                        </a:rPr>
                        <a:t> </a:t>
                      </a:r>
                      <a:r>
                        <a:rPr lang="en-US" sz="1800" b="0" i="0" u="none" dirty="0" err="1">
                          <a:solidFill>
                            <a:srgbClr val="333333"/>
                          </a:solidFill>
                          <a:latin typeface="Calibri Light"/>
                        </a:rPr>
                        <a:t>pengurangan</a:t>
                      </a:r>
                      <a:r>
                        <a:rPr lang="en-US" sz="1800" b="0" i="0" u="none" dirty="0">
                          <a:solidFill>
                            <a:srgbClr val="333333"/>
                          </a:solidFill>
                          <a:latin typeface="Calibri Light"/>
                        </a:rPr>
                        <a:t> </a:t>
                      </a:r>
                      <a:r>
                        <a:rPr lang="en-US" sz="1800" b="0" i="0" u="none" dirty="0" err="1">
                          <a:solidFill>
                            <a:srgbClr val="333333"/>
                          </a:solidFill>
                          <a:latin typeface="Calibri Light"/>
                        </a:rPr>
                        <a:t>anggaran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70</a:t>
            </a:fld>
            <a:endParaRPr lang="de-DE" altLang="de-DE"/>
          </a:p>
        </p:txBody>
      </p:sp>
    </p:spTree>
    <p:extLst>
      <p:ext uri="{BB962C8B-B14F-4D97-AF65-F5344CB8AC3E}">
        <p14:creationId xmlns:p14="http://schemas.microsoft.com/office/powerpoint/2010/main" val="7528471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graphicFrame>
        <p:nvGraphicFramePr>
          <p:cNvPr id="8" name="Group 42"/>
          <p:cNvGraphicFramePr>
            <a:graphicFrameLocks noGrp="1"/>
          </p:cNvGraphicFramePr>
          <p:nvPr>
            <p:extLst>
              <p:ext uri="{D42A27DB-BD31-4B8C-83A1-F6EECF244321}">
                <p14:modId xmlns:p14="http://schemas.microsoft.com/office/powerpoint/2010/main" val="263413175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Hal: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71</a:t>
            </a:fld>
            <a:endParaRPr lang="de-DE" altLang="de-DE"/>
          </a:p>
        </p:txBody>
      </p:sp>
    </p:spTree>
    <p:extLst>
      <p:ext uri="{BB962C8B-B14F-4D97-AF65-F5344CB8AC3E}">
        <p14:creationId xmlns:p14="http://schemas.microsoft.com/office/powerpoint/2010/main" val="13226954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graphicFrame>
        <p:nvGraphicFramePr>
          <p:cNvPr id="8" name="Group 42"/>
          <p:cNvGraphicFramePr>
            <a:graphicFrameLocks noGrp="1"/>
          </p:cNvGraphicFramePr>
          <p:nvPr>
            <p:extLst>
              <p:ext uri="{D42A27DB-BD31-4B8C-83A1-F6EECF244321}">
                <p14:modId xmlns:p14="http://schemas.microsoft.com/office/powerpoint/2010/main" val="2190057847"/>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Diduga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pendaratan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manusia</a:t>
                      </a:r>
                      <a:r>
                        <a:rPr kumimoji="0" lang="en-US" sz="1800" b="0" i="0" u="none" strike="noStrike" cap="none" normalizeH="0" baseline="0" dirty="0">
                          <a:ln>
                            <a:noFill/>
                          </a:ln>
                          <a:solidFill>
                            <a:srgbClr val="333333"/>
                          </a:solidFill>
                          <a:effectLst/>
                          <a:latin typeface="Calibri Light"/>
                        </a:rPr>
                        <a:t> di </a:t>
                      </a:r>
                      <a:r>
                        <a:rPr kumimoji="0" lang="en-US" sz="1800" b="0" i="0" u="none" strike="noStrike" cap="none" normalizeH="0" baseline="0" dirty="0" err="1">
                          <a:ln>
                            <a:noFill/>
                          </a:ln>
                          <a:solidFill>
                            <a:srgbClr val="333333"/>
                          </a:solidFill>
                          <a:effectLst/>
                          <a:latin typeface="Calibri Light"/>
                        </a:rPr>
                        <a:t>bulan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tahun</a:t>
                      </a:r>
                      <a:r>
                        <a:rPr kumimoji="0" lang="en-US" sz="1800" b="0" i="0" u="none" strike="noStrike" cap="none" normalizeH="0" baseline="0" dirty="0">
                          <a:ln>
                            <a:noFill/>
                          </a:ln>
                          <a:solidFill>
                            <a:srgbClr val="333333"/>
                          </a:solidFill>
                          <a:effectLst/>
                          <a:latin typeface="Calibri Light"/>
                        </a:rPr>
                        <a:t> 1969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pernah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terjadi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palsu</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Hal:</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“Bendera yang berkibar”: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mungkin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terjadi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karena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atau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udara</a:t>
                      </a:r>
                      <a:r>
                        <a:rPr kumimoji="0" lang="en-US" sz="1800" b="0" i="0" u="none" strike="noStrike" cap="none" normalizeH="0" baseline="0" dirty="0">
                          <a:ln>
                            <a:noFill/>
                          </a:ln>
                          <a:solidFill>
                            <a:srgbClr val="333333"/>
                          </a:solidFill>
                          <a:effectLst/>
                          <a:latin typeface="Calibri Light"/>
                          <a:cs typeface="Times New Roman" pitchFamily="18" charset="0"/>
                        </a:rPr>
                        <a:t> di </a:t>
                      </a:r>
                      <a:r>
                        <a:rPr kumimoji="0" lang="en-US" sz="1800" b="0" i="0" u="none" strike="noStrike" cap="none" normalizeH="0" baseline="0" dirty="0" err="1">
                          <a:ln>
                            <a:noFill/>
                          </a:ln>
                          <a:solidFill>
                            <a:srgbClr val="333333"/>
                          </a:solidFill>
                          <a:effectLst/>
                          <a:latin typeface="Calibri Light"/>
                          <a:cs typeface="Times New Roman" pitchFamily="18" charset="0"/>
                        </a:rPr>
                        <a:t>bulan</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Gambar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langit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berbintang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bayangan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gelap</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bervariasi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mengindikasikan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pembuatan</a:t>
                      </a:r>
                      <a:r>
                        <a:rPr kumimoji="0" lang="en-US" sz="1800" b="0" i="0" u="none" strike="noStrike" cap="none" normalizeH="0" baseline="0" dirty="0">
                          <a:ln>
                            <a:noFill/>
                          </a:ln>
                          <a:solidFill>
                            <a:srgbClr val="333333"/>
                          </a:solidFill>
                          <a:effectLst/>
                          <a:latin typeface="Calibri Light"/>
                          <a:cs typeface="Times New Roman" pitchFamily="18" charset="0"/>
                        </a:rPr>
                        <a:t> studio film</a:t>
                      </a:r>
                    </a:p>
                    <a:p>
                      <a:pPr marL="457200" marR="0" lvl="0" indent="-4572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Pesan</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dari</a:t>
                      </a:r>
                      <a:r>
                        <a:rPr kumimoji="0" lang="en-US" sz="1800" b="0" i="0" u="none" strike="noStrike" cap="none" normalizeH="0" baseline="0" dirty="0">
                          <a:ln>
                            <a:noFill/>
                          </a:ln>
                          <a:solidFill>
                            <a:srgbClr val="333333"/>
                          </a:solidFill>
                          <a:effectLst/>
                          <a:latin typeface="Calibri Light"/>
                          <a:cs typeface="Times New Roman" pitchFamily="18" charset="0"/>
                        </a:rPr>
                        <a:t> Astronaut Armstrong: </a:t>
                      </a:r>
                      <a:r>
                        <a:rPr kumimoji="0" lang="en-US" sz="1800" b="0" i="0" u="none" strike="noStrike" cap="none" normalizeH="0" baseline="0" dirty="0" err="1">
                          <a:ln>
                            <a:noFill/>
                          </a:ln>
                          <a:solidFill>
                            <a:srgbClr val="333333"/>
                          </a:solidFill>
                          <a:effectLst/>
                          <a:latin typeface="Calibri Light"/>
                          <a:cs typeface="Times New Roman" pitchFamily="18" charset="0"/>
                        </a:rPr>
                        <a:t>Dia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merespon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terlalu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cepat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a:t>
                      </a:r>
                      <a:r>
                        <a:rPr kumimoji="0" lang="en-US" sz="1800" b="0" i="0" u="none" strike="noStrike" cap="none" normalizeH="0" baseline="0" dirty="0">
                          <a:ln>
                            <a:noFill/>
                          </a:ln>
                          <a:solidFill>
                            <a:srgbClr val="333333"/>
                          </a:solidFill>
                          <a:effectLst/>
                          <a:latin typeface="Calibri Light"/>
                          <a:cs typeface="Times New Roman" pitchFamily="18" charset="0"/>
                        </a:rPr>
                        <a:t> Nixon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kalimat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terakhir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padahal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sinyal</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memerlukan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waktu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untuk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ditransmisikan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bumi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secepat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jawaban</a:t>
                      </a:r>
                      <a:r>
                        <a:rPr kumimoji="0" lang="en-US" sz="1800" b="0" i="0" u="none" strike="noStrike" cap="none" normalizeH="0" baseline="0" dirty="0">
                          <a:ln>
                            <a:noFill/>
                          </a:ln>
                          <a:solidFill>
                            <a:srgbClr val="333333"/>
                          </a:solidFill>
                          <a:effectLst/>
                          <a:latin typeface="Calibri Light"/>
                          <a:cs typeface="Times New Roman" pitchFamily="18" charset="0"/>
                        </a:rPr>
                        <a:t> Armstrong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72</a:t>
            </a:fld>
            <a:endParaRPr lang="de-DE" altLang="de-DE"/>
          </a:p>
        </p:txBody>
      </p:sp>
    </p:spTree>
    <p:extLst>
      <p:ext uri="{BB962C8B-B14F-4D97-AF65-F5344CB8AC3E}">
        <p14:creationId xmlns:p14="http://schemas.microsoft.com/office/powerpoint/2010/main" val="31461798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graphicFrame>
        <p:nvGraphicFramePr>
          <p:cNvPr id="8" name="Group 27"/>
          <p:cNvGraphicFramePr>
            <a:graphicFrameLocks noGrp="1"/>
          </p:cNvGraphicFramePr>
          <p:nvPr>
            <p:extLst>
              <p:ext uri="{D42A27DB-BD31-4B8C-83A1-F6EECF244321}">
                <p14:modId xmlns:p14="http://schemas.microsoft.com/office/powerpoint/2010/main" val="393075205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Diduga pendaratan manusia di bulan pada tahun 1969 tidak pernah terjadi dan hanya palsu</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Penjelasan</a:t>
                      </a:r>
                      <a:r>
                        <a:rPr lang="en-US" sz="1800" b="1" i="0" u="none" dirty="0">
                          <a:solidFill>
                            <a:srgbClr val="333333"/>
                          </a:solidFill>
                          <a:latin typeface="Calibri Light"/>
                        </a:rPr>
                        <a:t> lain: </a:t>
                      </a:r>
                      <a:r>
                        <a:rPr lang="en-US" sz="1800" b="0" i="0" u="none" dirty="0">
                          <a:solidFill>
                            <a:srgbClr val="004992"/>
                          </a:solidFill>
                          <a:latin typeface="Calibri Light"/>
                        </a:rPr>
                        <a:t>???</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73</a:t>
            </a:fld>
            <a:endParaRPr lang="de-DE" altLang="de-DE"/>
          </a:p>
        </p:txBody>
      </p:sp>
    </p:spTree>
    <p:extLst>
      <p:ext uri="{BB962C8B-B14F-4D97-AF65-F5344CB8AC3E}">
        <p14:creationId xmlns:p14="http://schemas.microsoft.com/office/powerpoint/2010/main" val="31389636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graphicFrame>
        <p:nvGraphicFramePr>
          <p:cNvPr id="8" name="Group 27"/>
          <p:cNvGraphicFramePr>
            <a:graphicFrameLocks noGrp="1"/>
          </p:cNvGraphicFramePr>
          <p:nvPr>
            <p:extLst>
              <p:ext uri="{D42A27DB-BD31-4B8C-83A1-F6EECF244321}">
                <p14:modId xmlns:p14="http://schemas.microsoft.com/office/powerpoint/2010/main" val="2188967202"/>
              </p:ext>
            </p:extLst>
          </p:nvPr>
        </p:nvGraphicFramePr>
        <p:xfrm>
          <a:off x="408955" y="2194560"/>
          <a:ext cx="11376001" cy="448056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Hal dan Penjelasan lain</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“Bukti”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Diduga pendaratan manusia di bulan pada tahun 1969 tidak pernah terjadi dan hanya palsu</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Penjelasan</a:t>
                      </a:r>
                      <a:r>
                        <a:rPr lang="en-US" sz="1800" b="1" i="0" u="none" dirty="0">
                          <a:solidFill>
                            <a:srgbClr val="333333"/>
                          </a:solidFill>
                          <a:latin typeface="Calibri Light"/>
                        </a:rPr>
                        <a:t> lain:</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Bendera</a:t>
                      </a:r>
                      <a:r>
                        <a:rPr lang="en-US" sz="1800" b="0" i="0" u="none" dirty="0">
                          <a:solidFill>
                            <a:srgbClr val="333333"/>
                          </a:solidFill>
                          <a:latin typeface="Calibri Light"/>
                        </a:rPr>
                        <a:t> yang </a:t>
                      </a:r>
                      <a:r>
                        <a:rPr lang="en-US" sz="1800" b="0" i="0" u="none" dirty="0" err="1">
                          <a:solidFill>
                            <a:srgbClr val="333333"/>
                          </a:solidFill>
                          <a:latin typeface="Calibri Light"/>
                        </a:rPr>
                        <a:t>berkibar</a:t>
                      </a:r>
                      <a:r>
                        <a:rPr lang="en-US" sz="1800" b="0" i="0" u="none" dirty="0">
                          <a:solidFill>
                            <a:srgbClr val="333333"/>
                          </a:solidFill>
                          <a:latin typeface="Calibri Light"/>
                        </a:rPr>
                        <a:t> </a:t>
                      </a:r>
                      <a:r>
                        <a:rPr lang="en-US" sz="1800" b="0" i="0" u="none" dirty="0" err="1">
                          <a:solidFill>
                            <a:srgbClr val="333333"/>
                          </a:solidFill>
                          <a:latin typeface="Calibri Light"/>
                        </a:rPr>
                        <a:t>disebabkan</a:t>
                      </a:r>
                      <a:r>
                        <a:rPr lang="en-US" sz="1800" b="0" i="0" u="none" dirty="0">
                          <a:solidFill>
                            <a:srgbClr val="333333"/>
                          </a:solidFill>
                          <a:latin typeface="Calibri Light"/>
                        </a:rPr>
                        <a:t> </a:t>
                      </a:r>
                      <a:r>
                        <a:rPr lang="en-US" sz="1800" b="0" i="0" u="none" dirty="0" err="1">
                          <a:solidFill>
                            <a:srgbClr val="333333"/>
                          </a:solidFill>
                          <a:latin typeface="Calibri Light"/>
                        </a:rPr>
                        <a:t>benturan</a:t>
                      </a:r>
                      <a:r>
                        <a:rPr lang="en-US" sz="1800" b="0" i="0" u="none" dirty="0">
                          <a:solidFill>
                            <a:srgbClr val="333333"/>
                          </a:solidFill>
                          <a:latin typeface="Calibri Light"/>
                        </a:rPr>
                        <a:t> </a:t>
                      </a:r>
                      <a:r>
                        <a:rPr lang="en-US" sz="1800" b="0" i="0" u="none" dirty="0" err="1">
                          <a:solidFill>
                            <a:srgbClr val="333333"/>
                          </a:solidFill>
                          <a:latin typeface="Calibri Light"/>
                        </a:rPr>
                        <a:t>tiang</a:t>
                      </a:r>
                      <a:r>
                        <a:rPr lang="en-US" sz="1800" b="0" i="0" u="none" dirty="0">
                          <a:solidFill>
                            <a:srgbClr val="333333"/>
                          </a:solidFill>
                          <a:latin typeface="Calibri Light"/>
                        </a:rPr>
                        <a:t> </a:t>
                      </a:r>
                      <a:r>
                        <a:rPr lang="en-US" sz="1800" b="0" i="0" u="none" dirty="0" err="1">
                          <a:solidFill>
                            <a:srgbClr val="333333"/>
                          </a:solidFill>
                          <a:latin typeface="Calibri Light"/>
                        </a:rPr>
                        <a:t>ke</a:t>
                      </a:r>
                      <a:r>
                        <a:rPr lang="en-US" sz="1800" b="0" i="0" u="none" dirty="0">
                          <a:solidFill>
                            <a:srgbClr val="333333"/>
                          </a:solidFill>
                          <a:latin typeface="Calibri Light"/>
                        </a:rPr>
                        <a:t> </a:t>
                      </a:r>
                      <a:r>
                        <a:rPr lang="en-US" sz="1800" b="0" i="0" u="none" dirty="0" err="1">
                          <a:solidFill>
                            <a:srgbClr val="333333"/>
                          </a:solidFill>
                          <a:latin typeface="Calibri Light"/>
                        </a:rPr>
                        <a:t>permukaan</a:t>
                      </a:r>
                      <a:r>
                        <a:rPr lang="en-US" sz="1800" b="0" i="0" u="none" dirty="0">
                          <a:solidFill>
                            <a:srgbClr val="333333"/>
                          </a:solidFill>
                          <a:latin typeface="Calibri Light"/>
                        </a:rPr>
                        <a:t> </a:t>
                      </a:r>
                      <a:r>
                        <a:rPr lang="en-US" sz="1800" b="0" i="0" u="none" dirty="0" err="1">
                          <a:solidFill>
                            <a:srgbClr val="333333"/>
                          </a:solidFill>
                          <a:latin typeface="Calibri Light"/>
                        </a:rPr>
                        <a:t>bulan</a:t>
                      </a:r>
                      <a:r>
                        <a:rPr lang="en-US" sz="1800" b="0" i="0" u="none" dirty="0">
                          <a:solidFill>
                            <a:srgbClr val="333333"/>
                          </a:solidFill>
                          <a:latin typeface="Calibri Light"/>
                        </a:rPr>
                        <a:t> </a:t>
                      </a:r>
                      <a:r>
                        <a:rPr lang="en-US" sz="1800" b="0" i="0" u="none" dirty="0" err="1">
                          <a:solidFill>
                            <a:srgbClr val="333333"/>
                          </a:solidFill>
                          <a:latin typeface="Calibri Light"/>
                        </a:rPr>
                        <a:t>dan</a:t>
                      </a:r>
                      <a:r>
                        <a:rPr lang="en-US" sz="1800" b="0" i="0" u="none" dirty="0">
                          <a:solidFill>
                            <a:srgbClr val="333333"/>
                          </a:solidFill>
                          <a:latin typeface="Calibri Light"/>
                        </a:rPr>
                        <a:t> </a:t>
                      </a:r>
                      <a:r>
                        <a:rPr lang="en-US" sz="1800" b="0" i="0" u="none" dirty="0" err="1">
                          <a:solidFill>
                            <a:srgbClr val="333333"/>
                          </a:solidFill>
                          <a:latin typeface="Calibri Light"/>
                        </a:rPr>
                        <a:t>palang</a:t>
                      </a:r>
                      <a:r>
                        <a:rPr lang="en-US" sz="1800" b="0" i="0" u="none" dirty="0">
                          <a:solidFill>
                            <a:srgbClr val="333333"/>
                          </a:solidFill>
                          <a:latin typeface="Calibri Light"/>
                        </a:rPr>
                        <a:t> </a:t>
                      </a:r>
                      <a:r>
                        <a:rPr lang="en-US" sz="1800" b="0" i="0" u="none" dirty="0" err="1">
                          <a:solidFill>
                            <a:srgbClr val="333333"/>
                          </a:solidFill>
                          <a:latin typeface="Calibri Light"/>
                        </a:rPr>
                        <a:t>sebagai</a:t>
                      </a:r>
                      <a:r>
                        <a:rPr lang="en-US" sz="1800" b="0" i="0" u="none" dirty="0">
                          <a:solidFill>
                            <a:srgbClr val="333333"/>
                          </a:solidFill>
                          <a:latin typeface="Calibri Light"/>
                        </a:rPr>
                        <a:t> </a:t>
                      </a:r>
                      <a:r>
                        <a:rPr lang="en-US" sz="1800" b="0" i="0" u="none" dirty="0" err="1">
                          <a:solidFill>
                            <a:srgbClr val="333333"/>
                          </a:solidFill>
                          <a:latin typeface="Calibri Light"/>
                        </a:rPr>
                        <a:t>pendukung</a:t>
                      </a:r>
                      <a:r>
                        <a:rPr lang="en-US" sz="1800" b="0" i="0" u="none" dirty="0">
                          <a:solidFill>
                            <a:srgbClr val="333333"/>
                          </a:solidFill>
                          <a:latin typeface="Calibri Light"/>
                        </a:rPr>
                        <a:t> yang </a:t>
                      </a:r>
                      <a:r>
                        <a:rPr lang="en-US" sz="1800" b="0" i="0" u="none" dirty="0" err="1">
                          <a:solidFill>
                            <a:srgbClr val="333333"/>
                          </a:solidFill>
                          <a:latin typeface="Calibri Light"/>
                        </a:rPr>
                        <a:t>sudah</a:t>
                      </a:r>
                      <a:r>
                        <a:rPr lang="en-US" sz="1800" b="0" i="0" u="none" dirty="0">
                          <a:solidFill>
                            <a:srgbClr val="333333"/>
                          </a:solidFill>
                          <a:latin typeface="Calibri Light"/>
                        </a:rPr>
                        <a:t> </a:t>
                      </a:r>
                      <a:r>
                        <a:rPr lang="en-US" sz="1800" b="0" i="0" u="none" dirty="0" err="1">
                          <a:solidFill>
                            <a:srgbClr val="333333"/>
                          </a:solidFill>
                          <a:latin typeface="Calibri Light"/>
                        </a:rPr>
                        <a:t>terpasang</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Fotografi</a:t>
                      </a:r>
                      <a:r>
                        <a:rPr lang="en-US" sz="1800" b="0" i="0" u="none" dirty="0">
                          <a:solidFill>
                            <a:srgbClr val="333333"/>
                          </a:solidFill>
                          <a:latin typeface="Calibri Light"/>
                        </a:rPr>
                        <a:t> </a:t>
                      </a:r>
                      <a:r>
                        <a:rPr lang="en-US" sz="1800" b="0" i="0" u="none" dirty="0" err="1">
                          <a:solidFill>
                            <a:srgbClr val="333333"/>
                          </a:solidFill>
                          <a:latin typeface="Calibri Light"/>
                        </a:rPr>
                        <a:t>malam</a:t>
                      </a:r>
                      <a:r>
                        <a:rPr lang="en-US" sz="1800" b="0" i="0" u="none" dirty="0">
                          <a:solidFill>
                            <a:srgbClr val="333333"/>
                          </a:solidFill>
                          <a:latin typeface="Calibri Light"/>
                        </a:rPr>
                        <a:t> </a:t>
                      </a:r>
                      <a:r>
                        <a:rPr lang="en-US" sz="1800" b="0" i="0" u="none" dirty="0" err="1">
                          <a:solidFill>
                            <a:srgbClr val="333333"/>
                          </a:solidFill>
                          <a:latin typeface="Calibri Light"/>
                        </a:rPr>
                        <a:t>tidak</a:t>
                      </a:r>
                      <a:r>
                        <a:rPr lang="en-US" sz="1800" b="0" i="0" u="none" dirty="0">
                          <a:solidFill>
                            <a:srgbClr val="333333"/>
                          </a:solidFill>
                          <a:latin typeface="Calibri Light"/>
                        </a:rPr>
                        <a:t> </a:t>
                      </a:r>
                      <a:r>
                        <a:rPr lang="en-US" sz="1800" b="0" i="0" u="none" dirty="0" err="1">
                          <a:solidFill>
                            <a:srgbClr val="333333"/>
                          </a:solidFill>
                          <a:latin typeface="Calibri Light"/>
                        </a:rPr>
                        <a:t>dapat</a:t>
                      </a:r>
                      <a:r>
                        <a:rPr lang="en-US" sz="1800" b="0" i="0" u="none" dirty="0">
                          <a:solidFill>
                            <a:srgbClr val="333333"/>
                          </a:solidFill>
                          <a:latin typeface="Calibri Light"/>
                        </a:rPr>
                        <a:t> </a:t>
                      </a:r>
                      <a:r>
                        <a:rPr lang="en-US" sz="1800" b="0" i="0" u="none" dirty="0" err="1">
                          <a:solidFill>
                            <a:srgbClr val="333333"/>
                          </a:solidFill>
                          <a:latin typeface="Calibri Light"/>
                        </a:rPr>
                        <a:t>menangkap</a:t>
                      </a:r>
                      <a:r>
                        <a:rPr lang="en-US" sz="1800" b="0" i="0" u="none" dirty="0">
                          <a:solidFill>
                            <a:srgbClr val="333333"/>
                          </a:solidFill>
                          <a:latin typeface="Calibri Light"/>
                        </a:rPr>
                        <a:t> </a:t>
                      </a:r>
                      <a:r>
                        <a:rPr lang="en-US" sz="1800" b="0" i="0" u="none" dirty="0" err="1">
                          <a:solidFill>
                            <a:srgbClr val="333333"/>
                          </a:solidFill>
                          <a:latin typeface="Calibri Light"/>
                        </a:rPr>
                        <a:t>sumber</a:t>
                      </a:r>
                      <a:r>
                        <a:rPr lang="en-US" sz="1800" b="0" i="0" u="none" dirty="0">
                          <a:solidFill>
                            <a:srgbClr val="333333"/>
                          </a:solidFill>
                          <a:latin typeface="Calibri Light"/>
                        </a:rPr>
                        <a:t> </a:t>
                      </a:r>
                      <a:r>
                        <a:rPr lang="en-US" sz="1800" b="0" i="0" u="none" dirty="0" err="1">
                          <a:solidFill>
                            <a:srgbClr val="333333"/>
                          </a:solidFill>
                          <a:latin typeface="Calibri Light"/>
                        </a:rPr>
                        <a:t>cahaya</a:t>
                      </a:r>
                      <a:r>
                        <a:rPr lang="en-US" sz="1800" b="0" i="0" u="none" dirty="0">
                          <a:solidFill>
                            <a:srgbClr val="333333"/>
                          </a:solidFill>
                          <a:latin typeface="Calibri Light"/>
                        </a:rPr>
                        <a:t> yang </a:t>
                      </a:r>
                      <a:r>
                        <a:rPr lang="en-US" sz="1800" b="0" i="0" u="none" dirty="0" err="1">
                          <a:solidFill>
                            <a:srgbClr val="333333"/>
                          </a:solidFill>
                          <a:latin typeface="Calibri Light"/>
                        </a:rPr>
                        <a:t>lemah</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waktu</a:t>
                      </a:r>
                      <a:r>
                        <a:rPr lang="en-US" sz="1800" b="0" i="0" u="none" dirty="0">
                          <a:solidFill>
                            <a:srgbClr val="333333"/>
                          </a:solidFill>
                          <a:latin typeface="Calibri Light"/>
                        </a:rPr>
                        <a:t> </a:t>
                      </a:r>
                      <a:r>
                        <a:rPr lang="en-US" sz="1800" b="0" i="0" u="none" err="1">
                          <a:solidFill>
                            <a:srgbClr val="333333"/>
                          </a:solidFill>
                          <a:latin typeface="Calibri Light"/>
                        </a:rPr>
                        <a:t>paparan</a:t>
                      </a:r>
                      <a:r>
                        <a:rPr lang="en-US" sz="1800" b="0" i="0" u="none">
                          <a:solidFill>
                            <a:srgbClr val="333333"/>
                          </a:solidFill>
                          <a:latin typeface="Calibri Light"/>
                        </a:rPr>
                        <a:t> </a:t>
                      </a:r>
                      <a:r>
                        <a:rPr lang="en-US" sz="1800" b="0" i="0" u="none">
                          <a:solidFill>
                            <a:srgbClr val="333333"/>
                          </a:solidFill>
                          <a:latin typeface="Times New Roman"/>
                          <a:sym typeface="Wingdings" panose="05000000000000000000" pitchFamily="2" charset="2"/>
                        </a:rPr>
                        <a:t>→</a:t>
                      </a:r>
                      <a:r>
                        <a:rPr lang="en-US" sz="1800" b="0" i="0" u="none">
                          <a:solidFill>
                            <a:srgbClr val="333333"/>
                          </a:solidFill>
                          <a:latin typeface="Calibri Light"/>
                        </a:rPr>
                        <a:t> </a:t>
                      </a:r>
                      <a:r>
                        <a:rPr lang="en-US" sz="1800" b="0" i="0" u="none" dirty="0" err="1">
                          <a:solidFill>
                            <a:srgbClr val="333333"/>
                          </a:solidFill>
                          <a:latin typeface="Calibri Light"/>
                        </a:rPr>
                        <a:t>Tidak</a:t>
                      </a:r>
                      <a:r>
                        <a:rPr lang="en-US" sz="1800" b="0" i="0" u="none" dirty="0">
                          <a:solidFill>
                            <a:srgbClr val="333333"/>
                          </a:solidFill>
                          <a:latin typeface="Calibri Light"/>
                        </a:rPr>
                        <a:t> </a:t>
                      </a:r>
                      <a:r>
                        <a:rPr lang="en-US" sz="1800" b="0" i="0" u="none" dirty="0" err="1">
                          <a:solidFill>
                            <a:srgbClr val="333333"/>
                          </a:solidFill>
                          <a:latin typeface="Calibri Light"/>
                        </a:rPr>
                        <a:t>ada</a:t>
                      </a:r>
                      <a:r>
                        <a:rPr lang="en-US" sz="1800" b="0" i="0" u="none" dirty="0">
                          <a:solidFill>
                            <a:srgbClr val="333333"/>
                          </a:solidFill>
                          <a:latin typeface="Calibri Light"/>
                        </a:rPr>
                        <a:t> </a:t>
                      </a:r>
                      <a:r>
                        <a:rPr lang="en-US" sz="1800" b="0" i="0" u="none" dirty="0" err="1">
                          <a:solidFill>
                            <a:srgbClr val="333333"/>
                          </a:solidFill>
                          <a:latin typeface="Calibri Light"/>
                        </a:rPr>
                        <a:t>bintang</a:t>
                      </a:r>
                      <a:endParaRPr lang="en-US" sz="1800" b="0" i="0" u="none" dirty="0">
                        <a:solidFill>
                          <a:srgbClr val="333333"/>
                        </a:solidFill>
                        <a:latin typeface="Calibri Light"/>
                      </a:endParaRP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Bayangan</a:t>
                      </a:r>
                      <a:r>
                        <a:rPr lang="en-US" sz="1800" b="0" i="0" u="none" dirty="0">
                          <a:solidFill>
                            <a:srgbClr val="333333"/>
                          </a:solidFill>
                          <a:latin typeface="Calibri Light"/>
                        </a:rPr>
                        <a:t> </a:t>
                      </a:r>
                      <a:r>
                        <a:rPr lang="en-US" sz="1800" b="0" i="0" u="none" dirty="0" err="1">
                          <a:solidFill>
                            <a:srgbClr val="333333"/>
                          </a:solidFill>
                          <a:latin typeface="Calibri Light"/>
                        </a:rPr>
                        <a:t>gelap</a:t>
                      </a:r>
                      <a:r>
                        <a:rPr lang="en-US" sz="1800" b="0" i="0" u="none" dirty="0">
                          <a:solidFill>
                            <a:srgbClr val="333333"/>
                          </a:solidFill>
                          <a:latin typeface="Calibri Light"/>
                        </a:rPr>
                        <a:t> yang </a:t>
                      </a:r>
                      <a:r>
                        <a:rPr lang="en-US" sz="1800" b="0" i="0" u="none" dirty="0" err="1">
                          <a:solidFill>
                            <a:srgbClr val="333333"/>
                          </a:solidFill>
                          <a:latin typeface="Calibri Light"/>
                        </a:rPr>
                        <a:t>bervariasi</a:t>
                      </a:r>
                      <a:r>
                        <a:rPr lang="en-US" sz="1800" b="0" i="0" u="none" dirty="0">
                          <a:solidFill>
                            <a:srgbClr val="333333"/>
                          </a:solidFill>
                          <a:latin typeface="Calibri Light"/>
                        </a:rPr>
                        <a:t> </a:t>
                      </a:r>
                      <a:r>
                        <a:rPr lang="en-US" sz="1800" b="0" i="0" u="none" dirty="0" err="1">
                          <a:solidFill>
                            <a:srgbClr val="333333"/>
                          </a:solidFill>
                          <a:latin typeface="Calibri Light"/>
                        </a:rPr>
                        <a:t>disebabkan</a:t>
                      </a:r>
                      <a:r>
                        <a:rPr lang="en-US" sz="1800" b="0" i="0" u="none" dirty="0">
                          <a:solidFill>
                            <a:srgbClr val="333333"/>
                          </a:solidFill>
                          <a:latin typeface="Calibri Light"/>
                        </a:rPr>
                        <a:t> </a:t>
                      </a:r>
                      <a:r>
                        <a:rPr lang="en-US" sz="1800" b="0" i="0" u="none" dirty="0" err="1">
                          <a:solidFill>
                            <a:srgbClr val="333333"/>
                          </a:solidFill>
                          <a:latin typeface="Calibri Light"/>
                        </a:rPr>
                        <a:t>karena</a:t>
                      </a:r>
                      <a:r>
                        <a:rPr lang="en-US" sz="1800" b="0" i="0" u="none" dirty="0">
                          <a:solidFill>
                            <a:srgbClr val="333333"/>
                          </a:solidFill>
                          <a:latin typeface="Calibri Light"/>
                        </a:rPr>
                        <a:t> </a:t>
                      </a:r>
                      <a:r>
                        <a:rPr lang="en-US" sz="1800" b="0" i="0" u="none" dirty="0" err="1">
                          <a:solidFill>
                            <a:srgbClr val="333333"/>
                          </a:solidFill>
                          <a:latin typeface="Calibri Light"/>
                        </a:rPr>
                        <a:t>permukaan</a:t>
                      </a:r>
                      <a:r>
                        <a:rPr lang="en-US" sz="1800" b="0" i="0" u="none" dirty="0">
                          <a:solidFill>
                            <a:srgbClr val="333333"/>
                          </a:solidFill>
                          <a:latin typeface="Calibri Light"/>
                        </a:rPr>
                        <a:t> </a:t>
                      </a:r>
                      <a:r>
                        <a:rPr lang="en-US" sz="1800" b="0" i="0" u="none" dirty="0" err="1">
                          <a:solidFill>
                            <a:srgbClr val="333333"/>
                          </a:solidFill>
                          <a:latin typeface="Calibri Light"/>
                        </a:rPr>
                        <a:t>bulan</a:t>
                      </a:r>
                      <a:r>
                        <a:rPr lang="en-US" sz="1800" b="0" i="0" u="none" dirty="0">
                          <a:solidFill>
                            <a:srgbClr val="333333"/>
                          </a:solidFill>
                          <a:latin typeface="Calibri Light"/>
                        </a:rPr>
                        <a:t> yang </a:t>
                      </a:r>
                      <a:r>
                        <a:rPr lang="en-US" sz="1800" b="0" i="0" u="none" dirty="0" err="1">
                          <a:solidFill>
                            <a:srgbClr val="333333"/>
                          </a:solidFill>
                          <a:latin typeface="Calibri Light"/>
                        </a:rPr>
                        <a:t>tak</a:t>
                      </a:r>
                      <a:r>
                        <a:rPr lang="en-US" sz="1800" b="0" i="0" u="none" dirty="0">
                          <a:solidFill>
                            <a:srgbClr val="333333"/>
                          </a:solidFill>
                          <a:latin typeface="Calibri Light"/>
                        </a:rPr>
                        <a:t> rata</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Wawancara</a:t>
                      </a:r>
                      <a:r>
                        <a:rPr lang="en-US" sz="1800" b="0" i="0" u="none" dirty="0">
                          <a:solidFill>
                            <a:srgbClr val="333333"/>
                          </a:solidFill>
                          <a:latin typeface="Calibri Light"/>
                        </a:rPr>
                        <a:t> </a:t>
                      </a:r>
                      <a:r>
                        <a:rPr lang="en-US" sz="1800" b="0" i="0" u="none" dirty="0" err="1">
                          <a:solidFill>
                            <a:srgbClr val="333333"/>
                          </a:solidFill>
                          <a:latin typeface="Calibri Light"/>
                        </a:rPr>
                        <a:t>itu</a:t>
                      </a:r>
                      <a:r>
                        <a:rPr lang="en-US" sz="1800" b="0" i="0" u="none" dirty="0">
                          <a:solidFill>
                            <a:srgbClr val="333333"/>
                          </a:solidFill>
                          <a:latin typeface="Calibri Light"/>
                        </a:rPr>
                        <a:t> </a:t>
                      </a:r>
                      <a:r>
                        <a:rPr lang="en-US" sz="1800" b="0" i="0" u="none" dirty="0" err="1">
                          <a:solidFill>
                            <a:srgbClr val="333333"/>
                          </a:solidFill>
                          <a:latin typeface="Calibri Light"/>
                        </a:rPr>
                        <a:t>telah</a:t>
                      </a:r>
                      <a:r>
                        <a:rPr lang="en-US" sz="1800" b="0" i="0" u="none" dirty="0">
                          <a:solidFill>
                            <a:srgbClr val="333333"/>
                          </a:solidFill>
                          <a:latin typeface="Calibri Light"/>
                        </a:rPr>
                        <a:t> </a:t>
                      </a:r>
                      <a:r>
                        <a:rPr lang="en-US" sz="1800" b="0" i="0" u="none" dirty="0" err="1">
                          <a:solidFill>
                            <a:srgbClr val="333333"/>
                          </a:solidFill>
                          <a:latin typeface="Calibri Light"/>
                        </a:rPr>
                        <a:t>diedit</a:t>
                      </a:r>
                      <a:r>
                        <a:rPr lang="en-US" sz="1800" b="0" i="0" u="none" dirty="0">
                          <a:solidFill>
                            <a:srgbClr val="333333"/>
                          </a:solidFill>
                          <a:latin typeface="Calibri Light"/>
                        </a:rPr>
                        <a:t> </a:t>
                      </a:r>
                      <a:r>
                        <a:rPr lang="en-US" sz="1800" b="0" i="0" u="none" dirty="0" err="1">
                          <a:solidFill>
                            <a:srgbClr val="333333"/>
                          </a:solidFill>
                          <a:latin typeface="Calibri Light"/>
                        </a:rPr>
                        <a:t>dengan</a:t>
                      </a:r>
                      <a:r>
                        <a:rPr lang="en-US" sz="1800" b="0" i="0" u="none" dirty="0">
                          <a:solidFill>
                            <a:srgbClr val="333333"/>
                          </a:solidFill>
                          <a:latin typeface="Calibri Light"/>
                        </a:rPr>
                        <a:t> </a:t>
                      </a:r>
                      <a:r>
                        <a:rPr lang="en-US" sz="1800" b="0" i="0" u="none" dirty="0" err="1">
                          <a:solidFill>
                            <a:srgbClr val="333333"/>
                          </a:solidFill>
                          <a:latin typeface="Calibri Light"/>
                        </a:rPr>
                        <a:t>tujuan</a:t>
                      </a:r>
                      <a:r>
                        <a:rPr lang="en-US" sz="1800" b="0" i="0" u="none" dirty="0">
                          <a:solidFill>
                            <a:srgbClr val="333333"/>
                          </a:solidFill>
                          <a:latin typeface="Calibri Light"/>
                        </a:rPr>
                        <a:t> </a:t>
                      </a:r>
                      <a:r>
                        <a:rPr lang="en-US" sz="1800" b="0" i="0" u="none" dirty="0" err="1">
                          <a:solidFill>
                            <a:srgbClr val="333333"/>
                          </a:solidFill>
                          <a:latin typeface="Calibri Light"/>
                        </a:rPr>
                        <a:t>menutupi</a:t>
                      </a:r>
                      <a:r>
                        <a:rPr lang="en-US" sz="1800" b="0" i="0" u="none" dirty="0">
                          <a:solidFill>
                            <a:srgbClr val="333333"/>
                          </a:solidFill>
                          <a:latin typeface="Calibri Light"/>
                        </a:rPr>
                        <a:t> time delay yang </a:t>
                      </a:r>
                      <a:r>
                        <a:rPr lang="en-US" sz="1800" b="0" i="0" u="none" dirty="0" err="1">
                          <a:solidFill>
                            <a:srgbClr val="333333"/>
                          </a:solidFill>
                          <a:latin typeface="Calibri Light"/>
                        </a:rPr>
                        <a:t>asli</a:t>
                      </a:r>
                      <a:r>
                        <a:rPr lang="en-US" sz="1800" b="0" i="0" u="none" dirty="0">
                          <a:solidFill>
                            <a:srgbClr val="333333"/>
                          </a:solidFill>
                          <a:latin typeface="Calibri Light"/>
                        </a:rPr>
                        <a:t> </a:t>
                      </a:r>
                      <a:r>
                        <a:rPr lang="en-US" sz="1800" b="0" i="0" u="none" dirty="0" err="1">
                          <a:solidFill>
                            <a:srgbClr val="333333"/>
                          </a:solidFill>
                          <a:latin typeface="Calibri Light"/>
                        </a:rPr>
                        <a:t>dalam</a:t>
                      </a:r>
                      <a:r>
                        <a:rPr lang="en-US" sz="1800" b="0" i="0" u="none" dirty="0">
                          <a:solidFill>
                            <a:srgbClr val="333333"/>
                          </a:solidFill>
                          <a:latin typeface="Calibri Light"/>
                        </a:rPr>
                        <a:t> </a:t>
                      </a:r>
                      <a:r>
                        <a:rPr lang="en-US" sz="1800" b="0" i="0" u="none" dirty="0" err="1">
                          <a:solidFill>
                            <a:srgbClr val="333333"/>
                          </a:solidFill>
                          <a:latin typeface="Calibri Light"/>
                        </a:rPr>
                        <a:t>percakapan</a:t>
                      </a:r>
                      <a:r>
                        <a:rPr lang="en-US" sz="1800" b="0" i="0" u="none" dirty="0">
                          <a:solidFill>
                            <a:srgbClr val="333333"/>
                          </a:solidFill>
                          <a:latin typeface="Calibri Light"/>
                        </a:rPr>
                        <a:t> </a:t>
                      </a:r>
                      <a:r>
                        <a:rPr lang="en-US" sz="1800" b="0" i="0" u="none" dirty="0" err="1">
                          <a:solidFill>
                            <a:srgbClr val="333333"/>
                          </a:solidFill>
                          <a:latin typeface="Calibri Light"/>
                        </a:rPr>
                        <a:t>antara</a:t>
                      </a:r>
                      <a:r>
                        <a:rPr lang="en-US" sz="1800" b="0" i="0" u="none" dirty="0">
                          <a:solidFill>
                            <a:srgbClr val="333333"/>
                          </a:solidFill>
                          <a:latin typeface="Calibri Light"/>
                        </a:rPr>
                        <a:t> Nixon </a:t>
                      </a:r>
                      <a:r>
                        <a:rPr lang="en-US" sz="1800" b="0" i="0" u="none" dirty="0" err="1">
                          <a:solidFill>
                            <a:srgbClr val="333333"/>
                          </a:solidFill>
                          <a:latin typeface="Calibri Light"/>
                        </a:rPr>
                        <a:t>dan</a:t>
                      </a:r>
                      <a:r>
                        <a:rPr lang="en-US" sz="1800" b="0" i="0" u="none" dirty="0">
                          <a:solidFill>
                            <a:srgbClr val="333333"/>
                          </a:solidFill>
                          <a:latin typeface="Calibri Light"/>
                        </a:rPr>
                        <a:t>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74</a:t>
            </a:fld>
            <a:endParaRPr lang="de-DE" altLang="de-DE"/>
          </a:p>
        </p:txBody>
      </p:sp>
    </p:spTree>
    <p:extLst>
      <p:ext uri="{BB962C8B-B14F-4D97-AF65-F5344CB8AC3E}">
        <p14:creationId xmlns:p14="http://schemas.microsoft.com/office/powerpoint/2010/main" val="31088391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b="0" dirty="0" err="1">
                <a:latin typeface="Calibri Light"/>
              </a:rPr>
              <a:t>Direktur</a:t>
            </a:r>
            <a:r>
              <a:rPr lang="en-US" altLang="de-DE" sz="2400" b="0" dirty="0">
                <a:latin typeface="Calibri Light"/>
              </a:rPr>
              <a:t> Roland </a:t>
            </a:r>
            <a:r>
              <a:rPr lang="en-US" altLang="de-DE" sz="2400" b="0" dirty="0" err="1">
                <a:latin typeface="Calibri Light"/>
              </a:rPr>
              <a:t>Emmerich</a:t>
            </a:r>
            <a:r>
              <a:rPr lang="en-US" altLang="de-DE" sz="2400" b="0" dirty="0">
                <a:latin typeface="Calibri Light"/>
              </a:rPr>
              <a:t> (Independence Day):</a:t>
            </a:r>
            <a:br>
              <a:rPr lang="en-US" altLang="de-DE" sz="2400" b="0">
                <a:latin typeface="Calibri Light"/>
              </a:rPr>
            </a:br>
            <a:r>
              <a:rPr lang="en-US" altLang="de-DE" sz="2400" b="0">
                <a:latin typeface="Calibri Light"/>
              </a:rPr>
              <a:t>“Pendaratan </a:t>
            </a:r>
            <a:r>
              <a:rPr lang="en-US" altLang="de-DE" sz="2400" b="0" dirty="0" err="1">
                <a:latin typeface="Calibri Light"/>
              </a:rPr>
              <a:t>manusia</a:t>
            </a:r>
            <a:r>
              <a:rPr lang="en-US" altLang="de-DE" sz="2400" b="0" dirty="0">
                <a:latin typeface="Calibri Light"/>
              </a:rPr>
              <a:t> di </a:t>
            </a:r>
            <a:r>
              <a:rPr lang="en-US" altLang="de-DE" sz="2400" b="0" dirty="0" err="1">
                <a:latin typeface="Calibri Light"/>
              </a:rPr>
              <a:t>bulan</a:t>
            </a:r>
            <a:r>
              <a:rPr lang="en-US" altLang="de-DE" sz="2400" b="0" dirty="0">
                <a:latin typeface="Calibri Light"/>
              </a:rPr>
              <a:t> (…) </a:t>
            </a:r>
            <a:r>
              <a:rPr lang="en-US" altLang="de-DE" sz="2400" b="0" dirty="0" err="1">
                <a:latin typeface="Calibri Light"/>
              </a:rPr>
              <a:t>terlalu</a:t>
            </a:r>
            <a:r>
              <a:rPr lang="en-US" altLang="de-DE" sz="2400" b="0" dirty="0">
                <a:latin typeface="Calibri Light"/>
              </a:rPr>
              <a:t> </a:t>
            </a:r>
            <a:r>
              <a:rPr lang="en-US" altLang="de-DE" sz="2400" b="0" dirty="0" err="1">
                <a:latin typeface="Calibri Light"/>
              </a:rPr>
              <a:t>baik</a:t>
            </a:r>
            <a:r>
              <a:rPr lang="en-US" altLang="de-DE" sz="2400" b="0" dirty="0">
                <a:latin typeface="Calibri Light"/>
              </a:rPr>
              <a:t>. Hal </a:t>
            </a:r>
            <a:r>
              <a:rPr lang="en-US" altLang="de-DE" sz="2400" b="0" dirty="0" err="1">
                <a:latin typeface="Calibri Light"/>
              </a:rPr>
              <a:t>itu</a:t>
            </a:r>
            <a:r>
              <a:rPr lang="en-US" altLang="de-DE" sz="2400" b="0" dirty="0">
                <a:latin typeface="Calibri Light"/>
              </a:rPr>
              <a:t> </a:t>
            </a:r>
            <a:r>
              <a:rPr lang="en-US" altLang="de-DE" sz="2400" b="0" dirty="0" err="1">
                <a:latin typeface="Calibri Light"/>
              </a:rPr>
              <a:t>tidak</a:t>
            </a:r>
            <a:r>
              <a:rPr lang="en-US" altLang="de-DE" sz="2400" b="0" dirty="0">
                <a:latin typeface="Calibri Light"/>
              </a:rPr>
              <a:t> </a:t>
            </a:r>
            <a:r>
              <a:rPr lang="en-US" altLang="de-DE" sz="2400" b="0" dirty="0" err="1">
                <a:latin typeface="Calibri Light"/>
              </a:rPr>
              <a:t>mungkin</a:t>
            </a:r>
            <a:r>
              <a:rPr lang="en-US" altLang="de-DE" sz="2400" b="0" dirty="0">
                <a:latin typeface="Calibri Light"/>
              </a:rPr>
              <a:t> </a:t>
            </a:r>
            <a:r>
              <a:rPr lang="en-US" altLang="de-DE" sz="2400" b="0" dirty="0" err="1">
                <a:latin typeface="Calibri Light"/>
              </a:rPr>
              <a:t>dilakukan</a:t>
            </a:r>
            <a:r>
              <a:rPr lang="en-US" altLang="de-DE" sz="2400" b="0" dirty="0">
                <a:latin typeface="Calibri Light"/>
              </a:rPr>
              <a:t> </a:t>
            </a:r>
            <a:r>
              <a:rPr lang="en-US" altLang="de-DE" sz="2400" b="0" dirty="0" err="1">
                <a:latin typeface="Calibri Light"/>
              </a:rPr>
              <a:t>dalam</a:t>
            </a:r>
            <a:r>
              <a:rPr lang="en-US" altLang="de-DE" sz="2400" b="0" dirty="0">
                <a:latin typeface="Calibri Light"/>
              </a:rPr>
              <a:t> </a:t>
            </a:r>
            <a:r>
              <a:rPr lang="en-US" altLang="de-DE" sz="2400" b="0" dirty="0" err="1">
                <a:latin typeface="Calibri Light"/>
              </a:rPr>
              <a:t>panggung</a:t>
            </a:r>
            <a:r>
              <a:rPr lang="en-US" altLang="de-DE" sz="2400" b="0" dirty="0">
                <a:latin typeface="Calibri Light"/>
              </a:rPr>
              <a:t> film </a:t>
            </a:r>
            <a:r>
              <a:rPr lang="en-US" altLang="de-DE" sz="2400" b="0" dirty="0" err="1">
                <a:latin typeface="Calibri Light"/>
              </a:rPr>
              <a:t>pada</a:t>
            </a:r>
            <a:r>
              <a:rPr lang="en-US" altLang="de-DE" sz="2400" b="0" dirty="0">
                <a:latin typeface="Calibri Light"/>
              </a:rPr>
              <a:t> </a:t>
            </a:r>
            <a:r>
              <a:rPr lang="en-US" altLang="de-DE" sz="2400" b="0" dirty="0" err="1">
                <a:latin typeface="Calibri Light"/>
              </a:rPr>
              <a:t>tahun</a:t>
            </a:r>
            <a:r>
              <a:rPr lang="en-US" altLang="de-DE" sz="2400" b="0" dirty="0">
                <a:latin typeface="Calibri Light"/>
              </a:rPr>
              <a:t> 1960. </a:t>
            </a:r>
            <a:r>
              <a:rPr lang="en-US" altLang="de-DE" sz="2400" b="0" dirty="0" err="1">
                <a:latin typeface="Calibri Light"/>
              </a:rPr>
              <a:t>Bahkan</a:t>
            </a:r>
            <a:r>
              <a:rPr lang="en-US" altLang="de-DE" sz="2400" b="0" dirty="0">
                <a:latin typeface="Calibri Light"/>
              </a:rPr>
              <a:t> </a:t>
            </a:r>
            <a:r>
              <a:rPr lang="en-US" altLang="de-DE" sz="2400" b="0" dirty="0" err="1">
                <a:latin typeface="Calibri Light"/>
              </a:rPr>
              <a:t>dengan</a:t>
            </a:r>
            <a:r>
              <a:rPr lang="en-US" altLang="de-DE" sz="2400" b="0" dirty="0">
                <a:latin typeface="Calibri Light"/>
              </a:rPr>
              <a:t> </a:t>
            </a:r>
            <a:r>
              <a:rPr lang="en-US" altLang="de-DE" sz="2400" b="0" dirty="0" err="1">
                <a:latin typeface="Calibri Light"/>
              </a:rPr>
              <a:t>peralatan</a:t>
            </a:r>
            <a:r>
              <a:rPr lang="en-US" altLang="de-DE" sz="2400" b="0" dirty="0">
                <a:latin typeface="Calibri Light"/>
              </a:rPr>
              <a:t> </a:t>
            </a:r>
            <a:r>
              <a:rPr lang="en-US" altLang="de-DE" sz="2400" b="0" dirty="0" err="1">
                <a:latin typeface="Calibri Light"/>
              </a:rPr>
              <a:t>saat</a:t>
            </a:r>
            <a:r>
              <a:rPr lang="en-US" altLang="de-DE" sz="2400" b="0" dirty="0">
                <a:latin typeface="Calibri Light"/>
              </a:rPr>
              <a:t> </a:t>
            </a:r>
            <a:r>
              <a:rPr lang="en-US" altLang="de-DE" sz="2400" b="0" dirty="0" err="1">
                <a:latin typeface="Calibri Light"/>
              </a:rPr>
              <a:t>ini</a:t>
            </a:r>
            <a:r>
              <a:rPr lang="en-US" altLang="de-DE" sz="2400" b="0" dirty="0">
                <a:latin typeface="Calibri Light"/>
              </a:rPr>
              <a:t>, </a:t>
            </a:r>
            <a:r>
              <a:rPr lang="en-US" altLang="de-DE" sz="2400" b="0" dirty="0" err="1">
                <a:latin typeface="Calibri Light"/>
              </a:rPr>
              <a:t>akan</a:t>
            </a:r>
            <a:r>
              <a:rPr lang="en-US" altLang="de-DE" sz="2400" b="0" dirty="0">
                <a:latin typeface="Calibri Light"/>
              </a:rPr>
              <a:t> </a:t>
            </a:r>
            <a:r>
              <a:rPr lang="en-US" altLang="de-DE" sz="2400" b="0" dirty="0" err="1">
                <a:latin typeface="Calibri Light"/>
              </a:rPr>
              <a:t>menimbulkan</a:t>
            </a:r>
            <a:r>
              <a:rPr lang="en-US" altLang="de-DE" sz="2400" b="0" dirty="0">
                <a:latin typeface="Calibri Light"/>
              </a:rPr>
              <a:t> </a:t>
            </a:r>
            <a:r>
              <a:rPr lang="en-US" altLang="de-DE" sz="2400" b="0" err="1">
                <a:latin typeface="Calibri Light"/>
              </a:rPr>
              <a:t>masalah</a:t>
            </a:r>
            <a:r>
              <a:rPr lang="en-US" altLang="de-DE" sz="2400" b="0">
                <a:latin typeface="Calibri Light"/>
              </a:rPr>
              <a:t>.”</a:t>
            </a:r>
            <a:endParaRPr lang="de-DE" altLang="de-DE" sz="2400" b="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Melompat ke Kesimpulan “Beraksi”</a:t>
            </a:r>
            <a:br>
              <a:rPr lang="en-US" sz="3600">
                <a:solidFill>
                  <a:srgbClr val="004992"/>
                </a:solidFill>
                <a:latin typeface="+mn-lt"/>
                <a:ea typeface="+mn-ea"/>
                <a:cs typeface="+mn-cs"/>
              </a:rPr>
            </a:br>
            <a:r>
              <a:rPr lang="en-US">
                <a:solidFill>
                  <a:srgbClr val="004992"/>
                </a:solidFill>
                <a:latin typeface="+mn-lt"/>
                <a:ea typeface="+mn-ea"/>
                <a:cs typeface="+mn-cs"/>
              </a:rPr>
              <a:t>- Legenda kaum urban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b="0">
                <a:solidFill>
                  <a:srgbClr val="FF0000"/>
                </a:solidFill>
                <a:latin typeface="Calibri Light"/>
              </a:rPr>
              <a:t>Tidak! </a:t>
            </a:r>
            <a:endParaRPr lang="de-DE" altLang="de-DE" sz="4000" b="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b="0">
                <a:solidFill>
                  <a:srgbClr val="000000"/>
                </a:solidFill>
                <a:latin typeface="Calibri Light"/>
                <a:ea typeface="ＭＳ Ｐゴシック" panose="020B0600070205080204" pitchFamily="34" charset="-128"/>
              </a:rPr>
              <a:t>Apakah pendaratan manusia di bulan hanya manipulasi pemerintah AS? </a:t>
            </a:r>
            <a:endParaRPr lang="de-DE" sz="2200" b="0" dirty="0">
              <a:solidFill>
                <a:srgbClr val="000000"/>
              </a:solidFill>
              <a:latin typeface="Calibri Light"/>
              <a:ea typeface="ＭＳ Ｐゴシック" panose="020B0600070205080204" pitchFamily="34" charset="-128"/>
            </a:endParaRPr>
          </a:p>
        </p:txBody>
      </p:sp>
      <p:sp>
        <p:nvSpPr>
          <p:cNvPr id="14" name="Caption_15"/>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j-lt"/>
              </a:rPr>
              <a:t>Sumber: Stasiun Televisi Jerman ZDF: “Vorsicht Verschwörung” (Beware conspiracy) </a:t>
            </a:r>
            <a:endParaRPr lang="de-DE" altLang="de-DE" sz="1200" b="0" dirty="0">
              <a:latin typeface="+mj-lt"/>
            </a:endParaRPr>
          </a:p>
        </p:txBody>
      </p:sp>
      <p:sp>
        <p:nvSpPr>
          <p:cNvPr id="5" name="Footer Placeholder 4"/>
          <p:cNvSpPr>
            <a:spLocks noGrp="1"/>
          </p:cNvSpPr>
          <p:nvPr>
            <p:ph type="ftr" sz="quarter" idx="11"/>
          </p:nvPr>
        </p:nvSpPr>
        <p:spPr/>
        <p:txBody>
          <a:bodyPr/>
          <a:lstStyle/>
          <a:p>
            <a:pPr>
              <a:defRPr/>
            </a:pPr>
            <a:r>
              <a:rPr lang="fi-FI"/>
              <a:t>Pelatihan Terapi Metakognitif 7 – Melompat ke Kesimpulan II</a:t>
            </a:r>
            <a:endParaRPr lang="de-DE"/>
          </a:p>
        </p:txBody>
      </p:sp>
      <p:sp>
        <p:nvSpPr>
          <p:cNvPr id="6" name="Slide Number Placeholder 5"/>
          <p:cNvSpPr>
            <a:spLocks noGrp="1"/>
          </p:cNvSpPr>
          <p:nvPr>
            <p:ph type="sldNum" sz="quarter" idx="12"/>
          </p:nvPr>
        </p:nvSpPr>
        <p:spPr/>
        <p:txBody>
          <a:bodyPr/>
          <a:lstStyle/>
          <a:p>
            <a:fld id="{21FC59DF-FC8E-4648-83F5-EBD927C99C0D}" type="slidenum">
              <a:rPr lang="de-DE" altLang="de-DE" smtClean="0"/>
              <a:pPr/>
              <a:t>75</a:t>
            </a:fld>
            <a:endParaRPr lang="de-DE" altLang="de-DE"/>
          </a:p>
        </p:txBody>
      </p:sp>
    </p:spTree>
    <p:extLst>
      <p:ext uri="{BB962C8B-B14F-4D97-AF65-F5344CB8AC3E}">
        <p14:creationId xmlns:p14="http://schemas.microsoft.com/office/powerpoint/2010/main" val="15802952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lvl="0" defTabSz="914400" fontAlgn="base">
              <a:defRPr/>
            </a:pPr>
            <a:r>
              <a:rPr 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76</a:t>
            </a:fld>
            <a:endParaRPr lang="de-DE" altLang="de-DE"/>
          </a:p>
        </p:txBody>
      </p:sp>
    </p:spTree>
    <p:extLst>
      <p:ext uri="{BB962C8B-B14F-4D97-AF65-F5344CB8AC3E}">
        <p14:creationId xmlns:p14="http://schemas.microsoft.com/office/powerpoint/2010/main" val="8616211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bisa tumbuh mitos dan teori persekongkolan?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a:solidFill>
                  <a:srgbClr val="333333"/>
                </a:solidFill>
              </a:rPr>
              <a:t>Mitos</a:t>
            </a:r>
            <a:r>
              <a:rPr lang="en-US" sz="2400" dirty="0">
                <a:solidFill>
                  <a:srgbClr val="333333"/>
                </a:solidFill>
              </a:rPr>
              <a:t> </a:t>
            </a:r>
            <a:r>
              <a:rPr lang="en-US" sz="2400" dirty="0" err="1">
                <a:solidFill>
                  <a:srgbClr val="333333"/>
                </a:solidFill>
              </a:rPr>
              <a:t>seringkali</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menarik</a:t>
            </a:r>
            <a:r>
              <a:rPr lang="en-US" sz="2400" dirty="0">
                <a:solidFill>
                  <a:srgbClr val="333333"/>
                </a:solidFill>
              </a:rPr>
              <a:t> </a:t>
            </a:r>
            <a:r>
              <a:rPr lang="en-US" sz="2400" dirty="0" err="1">
                <a:solidFill>
                  <a:srgbClr val="333333"/>
                </a:solidFill>
              </a:rPr>
              <a:t>daripada</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berdasarkan</a:t>
            </a:r>
            <a:r>
              <a:rPr lang="en-US" sz="2400" dirty="0">
                <a:solidFill>
                  <a:srgbClr val="333333"/>
                </a:solidFill>
              </a:rPr>
              <a:t> </a:t>
            </a:r>
            <a:r>
              <a:rPr lang="en-US" sz="2400" dirty="0" err="1">
                <a:solidFill>
                  <a:srgbClr val="333333"/>
                </a:solidFill>
              </a:rPr>
              <a:t>pernyataan</a:t>
            </a:r>
            <a:r>
              <a:rPr lang="en-US" sz="2400" dirty="0">
                <a:solidFill>
                  <a:srgbClr val="333333"/>
                </a:solidFill>
              </a:rPr>
              <a:t> yang </a:t>
            </a:r>
            <a:r>
              <a:rPr lang="en-US" sz="2400" dirty="0" err="1">
                <a:solidFill>
                  <a:srgbClr val="333333"/>
                </a:solidFill>
              </a:rPr>
              <a:t>sulit</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dibuktikan</a:t>
            </a:r>
            <a:r>
              <a:rPr lang="en-US" sz="2400" dirty="0">
                <a:solidFill>
                  <a:srgbClr val="333333"/>
                </a:solidFill>
              </a:rPr>
              <a:t> </a:t>
            </a:r>
            <a:r>
              <a:rPr lang="en-US" sz="2400" dirty="0" err="1">
                <a:solidFill>
                  <a:srgbClr val="333333"/>
                </a:solidFill>
              </a:rPr>
              <a:t>kebenarannya</a:t>
            </a:r>
            <a:r>
              <a:rPr lang="en-US" sz="2400" dirty="0">
                <a:solidFill>
                  <a:srgbClr val="333333"/>
                </a:solidFill>
              </a:rPr>
              <a:t> </a:t>
            </a:r>
            <a:r>
              <a:rPr lang="en-US" sz="2400" dirty="0" err="1">
                <a:solidFill>
                  <a:srgbClr val="333333"/>
                </a:solidFill>
              </a:rPr>
              <a:t>dan</a:t>
            </a:r>
            <a:r>
              <a:rPr lang="en-US" sz="2400" dirty="0">
                <a:solidFill>
                  <a:srgbClr val="333333"/>
                </a:solidFill>
              </a:rPr>
              <a:t> orang </a:t>
            </a:r>
            <a:r>
              <a:rPr lang="en-US" sz="2400" dirty="0" err="1">
                <a:solidFill>
                  <a:srgbClr val="333333"/>
                </a:solidFill>
              </a:rPr>
              <a:t>dengan</a:t>
            </a:r>
            <a:r>
              <a:rPr lang="en-US" sz="2400" dirty="0">
                <a:solidFill>
                  <a:srgbClr val="333333"/>
                </a:solidFill>
              </a:rPr>
              <a:t> </a:t>
            </a:r>
            <a:r>
              <a:rPr lang="en-US" sz="2400" dirty="0" err="1">
                <a:solidFill>
                  <a:srgbClr val="333333"/>
                </a:solidFill>
              </a:rPr>
              <a:t>mudah</a:t>
            </a:r>
            <a:r>
              <a:rPr lang="en-US" sz="2400" dirty="0">
                <a:solidFill>
                  <a:srgbClr val="333333"/>
                </a:solidFill>
              </a:rPr>
              <a:t> </a:t>
            </a:r>
            <a:r>
              <a:rPr lang="en-US" sz="2400" dirty="0" err="1">
                <a:solidFill>
                  <a:srgbClr val="333333"/>
                </a:solidFill>
              </a:rPr>
              <a:t>mempercayainya</a:t>
            </a:r>
            <a:r>
              <a:rPr lang="en-US" sz="2400" dirty="0">
                <a:solidFill>
                  <a:srgbClr val="333333"/>
                </a:solidFill>
              </a:rPr>
              <a:t> (</a:t>
            </a:r>
            <a:r>
              <a:rPr lang="en-US" sz="2400" dirty="0" err="1">
                <a:solidFill>
                  <a:srgbClr val="333333"/>
                </a:solidFill>
              </a:rPr>
              <a:t>misalnya</a:t>
            </a:r>
            <a:r>
              <a:rPr lang="en-US" sz="2400" dirty="0">
                <a:solidFill>
                  <a:srgbClr val="333333"/>
                </a:solidFill>
              </a:rPr>
              <a:t> </a:t>
            </a:r>
            <a:r>
              <a:rPr lang="en-US" sz="2400" dirty="0" err="1">
                <a:solidFill>
                  <a:srgbClr val="333333"/>
                </a:solidFill>
              </a:rPr>
              <a:t>bendera</a:t>
            </a:r>
            <a:r>
              <a:rPr lang="en-US" sz="2400" dirty="0">
                <a:solidFill>
                  <a:srgbClr val="333333"/>
                </a:solidFill>
              </a:rPr>
              <a:t> yang </a:t>
            </a:r>
            <a:r>
              <a:rPr lang="en-US" sz="2400" dirty="0" err="1">
                <a:solidFill>
                  <a:srgbClr val="333333"/>
                </a:solidFill>
              </a:rPr>
              <a:t>berkibar</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foto</a:t>
            </a:r>
            <a:r>
              <a:rPr lang="en-US" sz="2400" dirty="0">
                <a:solidFill>
                  <a:srgbClr val="333333"/>
                </a:solidFill>
              </a:rPr>
              <a:t> </a:t>
            </a:r>
            <a:r>
              <a:rPr lang="en-US" sz="2400" dirty="0" err="1">
                <a:solidFill>
                  <a:srgbClr val="333333"/>
                </a:solidFill>
              </a:rPr>
              <a:t>tesebut</a:t>
            </a:r>
            <a:r>
              <a:rPr lang="en-US" sz="2400" dirty="0">
                <a:solidFill>
                  <a:srgbClr val="333333"/>
                </a:solidFill>
              </a:rPr>
              <a:t> </a:t>
            </a:r>
            <a:r>
              <a:rPr lang="en-US" sz="2400" dirty="0" err="1">
                <a:solidFill>
                  <a:srgbClr val="333333"/>
                </a:solidFill>
              </a:rPr>
              <a:t>diambil</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bumi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Mitos</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memberikan</a:t>
            </a:r>
            <a:r>
              <a:rPr lang="en-US" sz="2400" dirty="0">
                <a:solidFill>
                  <a:srgbClr val="333333"/>
                </a:solidFill>
              </a:rPr>
              <a:t> </a:t>
            </a:r>
            <a:r>
              <a:rPr lang="en-US" sz="2400" dirty="0" err="1">
                <a:solidFill>
                  <a:srgbClr val="333333"/>
                </a:solidFill>
              </a:rPr>
              <a:t>penjelasan</a:t>
            </a:r>
            <a:r>
              <a:rPr lang="en-US" sz="2400" dirty="0">
                <a:solidFill>
                  <a:srgbClr val="333333"/>
                </a:solidFill>
              </a:rPr>
              <a:t> yang lain (</a:t>
            </a:r>
            <a:r>
              <a:rPr lang="en-US" sz="2400" dirty="0" err="1">
                <a:solidFill>
                  <a:srgbClr val="333333"/>
                </a:solidFill>
              </a:rPr>
              <a:t>misalnya</a:t>
            </a:r>
            <a:r>
              <a:rPr lang="en-US" sz="2400" dirty="0">
                <a:solidFill>
                  <a:srgbClr val="333333"/>
                </a:solidFill>
              </a:rPr>
              <a:t> </a:t>
            </a:r>
            <a:r>
              <a:rPr lang="en-US" sz="2400" dirty="0" err="1">
                <a:solidFill>
                  <a:srgbClr val="333333"/>
                </a:solidFill>
              </a:rPr>
              <a:t>langit</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berbintang</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dijelaskan</a:t>
            </a:r>
            <a:r>
              <a:rPr lang="en-US" sz="2400" dirty="0">
                <a:solidFill>
                  <a:srgbClr val="333333"/>
                </a:solidFill>
              </a:rPr>
              <a:t> </a:t>
            </a:r>
            <a:r>
              <a:rPr lang="en-US" sz="2400" dirty="0" err="1">
                <a:solidFill>
                  <a:srgbClr val="333333"/>
                </a:solidFill>
              </a:rPr>
              <a:t>karena</a:t>
            </a:r>
            <a:r>
              <a:rPr lang="en-US" sz="2400" dirty="0">
                <a:solidFill>
                  <a:srgbClr val="333333"/>
                </a:solidFill>
              </a:rPr>
              <a:t> </a:t>
            </a:r>
            <a:r>
              <a:rPr lang="en-US" sz="2400" dirty="0" err="1">
                <a:solidFill>
                  <a:srgbClr val="333333"/>
                </a:solidFill>
              </a:rPr>
              <a:t>keterbatasan</a:t>
            </a:r>
            <a:r>
              <a:rPr lang="en-US" sz="2400" dirty="0">
                <a:solidFill>
                  <a:srgbClr val="333333"/>
                </a:solidFill>
              </a:rPr>
              <a:t> </a:t>
            </a:r>
            <a:r>
              <a:rPr lang="en-US" sz="2400" dirty="0" err="1">
                <a:solidFill>
                  <a:srgbClr val="333333"/>
                </a:solidFill>
              </a:rPr>
              <a:t>teknis</a:t>
            </a:r>
            <a:r>
              <a:rPr lang="en-US" sz="2400" dirty="0">
                <a:solidFill>
                  <a:srgbClr val="333333"/>
                </a:solidFill>
              </a:rPr>
              <a:t> </a:t>
            </a:r>
            <a:r>
              <a:rPr lang="en-US" sz="2400" dirty="0" err="1">
                <a:solidFill>
                  <a:srgbClr val="333333"/>
                </a:solidFill>
              </a:rPr>
              <a:t>fotografi</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malam</a:t>
            </a:r>
            <a:r>
              <a:rPr lang="en-US" sz="2400" dirty="0">
                <a:solidFill>
                  <a:srgbClr val="333333"/>
                </a:solidFill>
              </a:rPr>
              <a:t> </a:t>
            </a:r>
            <a:r>
              <a:rPr lang="en-US" sz="2400" dirty="0" err="1">
                <a:solidFill>
                  <a:srgbClr val="333333"/>
                </a:solidFill>
              </a:rPr>
              <a:t>hari</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Terkadang</a:t>
            </a:r>
            <a:r>
              <a:rPr lang="en-US" sz="2400" dirty="0">
                <a:solidFill>
                  <a:srgbClr val="333333"/>
                </a:solidFill>
              </a:rPr>
              <a:t> </a:t>
            </a:r>
            <a:r>
              <a:rPr lang="en-US" sz="2400" dirty="0" err="1">
                <a:solidFill>
                  <a:srgbClr val="333333"/>
                </a:solidFill>
              </a:rPr>
              <a:t>mitos</a:t>
            </a:r>
            <a:r>
              <a:rPr lang="en-US" sz="2400" dirty="0">
                <a:solidFill>
                  <a:srgbClr val="333333"/>
                </a:solidFill>
              </a:rPr>
              <a:t> </a:t>
            </a:r>
            <a:r>
              <a:rPr lang="en-US" sz="2400" dirty="0" err="1">
                <a:solidFill>
                  <a:srgbClr val="333333"/>
                </a:solidFill>
              </a:rPr>
              <a:t>bisa</a:t>
            </a:r>
            <a:r>
              <a:rPr lang="en-US" sz="2400" dirty="0">
                <a:solidFill>
                  <a:srgbClr val="333333"/>
                </a:solidFill>
              </a:rPr>
              <a:t> </a:t>
            </a:r>
            <a:r>
              <a:rPr lang="en-US" sz="2400" dirty="0" err="1">
                <a:solidFill>
                  <a:srgbClr val="333333"/>
                </a:solidFill>
              </a:rPr>
              <a:t>berdasar</a:t>
            </a:r>
            <a:r>
              <a:rPr lang="en-US" sz="2400" dirty="0">
                <a:solidFill>
                  <a:srgbClr val="333333"/>
                </a:solidFill>
              </a:rPr>
              <a:t> </a:t>
            </a:r>
            <a:r>
              <a:rPr lang="en-US" sz="2400" dirty="0" err="1">
                <a:solidFill>
                  <a:srgbClr val="333333"/>
                </a:solidFill>
              </a:rPr>
              <a:t>fakta</a:t>
            </a:r>
            <a:r>
              <a:rPr lang="en-US" sz="2400" dirty="0">
                <a:solidFill>
                  <a:srgbClr val="333333"/>
                </a:solidFill>
              </a:rPr>
              <a:t> </a:t>
            </a:r>
            <a:r>
              <a:rPr lang="en-US" sz="2400" dirty="0" err="1">
                <a:solidFill>
                  <a:srgbClr val="333333"/>
                </a:solidFill>
              </a:rPr>
              <a:t>tapi</a:t>
            </a:r>
            <a:r>
              <a:rPr lang="en-US" sz="2400" dirty="0">
                <a:solidFill>
                  <a:srgbClr val="333333"/>
                </a:solidFill>
              </a:rPr>
              <a:t> </a:t>
            </a:r>
            <a:r>
              <a:rPr lang="en-US" sz="2400" dirty="0" err="1">
                <a:solidFill>
                  <a:srgbClr val="333333"/>
                </a:solidFill>
              </a:rPr>
              <a:t>sering</a:t>
            </a:r>
            <a:r>
              <a:rPr lang="en-US" sz="2400" dirty="0">
                <a:solidFill>
                  <a:srgbClr val="333333"/>
                </a:solidFill>
              </a:rPr>
              <a:t> </a:t>
            </a:r>
            <a:r>
              <a:rPr lang="en-US" sz="2400" dirty="0" err="1">
                <a:solidFill>
                  <a:srgbClr val="333333"/>
                </a:solidFill>
              </a:rPr>
              <a:t>dibesar</a:t>
            </a:r>
            <a:r>
              <a:rPr lang="en-US" sz="2400" dirty="0">
                <a:solidFill>
                  <a:srgbClr val="333333"/>
                </a:solidFill>
              </a:rPr>
              <a:t> </a:t>
            </a:r>
            <a:r>
              <a:rPr lang="en-US" sz="2400" dirty="0" err="1">
                <a:solidFill>
                  <a:srgbClr val="333333"/>
                </a:solidFill>
              </a:rPr>
              <a:t>besarkan</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kenyataan</a:t>
            </a:r>
            <a:r>
              <a:rPr lang="en-US" sz="2400" dirty="0">
                <a:solidFill>
                  <a:srgbClr val="333333"/>
                </a:solidFill>
              </a:rPr>
              <a:t> </a:t>
            </a:r>
            <a:r>
              <a:rPr lang="en-US" sz="2400" dirty="0" err="1">
                <a:solidFill>
                  <a:srgbClr val="333333"/>
                </a:solidFill>
              </a:rPr>
              <a:t>sebenarnya</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fi-FI"/>
              <a:t>Pelatihan Terapi Metakognitif 7 – Melompat ke Kesimpulan II</a:t>
            </a:r>
            <a:endParaRPr lang="de-DE"/>
          </a:p>
        </p:txBody>
      </p:sp>
      <p:sp>
        <p:nvSpPr>
          <p:cNvPr id="7" name="Slide Number Placeholder 6"/>
          <p:cNvSpPr>
            <a:spLocks noGrp="1"/>
          </p:cNvSpPr>
          <p:nvPr>
            <p:ph type="sldNum" sz="quarter" idx="12"/>
          </p:nvPr>
        </p:nvSpPr>
        <p:spPr/>
        <p:txBody>
          <a:bodyPr/>
          <a:lstStyle/>
          <a:p>
            <a:fld id="{E263B7A7-BACB-422D-A288-7BFE2BAE4950}" type="slidenum">
              <a:rPr lang="de-DE" altLang="de-DE" smtClean="0"/>
              <a:pPr/>
              <a:t>77</a:t>
            </a:fld>
            <a:endParaRPr lang="de-DE" altLang="de-DE"/>
          </a:p>
        </p:txBody>
      </p:sp>
    </p:spTree>
    <p:extLst>
      <p:ext uri="{BB962C8B-B14F-4D97-AF65-F5344CB8AC3E}">
        <p14:creationId xmlns:p14="http://schemas.microsoft.com/office/powerpoint/2010/main" val="1513136914"/>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ustom 1">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4782</Words>
  <Application>Microsoft Office PowerPoint</Application>
  <PresentationFormat>Benutzerdefiniert</PresentationFormat>
  <Paragraphs>644</Paragraphs>
  <Slides>77</Slides>
  <Notes>77</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77</vt:i4>
      </vt:variant>
    </vt:vector>
  </HeadingPairs>
  <TitlesOfParts>
    <vt:vector size="84" baseType="lpstr">
      <vt:lpstr>Symbol</vt:lpstr>
      <vt:lpstr>Times New Roman</vt:lpstr>
      <vt:lpstr>Calibri Light</vt:lpstr>
      <vt:lpstr>WingDings</vt:lpstr>
      <vt:lpstr>Arial</vt:lpstr>
      <vt:lpstr>UKE_PPT-Vorlage_16zu9</vt:lpstr>
      <vt:lpstr>1_UKE_PPT-Vorlage_16zu9</vt:lpstr>
      <vt:lpstr>MCT 7 B – Melompat ke Kesimpulan II</vt:lpstr>
      <vt:lpstr>Terlalu Cepat Membuat Kesimpulan</vt:lpstr>
      <vt:lpstr>Terlalu Cepat Membuat Kesimpulan</vt:lpstr>
      <vt:lpstr>Terlalu Cepat Membuat Kesimpulan</vt:lpstr>
      <vt:lpstr>Melompat ke Kesimpulan Dalam situasi apa kita mengambil kesimpulan tanpa tahu kebenaran seutuhnya?</vt:lpstr>
      <vt:lpstr>Melompat ke Kesimpulan Dalam situasi apa kita mengambil kesimpulan tanpa tahu kebenaran seutuhnya?</vt:lpstr>
      <vt:lpstr>Melompat ke Kesimpulan Dalam situasi apa kita mengambil kesimpulan tanpa tahu kebenaran seutuhnya?</vt:lpstr>
      <vt:lpstr>Melompat ke Kesimpulan Dalam situasi apa kita mengambil kesimpulan tanpa tahu kebenaran seutuhnya?</vt:lpstr>
      <vt:lpstr>Terlalu cepat membuat kesimpulan “Beraksi”</vt:lpstr>
      <vt:lpstr>Melompat ke Kesimpulan “Beraksi” - Mitos - (untuk latihan alternatif lainnya, lihat pada akhir presentasi)</vt:lpstr>
      <vt:lpstr>Melompat ke Kesimpulan “Beraksi” - Mitos -</vt:lpstr>
      <vt:lpstr>Melompat ke Kesimpulan “Beraksi” - Mitos -</vt:lpstr>
      <vt:lpstr>Melompat ke Kesimpulan “Beraksi” - Mitos -</vt:lpstr>
      <vt:lpstr>Bagaimana bisa tumbuh teori persekongkolan?</vt:lpstr>
      <vt:lpstr>Bagaimana bisa tumbuh teori persekongkolan?</vt:lpstr>
      <vt:lpstr>Bagaimana bisa tumbuh teori persekongkolan?</vt:lpstr>
      <vt:lpstr>Mengapa kita perlu mempelajarinya?</vt:lpstr>
      <vt:lpstr>Mengapa kita perlu mempelajarinya?</vt:lpstr>
      <vt:lpstr>Melompat ke Kesimpulan bisa meningkatkan salah penafsiran selama psikosis – contoh</vt:lpstr>
      <vt:lpstr>Latihan</vt:lpstr>
      <vt:lpstr>Latihan</vt:lpstr>
      <vt:lpstr>Latihan</vt:lpstr>
      <vt:lpstr>Latihan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pilihan: Video Clip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Praktek dalam Kehidupan Sehari-hari</vt:lpstr>
      <vt:lpstr>Praktek dalam Kehidupan Sehari-hari</vt:lpstr>
      <vt:lpstr>Praktek dalam Kehidupan Sehari-hari</vt:lpstr>
      <vt:lpstr>Praktek dalam Kehidupan Sehari-hari</vt:lpstr>
      <vt:lpstr>Praktek dalam Kehidupan Sehari-hari</vt:lpstr>
      <vt:lpstr>Apa hubungannya dengan psikosis?</vt:lpstr>
      <vt:lpstr>Apa hubungannya dengan psikosis?</vt:lpstr>
      <vt:lpstr>Apa hubungannya dengan psikosis?</vt:lpstr>
      <vt:lpstr>Terimakasih atas perhatiannya!</vt:lpstr>
      <vt:lpstr>PowerPoint-Präsentation</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Melompat ke Kesimpulan “Beraksi” - Legenda kaum urban -</vt:lpstr>
      <vt:lpstr>Bagaimana bisa tumbuh mitos dan teori persekongkolan?</vt:lpstr>
      <vt:lpstr>Bagaimana bisa tumbuh mitos dan teori persekongkolan?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233</cp:revision>
  <dcterms:created xsi:type="dcterms:W3CDTF">2004-06-30T16:15:23Z</dcterms:created>
  <dcterms:modified xsi:type="dcterms:W3CDTF">2022-01-24T10:25:23Z</dcterms:modified>
</cp:coreProperties>
</file>