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 id="2147483680" r:id="rId2"/>
  </p:sldMasterIdLst>
  <p:notesMasterIdLst>
    <p:notesMasterId r:id="rId61"/>
  </p:notesMasterIdLst>
  <p:handoutMasterIdLst>
    <p:handoutMasterId r:id="rId62"/>
  </p:handoutMasterIdLst>
  <p:sldIdLst>
    <p:sldId id="448" r:id="rId3"/>
    <p:sldId id="391" r:id="rId4"/>
    <p:sldId id="437" r:id="rId5"/>
    <p:sldId id="436" r:id="rId6"/>
    <p:sldId id="290" r:id="rId7"/>
    <p:sldId id="392" r:id="rId8"/>
    <p:sldId id="393" r:id="rId9"/>
    <p:sldId id="395" r:id="rId10"/>
    <p:sldId id="338" r:id="rId11"/>
    <p:sldId id="340" r:id="rId12"/>
    <p:sldId id="438" r:id="rId13"/>
    <p:sldId id="397" r:id="rId14"/>
    <p:sldId id="398" r:id="rId15"/>
    <p:sldId id="423" r:id="rId16"/>
    <p:sldId id="440" r:id="rId17"/>
    <p:sldId id="439" r:id="rId18"/>
    <p:sldId id="401" r:id="rId19"/>
    <p:sldId id="402" r:id="rId20"/>
    <p:sldId id="425" r:id="rId21"/>
    <p:sldId id="442" r:id="rId22"/>
    <p:sldId id="441" r:id="rId23"/>
    <p:sldId id="408" r:id="rId24"/>
    <p:sldId id="430" r:id="rId25"/>
    <p:sldId id="309" r:id="rId26"/>
    <p:sldId id="310" r:id="rId27"/>
    <p:sldId id="367" r:id="rId28"/>
    <p:sldId id="311" r:id="rId29"/>
    <p:sldId id="320" r:id="rId30"/>
    <p:sldId id="366" r:id="rId31"/>
    <p:sldId id="349" r:id="rId32"/>
    <p:sldId id="315" r:id="rId33"/>
    <p:sldId id="433" r:id="rId34"/>
    <p:sldId id="353" r:id="rId35"/>
    <p:sldId id="354" r:id="rId36"/>
    <p:sldId id="355" r:id="rId37"/>
    <p:sldId id="429" r:id="rId38"/>
    <p:sldId id="445" r:id="rId39"/>
    <p:sldId id="444" r:id="rId40"/>
    <p:sldId id="443" r:id="rId41"/>
    <p:sldId id="360" r:id="rId42"/>
    <p:sldId id="314" r:id="rId43"/>
    <p:sldId id="312" r:id="rId44"/>
    <p:sldId id="361" r:id="rId45"/>
    <p:sldId id="365" r:id="rId46"/>
    <p:sldId id="334" r:id="rId47"/>
    <p:sldId id="330" r:id="rId48"/>
    <p:sldId id="413" r:id="rId49"/>
    <p:sldId id="414" r:id="rId50"/>
    <p:sldId id="415" r:id="rId51"/>
    <p:sldId id="416" r:id="rId52"/>
    <p:sldId id="421" r:id="rId53"/>
    <p:sldId id="447" r:id="rId54"/>
    <p:sldId id="446" r:id="rId55"/>
    <p:sldId id="347" r:id="rId56"/>
    <p:sldId id="422" r:id="rId57"/>
    <p:sldId id="435" r:id="rId58"/>
    <p:sldId id="431" r:id="rId59"/>
    <p:sldId id="432" r:id="rId60"/>
  </p:sldIdLst>
  <p:sldSz cx="12195175" cy="6858000"/>
  <p:notesSz cx="7099300" cy="10234613"/>
  <p:embeddedFontLst>
    <p:embeddedFont>
      <p:font typeface="Calibri Light" panose="020F0302020204030204" pitchFamily="34" charset="0"/>
      <p:regular r:id="rId63"/>
      <p:italic r:id="rId64"/>
    </p:embeddedFont>
    <p:embeddedFont>
      <p:font typeface="Verdana" panose="020B0604030504040204" pitchFamily="34" charset="0"/>
      <p:regular r:id="rId65"/>
      <p:bold r:id="rId66"/>
      <p:italic r:id="rId67"/>
      <p:boldItalic r:id="rId68"/>
    </p:embeddedFont>
  </p:embeddedFontLst>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884">
          <p15:clr>
            <a:srgbClr val="A4A3A4"/>
          </p15:clr>
        </p15:guide>
        <p15:guide id="2" pos="5692">
          <p15:clr>
            <a:srgbClr val="A4A3A4"/>
          </p15:clr>
        </p15:guide>
        <p15:guide id="3" pos="7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3792" autoAdjust="0"/>
  </p:normalViewPr>
  <p:slideViewPr>
    <p:cSldViewPr>
      <p:cViewPr varScale="1">
        <p:scale>
          <a:sx n="67" d="100"/>
          <a:sy n="67" d="100"/>
        </p:scale>
        <p:origin x="948" y="52"/>
      </p:cViewPr>
      <p:guideLst>
        <p:guide orient="horz" pos="3884"/>
        <p:guide pos="5692"/>
        <p:guide pos="7591"/>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91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1.fntdata"/><Relationship Id="rId68"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2.fntdata"/><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70"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73218AED-117C-49B5-A00C-F4A2A122670A}" type="slidenum">
              <a:rPr lang="en-GB" altLang="de-DE"/>
              <a:pPr/>
              <a:t>‹Nr.›</a:t>
            </a:fld>
            <a:endParaRPr lang="en-GB" altLang="de-DE"/>
          </a:p>
        </p:txBody>
      </p:sp>
    </p:spTree>
    <p:extLst>
      <p:ext uri="{BB962C8B-B14F-4D97-AF65-F5344CB8AC3E}">
        <p14:creationId xmlns:p14="http://schemas.microsoft.com/office/powerpoint/2010/main" val="2477101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ea typeface="+mn-ea"/>
                <a:cs typeface="Times New Roman" pitchFamily="18"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001B88E-C143-4B17-8F80-DC44C26B25F8}" type="slidenum">
              <a:rPr lang="en-US" altLang="de-DE"/>
              <a:pPr/>
              <a:t>‹Nr.›</a:t>
            </a:fld>
            <a:endParaRPr lang="en-US" altLang="de-DE"/>
          </a:p>
        </p:txBody>
      </p:sp>
    </p:spTree>
    <p:extLst>
      <p:ext uri="{BB962C8B-B14F-4D97-AF65-F5344CB8AC3E}">
        <p14:creationId xmlns:p14="http://schemas.microsoft.com/office/powerpoint/2010/main" val="22785546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444E3DF7-333D-452F-9E97-CCA985A3AA8F}"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20523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444E3DF7-333D-452F-9E97-CCA985A3AA8F}"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20523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444E3DF7-333D-452F-9E97-CCA985A3AA8F}"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20523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9223F9B0-BEA7-438E-9EB4-0F1CD45D6155}"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80002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8FB90A5-6858-4007-923D-DCE4300C8D47}"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931582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4284251-986B-4AC0-83C6-8BCF1A62FE3E}"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4267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396CD3EB-E07B-4067-8472-10221779A20A}"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97417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964DE8C6-5A23-4092-893D-C47A5D119BDF}"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21813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7FBB7F86-D994-41F7-A4FC-C2463AD21662}"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1688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7FBB7F86-D994-41F7-A4FC-C2463AD21662}"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41688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7B92DCC-28CC-4747-83D0-618542874C31}"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40589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9C2749D-8604-4099-B132-65CBBDF3BA3C}"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6942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77E720B-ADCB-4625-B679-AF874E13379D}"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964227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77E720B-ADCB-4625-B679-AF874E13379D}"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964227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77E720B-ADCB-4625-B679-AF874E13379D}"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964227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9DC2208-6CFE-4EBF-A6CF-76BE9BED6F57}"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04791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9D511D57-FF15-4F84-98BC-9495948F2E70}"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1885626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9B51E2D9-8E75-4237-B3B4-EA468A91241D}"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74275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9B51E2D9-8E75-4237-B3B4-EA468A91241D}"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74275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9B51E2D9-8E75-4237-B3B4-EA468A91241D}"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174275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3EBE3A1E-EB31-4BF9-B57E-9EDCC5418628}"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914677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498152A1-9C98-4C8C-8E8D-E2376E90DCE4}"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92541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FF675CC2-BED4-47E6-AF96-43A5896A5049}"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5950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63714D62-CE53-4E65-8356-33834334CE1F}"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02486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AFF864AD-16A6-497E-B2A8-56AFF0C0B86D}"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526022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84CD25D5-983C-4571-8ABF-908A735CA181}"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96226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D8E0974E-686D-4030-84D7-C0D7707CD2BE}"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80949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3D72DA0F-F1B9-4E18-BE60-0CAA1B29BE0D}"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134586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ACD89F20-8225-4C5E-A085-01EA207FE4E6}"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28349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603DB917-B5EF-4F9A-9FB7-14BCCB14C358}"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318059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70BD7045-5C49-425B-9709-93925DF229D1}"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4293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AA9010D-71DF-4235-A4C7-FF1C55FE9F0B}"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058106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6291DA3A-4252-42D9-B92E-8A858D1DC8B1}"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1026"/>
          <p:cNvSpPr>
            <a:spLocks noGrp="1" noRot="1" noChangeAspect="1" noChangeArrowheads="1" noTextEdit="1"/>
          </p:cNvSpPr>
          <p:nvPr>
            <p:ph type="sldImg"/>
          </p:nvPr>
        </p:nvSpPr>
        <p:spPr>
          <a:xfrm>
            <a:off x="138113" y="768350"/>
            <a:ext cx="6823075" cy="3836988"/>
          </a:xfrm>
          <a:ln/>
        </p:spPr>
      </p:sp>
      <p:sp>
        <p:nvSpPr>
          <p:cNvPr id="962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827053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8FAAAFE-A147-41BE-8ADA-8D6E5228870F}"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272685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4C8B984-6600-4799-BD16-31400DAA0CC4}"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8071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4C8B984-6600-4799-BD16-31400DAA0CC4}"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8071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4C8B984-6600-4799-BD16-31400DAA0CC4}"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8071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4C8B984-6600-4799-BD16-31400DAA0CC4}"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8071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591E13D4-2FB8-4CCB-9C4E-E30022426AAE}"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33003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26D496A-2100-4ACA-97B8-18D5521A57B0}"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784604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2D5191C5-CEC7-480C-84C5-469E5332845E}"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488606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32F32185-0DBD-4CC6-BCE4-439397FB4D7A}"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1026"/>
          <p:cNvSpPr>
            <a:spLocks noGrp="1" noRot="1" noChangeAspect="1" noChangeArrowheads="1" noTextEdit="1"/>
          </p:cNvSpPr>
          <p:nvPr>
            <p:ph type="sldImg"/>
          </p:nvPr>
        </p:nvSpPr>
        <p:spPr>
          <a:xfrm>
            <a:off x="138113" y="768350"/>
            <a:ext cx="6823075" cy="3836988"/>
          </a:xfrm>
          <a:ln/>
        </p:spPr>
      </p:sp>
      <p:sp>
        <p:nvSpPr>
          <p:cNvPr id="1054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051588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04E124EF-1C95-4C3E-AD0C-F1DED9F146EE}"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885864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4B509F17-333E-45E6-9E1C-D23FFEDE03E5}"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585613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6E9A689D-B6C3-4976-8CA6-ECE277A6DA68}"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47768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EDDD893A-F51B-44D4-8309-899AF9041208}"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85619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21F5F014-F511-4CE4-BB82-9B1E8B4CDEBC}"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575977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B48F5948-4109-49E9-95B1-05C35BE58381}"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502269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1A233478-723A-44AB-92D0-E7114F8DA22A}"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807659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05EE68E8-9E3C-44DC-9668-07208E14C8C3}"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916237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05EE68E8-9E3C-44DC-9668-07208E14C8C3}"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916237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05EE68E8-9E3C-44DC-9668-07208E14C8C3}"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916237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E22B4CCF-D0EB-4BB1-AC36-EC93D303324B}"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412056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957DCE18-13C0-4B42-AD46-7B4609F90BCF}"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684399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9DC40A17-9702-45B0-BABA-79306784162D}"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088573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pPr eaLnBrk="1" hangingPunct="1">
              <a:spcBef>
                <a:spcPct val="0"/>
              </a:spcBef>
            </a:pPr>
            <a:fld id="{234D87D6-DA0C-4E1B-96CA-F09E7911CE93}" type="slidenum">
              <a:rPr lang="en-US" altLang="de-DE" sz="1300">
                <a:latin typeface="Verdana" panose="020B0604030504040204" pitchFamily="34" charset="0"/>
              </a:rPr>
              <a:pPr eaLnBrk="1" hangingPunct="1">
                <a:spcBef>
                  <a:spcPct val="0"/>
                </a:spcBef>
              </a:pPr>
              <a:t>58</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94270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Pelatihan Terapi Metakognitif 1 – Atribusi - Menyalahkan orang lain dan menyalahkan diri sendiri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6555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7536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410598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988523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855763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585595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071085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795030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464539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035581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90303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7140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e-DE"/>
              <a:t>Pelatihan Terapi Metakognitif 1 – Atribusi - Menyalahkan orang lain dan menyalahkan diri sendiri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49413718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1 A – </a:t>
            </a:r>
            <a:r>
              <a:rPr lang="en-US" altLang="ko-KR" dirty="0" err="1"/>
              <a:t>Atribusi</a:t>
            </a:r>
            <a:r>
              <a:rPr lang="en-US" altLang="ko-KR" dirty="0"/>
              <a:t> - </a:t>
            </a:r>
            <a:r>
              <a:rPr lang="en-US" altLang="ko-KR" dirty="0" err="1"/>
              <a:t>Menyalahkan</a:t>
            </a:r>
            <a:r>
              <a:rPr lang="en-US" altLang="ko-KR" dirty="0"/>
              <a:t> orang lain </a:t>
            </a:r>
            <a:r>
              <a:rPr lang="en-US" altLang="ko-KR" dirty="0" err="1"/>
              <a:t>dan</a:t>
            </a:r>
            <a:r>
              <a:rPr lang="en-US" altLang="ko-KR" dirty="0"/>
              <a:t> </a:t>
            </a:r>
            <a:r>
              <a:rPr lang="en-US" altLang="ko-KR" dirty="0" err="1"/>
              <a:t>menyalahkan</a:t>
            </a:r>
            <a:r>
              <a:rPr lang="en-US" altLang="ko-KR" dirty="0"/>
              <a:t> </a:t>
            </a:r>
            <a:r>
              <a:rPr lang="en-US" altLang="ko-KR" dirty="0" err="1"/>
              <a:t>diri</a:t>
            </a:r>
            <a:r>
              <a:rPr lang="en-US" altLang="ko-KR" dirty="0"/>
              <a:t> </a:t>
            </a:r>
            <a:r>
              <a:rPr lang="en-US" altLang="ko-KR" dirty="0" err="1"/>
              <a:t>sendiri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03472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Atribusi:Menyalahkan orang lain dan menyalahkan diri sendiri</a:t>
            </a:r>
          </a:p>
        </p:txBody>
      </p:sp>
      <p:sp>
        <p:nvSpPr>
          <p:cNvPr id="5122" name="Rectangle 3"/>
          <p:cNvSpPr>
            <a:spLocks noGrp="1" noChangeArrowheads="1"/>
          </p:cNvSpPr>
          <p:nvPr>
            <p:ph idx="1"/>
          </p:nvPr>
        </p:nvSpPr>
        <p:spPr/>
        <p:txBody>
          <a:bodyPr>
            <a:noAutofit/>
          </a:bodyPr>
          <a:lstStyle/>
          <a:p>
            <a:pPr eaLnBrk="1" hangingPunct="1">
              <a:tabLst>
                <a:tab pos="0" algn="l"/>
              </a:tabLst>
            </a:pPr>
            <a:r>
              <a:rPr lang="en-US" altLang="de-DE" sz="2400" dirty="0" err="1">
                <a:solidFill>
                  <a:srgbClr val="333333"/>
                </a:solidFill>
              </a:rPr>
              <a:t>Atribusi</a:t>
            </a:r>
            <a:r>
              <a:rPr lang="en-US" altLang="de-DE" sz="2400" dirty="0">
                <a:solidFill>
                  <a:srgbClr val="333333"/>
                </a:solidFill>
              </a:rPr>
              <a:t> = </a:t>
            </a:r>
            <a:r>
              <a:rPr lang="en-US" altLang="de-DE" sz="2400" dirty="0" err="1">
                <a:solidFill>
                  <a:srgbClr val="333333"/>
                </a:solidFill>
              </a:rPr>
              <a:t>mencari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Atribusi:Menyalahkan orang lain dan menyalahkan diri sendiri</a:t>
            </a:r>
          </a:p>
        </p:txBody>
      </p:sp>
      <p:sp>
        <p:nvSpPr>
          <p:cNvPr id="5122" name="Rectangle 3"/>
          <p:cNvSpPr>
            <a:spLocks noGrp="1" noChangeArrowheads="1"/>
          </p:cNvSpPr>
          <p:nvPr>
            <p:ph idx="1"/>
          </p:nvPr>
        </p:nvSpPr>
        <p:spPr/>
        <p:txBody>
          <a:bodyPr>
            <a:noAutofit/>
          </a:bodyPr>
          <a:lstStyle/>
          <a:p>
            <a:pPr eaLnBrk="1" hangingPunct="1">
              <a:tabLst>
                <a:tab pos="0" algn="l"/>
              </a:tabLst>
            </a:pPr>
            <a:r>
              <a:rPr lang="en-US" altLang="de-DE" sz="2400" dirty="0" err="1">
                <a:solidFill>
                  <a:srgbClr val="333333"/>
                </a:solidFill>
              </a:rPr>
              <a:t>Atribusi</a:t>
            </a:r>
            <a:r>
              <a:rPr lang="en-US" altLang="de-DE" sz="2400" dirty="0">
                <a:solidFill>
                  <a:srgbClr val="333333"/>
                </a:solidFill>
              </a:rPr>
              <a:t> = </a:t>
            </a:r>
            <a:r>
              <a:rPr lang="en-US" altLang="de-DE" sz="2400" dirty="0" err="1">
                <a:solidFill>
                  <a:srgbClr val="333333"/>
                </a:solidFill>
              </a:rPr>
              <a:t>mencari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a:t>
            </a:r>
          </a:p>
          <a:p>
            <a:pPr lvl="0" defTabSz="914400" fontAlgn="base"/>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mengabaikan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yang </a:t>
            </a:r>
            <a:r>
              <a:rPr lang="en-US" altLang="de-DE" sz="2400" dirty="0" err="1">
                <a:solidFill>
                  <a:srgbClr val="333333"/>
                </a:solidFill>
              </a:rPr>
              <a:t>melatarbelakangi</a:t>
            </a:r>
            <a:r>
              <a:rPr lang="en-US" altLang="de-DE" sz="2400" dirty="0">
                <a:solidFill>
                  <a:srgbClr val="333333"/>
                </a:solidFill>
              </a:rPr>
              <a:t> / </a:t>
            </a:r>
            <a:r>
              <a:rPr lang="en-US" altLang="de-DE" sz="2400" dirty="0" err="1">
                <a:solidFill>
                  <a:srgbClr val="333333"/>
                </a:solidFill>
              </a:rPr>
              <a:t>menyebabkan</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spTree>
    <p:extLst>
      <p:ext uri="{BB962C8B-B14F-4D97-AF65-F5344CB8AC3E}">
        <p14:creationId xmlns:p14="http://schemas.microsoft.com/office/powerpoint/2010/main" val="3546606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Atribusi:Menyalahkan orang lain dan menyalahkan diri sendiri</a:t>
            </a:r>
          </a:p>
        </p:txBody>
      </p:sp>
      <p:sp>
        <p:nvSpPr>
          <p:cNvPr id="5122" name="Rectangle 3"/>
          <p:cNvSpPr>
            <a:spLocks noGrp="1" noChangeArrowheads="1"/>
          </p:cNvSpPr>
          <p:nvPr>
            <p:ph idx="1"/>
          </p:nvPr>
        </p:nvSpPr>
        <p:spPr/>
        <p:txBody>
          <a:bodyPr>
            <a:noAutofit/>
          </a:bodyPr>
          <a:lstStyle/>
          <a:p>
            <a:pPr eaLnBrk="1" hangingPunct="1">
              <a:tabLst>
                <a:tab pos="0" algn="l"/>
              </a:tabLst>
            </a:pPr>
            <a:r>
              <a:rPr lang="en-US" altLang="de-DE" sz="2400" dirty="0" err="1">
                <a:solidFill>
                  <a:srgbClr val="333333"/>
                </a:solidFill>
              </a:rPr>
              <a:t>Atribusi</a:t>
            </a:r>
            <a:r>
              <a:rPr lang="en-US" altLang="de-DE" sz="2400" dirty="0">
                <a:solidFill>
                  <a:srgbClr val="333333"/>
                </a:solidFill>
              </a:rPr>
              <a:t> = </a:t>
            </a:r>
            <a:r>
              <a:rPr lang="en-US" altLang="de-DE" sz="2400" dirty="0" err="1">
                <a:solidFill>
                  <a:srgbClr val="333333"/>
                </a:solidFill>
              </a:rPr>
              <a:t>mencari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a:t>
            </a:r>
          </a:p>
          <a:p>
            <a:pPr lvl="0" defTabSz="914400" fontAlgn="base"/>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mengabaikan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yang </a:t>
            </a:r>
            <a:r>
              <a:rPr lang="en-US" altLang="de-DE" sz="2400" dirty="0" err="1">
                <a:solidFill>
                  <a:srgbClr val="333333"/>
                </a:solidFill>
              </a:rPr>
              <a:t>melatarbelakangi</a:t>
            </a:r>
            <a:r>
              <a:rPr lang="en-US" altLang="de-DE" sz="2400" dirty="0">
                <a:solidFill>
                  <a:srgbClr val="333333"/>
                </a:solidFill>
              </a:rPr>
              <a:t> / </a:t>
            </a:r>
            <a:r>
              <a:rPr lang="en-US" altLang="de-DE" sz="2400" dirty="0" err="1">
                <a:solidFill>
                  <a:srgbClr val="333333"/>
                </a:solidFill>
              </a:rPr>
              <a:t>menyebabkan</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lvl="0" defTabSz="914400" fontAlgn="base"/>
            <a:endParaRPr lang="en-US" altLang="de-DE" sz="2400" dirty="0">
              <a:solidFill>
                <a:srgbClr val="333333"/>
              </a:solidFill>
            </a:endParaRPr>
          </a:p>
          <a:p>
            <a:pPr lvl="0" defTabSz="914377"/>
            <a:r>
              <a:rPr lang="de-DE" altLang="de-DE" sz="2400" dirty="0">
                <a:solidFill>
                  <a:srgbClr val="004992"/>
                </a:solidFill>
              </a:rPr>
              <a:t>Apakah penyebab yang bisa berkontribusi terhadap situasi berikut?</a:t>
            </a:r>
          </a:p>
          <a:p>
            <a:pPr lvl="0" defTabSz="914377"/>
            <a:r>
              <a:rPr lang="de-DE" altLang="de-DE" sz="2400" dirty="0">
                <a:solidFill>
                  <a:srgbClr val="333333"/>
                </a:solidFill>
              </a:rPr>
              <a:t>Saudara punya perjanjian bertemu dengan teman, tapi dia tidak muncul.</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extLst>
      <p:ext uri="{BB962C8B-B14F-4D97-AF65-F5344CB8AC3E}">
        <p14:creationId xmlns:p14="http://schemas.microsoft.com/office/powerpoint/2010/main" val="827678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Penjelasan</a:t>
            </a:r>
          </a:p>
        </p:txBody>
      </p:sp>
      <p:sp>
        <p:nvSpPr>
          <p:cNvPr id="5" name="Content Placeholder 4"/>
          <p:cNvSpPr>
            <a:spLocks noGrp="1"/>
          </p:cNvSpPr>
          <p:nvPr>
            <p:ph idx="1"/>
          </p:nvPr>
        </p:nvSpPr>
        <p:spPr/>
        <p:txBody>
          <a:bodyPr/>
          <a:lstStyle/>
          <a:p>
            <a:pPr lvl="0" defTabSz="914377"/>
            <a:r>
              <a:rPr lang="en-CA" altLang="de-DE" sz="2400" dirty="0" err="1">
                <a:solidFill>
                  <a:srgbClr val="333333"/>
                </a:solidFill>
              </a:rPr>
              <a:t>Mengapa</a:t>
            </a:r>
            <a:r>
              <a:rPr lang="en-CA" altLang="de-DE" sz="2400" dirty="0">
                <a:solidFill>
                  <a:srgbClr val="333333"/>
                </a:solidFill>
              </a:rPr>
              <a:t> </a:t>
            </a:r>
            <a:r>
              <a:rPr lang="en-CA" altLang="de-DE" sz="2400" dirty="0" err="1">
                <a:solidFill>
                  <a:srgbClr val="333333"/>
                </a:solidFill>
              </a:rPr>
              <a:t>teman</a:t>
            </a:r>
            <a:r>
              <a:rPr lang="en-CA" altLang="de-DE" sz="2400" dirty="0">
                <a:solidFill>
                  <a:srgbClr val="333333"/>
                </a:solidFill>
              </a:rPr>
              <a:t> mu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datang</a:t>
            </a:r>
            <a:r>
              <a:rPr lang="en-CA" altLang="de-DE" sz="2400" dirty="0">
                <a:solidFill>
                  <a:srgbClr val="333333"/>
                </a:solidFill>
              </a:rPr>
              <a:t>?</a:t>
            </a:r>
          </a:p>
          <a:p>
            <a:pPr lvl="0" defTabSz="914400" fontAlgn="base"/>
            <a:r>
              <a:rPr lang="en-CA" altLang="de-DE" sz="2400" dirty="0" err="1">
                <a:solidFill>
                  <a:srgbClr val="004992"/>
                </a:solidFill>
              </a:rPr>
              <a:t>Banyak</a:t>
            </a:r>
            <a:r>
              <a:rPr lang="en-CA" altLang="de-DE" sz="2400" dirty="0">
                <a:solidFill>
                  <a:srgbClr val="004992"/>
                </a:solidFill>
              </a:rPr>
              <a:t> </a:t>
            </a:r>
            <a:r>
              <a:rPr lang="en-CA" altLang="de-DE" sz="2400" dirty="0" err="1">
                <a:solidFill>
                  <a:srgbClr val="004992"/>
                </a:solidFill>
              </a:rPr>
              <a:t>kemungkinan</a:t>
            </a:r>
            <a:r>
              <a:rPr lang="en-CA" altLang="de-DE" sz="2400" dirty="0">
                <a:solidFill>
                  <a:srgbClr val="004992"/>
                </a:solidFill>
              </a:rPr>
              <a:t> yang </a:t>
            </a:r>
            <a:r>
              <a:rPr lang="en-CA" altLang="de-DE" sz="2400" dirty="0" err="1">
                <a:solidFill>
                  <a:srgbClr val="004992"/>
                </a:solidFill>
              </a:rPr>
              <a:t>menyebabkan</a:t>
            </a:r>
            <a:r>
              <a:rPr lang="en-CA" altLang="de-DE" sz="2400" dirty="0">
                <a:solidFill>
                  <a:srgbClr val="004992"/>
                </a:solidFill>
              </a:rPr>
              <a:t> </a:t>
            </a:r>
            <a:r>
              <a:rPr lang="en-CA" altLang="de-DE" sz="2400" dirty="0" err="1">
                <a:solidFill>
                  <a:srgbClr val="004992"/>
                </a:solidFill>
              </a:rPr>
              <a:t>hal</a:t>
            </a:r>
            <a:r>
              <a:rPr lang="en-CA" altLang="de-DE" sz="2400" dirty="0">
                <a:solidFill>
                  <a:srgbClr val="004992"/>
                </a:solidFill>
              </a:rPr>
              <a:t> </a:t>
            </a:r>
            <a:r>
              <a:rPr lang="en-CA" altLang="de-DE" sz="2400" dirty="0" err="1">
                <a:solidFill>
                  <a:srgbClr val="004992"/>
                </a:solidFill>
              </a:rPr>
              <a:t>ini</a:t>
            </a:r>
            <a:r>
              <a:rPr lang="en-CA" altLang="de-DE" sz="2400" dirty="0">
                <a:solidFill>
                  <a:srgbClr val="004992"/>
                </a:solidFill>
              </a:rPr>
              <a:t>…</a:t>
            </a:r>
          </a:p>
          <a:p>
            <a:pPr lvl="0" defTabSz="914400" fontAlgn="base"/>
            <a:r>
              <a:rPr lang="en-CA"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Penjelasan</a:t>
            </a:r>
          </a:p>
        </p:txBody>
      </p:sp>
      <p:sp>
        <p:nvSpPr>
          <p:cNvPr id="4" name="Content Placeholder 3"/>
          <p:cNvSpPr>
            <a:spLocks noGrp="1"/>
          </p:cNvSpPr>
          <p:nvPr>
            <p:ph idx="1"/>
          </p:nvPr>
        </p:nvSpPr>
        <p:spPr/>
        <p:txBody>
          <a:bodyPr/>
          <a:lstStyle/>
          <a:p>
            <a:pPr lvl="0" defTabSz="914377"/>
            <a:r>
              <a:rPr lang="en-CA" altLang="de-DE" sz="2400" dirty="0" err="1">
                <a:solidFill>
                  <a:srgbClr val="333333"/>
                </a:solidFill>
              </a:rPr>
              <a:t>Mengapa</a:t>
            </a:r>
            <a:r>
              <a:rPr lang="en-CA" altLang="de-DE" sz="2400" dirty="0">
                <a:solidFill>
                  <a:srgbClr val="333333"/>
                </a:solidFill>
              </a:rPr>
              <a:t> </a:t>
            </a:r>
            <a:r>
              <a:rPr lang="en-CA" altLang="de-DE" sz="2400" dirty="0" err="1">
                <a:solidFill>
                  <a:srgbClr val="333333"/>
                </a:solidFill>
              </a:rPr>
              <a:t>teman</a:t>
            </a:r>
            <a:r>
              <a:rPr lang="en-CA" altLang="de-DE" sz="2400" dirty="0">
                <a:solidFill>
                  <a:srgbClr val="333333"/>
                </a:solidFill>
              </a:rPr>
              <a:t> mu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datang</a:t>
            </a:r>
            <a:r>
              <a:rPr lang="en-CA" altLang="de-DE" sz="2400" dirty="0">
                <a:solidFill>
                  <a:srgbClr val="333333"/>
                </a:solidFill>
              </a:rPr>
              <a:t>?</a:t>
            </a:r>
          </a:p>
          <a:p>
            <a:pPr lvl="0" defTabSz="914400" fontAlgn="base"/>
            <a:r>
              <a:rPr lang="en-CA" altLang="de-DE" sz="2400" dirty="0" err="1">
                <a:solidFill>
                  <a:srgbClr val="004992"/>
                </a:solidFill>
              </a:rPr>
              <a:t>Banyak</a:t>
            </a:r>
            <a:r>
              <a:rPr lang="en-CA" altLang="de-DE" sz="2400" dirty="0">
                <a:solidFill>
                  <a:srgbClr val="004992"/>
                </a:solidFill>
              </a:rPr>
              <a:t> </a:t>
            </a:r>
            <a:r>
              <a:rPr lang="en-CA" altLang="de-DE" sz="2400" dirty="0" err="1">
                <a:solidFill>
                  <a:srgbClr val="004992"/>
                </a:solidFill>
              </a:rPr>
              <a:t>kemungkinan</a:t>
            </a:r>
            <a:r>
              <a:rPr lang="en-CA" altLang="de-DE" sz="2400" dirty="0">
                <a:solidFill>
                  <a:srgbClr val="004992"/>
                </a:solidFill>
              </a:rPr>
              <a:t> yang </a:t>
            </a:r>
            <a:r>
              <a:rPr lang="en-CA" altLang="de-DE" sz="2400" dirty="0" err="1">
                <a:solidFill>
                  <a:srgbClr val="004992"/>
                </a:solidFill>
              </a:rPr>
              <a:t>menyebabkan</a:t>
            </a:r>
            <a:r>
              <a:rPr lang="en-CA" altLang="de-DE" sz="2400" dirty="0">
                <a:solidFill>
                  <a:srgbClr val="004992"/>
                </a:solidFill>
              </a:rPr>
              <a:t> </a:t>
            </a:r>
            <a:r>
              <a:rPr lang="en-CA" altLang="de-DE" sz="2400" dirty="0" err="1">
                <a:solidFill>
                  <a:srgbClr val="004992"/>
                </a:solidFill>
              </a:rPr>
              <a:t>hal</a:t>
            </a:r>
            <a:r>
              <a:rPr lang="en-CA" altLang="de-DE" sz="2400" dirty="0">
                <a:solidFill>
                  <a:srgbClr val="004992"/>
                </a:solidFill>
              </a:rPr>
              <a:t> </a:t>
            </a:r>
            <a:r>
              <a:rPr lang="en-CA" altLang="de-DE" sz="2400" dirty="0" err="1">
                <a:solidFill>
                  <a:srgbClr val="004992"/>
                </a:solidFill>
              </a:rPr>
              <a:t>ini</a:t>
            </a:r>
            <a:r>
              <a:rPr lang="en-CA" altLang="de-DE" sz="2400" dirty="0">
                <a:solidFill>
                  <a:srgbClr val="004992"/>
                </a:solidFill>
              </a:rPr>
              <a:t>…</a:t>
            </a:r>
          </a:p>
          <a:p>
            <a:pPr marL="342900" lvl="0" indent="-342900" defTabSz="914400" fontAlgn="base">
              <a:buClr>
                <a:srgbClr val="333333"/>
              </a:buClr>
              <a:buFont typeface="WingDings"/>
              <a:buChar char=""/>
            </a:pPr>
            <a:r>
              <a:rPr lang="en-CA" altLang="de-DE" sz="2400" dirty="0" err="1">
                <a:solidFill>
                  <a:srgbClr val="333333"/>
                </a:solidFill>
              </a:rPr>
              <a:t>Saya</a:t>
            </a:r>
            <a:r>
              <a:rPr lang="en-CA" altLang="de-DE" sz="2400" dirty="0">
                <a:solidFill>
                  <a:srgbClr val="333333"/>
                </a:solidFill>
              </a:rPr>
              <a:t>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berarti</a:t>
            </a:r>
            <a:r>
              <a:rPr lang="en-CA" altLang="de-DE" sz="2400" dirty="0">
                <a:solidFill>
                  <a:srgbClr val="333333"/>
                </a:solidFill>
              </a:rPr>
              <a:t> </a:t>
            </a:r>
            <a:r>
              <a:rPr lang="en-CA" altLang="de-DE" sz="2400" dirty="0" err="1">
                <a:solidFill>
                  <a:srgbClr val="333333"/>
                </a:solidFill>
              </a:rPr>
              <a:t>bagi</a:t>
            </a:r>
            <a:r>
              <a:rPr lang="en-CA" altLang="de-DE" sz="2400" dirty="0">
                <a:solidFill>
                  <a:srgbClr val="333333"/>
                </a:solidFill>
              </a:rPr>
              <a:t> dia. </a:t>
            </a:r>
            <a:r>
              <a:rPr lang="en-CA" altLang="de-DE" sz="2400" dirty="0" err="1">
                <a:solidFill>
                  <a:srgbClr val="333333"/>
                </a:solidFill>
              </a:rPr>
              <a:t>Dia</a:t>
            </a:r>
            <a:r>
              <a:rPr lang="en-CA" altLang="de-DE" sz="2400" dirty="0">
                <a:solidFill>
                  <a:srgbClr val="333333"/>
                </a:solidFill>
              </a:rPr>
              <a:t>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akan</a:t>
            </a:r>
            <a:r>
              <a:rPr lang="en-CA" altLang="de-DE" sz="2400" dirty="0">
                <a:solidFill>
                  <a:srgbClr val="333333"/>
                </a:solidFill>
              </a:rPr>
              <a:t> </a:t>
            </a:r>
            <a:r>
              <a:rPr lang="en-CA" altLang="de-DE" sz="2400" dirty="0" err="1">
                <a:solidFill>
                  <a:srgbClr val="333333"/>
                </a:solidFill>
              </a:rPr>
              <a:t>melakukan</a:t>
            </a:r>
            <a:r>
              <a:rPr lang="en-CA" altLang="de-DE" sz="2400" dirty="0">
                <a:solidFill>
                  <a:srgbClr val="333333"/>
                </a:solidFill>
              </a:rPr>
              <a:t> </a:t>
            </a:r>
            <a:r>
              <a:rPr lang="en-CA" altLang="de-DE" sz="2400" dirty="0" err="1">
                <a:solidFill>
                  <a:srgbClr val="333333"/>
                </a:solidFill>
              </a:rPr>
              <a:t>hal</a:t>
            </a:r>
            <a:r>
              <a:rPr lang="en-CA" altLang="de-DE" sz="2400" dirty="0">
                <a:solidFill>
                  <a:srgbClr val="333333"/>
                </a:solidFill>
              </a:rPr>
              <a:t> </a:t>
            </a:r>
            <a:r>
              <a:rPr lang="en-CA" altLang="de-DE" sz="2400" dirty="0" err="1">
                <a:solidFill>
                  <a:srgbClr val="333333"/>
                </a:solidFill>
              </a:rPr>
              <a:t>ini</a:t>
            </a:r>
            <a:r>
              <a:rPr lang="en-CA" altLang="de-DE" sz="2400" dirty="0">
                <a:solidFill>
                  <a:srgbClr val="333333"/>
                </a:solidFill>
              </a:rPr>
              <a:t> </a:t>
            </a:r>
            <a:r>
              <a:rPr lang="en-CA" altLang="de-DE" sz="2400" dirty="0" err="1">
                <a:solidFill>
                  <a:srgbClr val="333333"/>
                </a:solidFill>
              </a:rPr>
              <a:t>pada</a:t>
            </a:r>
            <a:r>
              <a:rPr lang="en-CA" altLang="de-DE" sz="2400" dirty="0">
                <a:solidFill>
                  <a:srgbClr val="333333"/>
                </a:solidFill>
              </a:rPr>
              <a:t> orang lain.</a:t>
            </a:r>
          </a:p>
          <a:p>
            <a:pPr marL="342900" lvl="0" indent="-342900" defTabSz="914400" fontAlgn="base">
              <a:buClr>
                <a:srgbClr val="333333"/>
              </a:buClr>
              <a:buFont typeface="WingDings"/>
              <a:buChar char=""/>
            </a:pPr>
            <a:r>
              <a:rPr lang="en-CA" altLang="de-DE" sz="2400" dirty="0" err="1">
                <a:solidFill>
                  <a:srgbClr val="333333"/>
                </a:solidFill>
              </a:rPr>
              <a:t>Dia</a:t>
            </a:r>
            <a:r>
              <a:rPr lang="en-CA" altLang="de-DE" sz="2400" dirty="0">
                <a:solidFill>
                  <a:srgbClr val="333333"/>
                </a:solidFill>
              </a:rPr>
              <a:t> </a:t>
            </a:r>
            <a:r>
              <a:rPr lang="en-CA" altLang="de-DE" sz="2400" dirty="0" err="1">
                <a:solidFill>
                  <a:srgbClr val="333333"/>
                </a:solidFill>
              </a:rPr>
              <a:t>orangnya</a:t>
            </a:r>
            <a:r>
              <a:rPr lang="en-CA" altLang="de-DE" sz="2400" dirty="0">
                <a:solidFill>
                  <a:srgbClr val="333333"/>
                </a:solidFill>
              </a:rPr>
              <a:t> </a:t>
            </a:r>
            <a:r>
              <a:rPr lang="en-CA" altLang="de-DE" sz="2400" dirty="0" err="1">
                <a:solidFill>
                  <a:srgbClr val="333333"/>
                </a:solidFill>
              </a:rPr>
              <a:t>pelupa</a:t>
            </a:r>
            <a:r>
              <a:rPr lang="en-CA" altLang="de-DE" sz="2400" dirty="0">
                <a:solidFill>
                  <a:srgbClr val="333333"/>
                </a:solidFill>
              </a:rPr>
              <a:t> – </a:t>
            </a:r>
            <a:r>
              <a:rPr lang="en-CA" altLang="de-DE" sz="2400" dirty="0" err="1">
                <a:solidFill>
                  <a:srgbClr val="333333"/>
                </a:solidFill>
              </a:rPr>
              <a:t>dia</a:t>
            </a:r>
            <a:r>
              <a:rPr lang="en-CA" altLang="de-DE" sz="2400" dirty="0">
                <a:solidFill>
                  <a:srgbClr val="333333"/>
                </a:solidFill>
              </a:rPr>
              <a:t> </a:t>
            </a:r>
            <a:r>
              <a:rPr lang="en-CA" altLang="de-DE" sz="2400" dirty="0" err="1">
                <a:solidFill>
                  <a:srgbClr val="333333"/>
                </a:solidFill>
              </a:rPr>
              <a:t>lupa</a:t>
            </a:r>
            <a:r>
              <a:rPr lang="en-CA" altLang="de-DE" sz="2400" dirty="0">
                <a:solidFill>
                  <a:srgbClr val="333333"/>
                </a:solidFill>
              </a:rPr>
              <a:t> </a:t>
            </a:r>
            <a:r>
              <a:rPr lang="en-CA" altLang="de-DE" sz="2400" dirty="0" err="1">
                <a:solidFill>
                  <a:srgbClr val="333333"/>
                </a:solidFill>
              </a:rPr>
              <a:t>bahwa</a:t>
            </a:r>
            <a:r>
              <a:rPr lang="en-CA" altLang="de-DE" sz="2400" dirty="0">
                <a:solidFill>
                  <a:srgbClr val="333333"/>
                </a:solidFill>
              </a:rPr>
              <a:t> </a:t>
            </a:r>
            <a:r>
              <a:rPr lang="en-CA" altLang="de-DE" sz="2400" dirty="0" err="1">
                <a:solidFill>
                  <a:srgbClr val="333333"/>
                </a:solidFill>
              </a:rPr>
              <a:t>hari</a:t>
            </a:r>
            <a:r>
              <a:rPr lang="en-CA" altLang="de-DE" sz="2400" dirty="0">
                <a:solidFill>
                  <a:srgbClr val="333333"/>
                </a:solidFill>
              </a:rPr>
              <a:t> </a:t>
            </a:r>
            <a:r>
              <a:rPr lang="en-CA" altLang="de-DE" sz="2400" dirty="0" err="1">
                <a:solidFill>
                  <a:srgbClr val="333333"/>
                </a:solidFill>
              </a:rPr>
              <a:t>ini</a:t>
            </a:r>
            <a:r>
              <a:rPr lang="en-CA" altLang="de-DE" sz="2400" dirty="0">
                <a:solidFill>
                  <a:srgbClr val="333333"/>
                </a:solidFill>
              </a:rPr>
              <a:t> </a:t>
            </a:r>
            <a:r>
              <a:rPr lang="en-CA" altLang="de-DE" sz="2400" dirty="0" err="1">
                <a:solidFill>
                  <a:srgbClr val="333333"/>
                </a:solidFill>
              </a:rPr>
              <a:t>berjanji</a:t>
            </a:r>
            <a:r>
              <a:rPr lang="en-CA" altLang="de-DE" sz="2400" dirty="0">
                <a:solidFill>
                  <a:srgbClr val="333333"/>
                </a:solidFill>
              </a:rPr>
              <a:t> </a:t>
            </a:r>
            <a:r>
              <a:rPr lang="en-CA" altLang="de-DE" sz="2400" dirty="0" err="1">
                <a:solidFill>
                  <a:srgbClr val="333333"/>
                </a:solidFill>
              </a:rPr>
              <a:t>untuk</a:t>
            </a:r>
            <a:r>
              <a:rPr lang="en-CA" altLang="de-DE" sz="2400" dirty="0">
                <a:solidFill>
                  <a:srgbClr val="333333"/>
                </a:solidFill>
              </a:rPr>
              <a:t> </a:t>
            </a:r>
            <a:r>
              <a:rPr lang="en-CA" altLang="de-DE" sz="2400" dirty="0" err="1">
                <a:solidFill>
                  <a:srgbClr val="333333"/>
                </a:solidFill>
              </a:rPr>
              <a:t>ketemu</a:t>
            </a:r>
            <a:r>
              <a:rPr lang="en-CA" altLang="de-DE" sz="2400" dirty="0">
                <a:solidFill>
                  <a:srgbClr val="333333"/>
                </a:solidFill>
              </a:rPr>
              <a:t>.</a:t>
            </a:r>
          </a:p>
          <a:p>
            <a:pPr marL="342900" lvl="0" indent="-342900" defTabSz="914400" fontAlgn="base">
              <a:buClr>
                <a:srgbClr val="333333"/>
              </a:buClr>
              <a:buFont typeface="WingDings"/>
              <a:buChar char=""/>
            </a:pPr>
            <a:r>
              <a:rPr lang="en-CA" altLang="de-DE" sz="2400" dirty="0" err="1">
                <a:solidFill>
                  <a:srgbClr val="333333"/>
                </a:solidFill>
              </a:rPr>
              <a:t>Jalanan</a:t>
            </a:r>
            <a:r>
              <a:rPr lang="en-CA" altLang="de-DE" sz="2400" dirty="0">
                <a:solidFill>
                  <a:srgbClr val="333333"/>
                </a:solidFill>
              </a:rPr>
              <a:t> </a:t>
            </a:r>
            <a:r>
              <a:rPr lang="en-CA" altLang="de-DE" sz="2400" dirty="0" err="1">
                <a:solidFill>
                  <a:srgbClr val="333333"/>
                </a:solidFill>
              </a:rPr>
              <a:t>macet</a:t>
            </a:r>
            <a:r>
              <a:rPr lang="en-CA" altLang="de-DE" sz="2400" dirty="0">
                <a:solidFill>
                  <a:srgbClr val="333333"/>
                </a:solidFill>
              </a:rPr>
              <a:t> </a:t>
            </a:r>
            <a:r>
              <a:rPr lang="en-CA" altLang="de-DE" sz="2400" dirty="0" err="1">
                <a:solidFill>
                  <a:srgbClr val="333333"/>
                </a:solidFill>
              </a:rPr>
              <a:t>atau</a:t>
            </a:r>
            <a:r>
              <a:rPr lang="en-CA" altLang="de-DE" sz="2400" dirty="0">
                <a:solidFill>
                  <a:srgbClr val="333333"/>
                </a:solidFill>
              </a:rPr>
              <a:t> </a:t>
            </a:r>
            <a:r>
              <a:rPr lang="en-CA" altLang="de-DE" sz="2400" dirty="0" err="1">
                <a:solidFill>
                  <a:srgbClr val="333333"/>
                </a:solidFill>
              </a:rPr>
              <a:t>mobilnya</a:t>
            </a:r>
            <a:r>
              <a:rPr lang="en-CA" altLang="de-DE" sz="2400" dirty="0">
                <a:solidFill>
                  <a:srgbClr val="333333"/>
                </a:solidFill>
              </a:rPr>
              <a:t> </a:t>
            </a:r>
            <a:r>
              <a:rPr lang="en-CA" altLang="de-DE" sz="2400" dirty="0" err="1">
                <a:solidFill>
                  <a:srgbClr val="333333"/>
                </a:solidFill>
              </a:rPr>
              <a:t>mungkin</a:t>
            </a:r>
            <a:r>
              <a:rPr lang="en-CA" altLang="de-DE" sz="2400" dirty="0">
                <a:solidFill>
                  <a:srgbClr val="333333"/>
                </a:solidFill>
              </a:rPr>
              <a:t> </a:t>
            </a:r>
            <a:r>
              <a:rPr lang="en-CA" altLang="de-DE" sz="2400" dirty="0" err="1">
                <a:solidFill>
                  <a:srgbClr val="333333"/>
                </a:solidFill>
              </a:rPr>
              <a:t>rusak</a:t>
            </a:r>
            <a:r>
              <a:rPr lang="en-CA"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Penjelasan</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en-CA" altLang="de-DE" sz="2400" dirty="0" err="1">
                <a:solidFill>
                  <a:srgbClr val="333333"/>
                </a:solidFill>
              </a:rPr>
              <a:t>Mengapa</a:t>
            </a:r>
            <a:r>
              <a:rPr lang="en-CA" altLang="de-DE" sz="2400" dirty="0">
                <a:solidFill>
                  <a:srgbClr val="333333"/>
                </a:solidFill>
              </a:rPr>
              <a:t> </a:t>
            </a:r>
            <a:r>
              <a:rPr lang="en-CA" altLang="de-DE" sz="2400" dirty="0" err="1">
                <a:solidFill>
                  <a:srgbClr val="333333"/>
                </a:solidFill>
              </a:rPr>
              <a:t>teman</a:t>
            </a:r>
            <a:r>
              <a:rPr lang="en-CA" altLang="de-DE" sz="2400" dirty="0">
                <a:solidFill>
                  <a:srgbClr val="333333"/>
                </a:solidFill>
              </a:rPr>
              <a:t> mu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datang</a:t>
            </a:r>
            <a:r>
              <a:rPr lang="en-CA" altLang="de-DE" sz="2400" dirty="0">
                <a:solidFill>
                  <a:srgbClr val="333333"/>
                </a:solidFill>
              </a:rPr>
              <a:t>?</a:t>
            </a:r>
          </a:p>
          <a:p>
            <a:pPr lvl="0" defTabSz="914400" fontAlgn="base"/>
            <a:r>
              <a:rPr lang="en-CA" altLang="de-DE" sz="2400" dirty="0" err="1">
                <a:solidFill>
                  <a:srgbClr val="004992"/>
                </a:solidFill>
              </a:rPr>
              <a:t>Banyak</a:t>
            </a:r>
            <a:r>
              <a:rPr lang="en-CA" altLang="de-DE" sz="2400" dirty="0">
                <a:solidFill>
                  <a:srgbClr val="004992"/>
                </a:solidFill>
              </a:rPr>
              <a:t> </a:t>
            </a:r>
            <a:r>
              <a:rPr lang="en-CA" altLang="de-DE" sz="2400" dirty="0" err="1">
                <a:solidFill>
                  <a:srgbClr val="004992"/>
                </a:solidFill>
              </a:rPr>
              <a:t>kemungkinan</a:t>
            </a:r>
            <a:r>
              <a:rPr lang="en-CA" altLang="de-DE" sz="2400" dirty="0">
                <a:solidFill>
                  <a:srgbClr val="004992"/>
                </a:solidFill>
              </a:rPr>
              <a:t> yang </a:t>
            </a:r>
            <a:r>
              <a:rPr lang="en-CA" altLang="de-DE" sz="2400" dirty="0" err="1">
                <a:solidFill>
                  <a:srgbClr val="004992"/>
                </a:solidFill>
              </a:rPr>
              <a:t>menyebabkan</a:t>
            </a:r>
            <a:r>
              <a:rPr lang="en-CA" altLang="de-DE" sz="2400" dirty="0">
                <a:solidFill>
                  <a:srgbClr val="004992"/>
                </a:solidFill>
              </a:rPr>
              <a:t> </a:t>
            </a:r>
            <a:r>
              <a:rPr lang="en-CA" altLang="de-DE" sz="2400" dirty="0" err="1">
                <a:solidFill>
                  <a:srgbClr val="004992"/>
                </a:solidFill>
              </a:rPr>
              <a:t>hal</a:t>
            </a:r>
            <a:r>
              <a:rPr lang="en-CA" altLang="de-DE" sz="2400" dirty="0">
                <a:solidFill>
                  <a:srgbClr val="004992"/>
                </a:solidFill>
              </a:rPr>
              <a:t> </a:t>
            </a:r>
            <a:r>
              <a:rPr lang="en-CA" altLang="de-DE" sz="2400" dirty="0" err="1">
                <a:solidFill>
                  <a:srgbClr val="004992"/>
                </a:solidFill>
              </a:rPr>
              <a:t>ini</a:t>
            </a:r>
            <a:r>
              <a:rPr lang="en-CA"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graphicFrame>
        <p:nvGraphicFramePr>
          <p:cNvPr id="10" name="Group 68"/>
          <p:cNvGraphicFramePr>
            <a:graphicFrameLocks/>
          </p:cNvGraphicFramePr>
          <p:nvPr>
            <p:extLst>
              <p:ext uri="{D42A27DB-BD31-4B8C-83A1-F6EECF244321}">
                <p14:modId xmlns:p14="http://schemas.microsoft.com/office/powerpoint/2010/main" val="2033377499"/>
              </p:ext>
            </p:extLst>
          </p:nvPr>
        </p:nvGraphicFramePr>
        <p:xfrm>
          <a:off x="408955" y="3429000"/>
          <a:ext cx="11376000" cy="2478120"/>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diri saya</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Saya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tidak</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berarti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bagi</a:t>
                      </a:r>
                      <a:r>
                        <a:rPr kumimoji="0" lang="en-US" sz="2400" b="0" i="0" u="none" strike="noStrike" cap="none" normalizeH="0" baseline="0" dirty="0">
                          <a:ln>
                            <a:noFill/>
                          </a:ln>
                          <a:solidFill>
                            <a:srgbClr val="333333"/>
                          </a:solidFill>
                          <a:effectLst/>
                          <a:latin typeface="+mj-lt"/>
                          <a:cs typeface="Times New Roman" pitchFamily="18" charset="0"/>
                        </a:rPr>
                        <a:t> dia.</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260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orang lain</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Dia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orangnya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pelupa</a:t>
                      </a:r>
                      <a:r>
                        <a:rPr kumimoji="0" lang="en-US" sz="2400" b="0" i="0" u="none" strike="noStrike" cap="none" normalizeH="0" baseline="0" dirty="0">
                          <a:ln>
                            <a:noFill/>
                          </a:ln>
                          <a:solidFill>
                            <a:srgbClr val="333333"/>
                          </a:solidFill>
                          <a:effectLst/>
                          <a:latin typeface="+mj-lt"/>
                          <a:cs typeface="Times New Roman" pitchFamily="18" charset="0"/>
                        </a:rPr>
                        <a:t> – </a:t>
                      </a:r>
                      <a:r>
                        <a:rPr kumimoji="0" lang="en-US" sz="2400" b="0" i="0" u="none" strike="noStrike" cap="none" normalizeH="0" baseline="0" dirty="0" err="1">
                          <a:ln>
                            <a:noFill/>
                          </a:ln>
                          <a:solidFill>
                            <a:srgbClr val="333333"/>
                          </a:solidFill>
                          <a:effectLst/>
                          <a:latin typeface="+mj-lt"/>
                          <a:cs typeface="Times New Roman" pitchFamily="18" charset="0"/>
                        </a:rPr>
                        <a:t>Dia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lupa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bahwa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hari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ini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berjanji</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untuk</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bertemu</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6040">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pt-BR" sz="2400" b="0" i="0" u="none" strike="noStrike" cap="none" normalizeH="0" baseline="0" dirty="0">
                          <a:ln>
                            <a:noFill/>
                          </a:ln>
                          <a:solidFill>
                            <a:srgbClr val="004992"/>
                          </a:solidFill>
                          <a:effectLst/>
                          <a:latin typeface="+mj-lt"/>
                          <a:cs typeface="Times New Roman" pitchFamily="18" charset="0"/>
                        </a:rPr>
                        <a:t>... situasi atau faktor lain</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333333"/>
                          </a:solidFill>
                          <a:effectLst/>
                          <a:latin typeface="+mj-lt"/>
                          <a:cs typeface="Times New Roman" pitchFamily="18" charset="0"/>
                        </a:rPr>
                        <a:t>Jalanan macet atau mobilnya rusak.</a:t>
                      </a: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Atribusi:Menyalahkan orang lain dan menyalahkan diri sendiri</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Sebagaimana</a:t>
            </a:r>
            <a:r>
              <a:rPr lang="en-US" altLang="de-DE" sz="2400" dirty="0">
                <a:solidFill>
                  <a:srgbClr val="333333"/>
                </a:solidFill>
              </a:rPr>
              <a:t> </a:t>
            </a:r>
            <a:r>
              <a:rPr lang="en-US" altLang="de-DE" sz="2400" dirty="0" err="1">
                <a:solidFill>
                  <a:srgbClr val="333333"/>
                </a:solidFill>
              </a:rPr>
              <a:t>contoh</a:t>
            </a:r>
            <a:r>
              <a:rPr lang="en-US" altLang="de-DE" sz="2400" dirty="0">
                <a:solidFill>
                  <a:srgbClr val="333333"/>
                </a:solidFill>
              </a:rPr>
              <a:t> </a:t>
            </a:r>
            <a:r>
              <a:rPr lang="en-US" altLang="de-DE" sz="2400" dirty="0" err="1">
                <a:solidFill>
                  <a:srgbClr val="333333"/>
                </a:solidFill>
              </a:rPr>
              <a:t>diatas</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memiliki</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a:t>
            </a:r>
          </a:p>
          <a:p>
            <a:pPr lvl="0" defTabSz="914400" fontAlgn="base"/>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beberapa</a:t>
            </a:r>
            <a:r>
              <a:rPr lang="en-US" altLang="de-DE" sz="2400" dirty="0">
                <a:solidFill>
                  <a:srgbClr val="333333"/>
                </a:solidFill>
              </a:rPr>
              <a:t> </a:t>
            </a:r>
            <a:r>
              <a:rPr lang="en-US" altLang="de-DE" sz="2400" dirty="0" err="1">
                <a:solidFill>
                  <a:srgbClr val="333333"/>
                </a:solidFill>
              </a:rPr>
              <a:t>kasus</a:t>
            </a:r>
            <a:r>
              <a:rPr lang="en-US" altLang="de-DE" sz="2400" dirty="0">
                <a:solidFill>
                  <a:srgbClr val="333333"/>
                </a:solidFill>
              </a:rPr>
              <a:t>, </a:t>
            </a:r>
            <a:r>
              <a:rPr lang="en-US" altLang="de-DE" sz="2400" dirty="0" err="1">
                <a:solidFill>
                  <a:srgbClr val="333333"/>
                </a:solidFill>
              </a:rPr>
              <a:t>ada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menyebabkan</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lvl="0" defTabSz="914400" fontAlgn="base"/>
            <a:r>
              <a:rPr lang="en-US" altLang="de-DE" sz="2400" dirty="0" err="1">
                <a:solidFill>
                  <a:srgbClr val="333333"/>
                </a:solidFill>
              </a:rPr>
              <a:t>Namun</a:t>
            </a:r>
            <a:r>
              <a:rPr lang="en-US" altLang="de-DE" sz="2400" dirty="0">
                <a:solidFill>
                  <a:srgbClr val="333333"/>
                </a:solidFill>
              </a:rPr>
              <a:t> </a:t>
            </a:r>
            <a:r>
              <a:rPr lang="en-US" altLang="de-DE" sz="2400" dirty="0" err="1">
                <a:solidFill>
                  <a:srgbClr val="333333"/>
                </a:solidFill>
              </a:rPr>
              <a:t>demikian</a:t>
            </a:r>
            <a:r>
              <a:rPr lang="en-US" altLang="de-DE" sz="2400" dirty="0">
                <a:solidFill>
                  <a:srgbClr val="333333"/>
                </a:solidFill>
              </a:rPr>
              <a:t>, </a:t>
            </a: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hanya</a:t>
            </a:r>
            <a:r>
              <a:rPr lang="en-US" altLang="de-DE" sz="2400" dirty="0">
                <a:solidFill>
                  <a:srgbClr val="333333"/>
                </a:solidFill>
              </a:rPr>
              <a:t> </a:t>
            </a:r>
            <a:r>
              <a:rPr lang="en-US" altLang="de-DE" sz="2400" dirty="0" err="1">
                <a:solidFill>
                  <a:srgbClr val="333333"/>
                </a:solidFill>
              </a:rPr>
              <a:t>memandang</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aspek</a:t>
            </a:r>
            <a:r>
              <a:rPr lang="en-US" altLang="de-DE" sz="2400" dirty="0">
                <a:solidFill>
                  <a:srgbClr val="333333"/>
                </a:solidFill>
              </a:rPr>
              <a:t> </a:t>
            </a:r>
            <a:r>
              <a:rPr lang="en-US" altLang="de-DE" sz="2400" dirty="0" err="1">
                <a:solidFill>
                  <a:srgbClr val="333333"/>
                </a:solidFill>
              </a:rPr>
              <a:t>saja</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bukan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sebaliknya</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ja-JP" sz="3600">
                <a:latin typeface="+mn-lt"/>
                <a:ea typeface="+mn-ea"/>
                <a:cs typeface="+mn-cs"/>
              </a:rPr>
              <a:t>Saudara keluar dari rumah sakit tanpa merasa lebih baik.</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lnSpc>
                <a:spcPct val="90000"/>
              </a:lnSpc>
              <a:buFontTx/>
              <a:buNone/>
            </a:pPr>
            <a:r>
              <a:rPr lang="de-DE" altLang="de-DE" sz="2400" dirty="0">
                <a:solidFill>
                  <a:srgbClr val="004992"/>
                </a:solidFill>
              </a:rPr>
              <a:t>Penjelasan...</a:t>
            </a:r>
          </a:p>
          <a:p>
            <a:pPr eaLnBrk="1" hangingPunct="1">
              <a:lnSpc>
                <a:spcPct val="90000"/>
              </a:lnSpc>
              <a:buFontTx/>
              <a:buNone/>
            </a:pPr>
            <a:r>
              <a:rPr lang="de-DE" altLang="de-DE" sz="2400" dirty="0">
                <a:solidFill>
                  <a:srgbClr val="333333"/>
                </a:solidFill>
              </a:rPr>
              <a:t>...dari diri sendiri</a:t>
            </a:r>
          </a:p>
          <a:p>
            <a:pPr eaLnBrk="1" hangingPunct="1">
              <a:lnSpc>
                <a:spcPct val="90000"/>
              </a:lnSpc>
              <a:buFontTx/>
              <a:buNone/>
            </a:pPr>
            <a:r>
              <a:rPr lang="de-DE" altLang="de-DE" sz="2400" dirty="0">
                <a:solidFill>
                  <a:srgbClr val="333333"/>
                </a:solidFill>
              </a:rPr>
              <a:t>...orang lain 	</a:t>
            </a:r>
          </a:p>
          <a:p>
            <a:pPr eaLnBrk="1" hangingPunct="1">
              <a:lnSpc>
                <a:spcPct val="90000"/>
              </a:lnSpc>
              <a:buFontTx/>
              <a:buNone/>
            </a:pPr>
            <a:r>
              <a:rPr lang="de-DE" altLang="de-DE" sz="2400" dirty="0">
                <a:solidFill>
                  <a:srgbClr val="333333"/>
                </a:solidFill>
              </a:rPr>
              <a:t>...situasi atau faktor lain</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Berhenti mengikuti saya!</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ja-JP" sz="3600">
                <a:latin typeface="+mn-lt"/>
                <a:ea typeface="+mn-ea"/>
                <a:cs typeface="+mn-cs"/>
              </a:rPr>
              <a:t>Saudara keluar dari rumah sakit tanpa merasa lebih baik.</a:t>
            </a:r>
            <a:endParaRPr lang="en-US" altLang="de-DE" sz="3600" dirty="0">
              <a:latin typeface="+mn-lt"/>
              <a:ea typeface="+mn-ea"/>
              <a:cs typeface="+mn-cs"/>
            </a:endParaRPr>
          </a:p>
        </p:txBody>
      </p:sp>
      <p:sp>
        <p:nvSpPr>
          <p:cNvPr id="11266" name="Rectangle 3"/>
          <p:cNvSpPr>
            <a:spLocks noGrp="1" noChangeArrowheads="1"/>
          </p:cNvSpPr>
          <p:nvPr>
            <p:ph idx="1"/>
          </p:nvPr>
        </p:nvSpPr>
        <p:spPr/>
        <p:txBody>
          <a:bodyPr>
            <a:noAutofit/>
          </a:bodyPr>
          <a:lstStyle/>
          <a:p>
            <a:pPr eaLnBrk="1" hangingPunct="1">
              <a:lnSpc>
                <a:spcPct val="100000"/>
              </a:lnSpc>
              <a:spcBef>
                <a:spcPts val="0"/>
              </a:spcBef>
              <a:buClr>
                <a:srgbClr val="333333"/>
              </a:buClr>
            </a:pPr>
            <a:r>
              <a:rPr lang="de-DE" altLang="de-DE" sz="1600" b="1" dirty="0">
                <a:solidFill>
                  <a:srgbClr val="004992"/>
                </a:solidFill>
              </a:rPr>
              <a:t>Penjelasan...</a:t>
            </a:r>
          </a:p>
          <a:p>
            <a:pPr eaLnBrk="1" hangingPunct="1">
              <a:lnSpc>
                <a:spcPct val="100000"/>
              </a:lnSpc>
              <a:spcBef>
                <a:spcPts val="1200"/>
              </a:spcBef>
              <a:buClr>
                <a:srgbClr val="333333"/>
              </a:buClr>
            </a:pPr>
            <a:r>
              <a:rPr lang="de-DE" altLang="de-DE" sz="1600" b="1" dirty="0">
                <a:solidFill>
                  <a:srgbClr val="004992"/>
                </a:solidFill>
              </a:rPr>
              <a:t>... Diri sendiri:</a:t>
            </a:r>
          </a:p>
          <a:p>
            <a:pPr eaLnBrk="1" hangingPunct="1">
              <a:lnSpc>
                <a:spcPct val="100000"/>
              </a:lnSpc>
              <a:spcBef>
                <a:spcPts val="0"/>
              </a:spcBef>
              <a:buClr>
                <a:srgbClr val="333333"/>
              </a:buClr>
            </a:pPr>
            <a:r>
              <a:rPr lang="de-DE" altLang="de-DE" sz="1600" i="1" dirty="0"/>
              <a:t>(dapat diubah)</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tidak punya keinginan kuat untuk sembuh</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tidak yakin kalau nanti sembuh</a:t>
            </a:r>
          </a:p>
          <a:p>
            <a:pPr eaLnBrk="1" hangingPunct="1">
              <a:lnSpc>
                <a:spcPct val="100000"/>
              </a:lnSpc>
              <a:spcBef>
                <a:spcPts val="1200"/>
              </a:spcBef>
              <a:buClr>
                <a:srgbClr val="333333"/>
              </a:buClr>
            </a:pPr>
            <a:r>
              <a:rPr lang="de-DE" altLang="de-DE" sz="1600" i="1" dirty="0"/>
              <a:t>(lebih sulit untuk berubah)</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tidak dapat disembuhkan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memiliki faktor keturunan yang jelek</a:t>
            </a:r>
            <a:endParaRPr lang="de-DE" altLang="de-DE" sz="1600" i="1" dirty="0">
              <a:solidFill>
                <a:srgbClr val="333333"/>
              </a:solidFill>
            </a:endParaRPr>
          </a:p>
          <a:p>
            <a:pPr eaLnBrk="1" hangingPunct="1">
              <a:lnSpc>
                <a:spcPct val="100000"/>
              </a:lnSpc>
              <a:spcBef>
                <a:spcPts val="1200"/>
              </a:spcBef>
              <a:buClr>
                <a:srgbClr val="333333"/>
              </a:buClr>
            </a:pPr>
            <a:r>
              <a:rPr lang="de-DE" altLang="de-DE" sz="1600" b="1" dirty="0">
                <a:solidFill>
                  <a:srgbClr val="004992"/>
                </a:solidFill>
              </a:rPr>
              <a:t>... Orang lain: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Staf medis tidak memperdulikan saya.</a:t>
            </a:r>
          </a:p>
          <a:p>
            <a:pPr eaLnBrk="1" hangingPunct="1">
              <a:lnSpc>
                <a:spcPct val="100000"/>
              </a:lnSpc>
              <a:spcBef>
                <a:spcPts val="1200"/>
              </a:spcBef>
              <a:buClr>
                <a:srgbClr val="333333"/>
              </a:buClr>
            </a:pPr>
            <a:r>
              <a:rPr lang="de-DE" altLang="de-DE" sz="1600" b="1" dirty="0">
                <a:solidFill>
                  <a:srgbClr val="004992"/>
                </a:solidFill>
              </a:rPr>
              <a:t>... Situasi atau faktor lain: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mungkin akan sembuh jika saya tidak berbagi dengan 6 pasien yang lain.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Jika RS memiliki peralatan canggih, pasti saya sembuh</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Kadang penyembuhan memerlukan waktu yang lama</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Berhenti mengikuti saya!</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4"/>
          <p:cNvSpPr>
            <a:spLocks noGrp="1" noChangeArrowheads="1"/>
          </p:cNvSpPr>
          <p:nvPr>
            <p:ph type="title"/>
          </p:nvPr>
        </p:nvSpPr>
        <p:spPr/>
        <p:txBody>
          <a:bodyPr vert="horz" lIns="0" tIns="0" rIns="0" bIns="0" rtlCol="0" anchor="t">
            <a:spAutoFit/>
          </a:bodyPr>
          <a:lstStyle/>
          <a:p>
            <a:pPr defTabSz="914377">
              <a:spcBef>
                <a:spcPts val="0"/>
              </a:spcBef>
            </a:pPr>
            <a:r>
              <a:rPr lang="de-DE" altLang="ja-JP" sz="3600">
                <a:latin typeface="+mn-lt"/>
                <a:ea typeface="+mn-ea"/>
                <a:cs typeface="+mn-cs"/>
              </a:rPr>
              <a:t>Saudara keluar dari rumah sakit tanpa merasa lebih baik.</a:t>
            </a:r>
            <a:endParaRPr lang="en-US" altLang="de-DE" sz="3600" dirty="0">
              <a:latin typeface="+mn-lt"/>
              <a:ea typeface="+mn-ea"/>
              <a:cs typeface="+mn-cs"/>
            </a:endParaRPr>
          </a:p>
        </p:txBody>
      </p:sp>
      <p:sp>
        <p:nvSpPr>
          <p:cNvPr id="11266" name="Rectangle 3"/>
          <p:cNvSpPr>
            <a:spLocks noGrp="1" noChangeArrowheads="1"/>
          </p:cNvSpPr>
          <p:nvPr>
            <p:ph idx="1"/>
          </p:nvPr>
        </p:nvSpPr>
        <p:spPr/>
        <p:txBody>
          <a:bodyPr>
            <a:noAutofit/>
          </a:bodyPr>
          <a:lstStyle/>
          <a:p>
            <a:pPr eaLnBrk="1" hangingPunct="1">
              <a:lnSpc>
                <a:spcPct val="100000"/>
              </a:lnSpc>
              <a:spcBef>
                <a:spcPts val="0"/>
              </a:spcBef>
              <a:buClr>
                <a:srgbClr val="333333"/>
              </a:buClr>
            </a:pPr>
            <a:r>
              <a:rPr lang="de-DE" altLang="de-DE" sz="1600" b="1" dirty="0">
                <a:solidFill>
                  <a:srgbClr val="004992"/>
                </a:solidFill>
              </a:rPr>
              <a:t>Penjelasan...</a:t>
            </a:r>
          </a:p>
          <a:p>
            <a:pPr eaLnBrk="1" hangingPunct="1">
              <a:lnSpc>
                <a:spcPct val="100000"/>
              </a:lnSpc>
              <a:spcBef>
                <a:spcPts val="1200"/>
              </a:spcBef>
              <a:buClr>
                <a:srgbClr val="333333"/>
              </a:buClr>
            </a:pPr>
            <a:r>
              <a:rPr lang="de-DE" altLang="de-DE" sz="1600" b="1" dirty="0">
                <a:solidFill>
                  <a:srgbClr val="004992"/>
                </a:solidFill>
              </a:rPr>
              <a:t>... Diri sendiri:</a:t>
            </a:r>
          </a:p>
          <a:p>
            <a:pPr eaLnBrk="1" hangingPunct="1">
              <a:lnSpc>
                <a:spcPct val="100000"/>
              </a:lnSpc>
              <a:spcBef>
                <a:spcPts val="0"/>
              </a:spcBef>
              <a:buClr>
                <a:srgbClr val="333333"/>
              </a:buClr>
            </a:pPr>
            <a:r>
              <a:rPr lang="de-DE" altLang="de-DE" sz="1600" i="1" dirty="0"/>
              <a:t>(dapat diubah)</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tidak punya keinginan kuat untuk sembuh</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tidak yakin kalau nanti sembuh</a:t>
            </a:r>
          </a:p>
          <a:p>
            <a:pPr eaLnBrk="1" hangingPunct="1">
              <a:lnSpc>
                <a:spcPct val="100000"/>
              </a:lnSpc>
              <a:spcBef>
                <a:spcPts val="1200"/>
              </a:spcBef>
              <a:buClr>
                <a:srgbClr val="333333"/>
              </a:buClr>
            </a:pPr>
            <a:r>
              <a:rPr lang="de-DE" altLang="de-DE" sz="1600" i="1" dirty="0"/>
              <a:t>(lebih sulit untuk berubah)</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tidak dapat disembuhkan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memiliki faktor keturunan yang jelek</a:t>
            </a:r>
            <a:endParaRPr lang="de-DE" altLang="de-DE" sz="1600" i="1" dirty="0">
              <a:solidFill>
                <a:srgbClr val="333333"/>
              </a:solidFill>
            </a:endParaRPr>
          </a:p>
          <a:p>
            <a:pPr eaLnBrk="1" hangingPunct="1">
              <a:lnSpc>
                <a:spcPct val="100000"/>
              </a:lnSpc>
              <a:spcBef>
                <a:spcPts val="1200"/>
              </a:spcBef>
              <a:buClr>
                <a:srgbClr val="333333"/>
              </a:buClr>
            </a:pPr>
            <a:r>
              <a:rPr lang="de-DE" altLang="de-DE" sz="1600" b="1" dirty="0">
                <a:solidFill>
                  <a:srgbClr val="004992"/>
                </a:solidFill>
              </a:rPr>
              <a:t>... Orang lain: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Staf medis tidak memperdulikan saya.</a:t>
            </a:r>
          </a:p>
          <a:p>
            <a:pPr eaLnBrk="1" hangingPunct="1">
              <a:lnSpc>
                <a:spcPct val="100000"/>
              </a:lnSpc>
              <a:spcBef>
                <a:spcPts val="1200"/>
              </a:spcBef>
              <a:buClr>
                <a:srgbClr val="333333"/>
              </a:buClr>
            </a:pPr>
            <a:r>
              <a:rPr lang="de-DE" altLang="de-DE" sz="1600" b="1" dirty="0">
                <a:solidFill>
                  <a:srgbClr val="004992"/>
                </a:solidFill>
              </a:rPr>
              <a:t>... Situasi atau faktor lain: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mungkin akan sembuh jika saya tidak berbagi dengan 6 pasien yang lain.</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Jika RS memiliki peralatan canggih, pasti saya sembuh</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Kadang penyembuhan memerlukan waktu yang lama</a:t>
            </a:r>
            <a:endParaRPr lang="en-US" altLang="de-DE" sz="16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pic>
        <p:nvPicPr>
          <p:cNvPr id="7"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Berhenti mengikuti saya!</a:t>
            </a:r>
            <a:endParaRPr lang="de-DE" altLang="de-DE" sz="1200" dirty="0">
              <a:latin typeface="Calibri Light"/>
            </a:endParaRPr>
          </a:p>
        </p:txBody>
      </p:sp>
      <p:sp>
        <p:nvSpPr>
          <p:cNvPr id="9"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fi-FI" altLang="de-DE" sz="2800" b="1" dirty="0">
                <a:solidFill>
                  <a:srgbClr val="FF0000"/>
                </a:solidFill>
                <a:latin typeface="Calibri Light"/>
              </a:rPr>
              <a:t>Peringatan: hanya satu sisi penjelasan saja!</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1660318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Saudara keluar dari rumah sakit tanpa merasa lebih baik.</a:t>
            </a:r>
          </a:p>
        </p:txBody>
      </p:sp>
      <p:sp>
        <p:nvSpPr>
          <p:cNvPr id="4" name="Content Placeholder 3"/>
          <p:cNvSpPr>
            <a:spLocks noGrp="1"/>
          </p:cNvSpPr>
          <p:nvPr>
            <p:ph idx="1"/>
          </p:nvPr>
        </p:nvSpPr>
        <p:spPr>
          <a:xfrm>
            <a:off x="408955" y="2204864"/>
            <a:ext cx="7863840" cy="4248000"/>
          </a:xfrm>
        </p:spPr>
        <p:txBody>
          <a:bodyPr/>
          <a:lstStyle/>
          <a:p>
            <a:pPr lvl="0" defTabSz="914377"/>
            <a:r>
              <a:rPr lang="de-DE" altLang="ja-JP" sz="2400" dirty="0">
                <a:solidFill>
                  <a:srgbClr val="333333"/>
                </a:solidFill>
              </a:rPr>
              <a:t>Sekarang, silahkan menemukan beberapa penyebab yang bervariasi dalam suatu kejadian (Misalnya orang lain, situasi &amp; diri sendiri)</a:t>
            </a:r>
          </a:p>
          <a:p>
            <a:pPr lvl="0" defTabSz="914400" fontAlgn="base">
              <a:buClr>
                <a:srgbClr val="336699"/>
              </a:buClr>
              <a:defRPr/>
            </a:pPr>
            <a:r>
              <a:rPr lang="de-DE" sz="2400" kern="0" dirty="0">
                <a:solidFill>
                  <a:srgbClr val="333333"/>
                </a:solidFill>
              </a:rPr>
              <a:t>???</a:t>
            </a:r>
          </a:p>
          <a:p>
            <a:pPr lvl="0" defTabSz="914400" fontAlgn="base">
              <a:buClr>
                <a:srgbClr val="336699"/>
              </a:buClr>
              <a:defRPr/>
            </a:pPr>
            <a:r>
              <a:rPr lang="de-DE" sz="2400" kern="0" dirty="0">
                <a:solidFill>
                  <a:srgbClr val="333333"/>
                </a:solidFill>
              </a:rPr>
              <a:t>???</a:t>
            </a:r>
          </a:p>
          <a:p>
            <a:pPr lvl="0" defTabSz="914400" fontAlgn="base">
              <a:buClr>
                <a:srgbClr val="336699"/>
              </a:buClr>
              <a:defRPr/>
            </a:pPr>
            <a:r>
              <a:rPr lang="de-DE" sz="2400" kern="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9"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Berhenti mengikuti saya!</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Saudara keluar dari rumah sakit tanpa merasa lebih baik.</a:t>
            </a:r>
          </a:p>
        </p:txBody>
      </p:sp>
      <p:sp>
        <p:nvSpPr>
          <p:cNvPr id="4" name="Content Placeholder 3"/>
          <p:cNvSpPr>
            <a:spLocks noGrp="1"/>
          </p:cNvSpPr>
          <p:nvPr>
            <p:ph idx="1"/>
          </p:nvPr>
        </p:nvSpPr>
        <p:spPr>
          <a:xfrm>
            <a:off x="408955" y="2204864"/>
            <a:ext cx="7863840" cy="4248000"/>
          </a:xfrm>
        </p:spPr>
        <p:txBody>
          <a:bodyPr/>
          <a:lstStyle/>
          <a:p>
            <a:pPr lvl="0" defTabSz="914400" fontAlgn="base"/>
            <a:r>
              <a:rPr lang="en-US" altLang="de-DE" sz="2400" dirty="0" err="1">
                <a:solidFill>
                  <a:srgbClr val="333333"/>
                </a:solidFill>
              </a:rPr>
              <a:t>Sekarang</a:t>
            </a:r>
            <a:r>
              <a:rPr lang="en-US" altLang="de-DE" sz="2400" dirty="0">
                <a:solidFill>
                  <a:srgbClr val="333333"/>
                </a:solidFill>
              </a:rPr>
              <a:t>, </a:t>
            </a:r>
            <a:r>
              <a:rPr lang="en-US" altLang="de-DE" sz="2400" dirty="0" err="1">
                <a:solidFill>
                  <a:srgbClr val="333333"/>
                </a:solidFill>
              </a:rPr>
              <a:t>silahkan</a:t>
            </a:r>
            <a:r>
              <a:rPr lang="en-US" altLang="de-DE" sz="2400" dirty="0">
                <a:solidFill>
                  <a:srgbClr val="333333"/>
                </a:solidFill>
              </a:rPr>
              <a:t> </a:t>
            </a:r>
            <a:r>
              <a:rPr lang="en-US" altLang="de-DE" sz="2400" dirty="0" err="1">
                <a:solidFill>
                  <a:srgbClr val="333333"/>
                </a:solidFill>
              </a:rPr>
              <a:t>menemukan</a:t>
            </a:r>
            <a:r>
              <a:rPr lang="en-US" altLang="de-DE" sz="2400" dirty="0">
                <a:solidFill>
                  <a:srgbClr val="333333"/>
                </a:solidFill>
              </a:rPr>
              <a:t> </a:t>
            </a:r>
            <a:r>
              <a:rPr lang="en-US" altLang="de-DE" sz="2400" dirty="0" err="1">
                <a:solidFill>
                  <a:srgbClr val="333333"/>
                </a:solidFill>
              </a:rPr>
              <a:t>beberapa</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yang </a:t>
            </a:r>
            <a:r>
              <a:rPr lang="en-US" altLang="de-DE" sz="2400" dirty="0" err="1">
                <a:solidFill>
                  <a:srgbClr val="333333"/>
                </a:solidFill>
              </a:rPr>
              <a:t>bervariasi</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orang lain, </a:t>
            </a:r>
            <a:r>
              <a:rPr lang="en-US" altLang="de-DE" sz="2400" dirty="0" err="1">
                <a:solidFill>
                  <a:srgbClr val="333333"/>
                </a:solidFill>
              </a:rPr>
              <a:t>situasi</a:t>
            </a:r>
            <a:r>
              <a:rPr lang="en-US" altLang="de-DE" sz="2400" dirty="0">
                <a:solidFill>
                  <a:srgbClr val="333333"/>
                </a:solidFill>
              </a:rPr>
              <a:t> &amp;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a:t>
            </a:r>
          </a:p>
          <a:p>
            <a:pPr marL="342900" lvl="0" indent="-342900" defTabSz="914377">
              <a:buClr>
                <a:srgbClr val="333333"/>
              </a:buClr>
              <a:buFont typeface="WingDings"/>
              <a:buChar char=""/>
            </a:pPr>
            <a:r>
              <a:rPr lang="de-DE" altLang="ja-JP" sz="2400" dirty="0">
                <a:solidFill>
                  <a:srgbClr val="333333"/>
                </a:solidFill>
              </a:rPr>
              <a:t>“Staf medis tidak punya banyak waktu tapi saya berusaha lebih banyak memperoleh dukungan dan harus lebih rajin mengikuti terapi kelompok secara teratur. Itu mungkin penyebab kenapa saya belum sembuh.”</a:t>
            </a:r>
          </a:p>
          <a:p>
            <a:pPr marL="342900" lvl="0" indent="-342900" defTabSz="914377">
              <a:buClr>
                <a:srgbClr val="333333"/>
              </a:buClr>
              <a:buFont typeface="WingDings"/>
              <a:buChar char=""/>
            </a:pPr>
            <a:r>
              <a:rPr lang="de-DE" altLang="ja-JP" sz="2400" dirty="0">
                <a:solidFill>
                  <a:srgbClr val="333333"/>
                </a:solidFill>
              </a:rPr>
              <a:t>“Mungkin saya harus lebih bersabar dalam penyembuhan. Saya yakin saya bisa sembuh dengan staf medis yang baik.”</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13</a:t>
            </a:fld>
            <a:endParaRPr lang="de-DE" dirty="0">
              <a:latin typeface="+mn-lt"/>
              <a:ea typeface="+mn-ea"/>
            </a:endParaRPr>
          </a:p>
        </p:txBody>
      </p:sp>
      <p:pic>
        <p:nvPicPr>
          <p:cNvPr id="8"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1200">
                <a:latin typeface="Calibri Light"/>
              </a:rPr>
              <a:t>Berhenti mengikuti saya!</a:t>
            </a:r>
            <a:endParaRPr lang="de-DE" altLang="de-DE" sz="1200" dirty="0">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1019166486"/>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Menyalahkan</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diri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sendiri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err="1">
                          <a:ln>
                            <a:noFill/>
                          </a:ln>
                          <a:solidFill>
                            <a:srgbClr val="333333"/>
                          </a:solidFill>
                          <a:effectLst/>
                          <a:latin typeface="Calibri Light"/>
                          <a:cs typeface="Times New Roman" pitchFamily="18" charset="0"/>
                        </a:rPr>
                        <a:t>misalnya</a:t>
                      </a:r>
                      <a:r>
                        <a:rPr kumimoji="0" lang="en-US" sz="2000" b="0" i="0" u="none" strike="noStrike" cap="none" normalizeH="0" baseline="0">
                          <a:ln>
                            <a:noFill/>
                          </a:ln>
                          <a:solidFill>
                            <a:srgbClr val="333333"/>
                          </a:solidFill>
                          <a:effectLst/>
                          <a:latin typeface="Calibri Light"/>
                          <a:cs typeface="Times New Roman" pitchFamily="18" charset="0"/>
                        </a:rPr>
                        <a:t> “Ini </a:t>
                      </a:r>
                      <a:r>
                        <a:rPr kumimoji="0" lang="en-US" sz="2000" b="0" i="0" u="none" strike="noStrike" cap="none" normalizeH="0" baseline="0" dirty="0" err="1">
                          <a:ln>
                            <a:noFill/>
                          </a:ln>
                          <a:solidFill>
                            <a:srgbClr val="333333"/>
                          </a:solidFill>
                          <a:effectLst/>
                          <a:latin typeface="Calibri Light"/>
                          <a:cs typeface="Times New Roman" pitchFamily="18" charset="0"/>
                        </a:rPr>
                        <a:t>semua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kesalahan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minta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maaf</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penggemar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sepakbola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Kerugian</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menurunkan</a:t>
                      </a:r>
                      <a:r>
                        <a:rPr kumimoji="0" lang="en-US" sz="2000" b="0" i="0" u="none" strike="noStrike" cap="none" normalizeH="0" baseline="0" dirty="0">
                          <a:ln>
                            <a:noFill/>
                          </a:ln>
                          <a:solidFill>
                            <a:srgbClr val="FFFFFF"/>
                          </a:solidFill>
                          <a:effectLst/>
                          <a:latin typeface="Calibri Light"/>
                          <a:cs typeface="Times New Roman" pitchFamily="18" charset="0"/>
                        </a:rPr>
                        <a:t> rasa </a:t>
                      </a:r>
                      <a:r>
                        <a:rPr kumimoji="0" lang="en-US" sz="2000" b="0" i="0" u="none" strike="noStrike" cap="none" normalizeH="0" baseline="0" dirty="0" err="1">
                          <a:ln>
                            <a:noFill/>
                          </a:ln>
                          <a:solidFill>
                            <a:srgbClr val="FFFFFF"/>
                          </a:solidFill>
                          <a:effectLst/>
                          <a:latin typeface="Calibri Light"/>
                          <a:cs typeface="Times New Roman" pitchFamily="18" charset="0"/>
                        </a:rPr>
                        <a:t>percaya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diri</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err="1">
                          <a:ln>
                            <a:noFill/>
                          </a:ln>
                          <a:solidFill>
                            <a:srgbClr val="333333"/>
                          </a:solidFill>
                          <a:effectLst/>
                          <a:latin typeface="Calibri Light"/>
                          <a:cs typeface="Times New Roman" pitchFamily="18" charset="0"/>
                        </a:rPr>
                        <a:t>Keuntungan</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bersikap sportif </a:t>
                      </a:r>
                      <a:r>
                        <a:rPr kumimoji="0" lang="en-US" sz="2000" b="0" i="0" u="none" strike="noStrike" cap="none" normalizeH="0" baseline="0" dirty="0" err="1">
                          <a:ln>
                            <a:noFill/>
                          </a:ln>
                          <a:solidFill>
                            <a:srgbClr val="FFFFFF"/>
                          </a:solidFill>
                          <a:effectLst/>
                          <a:latin typeface="Calibri Light"/>
                          <a:cs typeface="Times New Roman" pitchFamily="18" charset="0"/>
                        </a:rPr>
                        <a:t>mengakui</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kesalahan</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Menyalahkan</a:t>
                      </a:r>
                      <a:r>
                        <a:rPr kumimoji="0" lang="en-US" sz="2000" b="1" i="0" u="none" strike="noStrike" cap="none" normalizeH="0" baseline="0" dirty="0">
                          <a:ln>
                            <a:noFill/>
                          </a:ln>
                          <a:solidFill>
                            <a:srgbClr val="333333"/>
                          </a:solidFill>
                          <a:effectLst/>
                          <a:latin typeface="Calibri Light"/>
                          <a:cs typeface="Times New Roman" pitchFamily="18" charset="0"/>
                        </a:rPr>
                        <a:t> Orang lain/ </a:t>
                      </a:r>
                      <a:r>
                        <a:rPr kumimoji="0" lang="en-US" sz="2000" b="1" i="0" u="none" strike="noStrike" cap="none" normalizeH="0" baseline="0" dirty="0" err="1">
                          <a:ln>
                            <a:noFill/>
                          </a:ln>
                          <a:solidFill>
                            <a:srgbClr val="333333"/>
                          </a:solidFill>
                          <a:effectLst/>
                          <a:latin typeface="Calibri Light"/>
                          <a:cs typeface="Times New Roman" pitchFamily="18" charset="0"/>
                        </a:rPr>
                        <a:t>situasi</a:t>
                      </a:r>
                      <a:r>
                        <a:rPr kumimoji="0" lang="en-US" sz="2000" b="1" i="0" u="none" strike="noStrike" cap="none" normalizeH="0" baseline="0" dirty="0">
                          <a:ln>
                            <a:noFill/>
                          </a:ln>
                          <a:solidFill>
                            <a:srgbClr val="333333"/>
                          </a:solidFill>
                          <a:effectLst/>
                          <a:latin typeface="Calibri Light"/>
                          <a:cs typeface="Times New Roman" pitchFamily="18" charset="0"/>
                        </a:rPr>
                        <a:t> lain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misalnya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 “Bagaimana </a:t>
                      </a:r>
                      <a:r>
                        <a:rPr kumimoji="0" lang="en-US" sz="2000" b="0" i="0" u="none" strike="noStrike" cap="none" normalizeH="0" baseline="0" dirty="0" err="1">
                          <a:ln>
                            <a:noFill/>
                          </a:ln>
                          <a:solidFill>
                            <a:srgbClr val="333333"/>
                          </a:solidFill>
                          <a:effectLst/>
                          <a:latin typeface="Calibri Light"/>
                          <a:cs typeface="Times New Roman" pitchFamily="18" charset="0"/>
                        </a:rPr>
                        <a:t>sih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kipernya</a:t>
                      </a:r>
                      <a:r>
                        <a:rPr kumimoji="0" lang="en-US" sz="2000" b="0" i="0" u="none" strike="noStrike" cap="none" normalizeH="0" baseline="0">
                          <a:ln>
                            <a:noFill/>
                          </a:ln>
                          <a:solidFill>
                            <a:srgbClr val="333333"/>
                          </a:solidFill>
                          <a:effectLst/>
                          <a:latin typeface="Calibri Light"/>
                          <a:cs typeface="Times New Roman" pitchFamily="18" charset="0"/>
                        </a:rPr>
                        <a:t>?”; “Segala </a:t>
                      </a:r>
                      <a:r>
                        <a:rPr kumimoji="0" lang="en-US" sz="2000" b="0" i="0" u="none" strike="noStrike" cap="none" normalizeH="0" baseline="0" dirty="0" err="1">
                          <a:ln>
                            <a:noFill/>
                          </a:ln>
                          <a:solidFill>
                            <a:srgbClr val="333333"/>
                          </a:solidFill>
                          <a:effectLst/>
                          <a:latin typeface="Calibri Light"/>
                          <a:cs typeface="Times New Roman" pitchFamily="18" charset="0"/>
                        </a:rPr>
                        <a:t>sesuatu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terjadi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dalam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pertandingan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sepakbola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Kerugian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melemparkan</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tanggung</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jawab</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ke</a:t>
                      </a:r>
                      <a:r>
                        <a:rPr kumimoji="0" lang="en-US" sz="2000" b="0" i="0" u="none" strike="noStrike" cap="none" normalizeH="0" baseline="0" dirty="0">
                          <a:ln>
                            <a:noFill/>
                          </a:ln>
                          <a:solidFill>
                            <a:srgbClr val="E3EFF8"/>
                          </a:solidFill>
                          <a:effectLst/>
                          <a:latin typeface="Calibri Light"/>
                          <a:cs typeface="Times New Roman" pitchFamily="18" charset="0"/>
                        </a:rPr>
                        <a:t> orang lain </a:t>
                      </a:r>
                      <a:r>
                        <a:rPr kumimoji="0" lang="en-US" sz="2000" b="0" i="0" u="none" strike="noStrike" cap="none" normalizeH="0" baseline="0" dirty="0" err="1">
                          <a:ln>
                            <a:noFill/>
                          </a:ln>
                          <a:solidFill>
                            <a:srgbClr val="E3EFF8"/>
                          </a:solidFill>
                          <a:effectLst/>
                          <a:latin typeface="Calibri Light"/>
                          <a:cs typeface="Times New Roman" pitchFamily="18" charset="0"/>
                        </a:rPr>
                        <a:t>tidaklah</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sopan</a:t>
                      </a:r>
                      <a:endParaRPr kumimoji="0" lang="en-US" sz="2000" b="0" i="0" u="none" strike="noStrike" cap="none" normalizeH="0" baseline="0" dirty="0">
                        <a:ln>
                          <a:noFill/>
                        </a:ln>
                        <a:solidFill>
                          <a:srgbClr val="E3EFF8"/>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Keuntungan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004992"/>
                          </a:solidFill>
                          <a:effectLst/>
                          <a:latin typeface="Calibri Light"/>
                          <a:cs typeface="Times New Roman" pitchFamily="18" charset="0"/>
                        </a:rPr>
                        <a:t>???</a:t>
                      </a:r>
                      <a:r>
                        <a:rPr kumimoji="0" lang="en-US" sz="2000" b="0" i="0" u="none" strike="noStrike" cap="none" normalizeH="0" baseline="0" dirty="0">
                          <a:ln>
                            <a:noFill/>
                          </a:ln>
                          <a:solidFill>
                            <a:srgbClr val="E3EFF8"/>
                          </a:solidFill>
                          <a:effectLst/>
                          <a:latin typeface="Calibri Light"/>
                          <a:cs typeface="Times New Roman" pitchFamily="18" charset="0"/>
                        </a:rPr>
                        <a:t> rasa </a:t>
                      </a:r>
                      <a:r>
                        <a:rPr kumimoji="0" lang="en-US" sz="2000" b="0" i="0" u="none" strike="noStrike" cap="none" normalizeH="0" baseline="0" dirty="0" err="1">
                          <a:ln>
                            <a:noFill/>
                          </a:ln>
                          <a:solidFill>
                            <a:srgbClr val="E3EFF8"/>
                          </a:solidFill>
                          <a:effectLst/>
                          <a:latin typeface="Calibri Light"/>
                          <a:cs typeface="Times New Roman" pitchFamily="18" charset="0"/>
                        </a:rPr>
                        <a:t>percaya</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diri</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tetap</a:t>
                      </a:r>
                      <a:r>
                        <a:rPr kumimoji="0" lang="en-US" sz="2000" b="0" i="0" u="none" strike="noStrike" cap="none" normalizeH="0" baseline="0" dirty="0">
                          <a:ln>
                            <a:noFill/>
                          </a:ln>
                          <a:solidFill>
                            <a:srgbClr val="E3EFF8"/>
                          </a:solidFill>
                          <a:effectLst/>
                          <a:latin typeface="Calibri Light"/>
                          <a:cs typeface="Times New Roman" pitchFamily="18" charset="0"/>
                        </a:rPr>
                        <a:t> </a:t>
                      </a:r>
                      <a:r>
                        <a:rPr kumimoji="0" lang="en-US" sz="2000" b="0" i="0" u="none" strike="noStrike" cap="none" normalizeH="0" baseline="0" dirty="0" err="1">
                          <a:ln>
                            <a:noFill/>
                          </a:ln>
                          <a:solidFill>
                            <a:srgbClr val="E3EFF8"/>
                          </a:solidFill>
                          <a:effectLst/>
                          <a:latin typeface="Calibri Light"/>
                          <a:cs typeface="Times New Roman" pitchFamily="18" charset="0"/>
                        </a:rPr>
                        <a:t>terjaga</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8"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9"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Seandainya kau bermain dengan baik, tentunya tim tidak akan mendapat tendangan gol.</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3584657665"/>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Menyalahkan</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diri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sendiri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err="1">
                          <a:ln>
                            <a:noFill/>
                          </a:ln>
                          <a:solidFill>
                            <a:srgbClr val="333333"/>
                          </a:solidFill>
                          <a:effectLst/>
                          <a:latin typeface="Calibri Light"/>
                          <a:cs typeface="Times New Roman" pitchFamily="18" charset="0"/>
                        </a:rPr>
                        <a:t>misalnya</a:t>
                      </a:r>
                      <a:r>
                        <a:rPr kumimoji="0" lang="en-US" sz="2000" b="0" i="0" u="none" strike="noStrike" cap="none" normalizeH="0" baseline="0">
                          <a:ln>
                            <a:noFill/>
                          </a:ln>
                          <a:solidFill>
                            <a:srgbClr val="333333"/>
                          </a:solidFill>
                          <a:effectLst/>
                          <a:latin typeface="Calibri Light"/>
                          <a:cs typeface="Times New Roman" pitchFamily="18" charset="0"/>
                        </a:rPr>
                        <a:t> “Ini </a:t>
                      </a:r>
                      <a:r>
                        <a:rPr kumimoji="0" lang="en-US" sz="2000" b="0" i="0" u="none" strike="noStrike" cap="none" normalizeH="0" baseline="0" dirty="0" err="1">
                          <a:ln>
                            <a:noFill/>
                          </a:ln>
                          <a:solidFill>
                            <a:srgbClr val="333333"/>
                          </a:solidFill>
                          <a:effectLst/>
                          <a:latin typeface="Calibri Light"/>
                          <a:cs typeface="Times New Roman" pitchFamily="18" charset="0"/>
                        </a:rPr>
                        <a:t>semua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kesalahan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minta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maaf</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penggemar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sepakbola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Kerugian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menurunkan</a:t>
                      </a:r>
                      <a:r>
                        <a:rPr kumimoji="0" lang="en-US" sz="2000" b="0" i="0" u="none" strike="noStrike" cap="none" normalizeH="0" baseline="0" dirty="0">
                          <a:ln>
                            <a:noFill/>
                          </a:ln>
                          <a:solidFill>
                            <a:srgbClr val="333333"/>
                          </a:solidFill>
                          <a:effectLst/>
                          <a:latin typeface="Calibri Light"/>
                          <a:cs typeface="Times New Roman" pitchFamily="18" charset="0"/>
                        </a:rPr>
                        <a:t> rasa </a:t>
                      </a:r>
                      <a:r>
                        <a:rPr kumimoji="0" lang="en-US" sz="2000" b="0" i="0" u="none" strike="noStrike" cap="none" normalizeH="0" baseline="0" dirty="0" err="1">
                          <a:ln>
                            <a:noFill/>
                          </a:ln>
                          <a:solidFill>
                            <a:srgbClr val="333333"/>
                          </a:solidFill>
                          <a:effectLst/>
                          <a:latin typeface="Calibri Light"/>
                          <a:cs typeface="Times New Roman" pitchFamily="18" charset="0"/>
                        </a:rPr>
                        <a:t>percaya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diri</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Keuntungan</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bersikap sportif </a:t>
                      </a:r>
                      <a:r>
                        <a:rPr kumimoji="0" lang="en-US" sz="2000" b="0" i="0" u="none" strike="noStrike" cap="none" normalizeH="0" baseline="0" dirty="0" err="1">
                          <a:ln>
                            <a:noFill/>
                          </a:ln>
                          <a:solidFill>
                            <a:srgbClr val="333333"/>
                          </a:solidFill>
                          <a:effectLst/>
                          <a:latin typeface="Calibri Light"/>
                          <a:cs typeface="Times New Roman" pitchFamily="18" charset="0"/>
                        </a:rPr>
                        <a:t>mengakui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kesalahan</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Menyalahkan</a:t>
                      </a:r>
                      <a:r>
                        <a:rPr kumimoji="0" lang="en-US" sz="2000" b="1" i="0" u="none" strike="noStrike" cap="none" normalizeH="0" baseline="0" dirty="0">
                          <a:ln>
                            <a:noFill/>
                          </a:ln>
                          <a:solidFill>
                            <a:srgbClr val="333333"/>
                          </a:solidFill>
                          <a:effectLst/>
                          <a:latin typeface="Calibri Light"/>
                          <a:cs typeface="Times New Roman" pitchFamily="18" charset="0"/>
                        </a:rPr>
                        <a:t> Orang lain/ </a:t>
                      </a:r>
                      <a:r>
                        <a:rPr kumimoji="0" lang="en-US" sz="2000" b="1" i="0" u="none" strike="noStrike" cap="none" normalizeH="0" baseline="0" dirty="0" err="1">
                          <a:ln>
                            <a:noFill/>
                          </a:ln>
                          <a:solidFill>
                            <a:srgbClr val="333333"/>
                          </a:solidFill>
                          <a:effectLst/>
                          <a:latin typeface="Calibri Light"/>
                          <a:cs typeface="Times New Roman" pitchFamily="18" charset="0"/>
                        </a:rPr>
                        <a:t>situasi</a:t>
                      </a:r>
                      <a:r>
                        <a:rPr kumimoji="0" lang="en-US" sz="2000" b="1" i="0" u="none" strike="noStrike" cap="none" normalizeH="0" baseline="0" dirty="0">
                          <a:ln>
                            <a:noFill/>
                          </a:ln>
                          <a:solidFill>
                            <a:srgbClr val="333333"/>
                          </a:solidFill>
                          <a:effectLst/>
                          <a:latin typeface="Calibri Light"/>
                          <a:cs typeface="Times New Roman" pitchFamily="18" charset="0"/>
                        </a:rPr>
                        <a:t> lain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misalnya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 “Bagaimana </a:t>
                      </a:r>
                      <a:r>
                        <a:rPr kumimoji="0" lang="en-US" sz="2000" b="0" i="0" u="none" strike="noStrike" cap="none" normalizeH="0" baseline="0" dirty="0" err="1">
                          <a:ln>
                            <a:noFill/>
                          </a:ln>
                          <a:solidFill>
                            <a:srgbClr val="333333"/>
                          </a:solidFill>
                          <a:effectLst/>
                          <a:latin typeface="Calibri Light"/>
                          <a:cs typeface="Times New Roman" pitchFamily="18" charset="0"/>
                        </a:rPr>
                        <a:t>sih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kipernya</a:t>
                      </a:r>
                      <a:r>
                        <a:rPr kumimoji="0" lang="en-US" sz="2000" b="0" i="0" u="none" strike="noStrike" cap="none" normalizeH="0" baseline="0">
                          <a:ln>
                            <a:noFill/>
                          </a:ln>
                          <a:solidFill>
                            <a:srgbClr val="333333"/>
                          </a:solidFill>
                          <a:effectLst/>
                          <a:latin typeface="Calibri Light"/>
                          <a:cs typeface="Times New Roman" pitchFamily="18" charset="0"/>
                        </a:rPr>
                        <a:t>?”; “Segala </a:t>
                      </a:r>
                      <a:r>
                        <a:rPr kumimoji="0" lang="en-US" sz="2000" b="0" i="0" u="none" strike="noStrike" cap="none" normalizeH="0" baseline="0" dirty="0" err="1">
                          <a:ln>
                            <a:noFill/>
                          </a:ln>
                          <a:solidFill>
                            <a:srgbClr val="333333"/>
                          </a:solidFill>
                          <a:effectLst/>
                          <a:latin typeface="Calibri Light"/>
                          <a:cs typeface="Times New Roman" pitchFamily="18" charset="0"/>
                        </a:rPr>
                        <a:t>sesuatu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terjadi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dalam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pertandingan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sepakbola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Kerugian</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melemparkan</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tanggung</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jawab</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ke</a:t>
                      </a:r>
                      <a:r>
                        <a:rPr kumimoji="0" lang="en-US" sz="2000" b="0" i="0" u="none" strike="noStrike" cap="none" normalizeH="0" baseline="0" dirty="0">
                          <a:ln>
                            <a:noFill/>
                          </a:ln>
                          <a:solidFill>
                            <a:srgbClr val="E3EFF8"/>
                          </a:solidFill>
                          <a:effectLst/>
                          <a:latin typeface="+mn-lt"/>
                          <a:cs typeface="Times New Roman" pitchFamily="18" charset="0"/>
                        </a:rPr>
                        <a:t> orang lain </a:t>
                      </a:r>
                      <a:r>
                        <a:rPr kumimoji="0" lang="en-US" sz="2000" b="0" i="0" u="none" strike="noStrike" cap="none" normalizeH="0" baseline="0" dirty="0" err="1">
                          <a:ln>
                            <a:noFill/>
                          </a:ln>
                          <a:solidFill>
                            <a:srgbClr val="E3EFF8"/>
                          </a:solidFill>
                          <a:effectLst/>
                          <a:latin typeface="+mn-lt"/>
                          <a:cs typeface="Times New Roman" pitchFamily="18" charset="0"/>
                        </a:rPr>
                        <a:t>tidaklah</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sopan</a:t>
                      </a:r>
                      <a:endParaRPr kumimoji="0" lang="en-US" sz="2000" b="0" i="0" u="none" strike="noStrike" cap="none" normalizeH="0" baseline="0" dirty="0">
                        <a:ln>
                          <a:noFill/>
                        </a:ln>
                        <a:solidFill>
                          <a:srgbClr val="E3EFF8"/>
                        </a:solidFill>
                        <a:effectLst/>
                        <a:latin typeface="+mn-l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mn-lt"/>
                          <a:cs typeface="Times New Roman" pitchFamily="18" charset="0"/>
                        </a:rPr>
                        <a:t>Keuntungan</a:t>
                      </a:r>
                      <a:r>
                        <a:rPr kumimoji="0" lang="en-US" sz="2000" b="1" i="0" u="none" strike="noStrike" cap="none" normalizeH="0" baseline="0" dirty="0">
                          <a:ln>
                            <a:noFill/>
                          </a:ln>
                          <a:solidFill>
                            <a:srgbClr val="333333"/>
                          </a:solidFill>
                          <a:effectLst/>
                          <a:latin typeface="+mn-lt"/>
                          <a:cs typeface="Times New Roman" pitchFamily="18" charset="0"/>
                        </a:rPr>
                        <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a:ln>
                            <a:noFill/>
                          </a:ln>
                          <a:solidFill>
                            <a:srgbClr val="004992"/>
                          </a:solidFill>
                          <a:effectLst/>
                          <a:latin typeface="+mn-lt"/>
                          <a:cs typeface="Times New Roman" pitchFamily="18" charset="0"/>
                        </a:rPr>
                        <a:t>???</a:t>
                      </a:r>
                      <a:r>
                        <a:rPr kumimoji="0" lang="en-US" sz="2000" b="0" i="0" u="none" strike="noStrike" cap="none" normalizeH="0" baseline="0" dirty="0">
                          <a:ln>
                            <a:noFill/>
                          </a:ln>
                          <a:solidFill>
                            <a:srgbClr val="E3EFF8"/>
                          </a:solidFill>
                          <a:effectLst/>
                          <a:latin typeface="+mn-lt"/>
                          <a:cs typeface="Times New Roman" pitchFamily="18" charset="0"/>
                        </a:rPr>
                        <a:t> rasa </a:t>
                      </a:r>
                      <a:r>
                        <a:rPr kumimoji="0" lang="en-US" sz="2000" b="0" i="0" u="none" strike="noStrike" cap="none" normalizeH="0" baseline="0" dirty="0" err="1">
                          <a:ln>
                            <a:noFill/>
                          </a:ln>
                          <a:solidFill>
                            <a:srgbClr val="E3EFF8"/>
                          </a:solidFill>
                          <a:effectLst/>
                          <a:latin typeface="+mn-lt"/>
                          <a:cs typeface="Times New Roman" pitchFamily="18" charset="0"/>
                        </a:rPr>
                        <a:t>percaya</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diri</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tetap</a:t>
                      </a:r>
                      <a:r>
                        <a:rPr kumimoji="0" lang="en-US" sz="2000" b="0" i="0" u="none" strike="noStrike" cap="none" normalizeH="0" baseline="0" dirty="0">
                          <a:ln>
                            <a:noFill/>
                          </a:ln>
                          <a:solidFill>
                            <a:srgbClr val="E3EFF8"/>
                          </a:solidFill>
                          <a:effectLst/>
                          <a:latin typeface="+mn-lt"/>
                          <a:cs typeface="Times New Roman" pitchFamily="18" charset="0"/>
                        </a:rPr>
                        <a:t> </a:t>
                      </a:r>
                      <a:r>
                        <a:rPr kumimoji="0" lang="en-US" sz="2000" b="0" i="0" u="none" strike="noStrike" cap="none" normalizeH="0" baseline="0" dirty="0" err="1">
                          <a:ln>
                            <a:noFill/>
                          </a:ln>
                          <a:solidFill>
                            <a:srgbClr val="E3EFF8"/>
                          </a:solidFill>
                          <a:effectLst/>
                          <a:latin typeface="+mn-lt"/>
                          <a:cs typeface="Times New Roman" pitchFamily="18" charset="0"/>
                        </a:rPr>
                        <a:t>terjaga</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8"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9"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Seandainya kau bermain dengan baik, tentunya tim tidak akan mendapat tendangan gol.</a:t>
            </a:r>
            <a:endParaRPr lang="en-CA" altLang="de-DE" sz="1600" dirty="0">
              <a:latin typeface="Calibri Light"/>
            </a:endParaRPr>
          </a:p>
        </p:txBody>
      </p:sp>
    </p:spTree>
    <p:extLst>
      <p:ext uri="{BB962C8B-B14F-4D97-AF65-F5344CB8AC3E}">
        <p14:creationId xmlns:p14="http://schemas.microsoft.com/office/powerpoint/2010/main" val="1064407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graphicFrame>
        <p:nvGraphicFramePr>
          <p:cNvPr id="7" name="Group 2"/>
          <p:cNvGraphicFramePr>
            <a:graphicFrameLocks noGrp="1"/>
          </p:cNvGraphicFramePr>
          <p:nvPr>
            <p:extLst>
              <p:ext uri="{D42A27DB-BD31-4B8C-83A1-F6EECF244321}">
                <p14:modId xmlns:p14="http://schemas.microsoft.com/office/powerpoint/2010/main" val="47368669"/>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Menyalahkan</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diri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sendiri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err="1">
                          <a:ln>
                            <a:noFill/>
                          </a:ln>
                          <a:solidFill>
                            <a:srgbClr val="333333"/>
                          </a:solidFill>
                          <a:effectLst/>
                          <a:latin typeface="Calibri Light"/>
                          <a:cs typeface="Times New Roman" pitchFamily="18" charset="0"/>
                        </a:rPr>
                        <a:t>misalnya</a:t>
                      </a:r>
                      <a:r>
                        <a:rPr kumimoji="0" lang="en-US" sz="2000" b="0" i="0" u="none" strike="noStrike" cap="none" normalizeH="0" baseline="0">
                          <a:ln>
                            <a:noFill/>
                          </a:ln>
                          <a:solidFill>
                            <a:srgbClr val="333333"/>
                          </a:solidFill>
                          <a:effectLst/>
                          <a:latin typeface="Calibri Light"/>
                          <a:cs typeface="Times New Roman" pitchFamily="18" charset="0"/>
                        </a:rPr>
                        <a:t> “Ini </a:t>
                      </a:r>
                      <a:r>
                        <a:rPr kumimoji="0" lang="en-US" sz="2000" b="0" i="0" u="none" strike="noStrike" cap="none" normalizeH="0" baseline="0" dirty="0" err="1">
                          <a:ln>
                            <a:noFill/>
                          </a:ln>
                          <a:solidFill>
                            <a:srgbClr val="333333"/>
                          </a:solidFill>
                          <a:effectLst/>
                          <a:latin typeface="Calibri Light"/>
                          <a:cs typeface="Times New Roman" pitchFamily="18" charset="0"/>
                        </a:rPr>
                        <a:t>semua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kesalahan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minta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maaf</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penggemar</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sepakbola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Kerugian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menurunkan</a:t>
                      </a:r>
                      <a:r>
                        <a:rPr kumimoji="0" lang="en-US" sz="2000" b="0" i="0" u="none" strike="noStrike" cap="none" normalizeH="0" baseline="0" dirty="0">
                          <a:ln>
                            <a:noFill/>
                          </a:ln>
                          <a:solidFill>
                            <a:srgbClr val="333333"/>
                          </a:solidFill>
                          <a:effectLst/>
                          <a:latin typeface="Calibri Light"/>
                          <a:cs typeface="Times New Roman" pitchFamily="18" charset="0"/>
                        </a:rPr>
                        <a:t> rasa </a:t>
                      </a:r>
                      <a:r>
                        <a:rPr kumimoji="0" lang="en-US" sz="2000" b="0" i="0" u="none" strike="noStrike" cap="none" normalizeH="0" baseline="0" dirty="0" err="1">
                          <a:ln>
                            <a:noFill/>
                          </a:ln>
                          <a:solidFill>
                            <a:srgbClr val="333333"/>
                          </a:solidFill>
                          <a:effectLst/>
                          <a:latin typeface="Calibri Light"/>
                          <a:cs typeface="Times New Roman" pitchFamily="18" charset="0"/>
                        </a:rPr>
                        <a:t>percaya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diri</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Keuntungan</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bersikap sportif </a:t>
                      </a:r>
                      <a:r>
                        <a:rPr kumimoji="0" lang="en-US" sz="2000" b="0" i="0" u="none" strike="noStrike" cap="none" normalizeH="0" baseline="0" dirty="0" err="1">
                          <a:ln>
                            <a:noFill/>
                          </a:ln>
                          <a:solidFill>
                            <a:srgbClr val="333333"/>
                          </a:solidFill>
                          <a:effectLst/>
                          <a:latin typeface="Calibri Light"/>
                          <a:cs typeface="Times New Roman" pitchFamily="18" charset="0"/>
                        </a:rPr>
                        <a:t>mengakui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kesalahan</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Menyalahkan</a:t>
                      </a:r>
                      <a:r>
                        <a:rPr kumimoji="0" lang="en-US" sz="2000" b="1" i="0" u="none" strike="noStrike" cap="none" normalizeH="0" baseline="0" dirty="0">
                          <a:ln>
                            <a:noFill/>
                          </a:ln>
                          <a:solidFill>
                            <a:srgbClr val="333333"/>
                          </a:solidFill>
                          <a:effectLst/>
                          <a:latin typeface="Calibri Light"/>
                          <a:cs typeface="Times New Roman" pitchFamily="18" charset="0"/>
                        </a:rPr>
                        <a:t> Orang lain/ </a:t>
                      </a:r>
                      <a:r>
                        <a:rPr kumimoji="0" lang="en-US" sz="2000" b="1" i="0" u="none" strike="noStrike" cap="none" normalizeH="0" baseline="0" dirty="0" err="1">
                          <a:ln>
                            <a:noFill/>
                          </a:ln>
                          <a:solidFill>
                            <a:srgbClr val="333333"/>
                          </a:solidFill>
                          <a:effectLst/>
                          <a:latin typeface="Calibri Light"/>
                          <a:cs typeface="Times New Roman" pitchFamily="18" charset="0"/>
                        </a:rPr>
                        <a:t>situasi</a:t>
                      </a:r>
                      <a:r>
                        <a:rPr kumimoji="0" lang="en-US" sz="2000" b="1" i="0" u="none" strike="noStrike" cap="none" normalizeH="0" baseline="0" dirty="0">
                          <a:ln>
                            <a:noFill/>
                          </a:ln>
                          <a:solidFill>
                            <a:srgbClr val="333333"/>
                          </a:solidFill>
                          <a:effectLst/>
                          <a:latin typeface="Calibri Light"/>
                          <a:cs typeface="Times New Roman" pitchFamily="18" charset="0"/>
                        </a:rPr>
                        <a:t> lain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misalnya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333333"/>
                          </a:solidFill>
                          <a:effectLst/>
                          <a:latin typeface="Calibri Light"/>
                          <a:cs typeface="Times New Roman" pitchFamily="18" charset="0"/>
                        </a:rPr>
                        <a:t>. “Bagaimana </a:t>
                      </a:r>
                      <a:r>
                        <a:rPr kumimoji="0" lang="en-US" sz="2000" b="0" i="0" u="none" strike="noStrike" cap="none" normalizeH="0" baseline="0" dirty="0" err="1">
                          <a:ln>
                            <a:noFill/>
                          </a:ln>
                          <a:solidFill>
                            <a:srgbClr val="333333"/>
                          </a:solidFill>
                          <a:effectLst/>
                          <a:latin typeface="Calibri Light"/>
                          <a:cs typeface="Times New Roman" pitchFamily="18" charset="0"/>
                        </a:rPr>
                        <a:t>sih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kipernya</a:t>
                      </a:r>
                      <a:r>
                        <a:rPr kumimoji="0" lang="en-US" sz="2000" b="0" i="0" u="none" strike="noStrike" cap="none" normalizeH="0" baseline="0">
                          <a:ln>
                            <a:noFill/>
                          </a:ln>
                          <a:solidFill>
                            <a:srgbClr val="333333"/>
                          </a:solidFill>
                          <a:effectLst/>
                          <a:latin typeface="Calibri Light"/>
                          <a:cs typeface="Times New Roman" pitchFamily="18" charset="0"/>
                        </a:rPr>
                        <a:t>?”; “Segala </a:t>
                      </a:r>
                      <a:r>
                        <a:rPr kumimoji="0" lang="en-US" sz="2000" b="0" i="0" u="none" strike="noStrike" cap="none" normalizeH="0" baseline="0" dirty="0" err="1">
                          <a:ln>
                            <a:noFill/>
                          </a:ln>
                          <a:solidFill>
                            <a:srgbClr val="333333"/>
                          </a:solidFill>
                          <a:effectLst/>
                          <a:latin typeface="Calibri Light"/>
                          <a:cs typeface="Times New Roman" pitchFamily="18" charset="0"/>
                        </a:rPr>
                        <a:t>sesuatu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bisa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terjadi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dalam</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pertandingan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sepakbola</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Kerugian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melemparkan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tanggung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jawab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a:t>
                      </a:r>
                      <a:r>
                        <a:rPr kumimoji="0" lang="en-US" sz="2000" b="0" i="0" u="none" strike="noStrike" cap="none" normalizeH="0" baseline="0" dirty="0">
                          <a:ln>
                            <a:noFill/>
                          </a:ln>
                          <a:solidFill>
                            <a:srgbClr val="333333"/>
                          </a:solidFill>
                          <a:effectLst/>
                          <a:latin typeface="Calibri Light"/>
                          <a:cs typeface="Times New Roman" pitchFamily="18" charset="0"/>
                        </a:rPr>
                        <a:t> orang lain </a:t>
                      </a:r>
                      <a:r>
                        <a:rPr kumimoji="0" lang="en-US" sz="2000" b="0" i="0" u="none" strike="noStrike" cap="none" normalizeH="0" baseline="0" dirty="0" err="1">
                          <a:ln>
                            <a:noFill/>
                          </a:ln>
                          <a:solidFill>
                            <a:srgbClr val="333333"/>
                          </a:solidFill>
                          <a:effectLst/>
                          <a:latin typeface="Calibri Light"/>
                          <a:cs typeface="Times New Roman" pitchFamily="18" charset="0"/>
                        </a:rPr>
                        <a:t>tidaklah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sopan</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Keuntungan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rasa </a:t>
                      </a:r>
                      <a:r>
                        <a:rPr kumimoji="0" lang="en-US" sz="2000" b="0" i="0" u="none" strike="noStrike" cap="none" normalizeH="0" baseline="0" dirty="0" err="1">
                          <a:ln>
                            <a:noFill/>
                          </a:ln>
                          <a:solidFill>
                            <a:srgbClr val="333333"/>
                          </a:solidFill>
                          <a:effectLst/>
                          <a:latin typeface="Calibri Light"/>
                          <a:cs typeface="Times New Roman" pitchFamily="18" charset="0"/>
                        </a:rPr>
                        <a:t>percaya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tetap</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terjaga</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8"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9"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Seandainya kau bermain dengan baik, tentunya tim tidak akan mendapat tendangan gol.</a:t>
            </a:r>
            <a:endParaRPr lang="en-CA" altLang="de-DE" sz="1600" dirty="0">
              <a:latin typeface="Calibri Light"/>
            </a:endParaRPr>
          </a:p>
        </p:txBody>
      </p:sp>
    </p:spTree>
    <p:extLst>
      <p:ext uri="{BB962C8B-B14F-4D97-AF65-F5344CB8AC3E}">
        <p14:creationId xmlns:p14="http://schemas.microsoft.com/office/powerpoint/2010/main" val="2697392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999271366"/>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Respon yang lebih seimbang (misalkan mengkombinasikan penyebab dari orang lain / situasi lain; memberi penjelasan lain yang berbeda):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9"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0"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Seandainya kau bermain dengan baik, tentunya tim tidak akan mendapat tendangan gol.</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graphicFrame>
        <p:nvGraphicFramePr>
          <p:cNvPr id="8" name="Group 38"/>
          <p:cNvGraphicFramePr>
            <a:graphicFrameLocks noGrp="1"/>
          </p:cNvGraphicFramePr>
          <p:nvPr>
            <p:extLst>
              <p:ext uri="{D42A27DB-BD31-4B8C-83A1-F6EECF244321}">
                <p14:modId xmlns:p14="http://schemas.microsoft.com/office/powerpoint/2010/main" val="487362332"/>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Respon</a:t>
                      </a:r>
                      <a:r>
                        <a:rPr kumimoji="0" lang="en-US" sz="2000" b="0" i="0" u="none" strike="noStrike" cap="none" normalizeH="0" baseline="0" dirty="0">
                          <a:ln>
                            <a:noFill/>
                          </a:ln>
                          <a:solidFill>
                            <a:srgbClr val="333333"/>
                          </a:solidFill>
                          <a:effectLst/>
                          <a:latin typeface="Calibri Light"/>
                          <a:cs typeface="Times New Roman" pitchFamily="18" charset="0"/>
                        </a:rPr>
                        <a:t> yang </a:t>
                      </a:r>
                      <a:r>
                        <a:rPr kumimoji="0" lang="en-US" sz="2000" b="0" i="0" u="none" strike="noStrike" cap="none" normalizeH="0" baseline="0" dirty="0" err="1">
                          <a:ln>
                            <a:noFill/>
                          </a:ln>
                          <a:solidFill>
                            <a:srgbClr val="333333"/>
                          </a:solidFill>
                          <a:effectLst/>
                          <a:latin typeface="Calibri Light"/>
                          <a:cs typeface="Times New Roman" pitchFamily="18" charset="0"/>
                        </a:rPr>
                        <a:t>lebih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seimbang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misalkan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mengkombinasikan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penyebab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dari</a:t>
                      </a:r>
                      <a:r>
                        <a:rPr kumimoji="0" lang="en-US" sz="2000" b="0" i="0" u="none" strike="noStrike" cap="none" normalizeH="0" baseline="0" dirty="0">
                          <a:ln>
                            <a:noFill/>
                          </a:ln>
                          <a:solidFill>
                            <a:srgbClr val="333333"/>
                          </a:solidFill>
                          <a:effectLst/>
                          <a:latin typeface="Calibri Light"/>
                          <a:cs typeface="Times New Roman" pitchFamily="18" charset="0"/>
                        </a:rPr>
                        <a:t> orang lain / </a:t>
                      </a:r>
                      <a:r>
                        <a:rPr kumimoji="0" lang="en-US" sz="2000" b="0" i="0" u="none" strike="noStrike" cap="none" normalizeH="0" baseline="0" dirty="0" err="1">
                          <a:ln>
                            <a:noFill/>
                          </a:ln>
                          <a:solidFill>
                            <a:srgbClr val="333333"/>
                          </a:solidFill>
                          <a:effectLst/>
                          <a:latin typeface="Calibri Light"/>
                          <a:cs typeface="Times New Roman" pitchFamily="18" charset="0"/>
                        </a:rPr>
                        <a:t>situasi</a:t>
                      </a:r>
                      <a:r>
                        <a:rPr kumimoji="0" lang="en-US" sz="2000" b="0" i="0" u="none" strike="noStrike" cap="none" normalizeH="0" baseline="0" dirty="0">
                          <a:ln>
                            <a:noFill/>
                          </a:ln>
                          <a:solidFill>
                            <a:srgbClr val="333333"/>
                          </a:solidFill>
                          <a:effectLst/>
                          <a:latin typeface="Calibri Light"/>
                          <a:cs typeface="Times New Roman" pitchFamily="18" charset="0"/>
                        </a:rPr>
                        <a:t> lain; </a:t>
                      </a:r>
                      <a:r>
                        <a:rPr kumimoji="0" lang="en-US" sz="2000" b="0" i="0" u="none" strike="noStrike" cap="none" normalizeH="0" baseline="0" dirty="0" err="1">
                          <a:ln>
                            <a:noFill/>
                          </a:ln>
                          <a:solidFill>
                            <a:srgbClr val="333333"/>
                          </a:solidFill>
                          <a:effectLst/>
                          <a:latin typeface="Calibri Light"/>
                          <a:cs typeface="Times New Roman" pitchFamily="18" charset="0"/>
                        </a:rPr>
                        <a:t>memberi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penjelasan</a:t>
                      </a:r>
                      <a:r>
                        <a:rPr kumimoji="0" lang="en-US" sz="2000" b="0" i="0" u="none" strike="noStrike" cap="none" normalizeH="0" baseline="0" dirty="0">
                          <a:ln>
                            <a:noFill/>
                          </a:ln>
                          <a:solidFill>
                            <a:srgbClr val="333333"/>
                          </a:solidFill>
                          <a:effectLst/>
                          <a:latin typeface="Calibri Light"/>
                          <a:cs typeface="Times New Roman" pitchFamily="18" charset="0"/>
                        </a:rPr>
                        <a:t> lain yang </a:t>
                      </a:r>
                      <a:r>
                        <a:rPr kumimoji="0" lang="en-US" sz="2000" b="0" i="0" u="none" strike="noStrike" cap="none" normalizeH="0" baseline="0" dirty="0" err="1">
                          <a:ln>
                            <a:noFill/>
                          </a:ln>
                          <a:solidFill>
                            <a:srgbClr val="333333"/>
                          </a:solidFill>
                          <a:effectLst/>
                          <a:latin typeface="Calibri Light"/>
                          <a:cs typeface="Times New Roman" pitchFamily="18" charset="0"/>
                        </a:rPr>
                        <a:t>berbeda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cs typeface="Times New Roman" pitchFamily="18" charset="0"/>
                        </a:rPr>
                        <a:t>“Penampilanku </a:t>
                      </a:r>
                      <a:r>
                        <a:rPr kumimoji="0" lang="en-US" sz="2000" b="0" i="0" u="none" strike="noStrike" cap="none" normalizeH="0" baseline="0" dirty="0" err="1">
                          <a:ln>
                            <a:noFill/>
                          </a:ln>
                          <a:solidFill>
                            <a:srgbClr val="333333"/>
                          </a:solidFill>
                          <a:effectLst/>
                          <a:latin typeface="+mn-lt"/>
                          <a:cs typeface="Times New Roman" pitchFamily="18" charset="0"/>
                        </a:rPr>
                        <a:t>kurang</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baik</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dalam</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pertandingan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ini</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tapi</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aku</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akan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memperbaikinya</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lagi</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nanti</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Ingat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saya</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pernah</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menahan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serangan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gol</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terbaik</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dari</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err="1">
                          <a:ln>
                            <a:noFill/>
                          </a:ln>
                          <a:solidFill>
                            <a:srgbClr val="333333"/>
                          </a:solidFill>
                          <a:effectLst/>
                          <a:latin typeface="+mn-lt"/>
                          <a:cs typeface="Times New Roman" pitchFamily="18" charset="0"/>
                        </a:rPr>
                        <a:t>mereka</a:t>
                      </a:r>
                      <a:r>
                        <a:rPr kumimoji="0" lang="en-US" sz="2000" b="0" i="0" u="none" strike="noStrike" cap="none" normalizeH="0" baseline="0">
                          <a:ln>
                            <a:noFill/>
                          </a:ln>
                          <a:solidFill>
                            <a:srgbClr val="333333"/>
                          </a:solidFill>
                          <a:effectLst/>
                          <a:latin typeface="+mn-lt"/>
                          <a:cs typeface="Times New Roman" pitchFamily="18" charset="0"/>
                        </a:rPr>
                        <a:t>.”</a:t>
                      </a:r>
                      <a:endParaRPr kumimoji="0" lang="en-US" sz="2000" b="0" i="0" u="none" strike="noStrike" cap="none" normalizeH="0" baseline="0" dirty="0">
                        <a:ln>
                          <a:noFill/>
                        </a:ln>
                        <a:solidFill>
                          <a:srgbClr val="333333"/>
                        </a:solidFill>
                        <a:effectLst/>
                        <a:latin typeface="+mn-lt"/>
                        <a:cs typeface="Times New Roman" pitchFamily="18" charset="0"/>
                      </a:endParaRP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cs typeface="Times New Roman" pitchFamily="18" charset="0"/>
                        </a:rPr>
                        <a:t>“Suatu </a:t>
                      </a:r>
                      <a:r>
                        <a:rPr kumimoji="0" lang="en-US" sz="2000" b="0" i="0" u="none" strike="noStrike" cap="none" normalizeH="0" baseline="0" dirty="0" err="1">
                          <a:ln>
                            <a:noFill/>
                          </a:ln>
                          <a:solidFill>
                            <a:srgbClr val="333333"/>
                          </a:solidFill>
                          <a:effectLst/>
                          <a:latin typeface="+mn-lt"/>
                          <a:cs typeface="Times New Roman" pitchFamily="18" charset="0"/>
                        </a:rPr>
                        <a:t>hari</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saya</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dan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tim</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akan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bermain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dengan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lebih</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baik</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dan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berharap</a:t>
                      </a:r>
                      <a:r>
                        <a:rPr kumimoji="0" lang="en-US" sz="2000" b="0" i="0" u="none" strike="noStrike" cap="none" normalizeH="0" baseline="0" dirty="0">
                          <a:ln>
                            <a:noFill/>
                          </a:ln>
                          <a:solidFill>
                            <a:srgbClr val="333333"/>
                          </a:solidFill>
                          <a:effectLst/>
                          <a:latin typeface="+mn-lt"/>
                          <a:cs typeface="Times New Roman" pitchFamily="18" charset="0"/>
                        </a:rPr>
                        <a:t> kami </a:t>
                      </a:r>
                      <a:r>
                        <a:rPr kumimoji="0" lang="en-US" sz="2000" b="0" i="0" u="none" strike="noStrike" cap="none" normalizeH="0" baseline="0" dirty="0" err="1">
                          <a:ln>
                            <a:noFill/>
                          </a:ln>
                          <a:solidFill>
                            <a:srgbClr val="333333"/>
                          </a:solidFill>
                          <a:effectLst/>
                          <a:latin typeface="+mn-lt"/>
                          <a:cs typeface="Times New Roman" pitchFamily="18" charset="0"/>
                        </a:rPr>
                        <a:t>dapat</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dirty="0" err="1">
                          <a:ln>
                            <a:noFill/>
                          </a:ln>
                          <a:solidFill>
                            <a:srgbClr val="333333"/>
                          </a:solidFill>
                          <a:effectLst/>
                          <a:latin typeface="+mn-lt"/>
                          <a:cs typeface="Times New Roman" pitchFamily="18" charset="0"/>
                        </a:rPr>
                        <a:t>memenangkan</a:t>
                      </a:r>
                      <a:r>
                        <a:rPr kumimoji="0" lang="en-US" sz="2000" b="0" i="0" u="none" strike="noStrike" cap="none" normalizeH="0" baseline="0" dirty="0">
                          <a:ln>
                            <a:noFill/>
                          </a:ln>
                          <a:solidFill>
                            <a:srgbClr val="333333"/>
                          </a:solidFill>
                          <a:effectLst/>
                          <a:latin typeface="+mn-lt"/>
                          <a:cs typeface="Times New Roman" pitchFamily="18" charset="0"/>
                        </a:rPr>
                        <a:t> </a:t>
                      </a:r>
                      <a:r>
                        <a:rPr kumimoji="0" lang="en-US" sz="2000" b="0" i="0" u="none" strike="noStrike" cap="none" normalizeH="0" baseline="0" err="1">
                          <a:ln>
                            <a:noFill/>
                          </a:ln>
                          <a:solidFill>
                            <a:srgbClr val="333333"/>
                          </a:solidFill>
                          <a:effectLst/>
                          <a:latin typeface="+mn-lt"/>
                          <a:cs typeface="Times New Roman" pitchFamily="18" charset="0"/>
                        </a:rPr>
                        <a:t>pertandingan</a:t>
                      </a:r>
                      <a:r>
                        <a:rPr kumimoji="0" lang="en-US" sz="2000" b="0" i="0" u="none" strike="noStrike" cap="none" normalizeH="0" baseline="0">
                          <a:ln>
                            <a:noFill/>
                          </a:ln>
                          <a:solidFill>
                            <a:srgbClr val="333333"/>
                          </a:solidFill>
                          <a:effectLst/>
                          <a:latin typeface="+mn-lt"/>
                          <a:cs typeface="Times New Roman" pitchFamily="18" charset="0"/>
                        </a:rPr>
                        <a:t>.”</a:t>
                      </a:r>
                      <a:endParaRPr kumimoji="0" lang="en-US" sz="2000" b="0" i="0" u="none" strike="noStrike" cap="none" normalizeH="0" baseline="0" dirty="0">
                        <a:ln>
                          <a:noFill/>
                        </a:ln>
                        <a:solidFill>
                          <a:srgbClr val="333333"/>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9"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0"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600">
                <a:latin typeface="Calibri Light"/>
              </a:rPr>
              <a:t>Seandainya kau bermain dengan baik, tentunya tim tidak akan mendapat tendangan gol.</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677459777"/>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Atribut</a:t>
                      </a:r>
                      <a:r>
                        <a:rPr kumimoji="0" lang="en-US" sz="2000" b="1" i="0" u="none" strike="noStrike" cap="none" normalizeH="0" baseline="0" dirty="0">
                          <a:ln>
                            <a:noFill/>
                          </a:ln>
                          <a:solidFill>
                            <a:srgbClr val="333333"/>
                          </a:solidFill>
                          <a:effectLst/>
                          <a:latin typeface="Calibri Light"/>
                          <a:cs typeface="Times New Roman" pitchFamily="18" charset="0"/>
                        </a:rPr>
                        <a:t>/label </a:t>
                      </a:r>
                      <a:r>
                        <a:rPr kumimoji="0" lang="en-US" sz="2000" b="1" i="0" u="none" strike="noStrike" cap="none" normalizeH="0" baseline="0" dirty="0" err="1">
                          <a:ln>
                            <a:noFill/>
                          </a:ln>
                          <a:solidFill>
                            <a:srgbClr val="333333"/>
                          </a:solidFill>
                          <a:effectLst/>
                          <a:latin typeface="Calibri Light"/>
                          <a:cs typeface="Times New Roman" pitchFamily="18" charset="0"/>
                        </a:rPr>
                        <a:t>pada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diri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sendiri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err="1">
                          <a:ln>
                            <a:noFill/>
                          </a:ln>
                          <a:solidFill>
                            <a:srgbClr val="333333"/>
                          </a:solidFill>
                          <a:effectLst/>
                          <a:latin typeface="Calibri Light"/>
                          <a:cs typeface="Times New Roman" pitchFamily="18" charset="0"/>
                        </a:rPr>
                        <a:t>misalnya</a:t>
                      </a:r>
                      <a:r>
                        <a:rPr kumimoji="0" lang="en-US" sz="2000" b="0" i="0" u="none" strike="noStrike" cap="none" normalizeH="0" baseline="0">
                          <a:ln>
                            <a:noFill/>
                          </a:ln>
                          <a:solidFill>
                            <a:srgbClr val="333333"/>
                          </a:solidFill>
                          <a:effectLst/>
                          <a:latin typeface="Calibri Light"/>
                          <a:cs typeface="Times New Roman" pitchFamily="18" charset="0"/>
                        </a:rPr>
                        <a:t> “Seperti </a:t>
                      </a:r>
                      <a:r>
                        <a:rPr kumimoji="0" lang="en-US" sz="2000" b="0" i="0" u="none" strike="noStrike" cap="none" normalizeH="0" baseline="0" dirty="0">
                          <a:ln>
                            <a:noFill/>
                          </a:ln>
                          <a:solidFill>
                            <a:srgbClr val="333333"/>
                          </a:solidFill>
                          <a:effectLst/>
                          <a:latin typeface="Calibri Light"/>
                          <a:cs typeface="Times New Roman" pitchFamily="18" charset="0"/>
                        </a:rPr>
                        <a:t>yang </a:t>
                      </a:r>
                      <a:r>
                        <a:rPr kumimoji="0" lang="en-US" sz="2000" b="0" i="0" u="none" strike="noStrike" cap="none" normalizeH="0" baseline="0" dirty="0" err="1">
                          <a:ln>
                            <a:noFill/>
                          </a:ln>
                          <a:solidFill>
                            <a:srgbClr val="333333"/>
                          </a:solidFill>
                          <a:effectLst/>
                          <a:latin typeface="Calibri Light"/>
                          <a:cs typeface="Times New Roman" pitchFamily="18" charset="0"/>
                        </a:rPr>
                        <a:t>pernah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katakan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sebelumnya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memang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berbakat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Kerugian</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terlihat</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bersikap</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arogan</a:t>
                      </a:r>
                      <a:endParaRPr kumimoji="0" lang="en-US" sz="2000" b="0" i="0" u="none" strike="noStrike" cap="none" normalizeH="0" baseline="0" dirty="0">
                        <a:ln>
                          <a:noFill/>
                        </a:ln>
                        <a:solidFill>
                          <a:srgbClr val="FFFFFF"/>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err="1">
                          <a:ln>
                            <a:noFill/>
                          </a:ln>
                          <a:solidFill>
                            <a:srgbClr val="333333"/>
                          </a:solidFill>
                          <a:effectLst/>
                          <a:latin typeface="Calibri Light"/>
                          <a:cs typeface="Times New Roman" pitchFamily="18" charset="0"/>
                        </a:rPr>
                        <a:t>Keuntungan</a:t>
                      </a:r>
                      <a:r>
                        <a:rPr kumimoji="0" lang="en-US" sz="2000" b="1" i="0" u="none" strike="noStrike" cap="none" normalizeH="0" baseline="0">
                          <a:ln>
                            <a:noFill/>
                          </a:ln>
                          <a:solidFill>
                            <a:srgbClr val="333333"/>
                          </a:solidFill>
                          <a:effectLst/>
                          <a:latin typeface="Calibri Light"/>
                          <a:cs typeface="Times New Roman" pitchFamily="18" charset="0"/>
                        </a:rPr>
                        <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a:ln>
                            <a:noFill/>
                          </a:ln>
                          <a:solidFill>
                            <a:srgbClr val="004992"/>
                          </a:solidFill>
                          <a:effectLst/>
                          <a:latin typeface="Calibri Light"/>
                          <a:cs typeface="Times New Roman" pitchFamily="18" charset="0"/>
                        </a:rPr>
                        <a:t>???</a:t>
                      </a:r>
                      <a:r>
                        <a:rPr kumimoji="0" lang="en-US" sz="2000" b="0" i="0" u="none" strike="noStrike" cap="none" normalizeH="0" baseline="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harga</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diri</a:t>
                      </a:r>
                      <a:r>
                        <a:rPr kumimoji="0" lang="en-US" sz="2000" b="0" i="0" u="none" strike="noStrike" cap="none" normalizeH="0" baseline="0" dirty="0">
                          <a:ln>
                            <a:noFill/>
                          </a:ln>
                          <a:solidFill>
                            <a:srgbClr val="FFFFFF"/>
                          </a:solidFill>
                          <a:effectLst/>
                          <a:latin typeface="Calibri Light"/>
                          <a:cs typeface="Times New Roman" pitchFamily="18" charset="0"/>
                        </a:rPr>
                        <a:t> </a:t>
                      </a:r>
                      <a:r>
                        <a:rPr kumimoji="0" lang="en-US" sz="2000" b="0" i="0" u="none" strike="noStrike" cap="none" normalizeH="0" baseline="0" dirty="0" err="1">
                          <a:ln>
                            <a:noFill/>
                          </a:ln>
                          <a:solidFill>
                            <a:srgbClr val="FFFFFF"/>
                          </a:solidFill>
                          <a:effectLst/>
                          <a:latin typeface="Calibri Light"/>
                          <a:cs typeface="Times New Roman" pitchFamily="18" charset="0"/>
                        </a:rPr>
                        <a:t>meningkat</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Atribut</a:t>
                      </a:r>
                      <a:r>
                        <a:rPr kumimoji="0" lang="en-US" sz="2000" b="1" i="0" u="none" strike="noStrike" cap="none" normalizeH="0" baseline="0" dirty="0">
                          <a:ln>
                            <a:noFill/>
                          </a:ln>
                          <a:solidFill>
                            <a:srgbClr val="333333"/>
                          </a:solidFill>
                          <a:effectLst/>
                          <a:latin typeface="Calibri Light"/>
                          <a:cs typeface="Times New Roman" pitchFamily="18" charset="0"/>
                        </a:rPr>
                        <a:t>/label </a:t>
                      </a:r>
                      <a:r>
                        <a:rPr kumimoji="0" lang="en-US" sz="2000" b="1" i="0" u="none" strike="noStrike" cap="none" normalizeH="0" baseline="0" dirty="0" err="1">
                          <a:ln>
                            <a:noFill/>
                          </a:ln>
                          <a:solidFill>
                            <a:srgbClr val="333333"/>
                          </a:solidFill>
                          <a:effectLst/>
                          <a:latin typeface="Calibri Light"/>
                          <a:cs typeface="Times New Roman" pitchFamily="18" charset="0"/>
                        </a:rPr>
                        <a:t>pada</a:t>
                      </a:r>
                      <a:r>
                        <a:rPr kumimoji="0" lang="en-US" sz="2000" b="1" i="0" u="none" strike="noStrike" cap="none" normalizeH="0" baseline="0" dirty="0">
                          <a:ln>
                            <a:noFill/>
                          </a:ln>
                          <a:solidFill>
                            <a:srgbClr val="333333"/>
                          </a:solidFill>
                          <a:effectLst/>
                          <a:latin typeface="Calibri Light"/>
                          <a:cs typeface="Times New Roman" pitchFamily="18" charset="0"/>
                        </a:rPr>
                        <a:t> Orang lain/ </a:t>
                      </a:r>
                      <a:r>
                        <a:rPr kumimoji="0" lang="en-US" sz="2000" b="1" i="0" u="none" strike="noStrike" cap="none" normalizeH="0" baseline="0" dirty="0" err="1">
                          <a:ln>
                            <a:noFill/>
                          </a:ln>
                          <a:solidFill>
                            <a:srgbClr val="333333"/>
                          </a:solidFill>
                          <a:effectLst/>
                          <a:latin typeface="Calibri Light"/>
                          <a:cs typeface="Times New Roman" pitchFamily="18" charset="0"/>
                        </a:rPr>
                        <a:t>situasi</a:t>
                      </a:r>
                      <a:r>
                        <a:rPr kumimoji="0" lang="en-US" sz="2000" b="1" i="0" u="none" strike="noStrike" cap="none" normalizeH="0" baseline="0" dirty="0">
                          <a:ln>
                            <a:noFill/>
                          </a:ln>
                          <a:solidFill>
                            <a:srgbClr val="333333"/>
                          </a:solidFill>
                          <a:effectLst/>
                          <a:latin typeface="Calibri Light"/>
                          <a:cs typeface="Times New Roman" pitchFamily="18" charset="0"/>
                        </a:rPr>
                        <a:t> lain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err="1">
                          <a:ln>
                            <a:noFill/>
                          </a:ln>
                          <a:solidFill>
                            <a:srgbClr val="333333"/>
                          </a:solidFill>
                          <a:effectLst/>
                          <a:latin typeface="Calibri Light"/>
                          <a:cs typeface="Times New Roman" pitchFamily="18" charset="0"/>
                        </a:rPr>
                        <a:t>misalnya</a:t>
                      </a:r>
                      <a:r>
                        <a:rPr kumimoji="0" lang="en-US" sz="2000" b="0" i="0" u="none" strike="noStrike" cap="none" normalizeH="0" baseline="0">
                          <a:ln>
                            <a:noFill/>
                          </a:ln>
                          <a:solidFill>
                            <a:srgbClr val="333333"/>
                          </a:solidFill>
                          <a:effectLst/>
                          <a:latin typeface="Calibri Light"/>
                          <a:cs typeface="Times New Roman" pitchFamily="18" charset="0"/>
                        </a:rPr>
                        <a:t> “Saya </a:t>
                      </a:r>
                      <a:r>
                        <a:rPr kumimoji="0" lang="en-US" sz="2000" b="0" i="0" u="none" strike="noStrike" cap="none" normalizeH="0" baseline="0" dirty="0" err="1">
                          <a:ln>
                            <a:noFill/>
                          </a:ln>
                          <a:solidFill>
                            <a:srgbClr val="333333"/>
                          </a:solidFill>
                          <a:effectLst/>
                          <a:latin typeface="Calibri Light"/>
                          <a:cs typeface="Times New Roman" pitchFamily="18" charset="0"/>
                        </a:rPr>
                        <a:t>berhutang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pelatihku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orangtua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ku</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Kerugian:</a:t>
                      </a:r>
                      <a:r>
                        <a:rPr kumimoji="0" lang="sv-SE" sz="2000" b="0" i="0" u="none" strike="noStrike" cap="none" normalizeH="0" baseline="0" dirty="0">
                          <a:ln>
                            <a:noFill/>
                          </a:ln>
                          <a:solidFill>
                            <a:srgbClr val="333333"/>
                          </a:solidFill>
                          <a:effectLst/>
                          <a:latin typeface="Calibri Light"/>
                          <a:cs typeface="Times New Roman" pitchFamily="18" charset="0"/>
                        </a:rPr>
                        <a:t> </a:t>
                      </a:r>
                      <a:r>
                        <a:rPr kumimoji="0" lang="sv-SE" sz="2000" b="0" i="0" u="none" strike="noStrike" cap="none" normalizeH="0" baseline="0" dirty="0">
                          <a:ln>
                            <a:noFill/>
                          </a:ln>
                          <a:solidFill>
                            <a:srgbClr val="004992"/>
                          </a:solidFill>
                          <a:effectLst/>
                          <a:latin typeface="Calibri Light"/>
                          <a:cs typeface="Times New Roman" pitchFamily="18" charset="0"/>
                        </a:rPr>
                        <a:t>???</a:t>
                      </a:r>
                      <a:r>
                        <a:rPr kumimoji="0" lang="sv-SE" sz="2000" b="0" i="0" u="none" strike="noStrike" cap="none" normalizeH="0" baseline="0" dirty="0">
                          <a:ln>
                            <a:noFill/>
                          </a:ln>
                          <a:solidFill>
                            <a:srgbClr val="E3EFF8"/>
                          </a:solidFill>
                          <a:effectLst/>
                          <a:latin typeface="Calibri Light"/>
                          <a:cs typeface="Times New Roman" pitchFamily="18" charset="0"/>
                        </a:rPr>
                        <a:t> percaya diri menurun dengan menyebutkan prestasi karena orang lain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Keuntungan:</a:t>
                      </a:r>
                      <a:r>
                        <a:rPr kumimoji="0" lang="sv-SE" sz="2000" b="0" i="0" u="none" strike="noStrike" cap="none" normalizeH="0" baseline="0" dirty="0">
                          <a:ln>
                            <a:noFill/>
                          </a:ln>
                          <a:solidFill>
                            <a:srgbClr val="333333"/>
                          </a:solidFill>
                          <a:effectLst/>
                          <a:latin typeface="Calibri Light"/>
                          <a:cs typeface="Times New Roman" pitchFamily="18" charset="0"/>
                        </a:rPr>
                        <a:t> </a:t>
                      </a:r>
                      <a:r>
                        <a:rPr kumimoji="0" lang="sv-SE" sz="2000" b="0" i="0" u="none" strike="noStrike" cap="none" normalizeH="0" baseline="0" dirty="0">
                          <a:ln>
                            <a:noFill/>
                          </a:ln>
                          <a:solidFill>
                            <a:srgbClr val="004992"/>
                          </a:solidFill>
                          <a:effectLst/>
                          <a:latin typeface="Calibri Light"/>
                          <a:cs typeface="Times New Roman" pitchFamily="18" charset="0"/>
                        </a:rPr>
                        <a:t>???</a:t>
                      </a:r>
                      <a:r>
                        <a:rPr kumimoji="0" lang="sv-SE" sz="2000" b="0" i="0" u="none" strike="noStrike" cap="none" normalizeH="0" baseline="0" dirty="0">
                          <a:ln>
                            <a:noFill/>
                          </a:ln>
                          <a:solidFill>
                            <a:srgbClr val="E3EFF8"/>
                          </a:solidFill>
                          <a:effectLst/>
                          <a:latin typeface="Calibri Light"/>
                          <a:cs typeface="Times New Roman" pitchFamily="18" charset="0"/>
                        </a:rPr>
                        <a:t> dianggap rendah hati</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9"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0"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Selamat anda mendapat penghargaan. Bagaimana anda bisa melakukannya?</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3787132627"/>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Atribut</a:t>
                      </a:r>
                      <a:r>
                        <a:rPr kumimoji="0" lang="en-US" sz="2000" b="1" i="0" u="none" strike="noStrike" cap="none" normalizeH="0" baseline="0" dirty="0">
                          <a:ln>
                            <a:noFill/>
                          </a:ln>
                          <a:solidFill>
                            <a:srgbClr val="333333"/>
                          </a:solidFill>
                          <a:effectLst/>
                          <a:latin typeface="Calibri Light"/>
                          <a:cs typeface="Times New Roman" pitchFamily="18" charset="0"/>
                        </a:rPr>
                        <a:t>/label </a:t>
                      </a:r>
                      <a:r>
                        <a:rPr kumimoji="0" lang="en-US" sz="2000" b="1" i="0" u="none" strike="noStrike" cap="none" normalizeH="0" baseline="0" dirty="0" err="1">
                          <a:ln>
                            <a:noFill/>
                          </a:ln>
                          <a:solidFill>
                            <a:srgbClr val="333333"/>
                          </a:solidFill>
                          <a:effectLst/>
                          <a:latin typeface="Calibri Light"/>
                          <a:cs typeface="Times New Roman" pitchFamily="18" charset="0"/>
                        </a:rPr>
                        <a:t>pada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diri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sendiri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err="1">
                          <a:ln>
                            <a:noFill/>
                          </a:ln>
                          <a:solidFill>
                            <a:srgbClr val="333333"/>
                          </a:solidFill>
                          <a:effectLst/>
                          <a:latin typeface="Calibri Light"/>
                          <a:cs typeface="Times New Roman" pitchFamily="18" charset="0"/>
                        </a:rPr>
                        <a:t>misalnya</a:t>
                      </a:r>
                      <a:r>
                        <a:rPr kumimoji="0" lang="en-US" sz="2000" b="0" i="0" u="none" strike="noStrike" cap="none" normalizeH="0" baseline="0">
                          <a:ln>
                            <a:noFill/>
                          </a:ln>
                          <a:solidFill>
                            <a:srgbClr val="333333"/>
                          </a:solidFill>
                          <a:effectLst/>
                          <a:latin typeface="Calibri Light"/>
                          <a:cs typeface="Times New Roman" pitchFamily="18" charset="0"/>
                        </a:rPr>
                        <a:t> “Seperti </a:t>
                      </a:r>
                      <a:r>
                        <a:rPr kumimoji="0" lang="en-US" sz="2000" b="0" i="0" u="none" strike="noStrike" cap="none" normalizeH="0" baseline="0" dirty="0">
                          <a:ln>
                            <a:noFill/>
                          </a:ln>
                          <a:solidFill>
                            <a:srgbClr val="333333"/>
                          </a:solidFill>
                          <a:effectLst/>
                          <a:latin typeface="Calibri Light"/>
                          <a:cs typeface="Times New Roman" pitchFamily="18" charset="0"/>
                        </a:rPr>
                        <a:t>yang </a:t>
                      </a:r>
                      <a:r>
                        <a:rPr kumimoji="0" lang="en-US" sz="2000" b="0" i="0" u="none" strike="noStrike" cap="none" normalizeH="0" baseline="0" dirty="0" err="1">
                          <a:ln>
                            <a:noFill/>
                          </a:ln>
                          <a:solidFill>
                            <a:srgbClr val="333333"/>
                          </a:solidFill>
                          <a:effectLst/>
                          <a:latin typeface="Calibri Light"/>
                          <a:cs typeface="Times New Roman" pitchFamily="18" charset="0"/>
                        </a:rPr>
                        <a:t>pernah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katakan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sebelumnya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memang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berbakat</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Kerugian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terlihat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bersikap</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Keuntungan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harga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meningkat</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Atribut</a:t>
                      </a:r>
                      <a:r>
                        <a:rPr kumimoji="0" lang="en-US" sz="2000" b="1" i="0" u="none" strike="noStrike" cap="none" normalizeH="0" baseline="0" dirty="0">
                          <a:ln>
                            <a:noFill/>
                          </a:ln>
                          <a:solidFill>
                            <a:srgbClr val="333333"/>
                          </a:solidFill>
                          <a:effectLst/>
                          <a:latin typeface="Calibri Light"/>
                          <a:cs typeface="Times New Roman" pitchFamily="18" charset="0"/>
                        </a:rPr>
                        <a:t>/label </a:t>
                      </a:r>
                      <a:r>
                        <a:rPr kumimoji="0" lang="en-US" sz="2000" b="1" i="0" u="none" strike="noStrike" cap="none" normalizeH="0" baseline="0" dirty="0" err="1">
                          <a:ln>
                            <a:noFill/>
                          </a:ln>
                          <a:solidFill>
                            <a:srgbClr val="333333"/>
                          </a:solidFill>
                          <a:effectLst/>
                          <a:latin typeface="Calibri Light"/>
                          <a:cs typeface="Times New Roman" pitchFamily="18" charset="0"/>
                        </a:rPr>
                        <a:t>pada</a:t>
                      </a:r>
                      <a:r>
                        <a:rPr kumimoji="0" lang="en-US" sz="2000" b="1" i="0" u="none" strike="noStrike" cap="none" normalizeH="0" baseline="0" dirty="0">
                          <a:ln>
                            <a:noFill/>
                          </a:ln>
                          <a:solidFill>
                            <a:srgbClr val="333333"/>
                          </a:solidFill>
                          <a:effectLst/>
                          <a:latin typeface="Calibri Light"/>
                          <a:cs typeface="Times New Roman" pitchFamily="18" charset="0"/>
                        </a:rPr>
                        <a:t> Orang lain/ </a:t>
                      </a:r>
                      <a:r>
                        <a:rPr kumimoji="0" lang="en-US" sz="2000" b="1" i="0" u="none" strike="noStrike" cap="none" normalizeH="0" baseline="0" dirty="0" err="1">
                          <a:ln>
                            <a:noFill/>
                          </a:ln>
                          <a:solidFill>
                            <a:srgbClr val="333333"/>
                          </a:solidFill>
                          <a:effectLst/>
                          <a:latin typeface="Calibri Light"/>
                          <a:cs typeface="Times New Roman" pitchFamily="18" charset="0"/>
                        </a:rPr>
                        <a:t>situasi</a:t>
                      </a:r>
                      <a:r>
                        <a:rPr kumimoji="0" lang="en-US" sz="2000" b="1" i="0" u="none" strike="noStrike" cap="none" normalizeH="0" baseline="0" dirty="0">
                          <a:ln>
                            <a:noFill/>
                          </a:ln>
                          <a:solidFill>
                            <a:srgbClr val="333333"/>
                          </a:solidFill>
                          <a:effectLst/>
                          <a:latin typeface="Calibri Light"/>
                          <a:cs typeface="Times New Roman" pitchFamily="18" charset="0"/>
                        </a:rPr>
                        <a:t> lain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err="1">
                          <a:ln>
                            <a:noFill/>
                          </a:ln>
                          <a:solidFill>
                            <a:srgbClr val="333333"/>
                          </a:solidFill>
                          <a:effectLst/>
                          <a:latin typeface="Calibri Light"/>
                          <a:cs typeface="Times New Roman" pitchFamily="18" charset="0"/>
                        </a:rPr>
                        <a:t>misalnya</a:t>
                      </a:r>
                      <a:r>
                        <a:rPr kumimoji="0" lang="en-US" sz="2000" b="0" i="0" u="none" strike="noStrike" cap="none" normalizeH="0" baseline="0">
                          <a:ln>
                            <a:noFill/>
                          </a:ln>
                          <a:solidFill>
                            <a:srgbClr val="333333"/>
                          </a:solidFill>
                          <a:effectLst/>
                          <a:latin typeface="Calibri Light"/>
                          <a:cs typeface="Times New Roman" pitchFamily="18" charset="0"/>
                        </a:rPr>
                        <a:t> “Saya </a:t>
                      </a:r>
                      <a:r>
                        <a:rPr kumimoji="0" lang="en-US" sz="2000" b="0" i="0" u="none" strike="noStrike" cap="none" normalizeH="0" baseline="0" dirty="0" err="1">
                          <a:ln>
                            <a:noFill/>
                          </a:ln>
                          <a:solidFill>
                            <a:srgbClr val="333333"/>
                          </a:solidFill>
                          <a:effectLst/>
                          <a:latin typeface="Calibri Light"/>
                          <a:cs typeface="Times New Roman" pitchFamily="18" charset="0"/>
                        </a:rPr>
                        <a:t>berhutang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pelatihku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orangtua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ku</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Kerugian:</a:t>
                      </a:r>
                      <a:r>
                        <a:rPr kumimoji="0" lang="sv-SE" sz="2000" b="0" i="0" u="none" strike="noStrike" cap="none" normalizeH="0" baseline="0" dirty="0">
                          <a:ln>
                            <a:noFill/>
                          </a:ln>
                          <a:solidFill>
                            <a:srgbClr val="333333"/>
                          </a:solidFill>
                          <a:effectLst/>
                          <a:latin typeface="Calibri Light"/>
                          <a:cs typeface="Times New Roman" pitchFamily="18" charset="0"/>
                        </a:rPr>
                        <a:t> </a:t>
                      </a:r>
                      <a:r>
                        <a:rPr kumimoji="0" lang="sv-SE" sz="2000" b="0" i="0" u="none" strike="noStrike" cap="none" normalizeH="0" baseline="0" dirty="0">
                          <a:ln>
                            <a:noFill/>
                          </a:ln>
                          <a:solidFill>
                            <a:srgbClr val="004992"/>
                          </a:solidFill>
                          <a:effectLst/>
                          <a:latin typeface="Calibri Light"/>
                          <a:cs typeface="Times New Roman" pitchFamily="18" charset="0"/>
                        </a:rPr>
                        <a:t>???</a:t>
                      </a:r>
                      <a:r>
                        <a:rPr kumimoji="0" lang="sv-SE" sz="2000" b="0" i="0" u="none" strike="noStrike" cap="none" normalizeH="0" baseline="0" dirty="0">
                          <a:ln>
                            <a:noFill/>
                          </a:ln>
                          <a:solidFill>
                            <a:srgbClr val="E3EFF8"/>
                          </a:solidFill>
                          <a:effectLst/>
                          <a:latin typeface="Calibri Light"/>
                          <a:cs typeface="Times New Roman" pitchFamily="18" charset="0"/>
                        </a:rPr>
                        <a:t> percaya diri menurun dengan menyebutkan prestasi karena orang lain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Keuntungan:</a:t>
                      </a:r>
                      <a:r>
                        <a:rPr kumimoji="0" lang="sv-SE" sz="2000" b="0" i="0" u="none" strike="noStrike" cap="none" normalizeH="0" baseline="0" dirty="0">
                          <a:ln>
                            <a:noFill/>
                          </a:ln>
                          <a:solidFill>
                            <a:srgbClr val="333333"/>
                          </a:solidFill>
                          <a:effectLst/>
                          <a:latin typeface="Calibri Light"/>
                          <a:cs typeface="Times New Roman" pitchFamily="18" charset="0"/>
                        </a:rPr>
                        <a:t> </a:t>
                      </a:r>
                      <a:r>
                        <a:rPr kumimoji="0" lang="sv-SE" sz="2000" b="0" i="0" u="none" strike="noStrike" cap="none" normalizeH="0" baseline="0" dirty="0">
                          <a:ln>
                            <a:noFill/>
                          </a:ln>
                          <a:solidFill>
                            <a:srgbClr val="004992"/>
                          </a:solidFill>
                          <a:effectLst/>
                          <a:latin typeface="Calibri Light"/>
                          <a:cs typeface="Times New Roman" pitchFamily="18" charset="0"/>
                        </a:rPr>
                        <a:t>???</a:t>
                      </a:r>
                      <a:r>
                        <a:rPr kumimoji="0" lang="sv-SE" sz="2000" b="0" i="0" u="none" strike="noStrike" cap="none" normalizeH="0" baseline="0" dirty="0">
                          <a:ln>
                            <a:noFill/>
                          </a:ln>
                          <a:solidFill>
                            <a:srgbClr val="E3EFF8"/>
                          </a:solidFill>
                          <a:effectLst/>
                          <a:latin typeface="Calibri Light"/>
                          <a:cs typeface="Times New Roman" pitchFamily="18" charset="0"/>
                        </a:rPr>
                        <a:t> dianggap rendah hati</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9"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0"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Selamat anda mendapat penghargaan. Bagaimana anda bisa melakukannya?</a:t>
            </a:r>
            <a:endParaRPr lang="en-CA" altLang="de-DE" sz="1400" dirty="0">
              <a:latin typeface="Calibri Light"/>
            </a:endParaRPr>
          </a:p>
        </p:txBody>
      </p:sp>
    </p:spTree>
    <p:extLst>
      <p:ext uri="{BB962C8B-B14F-4D97-AF65-F5344CB8AC3E}">
        <p14:creationId xmlns:p14="http://schemas.microsoft.com/office/powerpoint/2010/main" val="1086903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326588668"/>
              </p:ext>
            </p:extLst>
          </p:nvPr>
        </p:nvGraphicFramePr>
        <p:xfrm>
          <a:off x="408955" y="4297680"/>
          <a:ext cx="11376000" cy="246888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Atribut</a:t>
                      </a:r>
                      <a:r>
                        <a:rPr kumimoji="0" lang="en-US" sz="2000" b="1" i="0" u="none" strike="noStrike" cap="none" normalizeH="0" baseline="0" dirty="0">
                          <a:ln>
                            <a:noFill/>
                          </a:ln>
                          <a:solidFill>
                            <a:srgbClr val="333333"/>
                          </a:solidFill>
                          <a:effectLst/>
                          <a:latin typeface="Calibri Light"/>
                          <a:cs typeface="Times New Roman" pitchFamily="18" charset="0"/>
                        </a:rPr>
                        <a:t>/label </a:t>
                      </a:r>
                      <a:r>
                        <a:rPr kumimoji="0" lang="en-US" sz="2000" b="1" i="0" u="none" strike="noStrike" cap="none" normalizeH="0" baseline="0" dirty="0" err="1">
                          <a:ln>
                            <a:noFill/>
                          </a:ln>
                          <a:solidFill>
                            <a:srgbClr val="333333"/>
                          </a:solidFill>
                          <a:effectLst/>
                          <a:latin typeface="Calibri Light"/>
                          <a:cs typeface="Times New Roman" pitchFamily="18" charset="0"/>
                        </a:rPr>
                        <a:t>pada</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diri</a:t>
                      </a:r>
                      <a:r>
                        <a:rPr kumimoji="0" lang="en-US" sz="2000" b="1" i="0" u="none" strike="noStrike" cap="none" normalizeH="0" baseline="0" dirty="0">
                          <a:ln>
                            <a:noFill/>
                          </a:ln>
                          <a:solidFill>
                            <a:srgbClr val="333333"/>
                          </a:solidFill>
                          <a:effectLst/>
                          <a:latin typeface="Calibri Light"/>
                          <a:cs typeface="Times New Roman" pitchFamily="18" charset="0"/>
                        </a:rPr>
                        <a:t> </a:t>
                      </a:r>
                      <a:r>
                        <a:rPr kumimoji="0" lang="en-US" sz="2000" b="1" i="0" u="none" strike="noStrike" cap="none" normalizeH="0" baseline="0" dirty="0" err="1">
                          <a:ln>
                            <a:noFill/>
                          </a:ln>
                          <a:solidFill>
                            <a:srgbClr val="333333"/>
                          </a:solidFill>
                          <a:effectLst/>
                          <a:latin typeface="Calibri Light"/>
                          <a:cs typeface="Times New Roman" pitchFamily="18" charset="0"/>
                        </a:rPr>
                        <a:t>sendiri</a:t>
                      </a:r>
                      <a:endParaRPr kumimoji="0" lang="en-US" sz="2000" b="1"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err="1">
                          <a:ln>
                            <a:noFill/>
                          </a:ln>
                          <a:solidFill>
                            <a:srgbClr val="333333"/>
                          </a:solidFill>
                          <a:effectLst/>
                          <a:latin typeface="Calibri Light"/>
                          <a:cs typeface="Times New Roman" pitchFamily="18" charset="0"/>
                        </a:rPr>
                        <a:t>misalnya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Seperti</a:t>
                      </a:r>
                      <a:r>
                        <a:rPr kumimoji="0" lang="en-US" sz="2000" b="0" i="0" u="none" strike="noStrike" cap="none" normalizeH="0" baseline="0" dirty="0">
                          <a:ln>
                            <a:noFill/>
                          </a:ln>
                          <a:solidFill>
                            <a:srgbClr val="333333"/>
                          </a:solidFill>
                          <a:effectLst/>
                          <a:latin typeface="Calibri Light"/>
                          <a:cs typeface="Times New Roman" pitchFamily="18" charset="0"/>
                        </a:rPr>
                        <a:t> yang </a:t>
                      </a:r>
                      <a:r>
                        <a:rPr kumimoji="0" lang="en-US" sz="2000" b="0" i="0" u="none" strike="noStrike" cap="none" normalizeH="0" baseline="0" dirty="0" err="1">
                          <a:ln>
                            <a:noFill/>
                          </a:ln>
                          <a:solidFill>
                            <a:srgbClr val="333333"/>
                          </a:solidFill>
                          <a:effectLst/>
                          <a:latin typeface="Calibri Light"/>
                          <a:cs typeface="Times New Roman" pitchFamily="18" charset="0"/>
                        </a:rPr>
                        <a:t>pernah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katakan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sebelumnya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memang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berbakat</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Kerugian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terlihat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bersikap</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arogan</a:t>
                      </a:r>
                      <a:endParaRPr kumimoji="0" lang="en-US"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en-US" sz="2000" b="1" i="0" u="none" strike="noStrike" cap="none" normalizeH="0" baseline="0" dirty="0" err="1">
                          <a:ln>
                            <a:noFill/>
                          </a:ln>
                          <a:solidFill>
                            <a:srgbClr val="333333"/>
                          </a:solidFill>
                          <a:effectLst/>
                          <a:latin typeface="Calibri Light"/>
                          <a:cs typeface="Times New Roman" pitchFamily="18" charset="0"/>
                        </a:rPr>
                        <a:t>Keuntungan</a:t>
                      </a:r>
                      <a:r>
                        <a:rPr kumimoji="0" lang="en-US" sz="2000" b="1"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harga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diri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meningkat</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1" i="0" u="none" strike="noStrike" cap="none" normalizeH="0" baseline="0" dirty="0" err="1">
                          <a:ln>
                            <a:noFill/>
                          </a:ln>
                          <a:solidFill>
                            <a:srgbClr val="333333"/>
                          </a:solidFill>
                          <a:effectLst/>
                          <a:latin typeface="Calibri Light"/>
                          <a:cs typeface="Times New Roman" pitchFamily="18" charset="0"/>
                        </a:rPr>
                        <a:t>Atribut</a:t>
                      </a:r>
                      <a:r>
                        <a:rPr kumimoji="0" lang="en-US" sz="2000" b="1" i="0" u="none" strike="noStrike" cap="none" normalizeH="0" baseline="0" dirty="0">
                          <a:ln>
                            <a:noFill/>
                          </a:ln>
                          <a:solidFill>
                            <a:srgbClr val="333333"/>
                          </a:solidFill>
                          <a:effectLst/>
                          <a:latin typeface="Calibri Light"/>
                          <a:cs typeface="Times New Roman" pitchFamily="18" charset="0"/>
                        </a:rPr>
                        <a:t>/label </a:t>
                      </a:r>
                      <a:r>
                        <a:rPr kumimoji="0" lang="en-US" sz="2000" b="1" i="0" u="none" strike="noStrike" cap="none" normalizeH="0" baseline="0" dirty="0" err="1">
                          <a:ln>
                            <a:noFill/>
                          </a:ln>
                          <a:solidFill>
                            <a:srgbClr val="333333"/>
                          </a:solidFill>
                          <a:effectLst/>
                          <a:latin typeface="Calibri Light"/>
                          <a:cs typeface="Times New Roman" pitchFamily="18" charset="0"/>
                        </a:rPr>
                        <a:t>pada</a:t>
                      </a:r>
                      <a:r>
                        <a:rPr kumimoji="0" lang="en-US" sz="2000" b="1" i="0" u="none" strike="noStrike" cap="none" normalizeH="0" baseline="0" dirty="0">
                          <a:ln>
                            <a:noFill/>
                          </a:ln>
                          <a:solidFill>
                            <a:srgbClr val="333333"/>
                          </a:solidFill>
                          <a:effectLst/>
                          <a:latin typeface="Calibri Light"/>
                          <a:cs typeface="Times New Roman" pitchFamily="18" charset="0"/>
                        </a:rPr>
                        <a:t> Orang lain/ </a:t>
                      </a:r>
                      <a:r>
                        <a:rPr kumimoji="0" lang="en-US" sz="2000" b="1" i="0" u="none" strike="noStrike" cap="none" normalizeH="0" baseline="0" dirty="0" err="1">
                          <a:ln>
                            <a:noFill/>
                          </a:ln>
                          <a:solidFill>
                            <a:srgbClr val="333333"/>
                          </a:solidFill>
                          <a:effectLst/>
                          <a:latin typeface="Calibri Light"/>
                          <a:cs typeface="Times New Roman" pitchFamily="18" charset="0"/>
                        </a:rPr>
                        <a:t>situasi</a:t>
                      </a:r>
                      <a:r>
                        <a:rPr kumimoji="0" lang="en-US" sz="2000" b="1" i="0" u="none" strike="noStrike" cap="none" normalizeH="0" baseline="0" dirty="0">
                          <a:ln>
                            <a:noFill/>
                          </a:ln>
                          <a:solidFill>
                            <a:srgbClr val="333333"/>
                          </a:solidFill>
                          <a:effectLst/>
                          <a:latin typeface="Calibri Light"/>
                          <a:cs typeface="Times New Roman" pitchFamily="18" charset="0"/>
                        </a:rPr>
                        <a:t> lain</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a:t>
                      </a:r>
                      <a:r>
                        <a:rPr kumimoji="0" lang="en-US" sz="2000" b="0" i="0" u="none" strike="noStrike" cap="none" normalizeH="0" baseline="0" err="1">
                          <a:ln>
                            <a:noFill/>
                          </a:ln>
                          <a:solidFill>
                            <a:srgbClr val="333333"/>
                          </a:solidFill>
                          <a:effectLst/>
                          <a:latin typeface="Calibri Light"/>
                          <a:cs typeface="Times New Roman" pitchFamily="18" charset="0"/>
                        </a:rPr>
                        <a:t>misalnya</a:t>
                      </a:r>
                      <a:r>
                        <a:rPr kumimoji="0" lang="en-US" sz="2000" b="0" i="0" u="none" strike="noStrike" cap="none" normalizeH="0" baseline="0">
                          <a:ln>
                            <a:noFill/>
                          </a:ln>
                          <a:solidFill>
                            <a:srgbClr val="333333"/>
                          </a:solidFill>
                          <a:effectLst/>
                          <a:latin typeface="Calibri Light"/>
                          <a:cs typeface="Times New Roman" pitchFamily="18" charset="0"/>
                        </a:rPr>
                        <a:t> “Saya </a:t>
                      </a:r>
                      <a:r>
                        <a:rPr kumimoji="0" lang="en-US" sz="2000" b="0" i="0" u="none" strike="noStrike" cap="none" normalizeH="0" baseline="0" dirty="0" err="1">
                          <a:ln>
                            <a:noFill/>
                          </a:ln>
                          <a:solidFill>
                            <a:srgbClr val="333333"/>
                          </a:solidFill>
                          <a:effectLst/>
                          <a:latin typeface="Calibri Light"/>
                          <a:cs typeface="Times New Roman" pitchFamily="18" charset="0"/>
                        </a:rPr>
                        <a:t>berhutang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budi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pelatihku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orangtua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ku</a:t>
                      </a:r>
                      <a:r>
                        <a:rPr kumimoji="0" lang="en-US" sz="2000" b="0" i="0" u="none" strike="noStrike" cap="none" normalizeH="0" baseline="0">
                          <a:ln>
                            <a:noFill/>
                          </a:ln>
                          <a:solidFill>
                            <a:srgbClr val="333333"/>
                          </a:solidFill>
                          <a:effectLst/>
                          <a:latin typeface="Calibri Light"/>
                          <a:cs typeface="Times New Roman" pitchFamily="18" charset="0"/>
                        </a:rPr>
                        <a:t>.”) </a:t>
                      </a:r>
                      <a:r>
                        <a:rPr kumimoji="0" lang="en-US" sz="2000" b="0" i="0" u="none" strike="noStrike" cap="none" normalizeH="0" baseline="0" dirty="0">
                          <a:ln>
                            <a:noFill/>
                          </a:ln>
                          <a:solidFill>
                            <a:srgbClr val="333333"/>
                          </a:solidFill>
                          <a:effectLst/>
                          <a:latin typeface="Calibri Light"/>
                          <a:cs typeface="Times New Roman" pitchFamily="18" charset="0"/>
                        </a:rPr>
                        <a:t>	</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Kerugian:</a:t>
                      </a:r>
                      <a:r>
                        <a:rPr kumimoji="0" lang="sv-SE" sz="2000" b="0" i="0" u="none" strike="noStrike" cap="none" normalizeH="0" baseline="0" dirty="0">
                          <a:ln>
                            <a:noFill/>
                          </a:ln>
                          <a:solidFill>
                            <a:srgbClr val="333333"/>
                          </a:solidFill>
                          <a:effectLst/>
                          <a:latin typeface="Calibri Light"/>
                          <a:cs typeface="Times New Roman" pitchFamily="18" charset="0"/>
                        </a:rPr>
                        <a:t> percaya diri menurun dengan menyebutkan prestasi karena orang lain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2000" b="1" i="0" u="none" strike="noStrike" cap="none" normalizeH="0" baseline="0" dirty="0">
                          <a:ln>
                            <a:noFill/>
                          </a:ln>
                          <a:solidFill>
                            <a:srgbClr val="333333"/>
                          </a:solidFill>
                          <a:effectLst/>
                          <a:latin typeface="Calibri Light"/>
                          <a:cs typeface="Times New Roman" pitchFamily="18" charset="0"/>
                        </a:rPr>
                        <a:t>Keuntungan:</a:t>
                      </a:r>
                      <a:r>
                        <a:rPr kumimoji="0" lang="sv-SE" sz="2000" b="0" i="0" u="none" strike="noStrike" cap="none" normalizeH="0" baseline="0" dirty="0">
                          <a:ln>
                            <a:noFill/>
                          </a:ln>
                          <a:solidFill>
                            <a:srgbClr val="333333"/>
                          </a:solidFill>
                          <a:effectLst/>
                          <a:latin typeface="Calibri Light"/>
                          <a:cs typeface="Times New Roman" pitchFamily="18" charset="0"/>
                        </a:rPr>
                        <a:t> dianggap rendah hati</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9"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0"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Selamat anda mendapat penghargaan. Bagaimana anda bisa melakukannya?</a:t>
            </a:r>
            <a:endParaRPr lang="en-CA" altLang="de-DE" sz="1400" dirty="0">
              <a:latin typeface="Calibri Light"/>
            </a:endParaRPr>
          </a:p>
        </p:txBody>
      </p:sp>
    </p:spTree>
    <p:extLst>
      <p:ext uri="{BB962C8B-B14F-4D97-AF65-F5344CB8AC3E}">
        <p14:creationId xmlns:p14="http://schemas.microsoft.com/office/powerpoint/2010/main" val="2227716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graphicFrame>
        <p:nvGraphicFramePr>
          <p:cNvPr id="7" name="Group 15"/>
          <p:cNvGraphicFramePr>
            <a:graphicFrameLocks noGrp="1"/>
          </p:cNvGraphicFramePr>
          <p:nvPr>
            <p:extLst>
              <p:ext uri="{D42A27DB-BD31-4B8C-83A1-F6EECF244321}">
                <p14:modId xmlns:p14="http://schemas.microsoft.com/office/powerpoint/2010/main" val="425088068"/>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Respon yang lebih seimbang (misalkan mengkombinasikan penyebab dari orang lain / situasi lain; memberi penjelasan lain yang berbeda):</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9" name="Picture 8"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Selamat anda mendapat penghargaan. Bagaimana anda bisa melakukannya?</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graphicFrame>
        <p:nvGraphicFramePr>
          <p:cNvPr id="7" name="Group 15"/>
          <p:cNvGraphicFramePr>
            <a:graphicFrameLocks noGrp="1"/>
          </p:cNvGraphicFramePr>
          <p:nvPr>
            <p:extLst>
              <p:ext uri="{D42A27DB-BD31-4B8C-83A1-F6EECF244321}">
                <p14:modId xmlns:p14="http://schemas.microsoft.com/office/powerpoint/2010/main" val="1162385360"/>
              </p:ext>
            </p:extLst>
          </p:nvPr>
        </p:nvGraphicFramePr>
        <p:xfrm>
          <a:off x="408955" y="4297680"/>
          <a:ext cx="11375136" cy="234696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Respon</a:t>
                      </a:r>
                      <a:r>
                        <a:rPr kumimoji="0" lang="en-US" sz="2000" b="0" i="0" u="none" strike="noStrike" cap="none" normalizeH="0" baseline="0" dirty="0">
                          <a:ln>
                            <a:noFill/>
                          </a:ln>
                          <a:solidFill>
                            <a:srgbClr val="333333"/>
                          </a:solidFill>
                          <a:effectLst/>
                          <a:latin typeface="Calibri Light"/>
                          <a:cs typeface="Times New Roman" pitchFamily="18" charset="0"/>
                        </a:rPr>
                        <a:t> yang </a:t>
                      </a:r>
                      <a:r>
                        <a:rPr kumimoji="0" lang="en-US" sz="2000" b="0" i="0" u="none" strike="noStrike" cap="none" normalizeH="0" baseline="0" dirty="0" err="1">
                          <a:ln>
                            <a:noFill/>
                          </a:ln>
                          <a:solidFill>
                            <a:srgbClr val="333333"/>
                          </a:solidFill>
                          <a:effectLst/>
                          <a:latin typeface="Calibri Light"/>
                          <a:cs typeface="Times New Roman" pitchFamily="18" charset="0"/>
                        </a:rPr>
                        <a:t>lebih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seimbang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misalkan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mengkombinasikan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penyebab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dari</a:t>
                      </a:r>
                      <a:r>
                        <a:rPr kumimoji="0" lang="en-US" sz="2000" b="0" i="0" u="none" strike="noStrike" cap="none" normalizeH="0" baseline="0" dirty="0">
                          <a:ln>
                            <a:noFill/>
                          </a:ln>
                          <a:solidFill>
                            <a:srgbClr val="333333"/>
                          </a:solidFill>
                          <a:effectLst/>
                          <a:latin typeface="Calibri Light"/>
                          <a:cs typeface="Times New Roman" pitchFamily="18" charset="0"/>
                        </a:rPr>
                        <a:t> orang lain / </a:t>
                      </a:r>
                      <a:r>
                        <a:rPr kumimoji="0" lang="en-US" sz="2000" b="0" i="0" u="none" strike="noStrike" cap="none" normalizeH="0" baseline="0" dirty="0" err="1">
                          <a:ln>
                            <a:noFill/>
                          </a:ln>
                          <a:solidFill>
                            <a:srgbClr val="333333"/>
                          </a:solidFill>
                          <a:effectLst/>
                          <a:latin typeface="Calibri Light"/>
                          <a:cs typeface="Times New Roman" pitchFamily="18" charset="0"/>
                        </a:rPr>
                        <a:t>situasi</a:t>
                      </a:r>
                      <a:r>
                        <a:rPr kumimoji="0" lang="en-US" sz="2000" b="0" i="0" u="none" strike="noStrike" cap="none" normalizeH="0" baseline="0" dirty="0">
                          <a:ln>
                            <a:noFill/>
                          </a:ln>
                          <a:solidFill>
                            <a:srgbClr val="333333"/>
                          </a:solidFill>
                          <a:effectLst/>
                          <a:latin typeface="Calibri Light"/>
                          <a:cs typeface="Times New Roman" pitchFamily="18" charset="0"/>
                        </a:rPr>
                        <a:t> lain; </a:t>
                      </a:r>
                      <a:r>
                        <a:rPr kumimoji="0" lang="en-US" sz="2000" b="0" i="0" u="none" strike="noStrike" cap="none" normalizeH="0" baseline="0" dirty="0" err="1">
                          <a:ln>
                            <a:noFill/>
                          </a:ln>
                          <a:solidFill>
                            <a:srgbClr val="333333"/>
                          </a:solidFill>
                          <a:effectLst/>
                          <a:latin typeface="Calibri Light"/>
                          <a:cs typeface="Times New Roman" pitchFamily="18" charset="0"/>
                        </a:rPr>
                        <a:t>memberi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penjelasan</a:t>
                      </a:r>
                      <a:r>
                        <a:rPr kumimoji="0" lang="en-US" sz="2000" b="0" i="0" u="none" strike="noStrike" cap="none" normalizeH="0" baseline="0" dirty="0">
                          <a:ln>
                            <a:noFill/>
                          </a:ln>
                          <a:solidFill>
                            <a:srgbClr val="333333"/>
                          </a:solidFill>
                          <a:effectLst/>
                          <a:latin typeface="Calibri Light"/>
                          <a:cs typeface="Times New Roman" pitchFamily="18" charset="0"/>
                        </a:rPr>
                        <a:t> lain yang </a:t>
                      </a:r>
                      <a:r>
                        <a:rPr kumimoji="0" lang="en-US" sz="2000" b="0" i="0" u="none" strike="noStrike" cap="none" normalizeH="0" baseline="0" dirty="0" err="1">
                          <a:ln>
                            <a:noFill/>
                          </a:ln>
                          <a:solidFill>
                            <a:srgbClr val="333333"/>
                          </a:solidFill>
                          <a:effectLst/>
                          <a:latin typeface="Calibri Light"/>
                          <a:cs typeface="Times New Roman" pitchFamily="18" charset="0"/>
                        </a:rPr>
                        <a:t>berbeda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“Saya </a:t>
                      </a:r>
                      <a:r>
                        <a:rPr kumimoji="0" lang="en-US" sz="2000" b="0" i="0" u="none" strike="noStrike" cap="none" normalizeH="0" baseline="0" dirty="0" err="1">
                          <a:ln>
                            <a:noFill/>
                          </a:ln>
                          <a:solidFill>
                            <a:srgbClr val="333333"/>
                          </a:solidFill>
                          <a:effectLst/>
                          <a:latin typeface="Calibri Light"/>
                          <a:cs typeface="Times New Roman" pitchFamily="18" charset="0"/>
                        </a:rPr>
                        <a:t>sangat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bangga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ingin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mengucapkan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terimakasih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pada</a:t>
                      </a:r>
                      <a:r>
                        <a:rPr kumimoji="0" lang="en-US" sz="2000" b="0" i="0" u="none" strike="noStrike" cap="none" normalizeH="0" baseline="0" dirty="0">
                          <a:ln>
                            <a:noFill/>
                          </a:ln>
                          <a:solidFill>
                            <a:srgbClr val="333333"/>
                          </a:solidFill>
                          <a:effectLst/>
                          <a:latin typeface="Calibri Light"/>
                          <a:cs typeface="Times New Roman" pitchFamily="18" charset="0"/>
                        </a:rPr>
                        <a:t> orang </a:t>
                      </a:r>
                      <a:r>
                        <a:rPr kumimoji="0" lang="en-US" sz="2000" b="0" i="0" u="none" strike="noStrike" cap="none" normalizeH="0" baseline="0" dirty="0" err="1">
                          <a:ln>
                            <a:noFill/>
                          </a:ln>
                          <a:solidFill>
                            <a:srgbClr val="333333"/>
                          </a:solidFill>
                          <a:effectLst/>
                          <a:latin typeface="Calibri Light"/>
                          <a:cs typeface="Times New Roman" pitchFamily="18" charset="0"/>
                        </a:rPr>
                        <a:t>tua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tim.</a:t>
                      </a:r>
                      <a:r>
                        <a:rPr kumimoji="0" lang="en-US" sz="2000" b="0" i="0" u="none" strike="noStrike" cap="none" normalizeH="0" baseline="0" dirty="0">
                          <a:ln>
                            <a:noFill/>
                          </a:ln>
                          <a:solidFill>
                            <a:srgbClr val="333333"/>
                          </a:solidFill>
                          <a:effectLst/>
                          <a:latin typeface="Calibri Light"/>
                          <a:cs typeface="Times New Roman" pitchFamily="18" charset="0"/>
                        </a:rPr>
                        <a:t> Thomas Alva Edison </a:t>
                      </a:r>
                      <a:r>
                        <a:rPr kumimoji="0" lang="en-US" sz="2000" b="0" i="0" u="none" strike="noStrike" cap="none" normalizeH="0" baseline="0" dirty="0" err="1">
                          <a:ln>
                            <a:noFill/>
                          </a:ln>
                          <a:solidFill>
                            <a:srgbClr val="333333"/>
                          </a:solidFill>
                          <a:effectLst/>
                          <a:latin typeface="Calibri Light"/>
                          <a:cs typeface="Times New Roman" pitchFamily="18" charset="0"/>
                        </a:rPr>
                        <a:t>pernah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mengatakan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bahwa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jenius</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adalah</a:t>
                      </a:r>
                      <a:r>
                        <a:rPr kumimoji="0" lang="en-US" sz="2000" b="0" i="0" u="none" strike="noStrike" cap="none" normalizeH="0" baseline="0" dirty="0">
                          <a:ln>
                            <a:noFill/>
                          </a:ln>
                          <a:solidFill>
                            <a:srgbClr val="333333"/>
                          </a:solidFill>
                          <a:effectLst/>
                          <a:latin typeface="Calibri Light"/>
                          <a:cs typeface="Times New Roman" pitchFamily="18" charset="0"/>
                        </a:rPr>
                        <a:t> 1 </a:t>
                      </a:r>
                      <a:r>
                        <a:rPr kumimoji="0" lang="en-US" sz="2000" b="0" i="0" u="none" strike="noStrike" cap="none" normalizeH="0" baseline="0" dirty="0" err="1">
                          <a:ln>
                            <a:noFill/>
                          </a:ln>
                          <a:solidFill>
                            <a:srgbClr val="333333"/>
                          </a:solidFill>
                          <a:effectLst/>
                          <a:latin typeface="Calibri Light"/>
                          <a:cs typeface="Times New Roman" pitchFamily="18" charset="0"/>
                        </a:rPr>
                        <a:t>persen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saja</a:t>
                      </a:r>
                      <a:r>
                        <a:rPr kumimoji="0" lang="en-US" sz="2000" b="0" i="0" u="none" strike="noStrike" cap="none" normalizeH="0" baseline="0" dirty="0">
                          <a:ln>
                            <a:noFill/>
                          </a:ln>
                          <a:solidFill>
                            <a:srgbClr val="333333"/>
                          </a:solidFill>
                          <a:effectLst/>
                          <a:latin typeface="Calibri Light"/>
                          <a:cs typeface="Times New Roman" pitchFamily="18" charset="0"/>
                        </a:rPr>
                        <a:t>, 99 </a:t>
                      </a:r>
                      <a:r>
                        <a:rPr kumimoji="0" lang="en-US" sz="2000" b="0" i="0" u="none" strike="noStrike" cap="none" normalizeH="0" baseline="0" dirty="0" err="1">
                          <a:ln>
                            <a:noFill/>
                          </a:ln>
                          <a:solidFill>
                            <a:srgbClr val="333333"/>
                          </a:solidFill>
                          <a:effectLst/>
                          <a:latin typeface="Calibri Light"/>
                          <a:cs typeface="Times New Roman" pitchFamily="18" charset="0"/>
                        </a:rPr>
                        <a:t>persennya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adalah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kerja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err="1">
                          <a:ln>
                            <a:noFill/>
                          </a:ln>
                          <a:solidFill>
                            <a:srgbClr val="333333"/>
                          </a:solidFill>
                          <a:effectLst/>
                          <a:latin typeface="Calibri Light"/>
                          <a:cs typeface="Times New Roman" pitchFamily="18" charset="0"/>
                        </a:rPr>
                        <a:t>keras</a:t>
                      </a:r>
                      <a:r>
                        <a:rPr kumimoji="0" lang="en-US" sz="2000" b="0" i="0" u="none" strike="noStrike" cap="none" normalizeH="0" baseline="0">
                          <a:ln>
                            <a:noFill/>
                          </a:ln>
                          <a:solidFill>
                            <a:srgbClr val="333333"/>
                          </a:solidFill>
                          <a:effectLst/>
                          <a:latin typeface="Calibri Light"/>
                          <a:cs typeface="Times New Roman" pitchFamily="18" charset="0"/>
                        </a:rPr>
                        <a:t>.”</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8"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9" name="Picture 8"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400">
                <a:latin typeface="Calibri Light"/>
              </a:rPr>
              <a:t>Selamat anda mendapat penghargaan. Bagaimana anda bisa melakukannya?</a:t>
            </a:r>
            <a:endParaRPr lang="en-CA" altLang="de-DE" sz="1400" dirty="0">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b="1" dirty="0" err="1">
                <a:solidFill>
                  <a:srgbClr val="333333"/>
                </a:solidFill>
              </a:rPr>
              <a:t>depresi</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Cenderung menyalahkan diri mereka karena kegagalan</a:t>
            </a:r>
          </a:p>
          <a:p>
            <a:pPr marL="342900" lvl="0" indent="-342900" defTabSz="914400" fontAlgn="base">
              <a:buClr>
                <a:srgbClr val="333333"/>
              </a:buClr>
              <a:buFont typeface="WingDings"/>
              <a:buChar char=""/>
            </a:pPr>
            <a:r>
              <a:rPr lang="de-DE" altLang="de-DE" sz="2400" dirty="0">
                <a:solidFill>
                  <a:srgbClr val="333333"/>
                </a:solidFill>
              </a:rPr>
              <a:t>Cenderung mengatakan bahwa keberhasilannya karena orang lain</a:t>
            </a:r>
          </a:p>
          <a:p>
            <a:pPr lvl="0" algn="ctr" defTabSz="914400" fontAlgn="base"/>
            <a:r>
              <a:rPr lang="en-US" altLang="de-DE" sz="2400" dirty="0">
                <a:solidFill>
                  <a:srgbClr val="004992"/>
                </a:solidFill>
              </a:rPr>
              <a:t>Hal </a:t>
            </a:r>
            <a:r>
              <a:rPr lang="en-US" altLang="de-DE" sz="2400" dirty="0" err="1">
                <a:solidFill>
                  <a:srgbClr val="004992"/>
                </a:solidFill>
              </a:rPr>
              <a:t>ini</a:t>
            </a:r>
            <a:r>
              <a:rPr lang="en-US" altLang="de-DE" sz="2400" dirty="0">
                <a:solidFill>
                  <a:srgbClr val="004992"/>
                </a:solidFill>
              </a:rPr>
              <a:t> </a:t>
            </a:r>
            <a:r>
              <a:rPr lang="en-US" altLang="de-DE" sz="2400" dirty="0" err="1">
                <a:solidFill>
                  <a:srgbClr val="004992"/>
                </a:solidFill>
              </a:rPr>
              <a:t>akan</a:t>
            </a:r>
            <a:r>
              <a:rPr lang="en-US" altLang="de-DE" sz="2400" dirty="0">
                <a:solidFill>
                  <a:srgbClr val="004992"/>
                </a:solidFill>
              </a:rPr>
              <a:t> </a:t>
            </a:r>
            <a:r>
              <a:rPr lang="en-US" altLang="de-DE" sz="2400" dirty="0" err="1">
                <a:solidFill>
                  <a:srgbClr val="004992"/>
                </a:solidFill>
              </a:rPr>
              <a:t>mengarah</a:t>
            </a:r>
            <a:r>
              <a:rPr lang="en-US" altLang="de-DE" sz="2400" dirty="0">
                <a:solidFill>
                  <a:srgbClr val="004992"/>
                </a:solidFill>
              </a:rPr>
              <a:t> </a:t>
            </a:r>
            <a:r>
              <a:rPr lang="en-US" altLang="de-DE" sz="2400" dirty="0" err="1">
                <a:solidFill>
                  <a:srgbClr val="004992"/>
                </a:solidFill>
              </a:rPr>
              <a:t>ke</a:t>
            </a:r>
            <a:r>
              <a:rPr lang="en-US" altLang="de-DE" sz="2400" dirty="0">
                <a:solidFill>
                  <a:srgbClr val="004992"/>
                </a:solidFill>
              </a:rPr>
              <a:t> </a:t>
            </a:r>
            <a:r>
              <a:rPr lang="en-US" altLang="de-DE" sz="2400" dirty="0" err="1">
                <a:solidFill>
                  <a:srgbClr val="004992"/>
                </a:solidFill>
              </a:rPr>
              <a:t>harga</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rendah</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b="1" dirty="0" err="1">
                <a:solidFill>
                  <a:srgbClr val="333333"/>
                </a:solidFill>
              </a:rPr>
              <a:t>waham</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Cenderung</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ada</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negatif</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kegagalan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Cenderung</a:t>
            </a:r>
            <a:r>
              <a:rPr lang="en-US" altLang="de-DE" sz="2400" dirty="0">
                <a:solidFill>
                  <a:srgbClr val="333333"/>
                </a:solidFill>
              </a:rPr>
              <a:t> </a:t>
            </a:r>
            <a:r>
              <a:rPr lang="en-US" altLang="de-DE" sz="2400" dirty="0" err="1">
                <a:solidFill>
                  <a:srgbClr val="333333"/>
                </a:solidFill>
              </a:rPr>
              <a:t>berfikir</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berada</a:t>
            </a:r>
            <a:r>
              <a:rPr lang="en-US" altLang="de-DE" sz="2400" dirty="0">
                <a:solidFill>
                  <a:srgbClr val="333333"/>
                </a:solidFill>
              </a:rPr>
              <a:t> </a:t>
            </a:r>
            <a:r>
              <a:rPr lang="en-US" altLang="de-DE" sz="2400" dirty="0" err="1">
                <a:solidFill>
                  <a:srgbClr val="333333"/>
                </a:solidFill>
              </a:rPr>
              <a:t>diluar</a:t>
            </a:r>
            <a:r>
              <a:rPr lang="en-US" altLang="de-DE" sz="2400" dirty="0">
                <a:solidFill>
                  <a:srgbClr val="333333"/>
                </a:solidFill>
              </a:rPr>
              <a:t> </a:t>
            </a:r>
            <a:r>
              <a:rPr lang="en-US" altLang="de-DE" sz="2400" dirty="0" err="1">
                <a:solidFill>
                  <a:srgbClr val="333333"/>
                </a:solidFill>
              </a:rPr>
              <a:t>kontrol</a:t>
            </a:r>
            <a:r>
              <a:rPr lang="en-US" altLang="de-DE" sz="2400" dirty="0">
                <a:solidFill>
                  <a:srgbClr val="333333"/>
                </a:solidFill>
              </a:rPr>
              <a:t> </a:t>
            </a:r>
            <a:r>
              <a:rPr lang="en-US" altLang="de-DE" sz="2400" dirty="0" err="1">
                <a:solidFill>
                  <a:srgbClr val="333333"/>
                </a:solidFill>
              </a:rPr>
              <a:t>mereka</a:t>
            </a:r>
            <a:endParaRPr lang="en-US" altLang="de-DE" sz="2400" dirty="0">
              <a:solidFill>
                <a:srgbClr val="333333"/>
              </a:solidFill>
            </a:endParaRPr>
          </a:p>
          <a:p>
            <a:pPr lvl="0" defTabSz="914400" fontAlgn="base"/>
            <a:r>
              <a:rPr lang="de-DE" altLang="de-DE" sz="2400" dirty="0">
                <a:solidFill>
                  <a:srgbClr val="004992"/>
                </a:solidFill>
              </a:rPr>
              <a:t>J</a:t>
            </a:r>
            <a:r>
              <a:rPr lang="en-US" altLang="de-DE" sz="2400" dirty="0" err="1">
                <a:solidFill>
                  <a:srgbClr val="004992"/>
                </a:solidFill>
              </a:rPr>
              <a:t>enis</a:t>
            </a:r>
            <a:r>
              <a:rPr lang="en-US" altLang="de-DE" sz="2400" dirty="0">
                <a:solidFill>
                  <a:srgbClr val="004992"/>
                </a:solidFill>
              </a:rPr>
              <a:t> </a:t>
            </a:r>
            <a:r>
              <a:rPr lang="en-US" altLang="de-DE" sz="2400" dirty="0" err="1">
                <a:solidFill>
                  <a:srgbClr val="004992"/>
                </a:solidFill>
              </a:rPr>
              <a:t>atribusi</a:t>
            </a:r>
            <a:r>
              <a:rPr lang="en-US" altLang="de-DE" sz="2400" dirty="0">
                <a:solidFill>
                  <a:srgbClr val="004992"/>
                </a:solidFill>
              </a:rPr>
              <a:t> yang </a:t>
            </a:r>
            <a:r>
              <a:rPr lang="en-US" altLang="de-DE" sz="2400" dirty="0" err="1">
                <a:solidFill>
                  <a:srgbClr val="004992"/>
                </a:solidFill>
              </a:rPr>
              <a:t>pertama</a:t>
            </a:r>
            <a:r>
              <a:rPr lang="en-US" altLang="de-DE" sz="2400" dirty="0">
                <a:solidFill>
                  <a:srgbClr val="004992"/>
                </a:solidFill>
              </a:rPr>
              <a:t> </a:t>
            </a:r>
            <a:r>
              <a:rPr lang="en-US" altLang="de-DE" sz="2400" dirty="0" err="1">
                <a:solidFill>
                  <a:srgbClr val="004992"/>
                </a:solidFill>
              </a:rPr>
              <a:t>ini</a:t>
            </a:r>
            <a:r>
              <a:rPr lang="en-US" altLang="de-DE" sz="2400" dirty="0">
                <a:solidFill>
                  <a:srgbClr val="004992"/>
                </a:solidFill>
              </a:rPr>
              <a:t> </a:t>
            </a:r>
            <a:r>
              <a:rPr lang="en-US" altLang="de-DE" sz="2400" dirty="0" err="1">
                <a:solidFill>
                  <a:srgbClr val="004992"/>
                </a:solidFill>
              </a:rPr>
              <a:t>dapat</a:t>
            </a:r>
            <a:r>
              <a:rPr lang="en-US" altLang="de-DE" sz="2400" dirty="0">
                <a:solidFill>
                  <a:srgbClr val="004992"/>
                </a:solidFill>
              </a:rPr>
              <a:t> </a:t>
            </a:r>
            <a:r>
              <a:rPr lang="en-US" altLang="de-DE" sz="2400" dirty="0" err="1">
                <a:solidFill>
                  <a:srgbClr val="004992"/>
                </a:solidFill>
              </a:rPr>
              <a:t>menyebabkan</a:t>
            </a:r>
            <a:r>
              <a:rPr lang="en-US" altLang="de-DE" sz="2400" dirty="0">
                <a:solidFill>
                  <a:srgbClr val="004992"/>
                </a:solidFill>
              </a:rPr>
              <a:t> </a:t>
            </a:r>
            <a:r>
              <a:rPr lang="en-US" altLang="de-DE" sz="2400" dirty="0" err="1">
                <a:solidFill>
                  <a:srgbClr val="004992"/>
                </a:solidFill>
              </a:rPr>
              <a:t>masalah</a:t>
            </a:r>
            <a:r>
              <a:rPr lang="en-US" altLang="de-DE" sz="2400" dirty="0">
                <a:solidFill>
                  <a:srgbClr val="004992"/>
                </a:solidFill>
              </a:rPr>
              <a:t> </a:t>
            </a:r>
            <a:r>
              <a:rPr lang="en-US" altLang="de-DE" sz="2400" dirty="0" err="1">
                <a:solidFill>
                  <a:srgbClr val="004992"/>
                </a:solidFill>
              </a:rPr>
              <a:t>dalam</a:t>
            </a:r>
            <a:r>
              <a:rPr lang="en-US" altLang="de-DE" sz="2400" dirty="0">
                <a:solidFill>
                  <a:srgbClr val="004992"/>
                </a:solidFill>
              </a:rPr>
              <a:t> </a:t>
            </a:r>
            <a:r>
              <a:rPr lang="en-US" altLang="de-DE" sz="2400" dirty="0" err="1">
                <a:solidFill>
                  <a:srgbClr val="004992"/>
                </a:solidFill>
              </a:rPr>
              <a:t>hubungan</a:t>
            </a:r>
            <a:r>
              <a:rPr lang="en-US" altLang="de-DE" sz="2400" dirty="0">
                <a:solidFill>
                  <a:srgbClr val="004992"/>
                </a:solidFill>
              </a:rPr>
              <a:t> interpersonal!</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Contoh-contoh pada atribusi yang dapat meningkatkan misinterpretasi selama psikosis</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sp>
        <p:nvSpPr>
          <p:cNvPr id="4" name="Rechteck 1"/>
          <p:cNvSpPr>
            <a:spLocks noChangeArrowheads="1"/>
          </p:cNvSpPr>
          <p:nvPr/>
        </p:nvSpPr>
        <p:spPr bwMode="auto">
          <a:xfrm>
            <a:off x="408955" y="6011440"/>
            <a:ext cx="11376000" cy="369888"/>
          </a:xfrm>
          <a:prstGeom prst="rect">
            <a:avLst/>
          </a:prstGeom>
          <a:noFill/>
          <a:ln w="9525">
            <a:noFill/>
            <a:miter lim="800000"/>
            <a:headEnd/>
            <a:tailEnd/>
          </a:ln>
        </p:spPr>
        <p:txBody>
          <a:bodyPr>
            <a:noAutofit/>
          </a:bodyPr>
          <a:lstStyle/>
          <a:p>
            <a:pPr algn="ctr">
              <a:defRPr/>
            </a:pPr>
            <a:r>
              <a:rPr lang="en-US" altLang="de-DE" sz="2000" dirty="0" err="1">
                <a:solidFill>
                  <a:srgbClr val="004992"/>
                </a:solidFill>
                <a:latin typeface="+mn-lt"/>
                <a:ea typeface="+mn-ea"/>
              </a:rPr>
              <a:t>Adakah</a:t>
            </a:r>
            <a:r>
              <a:rPr lang="en-US" altLang="de-DE" sz="2000" dirty="0">
                <a:solidFill>
                  <a:srgbClr val="004992"/>
                </a:solidFill>
                <a:latin typeface="+mn-lt"/>
                <a:ea typeface="+mn-ea"/>
              </a:rPr>
              <a:t> yang </a:t>
            </a:r>
            <a:r>
              <a:rPr lang="en-US" altLang="de-DE" sz="2000" dirty="0" err="1">
                <a:solidFill>
                  <a:srgbClr val="004992"/>
                </a:solidFill>
                <a:latin typeface="+mn-lt"/>
                <a:ea typeface="+mn-ea"/>
              </a:rPr>
              <a:t>mau</a:t>
            </a:r>
            <a:r>
              <a:rPr lang="en-US" altLang="de-DE" sz="2000" dirty="0">
                <a:solidFill>
                  <a:srgbClr val="004992"/>
                </a:solidFill>
                <a:latin typeface="+mn-lt"/>
                <a:ea typeface="+mn-ea"/>
              </a:rPr>
              <a:t> </a:t>
            </a:r>
            <a:r>
              <a:rPr lang="en-US" altLang="de-DE" sz="2000" dirty="0" err="1">
                <a:solidFill>
                  <a:srgbClr val="004992"/>
                </a:solidFill>
                <a:latin typeface="+mn-lt"/>
                <a:ea typeface="+mn-ea"/>
              </a:rPr>
              <a:t>menceritakan</a:t>
            </a:r>
            <a:r>
              <a:rPr lang="en-US" altLang="de-DE" sz="2000" dirty="0">
                <a:solidFill>
                  <a:srgbClr val="004992"/>
                </a:solidFill>
                <a:latin typeface="+mn-lt"/>
                <a:ea typeface="+mn-ea"/>
              </a:rPr>
              <a:t> </a:t>
            </a:r>
            <a:r>
              <a:rPr lang="en-US" altLang="de-DE" sz="2000" dirty="0" err="1">
                <a:solidFill>
                  <a:srgbClr val="004992"/>
                </a:solidFill>
                <a:latin typeface="+mn-lt"/>
                <a:ea typeface="+mn-ea"/>
              </a:rPr>
              <a:t>pengalaman</a:t>
            </a:r>
            <a:r>
              <a:rPr lang="en-US" altLang="de-DE" sz="2000" dirty="0">
                <a:solidFill>
                  <a:srgbClr val="004992"/>
                </a:solidFill>
                <a:latin typeface="+mn-lt"/>
                <a:ea typeface="+mn-ea"/>
              </a:rPr>
              <a:t> </a:t>
            </a:r>
            <a:r>
              <a:rPr lang="en-US" altLang="de-DE" sz="2000" dirty="0" err="1">
                <a:solidFill>
                  <a:srgbClr val="004992"/>
                </a:solidFill>
                <a:latin typeface="+mn-lt"/>
                <a:ea typeface="+mn-ea"/>
              </a:rPr>
              <a:t>pribadi</a:t>
            </a:r>
            <a:r>
              <a:rPr lang="en-US" altLang="de-DE" sz="2000" dirty="0">
                <a:solidFill>
                  <a:srgbClr val="004992"/>
                </a:solidFill>
                <a:latin typeface="+mn-lt"/>
                <a:ea typeface="+mn-ea"/>
              </a:rPr>
              <a:t> </a:t>
            </a:r>
            <a:r>
              <a:rPr lang="en-US" altLang="de-DE" sz="2000" dirty="0" err="1">
                <a:solidFill>
                  <a:srgbClr val="004992"/>
                </a:solidFill>
                <a:latin typeface="+mn-lt"/>
                <a:ea typeface="+mn-ea"/>
              </a:rPr>
              <a:t>secara</a:t>
            </a:r>
            <a:r>
              <a:rPr lang="en-US" altLang="de-DE" sz="2000" dirty="0">
                <a:solidFill>
                  <a:srgbClr val="004992"/>
                </a:solidFill>
                <a:latin typeface="+mn-lt"/>
                <a:ea typeface="+mn-ea"/>
              </a:rPr>
              <a:t> </a:t>
            </a:r>
            <a:r>
              <a:rPr lang="en-US" altLang="de-DE" sz="2000" dirty="0" err="1">
                <a:solidFill>
                  <a:srgbClr val="004992"/>
                </a:solidFill>
                <a:latin typeface="+mn-lt"/>
                <a:ea typeface="+mn-ea"/>
              </a:rPr>
              <a:t>singkat</a:t>
            </a:r>
            <a:r>
              <a:rPr lang="en-US" altLang="de-DE" sz="2000" dirty="0">
                <a:solidFill>
                  <a:srgbClr val="004992"/>
                </a:solidFill>
                <a:latin typeface="+mn-lt"/>
                <a:ea typeface="+mn-ea"/>
              </a:rPr>
              <a:t>? </a:t>
            </a:r>
            <a:endParaRPr lang="de-DE" altLang="de-DE" sz="20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989970318"/>
              </p:ext>
            </p:extLst>
          </p:nvPr>
        </p:nvGraphicFramePr>
        <p:xfrm>
          <a:off x="408955" y="2391576"/>
          <a:ext cx="11376000" cy="3413724"/>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244282">
                  <a:extLst>
                    <a:ext uri="{9D8B030D-6E8A-4147-A177-3AD203B41FA5}">
                      <a16:colId xmlns:a16="http://schemas.microsoft.com/office/drawing/2014/main" val="20001"/>
                    </a:ext>
                  </a:extLst>
                </a:gridCol>
                <a:gridCol w="439122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Kejadian</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Penjelasan selama psikosis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Penjelasan lain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Orang tertawa saat kamu bicara.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Calibri Light"/>
                          <a:cs typeface="Times New Roman" pitchFamily="18" charset="0"/>
                        </a:rPr>
                        <a:t>Orang lain </a:t>
                      </a:r>
                      <a:r>
                        <a:rPr kumimoji="0" lang="en-US" sz="2000" b="0" i="0" u="none" strike="noStrike" cap="none" normalizeH="0" baseline="0" dirty="0" err="1">
                          <a:ln>
                            <a:noFill/>
                          </a:ln>
                          <a:solidFill>
                            <a:srgbClr val="333333"/>
                          </a:solidFill>
                          <a:effectLst/>
                          <a:latin typeface="Calibri Light"/>
                          <a:cs typeface="Times New Roman" pitchFamily="18" charset="0"/>
                        </a:rPr>
                        <a:t>sebenarnya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tidak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perduli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pada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apa</a:t>
                      </a:r>
                      <a:r>
                        <a:rPr kumimoji="0" lang="en-US" sz="2000" b="0" i="0" u="none" strike="noStrike" cap="none" normalizeH="0" baseline="0" dirty="0">
                          <a:ln>
                            <a:noFill/>
                          </a:ln>
                          <a:solidFill>
                            <a:srgbClr val="333333"/>
                          </a:solidFill>
                          <a:effectLst/>
                          <a:latin typeface="Calibri Light"/>
                          <a:cs typeface="Times New Roman" pitchFamily="18" charset="0"/>
                        </a:rPr>
                        <a:t> yang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bicarakan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mereka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hanya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suka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menertawakan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saya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Kebetulan saja orang lain membuat lelucon pada waktu yang sama.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Berat badan kamu naik.</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Calibri Light"/>
                          <a:cs typeface="Times New Roman" pitchFamily="18" charset="0"/>
                        </a:rPr>
                        <a:t>Dokter murahan yang memberi saya obat murahan.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Efek samping obat sangat mungkin tapi tidak beraktivitas dan nutrisi yang berlebih dapat menjadi penyebab</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Roda sepeda kamu kempes</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Pasti ini dilakukan seseorang, saya menjadi targetnya.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Kamu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lupa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untuk</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mengisi</a:t>
                      </a:r>
                      <a:r>
                        <a:rPr kumimoji="0" lang="en-US" sz="2000" b="0" i="0" u="none" strike="noStrike" cap="none" normalizeH="0" baseline="0" dirty="0">
                          <a:ln>
                            <a:noFill/>
                          </a:ln>
                          <a:solidFill>
                            <a:srgbClr val="333333"/>
                          </a:solidFill>
                          <a:effectLst/>
                          <a:latin typeface="Calibri Light"/>
                          <a:cs typeface="Times New Roman" pitchFamily="18" charset="0"/>
                        </a:rPr>
                        <a:t> ban; </a:t>
                      </a:r>
                      <a:r>
                        <a:rPr kumimoji="0" lang="en-US" sz="2000" b="0" i="0" u="none" strike="noStrike" cap="none" normalizeH="0" baseline="0" dirty="0" err="1">
                          <a:ln>
                            <a:noFill/>
                          </a:ln>
                          <a:solidFill>
                            <a:srgbClr val="333333"/>
                          </a:solidFill>
                          <a:effectLst/>
                          <a:latin typeface="Calibri Light"/>
                          <a:cs typeface="Times New Roman" pitchFamily="18" charset="0"/>
                        </a:rPr>
                        <a:t>bannya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kena</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paku</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saat</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bersepeda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Atribusi</a:t>
            </a:r>
            <a:br>
              <a:rPr lang="de-DE" altLang="de-DE" sz="3600">
                <a:solidFill>
                  <a:srgbClr val="004992"/>
                </a:solidFill>
                <a:latin typeface="+mn-lt"/>
                <a:ea typeface="+mn-ea"/>
                <a:cs typeface="+mn-cs"/>
              </a:rPr>
            </a:br>
            <a:r>
              <a:rPr lang="de-DE" altLang="de-DE">
                <a:solidFill>
                  <a:srgbClr val="004992"/>
                </a:solidFill>
                <a:latin typeface="+mn-lt"/>
                <a:ea typeface="+mn-ea"/>
                <a:cs typeface="+mn-cs"/>
              </a:rPr>
              <a:t>Tujuan sesi pada hari ini:</a:t>
            </a:r>
            <a:endParaRPr lang="en-US" altLang="de-DE">
              <a:solidFill>
                <a:srgbClr val="004992"/>
              </a:solidFill>
              <a:latin typeface="+mn-lt"/>
              <a:ea typeface="+mn-ea"/>
              <a:cs typeface="+mn-cs"/>
            </a:endParaRPr>
          </a:p>
        </p:txBody>
      </p:sp>
      <p:sp>
        <p:nvSpPr>
          <p:cNvPr id="28675" name="Text Box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n-US" altLang="de-DE" sz="2400" dirty="0" err="1">
                <a:solidFill>
                  <a:srgbClr val="333333"/>
                </a:solidFill>
              </a:rPr>
              <a:t>Mempertimbangkan</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kejadian</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tergesa-gesa</a:t>
            </a:r>
            <a:r>
              <a:rPr lang="en-US" altLang="de-DE" sz="2400" dirty="0">
                <a:solidFill>
                  <a:srgbClr val="333333"/>
                </a:solidFill>
              </a:rPr>
              <a:t> </a:t>
            </a:r>
            <a:r>
              <a:rPr lang="en-US" altLang="de-DE" sz="2400" dirty="0" err="1">
                <a:solidFill>
                  <a:srgbClr val="333333"/>
                </a:solidFill>
              </a:rPr>
              <a:t>menerima</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penjelasan</a:t>
            </a:r>
            <a:r>
              <a:rPr lang="en-US" altLang="de-DE" sz="2400" dirty="0">
                <a:solidFill>
                  <a:srgbClr val="333333"/>
                </a:solidFill>
              </a:rPr>
              <a:t> </a:t>
            </a:r>
            <a:r>
              <a:rPr lang="en-US" altLang="de-DE" sz="2400" dirty="0" err="1">
                <a:solidFill>
                  <a:srgbClr val="333333"/>
                </a:solidFill>
              </a:rPr>
              <a:t>saja</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err="1">
                <a:solidFill>
                  <a:srgbClr val="333333"/>
                </a:solidFill>
              </a:rPr>
              <a:t>Mendiskusikan</a:t>
            </a:r>
            <a:r>
              <a:rPr lang="en-US" altLang="de-DE" sz="2400" dirty="0">
                <a:solidFill>
                  <a:srgbClr val="333333"/>
                </a:solidFill>
              </a:rPr>
              <a:t> </a:t>
            </a:r>
            <a:r>
              <a:rPr lang="en-US" altLang="de-DE" sz="2400" dirty="0" err="1">
                <a:solidFill>
                  <a:srgbClr val="333333"/>
                </a:solidFill>
              </a:rPr>
              <a:t>konsekuensi</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atribusi</a:t>
            </a:r>
            <a:endParaRPr lang="en-US" altLang="de-DE" sz="2400" dirty="0">
              <a:solidFill>
                <a:srgbClr val="333333"/>
              </a:solidFill>
            </a:endParaRPr>
          </a:p>
          <a:p>
            <a:pPr lvl="0" defTabSz="914400" fontAlgn="base"/>
            <a:r>
              <a:rPr lang="de-DE" altLang="de-DE" sz="2400" dirty="0">
                <a:solidFill>
                  <a:srgbClr val="004992"/>
                </a:solidFill>
              </a:rPr>
              <a:t>Kita selalu mencoba untuk berfikir realistik dalam semua kejadian dalam kehidupan sehari-hari:</a:t>
            </a:r>
          </a:p>
          <a:p>
            <a:pPr lvl="0" defTabSz="914400" fontAlgn="base"/>
            <a:r>
              <a:rPr lang="de-DE" altLang="de-DE" sz="2400" dirty="0">
                <a:solidFill>
                  <a:srgbClr val="004992"/>
                </a:solidFill>
              </a:rPr>
              <a:t>Kita tidak boleh menyalahkan orang lain atas kegagalan diri kita atau selalu menyalahkan diri sendiri saat semua berjalan tidak semestinya</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Pedagang menjual barang dengan harga murah</a:t>
            </a:r>
          </a:p>
        </p:txBody>
      </p:sp>
      <p:sp>
        <p:nvSpPr>
          <p:cNvPr id="29699" name="Rectangle 3"/>
          <p:cNvSpPr>
            <a:spLocks noGrp="1" noChangeArrowheads="1"/>
          </p:cNvSpPr>
          <p:nvPr>
            <p:ph idx="1"/>
          </p:nvPr>
        </p:nvSpPr>
        <p:spPr/>
        <p:txBody>
          <a:bodyPr>
            <a:noAutofit/>
          </a:bodyPr>
          <a:lstStyle/>
          <a:p>
            <a:pPr eaLnBrk="1" hangingPunct="1"/>
            <a:r>
              <a:rPr lang="en-US" altLang="de-DE" sz="2400" dirty="0" err="1">
                <a:solidFill>
                  <a:srgbClr val="333333"/>
                </a:solidFill>
              </a:rPr>
              <a:t>Mengapa</a:t>
            </a:r>
            <a:r>
              <a:rPr lang="en-US" altLang="de-DE" sz="2400" dirty="0">
                <a:solidFill>
                  <a:srgbClr val="333333"/>
                </a:solidFill>
              </a:rPr>
              <a:t> </a:t>
            </a:r>
            <a:r>
              <a:rPr lang="en-US" altLang="de-DE" sz="2400" dirty="0" err="1">
                <a:solidFill>
                  <a:srgbClr val="333333"/>
                </a:solidFill>
              </a:rPr>
              <a:t>pedagang</a:t>
            </a:r>
            <a:r>
              <a:rPr lang="en-US" altLang="de-DE" sz="2400" dirty="0">
                <a:solidFill>
                  <a:srgbClr val="333333"/>
                </a:solidFill>
              </a:rPr>
              <a:t>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menjual</a:t>
            </a:r>
            <a:r>
              <a:rPr lang="en-US" altLang="de-DE" sz="2400" dirty="0">
                <a:solidFill>
                  <a:srgbClr val="333333"/>
                </a:solidFill>
              </a:rPr>
              <a:t> </a:t>
            </a:r>
            <a:r>
              <a:rPr lang="en-US" altLang="de-DE" sz="2400" dirty="0" err="1">
                <a:solidFill>
                  <a:srgbClr val="333333"/>
                </a:solidFill>
              </a:rPr>
              <a:t>barang</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harga</a:t>
            </a:r>
            <a:r>
              <a:rPr lang="en-US" altLang="de-DE" sz="2400" dirty="0">
                <a:solidFill>
                  <a:srgbClr val="333333"/>
                </a:solidFill>
              </a:rPr>
              <a:t> </a:t>
            </a:r>
            <a:r>
              <a:rPr lang="en-US" altLang="de-DE" sz="2400" dirty="0" err="1">
                <a:solidFill>
                  <a:srgbClr val="333333"/>
                </a:solidFill>
              </a:rPr>
              <a:t>murah</a:t>
            </a:r>
            <a:r>
              <a:rPr lang="en-US" altLang="de-DE" sz="2400" dirty="0">
                <a:solidFill>
                  <a:srgbClr val="333333"/>
                </a:solidFill>
              </a:rPr>
              <a:t>?</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pic>
        <p:nvPicPr>
          <p:cNvPr id="8"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Saat kamu memasuki ruangan, orang berhenti berbicara</a:t>
            </a:r>
            <a:endParaRPr lang="de-DE" altLang="de-DE" sz="3600" dirty="0">
              <a:latin typeface="+mn-lt"/>
              <a:ea typeface="+mn-ea"/>
              <a:cs typeface="+mn-cs"/>
            </a:endParaRPr>
          </a:p>
        </p:txBody>
      </p:sp>
      <p:sp>
        <p:nvSpPr>
          <p:cNvPr id="30723" name="Rectangle 1027"/>
          <p:cNvSpPr>
            <a:spLocks noGrp="1" noChangeArrowheads="1"/>
          </p:cNvSpPr>
          <p:nvPr>
            <p:ph idx="1"/>
          </p:nvPr>
        </p:nvSpPr>
        <p:spPr/>
        <p:txBody>
          <a:bodyPr>
            <a:noAutofit/>
          </a:bodyPr>
          <a:lstStyle/>
          <a:p>
            <a:pPr eaLnBrk="1" hangingPunct="1"/>
            <a:r>
              <a:rPr lang="de-DE" altLang="de-DE" sz="2400" dirty="0">
                <a:solidFill>
                  <a:srgbClr val="333333"/>
                </a:solidFill>
              </a:rPr>
              <a:t>Apa yang menyebabkan orang berhenti berbicara saat kamu masuk </a:t>
            </a:r>
            <a:r>
              <a:rPr lang="de-DE" altLang="de-DE" sz="2400">
                <a:solidFill>
                  <a:srgbClr val="333333"/>
                </a:solidFill>
              </a:rPr>
              <a:t>ruangan?</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pic>
        <p:nvPicPr>
          <p:cNvPr id="8"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Seseorang berkata bahwa kamu tidak cantik.</a:t>
            </a:r>
          </a:p>
        </p:txBody>
      </p:sp>
      <p:sp>
        <p:nvSpPr>
          <p:cNvPr id="31747" name="Rectangle 1027"/>
          <p:cNvSpPr>
            <a:spLocks noGrp="1" noChangeArrowheads="1"/>
          </p:cNvSpPr>
          <p:nvPr>
            <p:ph idx="1"/>
          </p:nvPr>
        </p:nvSpPr>
        <p:spPr/>
        <p:txBody>
          <a:bodyPr>
            <a:noAutofit/>
          </a:bodyPr>
          <a:lstStyle/>
          <a:p>
            <a:pPr eaLnBrk="1" hangingPunct="1"/>
            <a:r>
              <a:rPr lang="de-DE" altLang="de-DE" sz="2400" dirty="0">
                <a:solidFill>
                  <a:srgbClr val="333333"/>
                </a:solidFill>
              </a:rPr>
              <a:t>Apa yang membuat orang itu mengatakan demikian?</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8"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Kamu gagal dalam ujian.</a:t>
            </a:r>
          </a:p>
        </p:txBody>
      </p:sp>
      <p:sp>
        <p:nvSpPr>
          <p:cNvPr id="32771" name="Rectangle 3"/>
          <p:cNvSpPr>
            <a:spLocks noGrp="1" noChangeArrowheads="1"/>
          </p:cNvSpPr>
          <p:nvPr>
            <p:ph idx="1"/>
          </p:nvPr>
        </p:nvSpPr>
        <p:spPr/>
        <p:txBody>
          <a:bodyPr>
            <a:noAutofit/>
          </a:bodyPr>
          <a:lstStyle/>
          <a:p>
            <a:pPr eaLnBrk="1" hangingPunct="1"/>
            <a:r>
              <a:rPr lang="de-DE" altLang="de-DE" sz="2400" dirty="0">
                <a:solidFill>
                  <a:srgbClr val="333333"/>
                </a:solidFill>
              </a:rPr>
              <a:t>Mengapa kamu gagal dalam </a:t>
            </a:r>
            <a:r>
              <a:rPr lang="de-DE" altLang="de-DE" sz="2400">
                <a:solidFill>
                  <a:srgbClr val="333333"/>
                </a:solidFill>
              </a:rPr>
              <a:t>ujian?</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8"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Dapat menggunakan contoh menurut Anda sendiri!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Apa</a:t>
            </a:r>
            <a:r>
              <a:rPr lang="en-US" altLang="de-DE" sz="2400" dirty="0">
                <a:solidFill>
                  <a:srgbClr val="333333"/>
                </a:solidFill>
              </a:rPr>
              <a:t> yang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pic>
        <p:nvPicPr>
          <p:cNvPr id="8"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Ada </a:t>
            </a:r>
            <a:r>
              <a:rPr lang="en-US" altLang="ja-JP" sz="3600" dirty="0" err="1">
                <a:latin typeface="+mn-lt"/>
                <a:ea typeface="+mn-ea"/>
                <a:cs typeface="+mn-cs"/>
              </a:rPr>
              <a:t>suara</a:t>
            </a:r>
            <a:r>
              <a:rPr lang="en-US" altLang="ja-JP" sz="3600" dirty="0">
                <a:latin typeface="+mn-lt"/>
                <a:ea typeface="+mn-ea"/>
                <a:cs typeface="+mn-cs"/>
              </a:rPr>
              <a:t> </a:t>
            </a:r>
            <a:r>
              <a:rPr lang="en-US" altLang="ja-JP" sz="3600" dirty="0" err="1">
                <a:latin typeface="+mn-lt"/>
                <a:ea typeface="+mn-ea"/>
                <a:cs typeface="+mn-cs"/>
              </a:rPr>
              <a:t>dalam</a:t>
            </a:r>
            <a:r>
              <a:rPr lang="en-US" altLang="ja-JP" sz="3600" dirty="0">
                <a:latin typeface="+mn-lt"/>
                <a:ea typeface="+mn-ea"/>
                <a:cs typeface="+mn-cs"/>
              </a:rPr>
              <a:t> </a:t>
            </a:r>
            <a:r>
              <a:rPr lang="en-US" altLang="ja-JP" sz="3600" dirty="0" err="1">
                <a:latin typeface="+mn-lt"/>
                <a:ea typeface="+mn-ea"/>
                <a:cs typeface="+mn-cs"/>
              </a:rPr>
              <a:t>dirimu</a:t>
            </a:r>
            <a:r>
              <a:rPr lang="en-US" altLang="ja-JP" sz="3600" dirty="0">
                <a:latin typeface="+mn-lt"/>
                <a:ea typeface="+mn-ea"/>
                <a:cs typeface="+mn-cs"/>
              </a:rPr>
              <a:t> yang </a:t>
            </a:r>
            <a:r>
              <a:rPr lang="en-US" altLang="ja-JP" sz="3600" dirty="0" err="1">
                <a:latin typeface="+mn-lt"/>
                <a:ea typeface="+mn-ea"/>
                <a:cs typeface="+mn-cs"/>
              </a:rPr>
              <a:t>mengatakan</a:t>
            </a:r>
            <a:r>
              <a:rPr lang="en-US" altLang="ja-JP" sz="3600" dirty="0">
                <a:latin typeface="+mn-lt"/>
                <a:ea typeface="+mn-ea"/>
                <a:cs typeface="+mn-cs"/>
              </a:rPr>
              <a:t> </a:t>
            </a:r>
            <a:r>
              <a:rPr lang="en-US" altLang="ja-JP" sz="3600" dirty="0" err="1">
                <a:latin typeface="+mn-lt"/>
                <a:ea typeface="+mn-ea"/>
                <a:cs typeface="+mn-cs"/>
              </a:rPr>
              <a:t>bahwa</a:t>
            </a:r>
            <a:br>
              <a:rPr lang="en-US" altLang="ja-JP" sz="3600" dirty="0">
                <a:latin typeface="+mn-lt"/>
                <a:ea typeface="+mn-ea"/>
                <a:cs typeface="+mn-cs"/>
              </a:rPr>
            </a:br>
            <a:r>
              <a:rPr lang="en-US" altLang="ja-JP" sz="3600" dirty="0" err="1">
                <a:latin typeface="+mn-lt"/>
                <a:ea typeface="+mn-ea"/>
                <a:cs typeface="+mn-cs"/>
              </a:rPr>
              <a:t>kamu</a:t>
            </a:r>
            <a:r>
              <a:rPr lang="en-US" altLang="ja-JP" sz="3600" dirty="0">
                <a:latin typeface="+mn-lt"/>
                <a:ea typeface="+mn-ea"/>
                <a:cs typeface="+mn-cs"/>
              </a:rPr>
              <a:t> </a:t>
            </a:r>
            <a:r>
              <a:rPr lang="en-US" altLang="ja-JP" sz="3600" dirty="0" err="1">
                <a:latin typeface="+mn-lt"/>
                <a:ea typeface="+mn-ea"/>
                <a:cs typeface="+mn-cs"/>
              </a:rPr>
              <a:t>tidak</a:t>
            </a:r>
            <a:r>
              <a:rPr lang="en-US" altLang="ja-JP" sz="3600" dirty="0">
                <a:latin typeface="+mn-lt"/>
                <a:ea typeface="+mn-ea"/>
                <a:cs typeface="+mn-cs"/>
              </a:rPr>
              <a:t> </a:t>
            </a:r>
            <a:r>
              <a:rPr lang="en-US" altLang="ja-JP" sz="3600" dirty="0" err="1">
                <a:latin typeface="+mn-lt"/>
                <a:ea typeface="+mn-ea"/>
                <a:cs typeface="+mn-cs"/>
              </a:rPr>
              <a:t>baik</a:t>
            </a:r>
            <a:r>
              <a:rPr lang="en-US" altLang="ja-JP" sz="3600" dirty="0">
                <a:latin typeface="+mn-lt"/>
                <a:ea typeface="+mn-ea"/>
                <a:cs typeface="+mn-cs"/>
              </a:rPr>
              <a:t> .</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lnSpc>
                <a:spcPct val="90000"/>
              </a:lnSpc>
              <a:buFontTx/>
              <a:buNone/>
            </a:pPr>
            <a:r>
              <a:rPr lang="de-DE" altLang="de-DE" sz="2400" b="1" dirty="0">
                <a:solidFill>
                  <a:srgbClr val="004992"/>
                </a:solidFill>
              </a:rPr>
              <a:t>Alasannya...</a:t>
            </a:r>
          </a:p>
          <a:p>
            <a:pPr eaLnBrk="1" hangingPunct="1">
              <a:lnSpc>
                <a:spcPct val="90000"/>
              </a:lnSpc>
              <a:buFontTx/>
              <a:buNone/>
            </a:pPr>
            <a:r>
              <a:rPr lang="de-DE" altLang="de-DE" sz="2400" dirty="0">
                <a:solidFill>
                  <a:srgbClr val="333333"/>
                </a:solidFill>
              </a:rPr>
              <a:t>...dirimu sendiri</a:t>
            </a:r>
          </a:p>
          <a:p>
            <a:pPr eaLnBrk="1" hangingPunct="1">
              <a:lnSpc>
                <a:spcPct val="90000"/>
              </a:lnSpc>
              <a:buFontTx/>
              <a:buNone/>
            </a:pPr>
            <a:r>
              <a:rPr lang="de-DE" altLang="de-DE" sz="2400" dirty="0">
                <a:solidFill>
                  <a:srgbClr val="333333"/>
                </a:solidFill>
              </a:rPr>
              <a:t>...faktor lain 	</a:t>
            </a:r>
          </a:p>
          <a:p>
            <a:pPr eaLnBrk="1" hangingPunct="1">
              <a:lnSpc>
                <a:spcPct val="90000"/>
              </a:lnSpc>
              <a:buFontTx/>
              <a:buNone/>
            </a:pPr>
            <a:r>
              <a:rPr lang="de-DE" altLang="de-DE" sz="2400" dirty="0">
                <a:solidFill>
                  <a:srgbClr val="333333"/>
                </a:solidFill>
              </a:rPr>
              <a:t>...situasi lain</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1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Ada </a:t>
            </a:r>
            <a:r>
              <a:rPr lang="en-US" altLang="ja-JP" sz="3600" dirty="0" err="1">
                <a:latin typeface="+mn-lt"/>
                <a:ea typeface="+mn-ea"/>
                <a:cs typeface="+mn-cs"/>
              </a:rPr>
              <a:t>suara</a:t>
            </a:r>
            <a:r>
              <a:rPr lang="en-US" altLang="ja-JP" sz="3600" dirty="0">
                <a:latin typeface="+mn-lt"/>
                <a:ea typeface="+mn-ea"/>
                <a:cs typeface="+mn-cs"/>
              </a:rPr>
              <a:t> </a:t>
            </a:r>
            <a:r>
              <a:rPr lang="en-US" altLang="ja-JP" sz="3600" dirty="0" err="1">
                <a:latin typeface="+mn-lt"/>
                <a:ea typeface="+mn-ea"/>
                <a:cs typeface="+mn-cs"/>
              </a:rPr>
              <a:t>dalam</a:t>
            </a:r>
            <a:r>
              <a:rPr lang="en-US" altLang="ja-JP" sz="3600" dirty="0">
                <a:latin typeface="+mn-lt"/>
                <a:ea typeface="+mn-ea"/>
                <a:cs typeface="+mn-cs"/>
              </a:rPr>
              <a:t> </a:t>
            </a:r>
            <a:r>
              <a:rPr lang="en-US" altLang="ja-JP" sz="3600" dirty="0" err="1">
                <a:latin typeface="+mn-lt"/>
                <a:ea typeface="+mn-ea"/>
                <a:cs typeface="+mn-cs"/>
              </a:rPr>
              <a:t>dirimu</a:t>
            </a:r>
            <a:r>
              <a:rPr lang="en-US" altLang="ja-JP" sz="3600" dirty="0">
                <a:latin typeface="+mn-lt"/>
                <a:ea typeface="+mn-ea"/>
                <a:cs typeface="+mn-cs"/>
              </a:rPr>
              <a:t> yang </a:t>
            </a:r>
            <a:r>
              <a:rPr lang="en-US" altLang="ja-JP" sz="3600" dirty="0" err="1">
                <a:latin typeface="+mn-lt"/>
                <a:ea typeface="+mn-ea"/>
                <a:cs typeface="+mn-cs"/>
              </a:rPr>
              <a:t>mengatakan</a:t>
            </a:r>
            <a:r>
              <a:rPr lang="en-US" altLang="ja-JP" sz="3600" dirty="0">
                <a:latin typeface="+mn-lt"/>
                <a:ea typeface="+mn-ea"/>
                <a:cs typeface="+mn-cs"/>
              </a:rPr>
              <a:t> </a:t>
            </a:r>
            <a:r>
              <a:rPr lang="en-US" altLang="ja-JP" sz="3600" dirty="0" err="1">
                <a:latin typeface="+mn-lt"/>
                <a:ea typeface="+mn-ea"/>
                <a:cs typeface="+mn-cs"/>
              </a:rPr>
              <a:t>bahwa</a:t>
            </a:r>
            <a:br>
              <a:rPr lang="en-US" altLang="ja-JP" sz="3600" dirty="0">
                <a:latin typeface="+mn-lt"/>
                <a:ea typeface="+mn-ea"/>
                <a:cs typeface="+mn-cs"/>
              </a:rPr>
            </a:br>
            <a:r>
              <a:rPr lang="en-US" altLang="ja-JP" sz="3600" dirty="0" err="1">
                <a:latin typeface="+mn-lt"/>
                <a:ea typeface="+mn-ea"/>
                <a:cs typeface="+mn-cs"/>
              </a:rPr>
              <a:t>kamu</a:t>
            </a:r>
            <a:r>
              <a:rPr lang="en-US" altLang="ja-JP" sz="3600" dirty="0">
                <a:latin typeface="+mn-lt"/>
                <a:ea typeface="+mn-ea"/>
                <a:cs typeface="+mn-cs"/>
              </a:rPr>
              <a:t> </a:t>
            </a:r>
            <a:r>
              <a:rPr lang="en-US" altLang="ja-JP" sz="3600" dirty="0" err="1">
                <a:latin typeface="+mn-lt"/>
                <a:ea typeface="+mn-ea"/>
                <a:cs typeface="+mn-cs"/>
              </a:rPr>
              <a:t>tidak</a:t>
            </a:r>
            <a:r>
              <a:rPr lang="en-US" altLang="ja-JP" sz="3600" dirty="0">
                <a:latin typeface="+mn-lt"/>
                <a:ea typeface="+mn-ea"/>
                <a:cs typeface="+mn-cs"/>
              </a:rPr>
              <a:t> </a:t>
            </a:r>
            <a:r>
              <a:rPr lang="en-US" altLang="ja-JP" sz="3600" dirty="0" err="1">
                <a:latin typeface="+mn-lt"/>
                <a:ea typeface="+mn-ea"/>
                <a:cs typeface="+mn-cs"/>
              </a:rPr>
              <a:t>baik</a:t>
            </a:r>
            <a:r>
              <a:rPr lang="en-US" altLang="ja-JP" sz="3600" dirty="0">
                <a:latin typeface="+mn-lt"/>
                <a:ea typeface="+mn-ea"/>
                <a:cs typeface="+mn-cs"/>
              </a:rPr>
              <a:t> .</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a:lnSpc>
                <a:spcPct val="100000"/>
              </a:lnSpc>
              <a:spcBef>
                <a:spcPts val="0"/>
              </a:spcBef>
            </a:pPr>
            <a:r>
              <a:rPr lang="en-US" altLang="de-DE" sz="2000" b="1" dirty="0" err="1">
                <a:solidFill>
                  <a:srgbClr val="004992"/>
                </a:solidFill>
              </a:rPr>
              <a:t>Alasannya</a:t>
            </a:r>
            <a:r>
              <a:rPr lang="en-US" altLang="de-DE" sz="2000" b="1" dirty="0">
                <a:solidFill>
                  <a:srgbClr val="004992"/>
                </a:solidFill>
              </a:rPr>
              <a:t>...</a:t>
            </a:r>
          </a:p>
          <a:p>
            <a:pPr lvl="0" defTabSz="914400"/>
            <a:r>
              <a:rPr lang="en-US" altLang="de-DE" sz="2000" b="1" dirty="0">
                <a:solidFill>
                  <a:srgbClr val="004992"/>
                </a:solidFill>
              </a:rPr>
              <a:t>... </a:t>
            </a:r>
            <a:r>
              <a:rPr lang="en-US" altLang="de-DE" sz="2000" b="1" dirty="0" err="1">
                <a:solidFill>
                  <a:srgbClr val="004992"/>
                </a:solidFill>
              </a:rPr>
              <a:t>Dirimu</a:t>
            </a:r>
            <a:r>
              <a:rPr lang="en-US" altLang="de-DE" sz="2000" b="1" dirty="0">
                <a:solidFill>
                  <a:srgbClr val="004992"/>
                </a:solidFill>
              </a:rPr>
              <a:t> </a:t>
            </a:r>
            <a:r>
              <a:rPr lang="en-US" altLang="de-DE" sz="2000" b="1" dirty="0" err="1">
                <a:solidFill>
                  <a:srgbClr val="004992"/>
                </a:solidFill>
              </a:rPr>
              <a:t>sendiri</a:t>
            </a:r>
            <a:r>
              <a:rPr lang="en-US" altLang="de-DE" sz="2000" b="1" dirty="0">
                <a:solidFill>
                  <a:srgbClr val="004992"/>
                </a:solidFill>
              </a:rPr>
              <a:t>:</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Sayang </a:t>
            </a:r>
            <a:r>
              <a:rPr lang="en-US" altLang="ja-JP" sz="2000" dirty="0" err="1">
                <a:solidFill>
                  <a:srgbClr val="333333"/>
                </a:solidFill>
              </a:rPr>
              <a:t>sekali</a:t>
            </a:r>
            <a:r>
              <a:rPr lang="en-US" altLang="ja-JP" sz="2000" dirty="0">
                <a:solidFill>
                  <a:srgbClr val="333333"/>
                </a:solidFill>
              </a:rPr>
              <a:t>, </a:t>
            </a:r>
            <a:r>
              <a:rPr lang="en-US" altLang="ja-JP" sz="2000" dirty="0" err="1">
                <a:solidFill>
                  <a:srgbClr val="333333"/>
                </a:solidFill>
              </a:rPr>
              <a:t>saya</a:t>
            </a:r>
            <a:r>
              <a:rPr lang="en-US" altLang="ja-JP" sz="2000" dirty="0">
                <a:solidFill>
                  <a:srgbClr val="333333"/>
                </a:solidFill>
              </a:rPr>
              <a:t> </a:t>
            </a:r>
            <a:r>
              <a:rPr lang="en-US" altLang="ja-JP" sz="2000" dirty="0" err="1">
                <a:solidFill>
                  <a:srgbClr val="333333"/>
                </a:solidFill>
              </a:rPr>
              <a:t>terus</a:t>
            </a:r>
            <a:r>
              <a:rPr lang="en-US" altLang="ja-JP" sz="2000" dirty="0">
                <a:solidFill>
                  <a:srgbClr val="333333"/>
                </a:solidFill>
              </a:rPr>
              <a:t> </a:t>
            </a:r>
            <a:r>
              <a:rPr lang="en-US" altLang="ja-JP" sz="2000" dirty="0" err="1">
                <a:solidFill>
                  <a:srgbClr val="333333"/>
                </a:solidFill>
              </a:rPr>
              <a:t>menerus</a:t>
            </a:r>
            <a:r>
              <a:rPr lang="en-US" altLang="ja-JP" sz="2000" dirty="0">
                <a:solidFill>
                  <a:srgbClr val="333333"/>
                </a:solidFill>
              </a:rPr>
              <a:t> </a:t>
            </a:r>
            <a:r>
              <a:rPr lang="en-US" altLang="ja-JP" sz="2000" dirty="0" err="1">
                <a:solidFill>
                  <a:srgbClr val="333333"/>
                </a:solidFill>
              </a:rPr>
              <a:t>menyalahkan</a:t>
            </a:r>
            <a:r>
              <a:rPr lang="en-US" altLang="ja-JP" sz="2000" dirty="0">
                <a:solidFill>
                  <a:srgbClr val="333333"/>
                </a:solidFill>
              </a:rPr>
              <a:t> </a:t>
            </a:r>
            <a:r>
              <a:rPr lang="en-US" altLang="ja-JP" sz="2000" dirty="0" err="1">
                <a:solidFill>
                  <a:srgbClr val="333333"/>
                </a:solidFill>
              </a:rPr>
              <a:t>diri</a:t>
            </a:r>
            <a:r>
              <a:rPr lang="en-US" altLang="ja-JP" sz="2000" dirty="0">
                <a:solidFill>
                  <a:srgbClr val="333333"/>
                </a:solidFill>
              </a:rPr>
              <a:t>. Hal </a:t>
            </a:r>
            <a:r>
              <a:rPr lang="en-US" altLang="ja-JP" sz="2000" dirty="0" err="1">
                <a:solidFill>
                  <a:srgbClr val="333333"/>
                </a:solidFill>
              </a:rPr>
              <a:t>ini</a:t>
            </a:r>
            <a:r>
              <a:rPr lang="en-US" altLang="ja-JP" sz="2000" dirty="0">
                <a:solidFill>
                  <a:srgbClr val="333333"/>
                </a:solidFill>
              </a:rPr>
              <a:t> </a:t>
            </a:r>
            <a:r>
              <a:rPr lang="en-US" altLang="ja-JP" sz="2000" dirty="0" err="1">
                <a:solidFill>
                  <a:srgbClr val="333333"/>
                </a:solidFill>
              </a:rPr>
              <a:t>mungkin</a:t>
            </a:r>
            <a:r>
              <a:rPr lang="en-US" altLang="ja-JP" sz="2000" dirty="0">
                <a:solidFill>
                  <a:srgbClr val="333333"/>
                </a:solidFill>
              </a:rPr>
              <a:t> </a:t>
            </a:r>
            <a:r>
              <a:rPr lang="en-US" altLang="ja-JP" sz="2000" dirty="0" err="1">
                <a:solidFill>
                  <a:srgbClr val="333333"/>
                </a:solidFill>
              </a:rPr>
              <a:t>kebencian</a:t>
            </a:r>
            <a:r>
              <a:rPr lang="en-US" altLang="ja-JP" sz="2000" dirty="0">
                <a:solidFill>
                  <a:srgbClr val="333333"/>
                </a:solidFill>
              </a:rPr>
              <a:t> </a:t>
            </a:r>
            <a:r>
              <a:rPr lang="en-US" altLang="ja-JP" sz="2000" dirty="0" err="1">
                <a:solidFill>
                  <a:srgbClr val="333333"/>
                </a:solidFill>
              </a:rPr>
              <a:t>diri</a:t>
            </a:r>
            <a:r>
              <a:rPr lang="en-US" altLang="ja-JP" sz="2000" dirty="0">
                <a:solidFill>
                  <a:srgbClr val="333333"/>
                </a:solidFill>
              </a:rPr>
              <a:t> </a:t>
            </a:r>
            <a:r>
              <a:rPr lang="en-US" altLang="ja-JP" sz="2000" dirty="0" err="1">
                <a:solidFill>
                  <a:srgbClr val="333333"/>
                </a:solidFill>
              </a:rPr>
              <a:t>saya</a:t>
            </a:r>
            <a:r>
              <a:rPr lang="en-US" altLang="ja-JP" sz="2000" dirty="0">
                <a:solidFill>
                  <a:srgbClr val="333333"/>
                </a:solidFill>
              </a:rPr>
              <a:t> yang </a:t>
            </a:r>
            <a:r>
              <a:rPr lang="en-US" altLang="ja-JP" sz="2000" err="1">
                <a:solidFill>
                  <a:srgbClr val="333333"/>
                </a:solidFill>
              </a:rPr>
              <a:t>terpendam</a:t>
            </a:r>
            <a:r>
              <a:rPr lang="en-US" altLang="ja-JP" sz="2000">
                <a:solidFill>
                  <a:srgbClr val="333333"/>
                </a:solidFill>
              </a:rPr>
              <a:t>.</a:t>
            </a:r>
            <a:r>
              <a:rPr lang="en-US" altLang="de-DE" sz="200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Saya </a:t>
            </a:r>
            <a:r>
              <a:rPr lang="en-US" altLang="ja-JP" sz="2000" dirty="0" err="1">
                <a:solidFill>
                  <a:srgbClr val="333333"/>
                </a:solidFill>
              </a:rPr>
              <a:t>akan</a:t>
            </a:r>
            <a:r>
              <a:rPr lang="en-US" altLang="ja-JP" sz="2000" dirty="0">
                <a:solidFill>
                  <a:srgbClr val="333333"/>
                </a:solidFill>
              </a:rPr>
              <a:t> </a:t>
            </a:r>
            <a:r>
              <a:rPr lang="en-US" altLang="ja-JP" sz="2000" dirty="0" err="1">
                <a:solidFill>
                  <a:srgbClr val="333333"/>
                </a:solidFill>
              </a:rPr>
              <a:t>menjadi</a:t>
            </a:r>
            <a:r>
              <a:rPr lang="en-US" altLang="ja-JP" sz="2000" dirty="0">
                <a:solidFill>
                  <a:srgbClr val="333333"/>
                </a:solidFill>
              </a:rPr>
              <a:t> </a:t>
            </a:r>
            <a:r>
              <a:rPr lang="en-US" altLang="ja-JP" sz="2000" err="1">
                <a:solidFill>
                  <a:srgbClr val="333333"/>
                </a:solidFill>
              </a:rPr>
              <a:t>gila</a:t>
            </a:r>
            <a:r>
              <a:rPr lang="en-US" altLang="ja-JP" sz="2000">
                <a:solidFill>
                  <a:srgbClr val="333333"/>
                </a:solidFill>
              </a:rPr>
              <a:t>.</a:t>
            </a:r>
            <a:r>
              <a:rPr lang="en-US" altLang="de-DE" sz="200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Seolah-olah </a:t>
            </a:r>
            <a:r>
              <a:rPr lang="en-US" altLang="ja-JP" sz="2000" dirty="0" err="1">
                <a:solidFill>
                  <a:srgbClr val="333333"/>
                </a:solidFill>
              </a:rPr>
              <a:t>ini</a:t>
            </a:r>
            <a:r>
              <a:rPr lang="en-US" altLang="ja-JP" sz="2000" dirty="0">
                <a:solidFill>
                  <a:srgbClr val="333333"/>
                </a:solidFill>
              </a:rPr>
              <a:t> yang </a:t>
            </a:r>
            <a:r>
              <a:rPr lang="en-US" altLang="ja-JP" sz="2000" dirty="0" err="1">
                <a:solidFill>
                  <a:srgbClr val="333333"/>
                </a:solidFill>
              </a:rPr>
              <a:t>dipikirkan</a:t>
            </a:r>
            <a:r>
              <a:rPr lang="en-US" altLang="ja-JP" sz="2000" dirty="0">
                <a:solidFill>
                  <a:srgbClr val="333333"/>
                </a:solidFill>
              </a:rPr>
              <a:t> orang lain. </a:t>
            </a:r>
            <a:r>
              <a:rPr lang="en-US" altLang="ja-JP" sz="2000" dirty="0" err="1">
                <a:solidFill>
                  <a:srgbClr val="333333"/>
                </a:solidFill>
              </a:rPr>
              <a:t>Tapi</a:t>
            </a:r>
            <a:r>
              <a:rPr lang="en-US" altLang="ja-JP" sz="2000" dirty="0">
                <a:solidFill>
                  <a:srgbClr val="333333"/>
                </a:solidFill>
              </a:rPr>
              <a:t> </a:t>
            </a:r>
            <a:r>
              <a:rPr lang="en-US" altLang="ja-JP" sz="2000" dirty="0" err="1">
                <a:solidFill>
                  <a:srgbClr val="333333"/>
                </a:solidFill>
              </a:rPr>
              <a:t>saya</a:t>
            </a:r>
            <a:r>
              <a:rPr lang="en-US" altLang="ja-JP" sz="2000" dirty="0">
                <a:solidFill>
                  <a:srgbClr val="333333"/>
                </a:solidFill>
              </a:rPr>
              <a:t> </a:t>
            </a:r>
            <a:r>
              <a:rPr lang="en-US" altLang="ja-JP" sz="2000" dirty="0" err="1">
                <a:solidFill>
                  <a:srgbClr val="333333"/>
                </a:solidFill>
              </a:rPr>
              <a:t>tahu</a:t>
            </a:r>
            <a:r>
              <a:rPr lang="en-US" altLang="ja-JP" sz="2000" dirty="0">
                <a:solidFill>
                  <a:srgbClr val="333333"/>
                </a:solidFill>
              </a:rPr>
              <a:t> </a:t>
            </a:r>
            <a:r>
              <a:rPr lang="en-US" altLang="ja-JP" sz="2000" dirty="0" err="1">
                <a:solidFill>
                  <a:srgbClr val="333333"/>
                </a:solidFill>
              </a:rPr>
              <a:t>ini</a:t>
            </a:r>
            <a:r>
              <a:rPr lang="en-US" altLang="ja-JP" sz="2000" dirty="0">
                <a:solidFill>
                  <a:srgbClr val="333333"/>
                </a:solidFill>
              </a:rPr>
              <a:t> </a:t>
            </a:r>
            <a:r>
              <a:rPr lang="en-US" altLang="ja-JP" sz="2000" dirty="0" err="1">
                <a:solidFill>
                  <a:srgbClr val="333333"/>
                </a:solidFill>
              </a:rPr>
              <a:t>adalah</a:t>
            </a:r>
            <a:r>
              <a:rPr lang="en-US" altLang="ja-JP" sz="2000" dirty="0">
                <a:solidFill>
                  <a:srgbClr val="333333"/>
                </a:solidFill>
              </a:rPr>
              <a:t> </a:t>
            </a:r>
            <a:r>
              <a:rPr lang="en-US" altLang="ja-JP" sz="2000" dirty="0" err="1">
                <a:solidFill>
                  <a:srgbClr val="333333"/>
                </a:solidFill>
              </a:rPr>
              <a:t>pikiran</a:t>
            </a:r>
            <a:r>
              <a:rPr lang="en-US" altLang="ja-JP" sz="2000" dirty="0">
                <a:solidFill>
                  <a:srgbClr val="333333"/>
                </a:solidFill>
              </a:rPr>
              <a:t> </a:t>
            </a:r>
            <a:r>
              <a:rPr lang="en-US" altLang="ja-JP" sz="2000" dirty="0" err="1">
                <a:solidFill>
                  <a:srgbClr val="333333"/>
                </a:solidFill>
              </a:rPr>
              <a:t>saya</a:t>
            </a:r>
            <a:r>
              <a:rPr lang="en-US" altLang="ja-JP" sz="2000" dirty="0">
                <a:solidFill>
                  <a:srgbClr val="333333"/>
                </a:solidFill>
              </a:rPr>
              <a:t> </a:t>
            </a:r>
            <a:r>
              <a:rPr lang="en-US" altLang="ja-JP" sz="2000" err="1">
                <a:solidFill>
                  <a:srgbClr val="333333"/>
                </a:solidFill>
              </a:rPr>
              <a:t>sendiri</a:t>
            </a:r>
            <a:r>
              <a:rPr lang="en-US" altLang="ja-JP" sz="2000">
                <a:solidFill>
                  <a:srgbClr val="333333"/>
                </a:solidFill>
              </a:rPr>
              <a:t>.</a:t>
            </a:r>
            <a:r>
              <a:rPr lang="en-US" altLang="de-DE" sz="2000">
                <a:solidFill>
                  <a:srgbClr val="333333"/>
                </a:solidFill>
              </a:rPr>
              <a:t>”</a:t>
            </a:r>
            <a:endParaRPr lang="en-US" altLang="ja-JP" sz="2000" dirty="0">
              <a:solidFill>
                <a:srgbClr val="333333"/>
              </a:solidFill>
            </a:endParaRPr>
          </a:p>
          <a:p>
            <a:pPr lvl="0" defTabSz="914400">
              <a:buClr>
                <a:srgbClr val="333333"/>
              </a:buClr>
            </a:pPr>
            <a:r>
              <a:rPr lang="en-US" altLang="de-DE" sz="2000" b="1" dirty="0">
                <a:solidFill>
                  <a:srgbClr val="004992"/>
                </a:solidFill>
              </a:rPr>
              <a:t>... </a:t>
            </a:r>
            <a:r>
              <a:rPr lang="en-US" altLang="de-DE" sz="2000" b="1" dirty="0" err="1">
                <a:solidFill>
                  <a:srgbClr val="004992"/>
                </a:solidFill>
              </a:rPr>
              <a:t>Faktor</a:t>
            </a:r>
            <a:r>
              <a:rPr lang="en-US" altLang="de-DE" sz="2000" b="1" dirty="0">
                <a:solidFill>
                  <a:srgbClr val="004992"/>
                </a:solidFill>
              </a:rPr>
              <a:t> lain:</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de-DE" altLang="ja-JP" sz="2000">
                <a:solidFill>
                  <a:srgbClr val="333333"/>
                </a:solidFill>
              </a:rPr>
              <a:t>Ada </a:t>
            </a:r>
            <a:r>
              <a:rPr lang="de-DE" altLang="ja-JP" sz="2000" dirty="0">
                <a:solidFill>
                  <a:srgbClr val="333333"/>
                </a:solidFill>
              </a:rPr>
              <a:t>sesuatu yang tertanam di otak saya</a:t>
            </a:r>
            <a:r>
              <a:rPr lang="de-DE" altLang="ja-JP" sz="2000">
                <a:solidFill>
                  <a:srgbClr val="333333"/>
                </a:solidFill>
              </a:rPr>
              <a:t>.</a:t>
            </a:r>
            <a:r>
              <a:rPr lang="en-US" altLang="ja-JP" sz="2000">
                <a:solidFill>
                  <a:srgbClr val="333333"/>
                </a:solidFill>
              </a:rPr>
              <a:t>.</a:t>
            </a:r>
            <a:r>
              <a:rPr lang="en-US" altLang="de-DE" sz="200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de-DE" altLang="ja-JP" sz="2000">
                <a:solidFill>
                  <a:srgbClr val="333333"/>
                </a:solidFill>
              </a:rPr>
              <a:t>Saya </a:t>
            </a:r>
            <a:r>
              <a:rPr lang="de-DE" altLang="ja-JP" sz="2000" dirty="0">
                <a:solidFill>
                  <a:srgbClr val="333333"/>
                </a:solidFill>
              </a:rPr>
              <a:t>tidak tahu mengapa hal ini terjadi tapi ada seseorang yang mengambil kontrol atas pikiran </a:t>
            </a:r>
            <a:r>
              <a:rPr lang="de-DE" altLang="ja-JP" sz="2000">
                <a:solidFill>
                  <a:srgbClr val="333333"/>
                </a:solidFill>
              </a:rPr>
              <a:t>saya</a:t>
            </a:r>
            <a:r>
              <a:rPr lang="en-US" altLang="ja-JP" sz="2000">
                <a:solidFill>
                  <a:srgbClr val="333333"/>
                </a:solidFill>
              </a:rPr>
              <a:t>.</a:t>
            </a:r>
            <a:r>
              <a:rPr lang="en-US" altLang="de-DE" sz="2000">
                <a:solidFill>
                  <a:srgbClr val="333333"/>
                </a:solidFill>
              </a:rPr>
              <a:t>”</a:t>
            </a:r>
            <a:endParaRPr lang="en-US" altLang="ja-JP" sz="2000" dirty="0">
              <a:solidFill>
                <a:srgbClr val="333333"/>
              </a:solidFill>
            </a:endParaRPr>
          </a:p>
          <a:p>
            <a:pPr lvl="0" defTabSz="914400">
              <a:buClr>
                <a:srgbClr val="333333"/>
              </a:buClr>
            </a:pPr>
            <a:r>
              <a:rPr lang="en-US" altLang="de-DE" sz="2000" b="1" dirty="0">
                <a:solidFill>
                  <a:srgbClr val="004992"/>
                </a:solidFill>
              </a:rPr>
              <a:t>... </a:t>
            </a:r>
            <a:r>
              <a:rPr lang="en-US" altLang="de-DE" sz="2000" b="1" dirty="0" err="1">
                <a:solidFill>
                  <a:srgbClr val="004992"/>
                </a:solidFill>
              </a:rPr>
              <a:t>Situasi</a:t>
            </a:r>
            <a:r>
              <a:rPr lang="en-US" altLang="de-DE" sz="2000" b="1" dirty="0">
                <a:solidFill>
                  <a:srgbClr val="004992"/>
                </a:solidFill>
              </a:rPr>
              <a:t> lain:</a:t>
            </a: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Saya </a:t>
            </a:r>
            <a:r>
              <a:rPr lang="en-US" altLang="ja-JP" sz="2000" dirty="0" err="1">
                <a:solidFill>
                  <a:srgbClr val="333333"/>
                </a:solidFill>
              </a:rPr>
              <a:t>merasa</a:t>
            </a:r>
            <a:r>
              <a:rPr lang="en-US" altLang="ja-JP" sz="2000" dirty="0">
                <a:solidFill>
                  <a:srgbClr val="333333"/>
                </a:solidFill>
              </a:rPr>
              <a:t> </a:t>
            </a:r>
            <a:r>
              <a:rPr lang="en-US" altLang="ja-JP" sz="2000" dirty="0" err="1">
                <a:solidFill>
                  <a:srgbClr val="333333"/>
                </a:solidFill>
              </a:rPr>
              <a:t>saya</a:t>
            </a:r>
            <a:r>
              <a:rPr lang="en-US" altLang="ja-JP" sz="2000" dirty="0">
                <a:solidFill>
                  <a:srgbClr val="333333"/>
                </a:solidFill>
              </a:rPr>
              <a:t> </a:t>
            </a:r>
            <a:r>
              <a:rPr lang="en-US" altLang="ja-JP" sz="2000" dirty="0" err="1">
                <a:solidFill>
                  <a:srgbClr val="333333"/>
                </a:solidFill>
              </a:rPr>
              <a:t>tertekan</a:t>
            </a:r>
            <a:r>
              <a:rPr lang="en-US" altLang="ja-JP" sz="2000" dirty="0">
                <a:solidFill>
                  <a:srgbClr val="333333"/>
                </a:solidFill>
              </a:rPr>
              <a:t> </a:t>
            </a:r>
            <a:r>
              <a:rPr lang="en-US" altLang="ja-JP" sz="2000" dirty="0" err="1">
                <a:solidFill>
                  <a:srgbClr val="333333"/>
                </a:solidFill>
              </a:rPr>
              <a:t>hari</a:t>
            </a:r>
            <a:r>
              <a:rPr lang="en-US" altLang="ja-JP" sz="2000" dirty="0">
                <a:solidFill>
                  <a:srgbClr val="333333"/>
                </a:solidFill>
              </a:rPr>
              <a:t> </a:t>
            </a:r>
            <a:r>
              <a:rPr lang="en-US" altLang="ja-JP" sz="2000" dirty="0" err="1">
                <a:solidFill>
                  <a:srgbClr val="333333"/>
                </a:solidFill>
              </a:rPr>
              <a:t>ini</a:t>
            </a:r>
            <a:r>
              <a:rPr lang="en-US" altLang="ja-JP" sz="2000" dirty="0">
                <a:solidFill>
                  <a:srgbClr val="333333"/>
                </a:solidFill>
              </a:rPr>
              <a:t>. </a:t>
            </a:r>
            <a:r>
              <a:rPr lang="en-US" altLang="ja-JP" sz="2000" dirty="0" err="1">
                <a:solidFill>
                  <a:srgbClr val="333333"/>
                </a:solidFill>
              </a:rPr>
              <a:t>Itulah</a:t>
            </a:r>
            <a:r>
              <a:rPr lang="en-US" altLang="ja-JP" sz="2000" dirty="0">
                <a:solidFill>
                  <a:srgbClr val="333333"/>
                </a:solidFill>
              </a:rPr>
              <a:t> </a:t>
            </a:r>
            <a:r>
              <a:rPr lang="en-US" altLang="ja-JP" sz="2000" dirty="0" err="1">
                <a:solidFill>
                  <a:srgbClr val="333333"/>
                </a:solidFill>
              </a:rPr>
              <a:t>sebabnya</a:t>
            </a:r>
            <a:r>
              <a:rPr lang="en-US" altLang="ja-JP" sz="2000" dirty="0">
                <a:solidFill>
                  <a:srgbClr val="333333"/>
                </a:solidFill>
              </a:rPr>
              <a:t> </a:t>
            </a:r>
            <a:r>
              <a:rPr lang="en-US" altLang="ja-JP" sz="2000" dirty="0" err="1">
                <a:solidFill>
                  <a:srgbClr val="333333"/>
                </a:solidFill>
              </a:rPr>
              <a:t>saya</a:t>
            </a:r>
            <a:r>
              <a:rPr lang="en-US" altLang="ja-JP" sz="2000" dirty="0">
                <a:solidFill>
                  <a:srgbClr val="333333"/>
                </a:solidFill>
              </a:rPr>
              <a:t> </a:t>
            </a:r>
            <a:r>
              <a:rPr lang="en-US" altLang="ja-JP" sz="2000" dirty="0" err="1">
                <a:solidFill>
                  <a:srgbClr val="333333"/>
                </a:solidFill>
              </a:rPr>
              <a:t>berpikir</a:t>
            </a:r>
            <a:r>
              <a:rPr lang="en-US" altLang="ja-JP" sz="2000" dirty="0">
                <a:solidFill>
                  <a:srgbClr val="333333"/>
                </a:solidFill>
              </a:rPr>
              <a:t> </a:t>
            </a:r>
            <a:r>
              <a:rPr lang="en-US" altLang="ja-JP" sz="2000" dirty="0" err="1">
                <a:solidFill>
                  <a:srgbClr val="333333"/>
                </a:solidFill>
              </a:rPr>
              <a:t>seperti</a:t>
            </a:r>
            <a:r>
              <a:rPr lang="en-US" altLang="ja-JP" sz="2000" dirty="0">
                <a:solidFill>
                  <a:srgbClr val="333333"/>
                </a:solidFill>
              </a:rPr>
              <a:t> </a:t>
            </a:r>
            <a:r>
              <a:rPr lang="en-US" altLang="ja-JP" sz="2000" err="1">
                <a:solidFill>
                  <a:srgbClr val="333333"/>
                </a:solidFill>
              </a:rPr>
              <a:t>itu</a:t>
            </a:r>
            <a:r>
              <a:rPr lang="en-US" altLang="ja-JP" sz="2000">
                <a:solidFill>
                  <a:srgbClr val="333333"/>
                </a:solidFill>
              </a:rPr>
              <a:t>.</a:t>
            </a:r>
            <a:r>
              <a:rPr lang="en-US" altLang="de-DE" sz="2000">
                <a:solidFill>
                  <a:srgbClr val="333333"/>
                </a:solidFill>
              </a:rPr>
              <a:t>”</a:t>
            </a:r>
            <a:endParaRPr lang="en-US" altLang="ja-JP" sz="2000" dirty="0">
              <a:solidFill>
                <a:srgbClr val="333333"/>
              </a:solidFill>
            </a:endParaRPr>
          </a:p>
          <a:p>
            <a:pPr marL="342900" lvl="0" indent="-342900" defTabSz="914400">
              <a:lnSpc>
                <a:spcPct val="100000"/>
              </a:lnSpc>
              <a:spcBef>
                <a:spcPts val="0"/>
              </a:spcBef>
              <a:buClr>
                <a:srgbClr val="333333"/>
              </a:buClr>
              <a:buFont typeface="WingDings"/>
              <a:buChar char=""/>
            </a:pPr>
            <a:r>
              <a:rPr lang="en-US" altLang="de-DE" sz="2000">
                <a:solidFill>
                  <a:srgbClr val="333333"/>
                </a:solidFill>
              </a:rPr>
              <a:t>“</a:t>
            </a:r>
            <a:r>
              <a:rPr lang="en-US" altLang="ja-JP" sz="2000">
                <a:solidFill>
                  <a:srgbClr val="333333"/>
                </a:solidFill>
              </a:rPr>
              <a:t>Telinga </a:t>
            </a:r>
            <a:r>
              <a:rPr lang="en-US" altLang="ja-JP" sz="2000" dirty="0" err="1">
                <a:solidFill>
                  <a:srgbClr val="333333"/>
                </a:solidFill>
              </a:rPr>
              <a:t>saya</a:t>
            </a:r>
            <a:r>
              <a:rPr lang="en-US" altLang="ja-JP" sz="2000" dirty="0">
                <a:solidFill>
                  <a:srgbClr val="333333"/>
                </a:solidFill>
              </a:rPr>
              <a:t> </a:t>
            </a:r>
            <a:r>
              <a:rPr lang="en-US" altLang="ja-JP" sz="2000" dirty="0" err="1">
                <a:solidFill>
                  <a:srgbClr val="333333"/>
                </a:solidFill>
              </a:rPr>
              <a:t>berdenging</a:t>
            </a:r>
            <a:r>
              <a:rPr lang="en-US" altLang="ja-JP" sz="2000" dirty="0">
                <a:solidFill>
                  <a:srgbClr val="333333"/>
                </a:solidFill>
              </a:rPr>
              <a:t> </a:t>
            </a:r>
            <a:r>
              <a:rPr lang="en-US" altLang="ja-JP" sz="2000" dirty="0" err="1">
                <a:solidFill>
                  <a:srgbClr val="333333"/>
                </a:solidFill>
              </a:rPr>
              <a:t>setelah</a:t>
            </a:r>
            <a:r>
              <a:rPr lang="en-US" altLang="ja-JP" sz="2000" dirty="0">
                <a:solidFill>
                  <a:srgbClr val="333333"/>
                </a:solidFill>
              </a:rPr>
              <a:t> </a:t>
            </a:r>
            <a:r>
              <a:rPr lang="en-US" altLang="ja-JP" sz="2000" dirty="0" err="1">
                <a:solidFill>
                  <a:srgbClr val="333333"/>
                </a:solidFill>
              </a:rPr>
              <a:t>mendengar</a:t>
            </a:r>
            <a:r>
              <a:rPr lang="en-US" altLang="ja-JP" sz="2000" dirty="0">
                <a:solidFill>
                  <a:srgbClr val="333333"/>
                </a:solidFill>
              </a:rPr>
              <a:t> </a:t>
            </a:r>
            <a:r>
              <a:rPr lang="en-US" altLang="ja-JP" sz="2000" dirty="0" err="1">
                <a:solidFill>
                  <a:srgbClr val="333333"/>
                </a:solidFill>
              </a:rPr>
              <a:t>suara</a:t>
            </a:r>
            <a:r>
              <a:rPr lang="en-US" altLang="ja-JP" sz="2000" dirty="0">
                <a:solidFill>
                  <a:srgbClr val="333333"/>
                </a:solidFill>
              </a:rPr>
              <a:t> </a:t>
            </a:r>
            <a:r>
              <a:rPr lang="en-US" altLang="ja-JP" sz="2000" dirty="0" err="1">
                <a:solidFill>
                  <a:srgbClr val="333333"/>
                </a:solidFill>
              </a:rPr>
              <a:t>musik</a:t>
            </a:r>
            <a:r>
              <a:rPr lang="en-US" altLang="ja-JP" sz="2000" dirty="0">
                <a:solidFill>
                  <a:srgbClr val="333333"/>
                </a:solidFill>
              </a:rPr>
              <a:t> yang </a:t>
            </a:r>
            <a:r>
              <a:rPr lang="en-US" altLang="ja-JP" sz="2000" err="1">
                <a:solidFill>
                  <a:srgbClr val="333333"/>
                </a:solidFill>
              </a:rPr>
              <a:t>keras</a:t>
            </a:r>
            <a:r>
              <a:rPr lang="en-US" altLang="ja-JP" sz="2000">
                <a:solidFill>
                  <a:srgbClr val="333333"/>
                </a:solidFill>
              </a:rPr>
              <a:t>.</a:t>
            </a:r>
            <a:r>
              <a:rPr lang="en-US" altLang="de-DE" sz="200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Ada </a:t>
            </a:r>
            <a:r>
              <a:rPr lang="en-US" altLang="ja-JP" sz="3600" dirty="0" err="1">
                <a:latin typeface="+mn-lt"/>
                <a:ea typeface="+mn-ea"/>
                <a:cs typeface="+mn-cs"/>
              </a:rPr>
              <a:t>suara</a:t>
            </a:r>
            <a:r>
              <a:rPr lang="en-US" altLang="ja-JP" sz="3600" dirty="0">
                <a:latin typeface="+mn-lt"/>
                <a:ea typeface="+mn-ea"/>
                <a:cs typeface="+mn-cs"/>
              </a:rPr>
              <a:t> </a:t>
            </a:r>
            <a:r>
              <a:rPr lang="en-US" altLang="ja-JP" sz="3600" dirty="0" err="1">
                <a:latin typeface="+mn-lt"/>
                <a:ea typeface="+mn-ea"/>
                <a:cs typeface="+mn-cs"/>
              </a:rPr>
              <a:t>dalam</a:t>
            </a:r>
            <a:r>
              <a:rPr lang="en-US" altLang="ja-JP" sz="3600" dirty="0">
                <a:latin typeface="+mn-lt"/>
                <a:ea typeface="+mn-ea"/>
                <a:cs typeface="+mn-cs"/>
              </a:rPr>
              <a:t> </a:t>
            </a:r>
            <a:r>
              <a:rPr lang="en-US" altLang="ja-JP" sz="3600" dirty="0" err="1">
                <a:latin typeface="+mn-lt"/>
                <a:ea typeface="+mn-ea"/>
                <a:cs typeface="+mn-cs"/>
              </a:rPr>
              <a:t>dirimu</a:t>
            </a:r>
            <a:r>
              <a:rPr lang="en-US" altLang="ja-JP" sz="3600" dirty="0">
                <a:latin typeface="+mn-lt"/>
                <a:ea typeface="+mn-ea"/>
                <a:cs typeface="+mn-cs"/>
              </a:rPr>
              <a:t> yang </a:t>
            </a:r>
            <a:r>
              <a:rPr lang="en-US" altLang="ja-JP" sz="3600" dirty="0" err="1">
                <a:latin typeface="+mn-lt"/>
                <a:ea typeface="+mn-ea"/>
                <a:cs typeface="+mn-cs"/>
              </a:rPr>
              <a:t>mengatakan</a:t>
            </a:r>
            <a:r>
              <a:rPr lang="en-US" altLang="ja-JP" sz="3600" dirty="0">
                <a:latin typeface="+mn-lt"/>
                <a:ea typeface="+mn-ea"/>
                <a:cs typeface="+mn-cs"/>
              </a:rPr>
              <a:t> </a:t>
            </a:r>
            <a:r>
              <a:rPr lang="en-US" altLang="ja-JP" sz="3600" dirty="0" err="1">
                <a:latin typeface="+mn-lt"/>
                <a:ea typeface="+mn-ea"/>
                <a:cs typeface="+mn-cs"/>
              </a:rPr>
              <a:t>bahwa</a:t>
            </a:r>
            <a:br>
              <a:rPr lang="en-US" altLang="ja-JP" sz="3600" dirty="0">
                <a:latin typeface="+mn-lt"/>
                <a:ea typeface="+mn-ea"/>
                <a:cs typeface="+mn-cs"/>
              </a:rPr>
            </a:br>
            <a:r>
              <a:rPr lang="en-US" altLang="ja-JP" sz="3600" dirty="0" err="1">
                <a:latin typeface="+mn-lt"/>
                <a:ea typeface="+mn-ea"/>
                <a:cs typeface="+mn-cs"/>
              </a:rPr>
              <a:t>kamu</a:t>
            </a:r>
            <a:r>
              <a:rPr lang="en-US" altLang="ja-JP" sz="3600" dirty="0">
                <a:latin typeface="+mn-lt"/>
                <a:ea typeface="+mn-ea"/>
                <a:cs typeface="+mn-cs"/>
              </a:rPr>
              <a:t> </a:t>
            </a:r>
            <a:r>
              <a:rPr lang="en-US" altLang="ja-JP" sz="3600" dirty="0" err="1">
                <a:latin typeface="+mn-lt"/>
                <a:ea typeface="+mn-ea"/>
                <a:cs typeface="+mn-cs"/>
              </a:rPr>
              <a:t>tidak</a:t>
            </a:r>
            <a:r>
              <a:rPr lang="en-US" altLang="ja-JP" sz="3600" dirty="0">
                <a:latin typeface="+mn-lt"/>
                <a:ea typeface="+mn-ea"/>
                <a:cs typeface="+mn-cs"/>
              </a:rPr>
              <a:t> </a:t>
            </a:r>
            <a:r>
              <a:rPr lang="en-US" altLang="ja-JP" sz="3600" dirty="0" err="1">
                <a:latin typeface="+mn-lt"/>
                <a:ea typeface="+mn-ea"/>
                <a:cs typeface="+mn-cs"/>
              </a:rPr>
              <a:t>baik</a:t>
            </a:r>
            <a:r>
              <a:rPr lang="en-US" altLang="ja-JP" sz="3600" dirty="0">
                <a:latin typeface="+mn-lt"/>
                <a:ea typeface="+mn-ea"/>
                <a:cs typeface="+mn-cs"/>
              </a:rPr>
              <a:t> .</a:t>
            </a:r>
            <a:endParaRPr lang="en-US" altLang="de-DE" sz="3600" dirty="0">
              <a:latin typeface="+mn-lt"/>
              <a:ea typeface="+mn-ea"/>
              <a:cs typeface="+mn-cs"/>
            </a:endParaRPr>
          </a:p>
        </p:txBody>
      </p:sp>
      <p:sp>
        <p:nvSpPr>
          <p:cNvPr id="36866" name="Rectangle 2"/>
          <p:cNvSpPr>
            <a:spLocks noGrp="1" noChangeArrowheads="1"/>
          </p:cNvSpPr>
          <p:nvPr>
            <p:ph idx="1"/>
          </p:nvPr>
        </p:nvSpPr>
        <p:spPr/>
        <p:txBody>
          <a:bodyPr>
            <a:noAutofit/>
          </a:bodyPr>
          <a:lstStyle/>
          <a:p>
            <a:pPr eaLnBrk="1" hangingPunct="1"/>
            <a:r>
              <a:rPr lang="de-DE" altLang="de-DE" sz="2400" b="1" dirty="0">
                <a:solidFill>
                  <a:srgbClr val="004992"/>
                </a:solidFill>
              </a:rPr>
              <a:t>Psikosis: suara itu diatribusikan pada orang lain / kekuatan lain:</a:t>
            </a:r>
          </a:p>
          <a:p>
            <a:pPr marL="342900" indent="-342900" eaLnBrk="1" hangingPunct="1">
              <a:buClr>
                <a:srgbClr val="333333"/>
              </a:buClr>
              <a:buFont typeface="WingDings"/>
              <a:buChar char=""/>
            </a:pPr>
            <a:r>
              <a:rPr lang="en-US" altLang="de-DE" sz="2400">
                <a:solidFill>
                  <a:srgbClr val="333333"/>
                </a:solidFill>
              </a:rPr>
              <a:t>“</a:t>
            </a:r>
            <a:r>
              <a:rPr lang="en-US" altLang="ja-JP" sz="2400">
                <a:solidFill>
                  <a:srgbClr val="333333"/>
                </a:solidFill>
              </a:rPr>
              <a:t>Ada </a:t>
            </a:r>
            <a:r>
              <a:rPr lang="en-US" altLang="ja-JP" sz="2400" dirty="0">
                <a:solidFill>
                  <a:srgbClr val="333333"/>
                </a:solidFill>
              </a:rPr>
              <a:t>s</a:t>
            </a:r>
            <a:r>
              <a:rPr lang="de-DE" altLang="ja-JP" sz="2400" dirty="0">
                <a:solidFill>
                  <a:srgbClr val="333333"/>
                </a:solidFill>
              </a:rPr>
              <a:t>esuatu yang tertanam di otak </a:t>
            </a:r>
            <a:r>
              <a:rPr lang="de-DE" altLang="ja-JP" sz="2400">
                <a:solidFill>
                  <a:srgbClr val="333333"/>
                </a:solidFill>
              </a:rPr>
              <a:t>saya.</a:t>
            </a:r>
            <a:r>
              <a:rPr lang="en-US" altLang="de-DE" sz="2400">
                <a:solidFill>
                  <a:srgbClr val="333333"/>
                </a:solidFill>
              </a:rPr>
              <a:t>”</a:t>
            </a:r>
            <a:endParaRPr lang="de-DE" altLang="ja-JP" sz="2400" dirty="0">
              <a:solidFill>
                <a:srgbClr val="333333"/>
              </a:solidFill>
            </a:endParaRPr>
          </a:p>
          <a:p>
            <a:pPr marL="342900" indent="-342900" eaLnBrk="1" hangingPunct="1">
              <a:buClr>
                <a:srgbClr val="333333"/>
              </a:buClr>
              <a:buFont typeface="WingDings"/>
              <a:buChar char=""/>
            </a:pPr>
            <a:r>
              <a:rPr lang="en-US" altLang="de-DE" sz="2400">
                <a:solidFill>
                  <a:srgbClr val="333333"/>
                </a:solidFill>
              </a:rPr>
              <a:t>“</a:t>
            </a:r>
            <a:r>
              <a:rPr lang="de-DE" altLang="ja-JP" sz="2400">
                <a:solidFill>
                  <a:srgbClr val="333333"/>
                </a:solidFill>
              </a:rPr>
              <a:t>Saya </a:t>
            </a:r>
            <a:r>
              <a:rPr lang="de-DE" altLang="ja-JP" sz="2400" dirty="0">
                <a:solidFill>
                  <a:srgbClr val="333333"/>
                </a:solidFill>
              </a:rPr>
              <a:t>tidak tahu mengapa hal ini terjadi tapi ada seseorang yang mengambil kontrol atas pikiran </a:t>
            </a:r>
            <a:r>
              <a:rPr lang="de-DE" altLang="ja-JP" sz="2400">
                <a:solidFill>
                  <a:srgbClr val="333333"/>
                </a:solidFill>
              </a:rPr>
              <a:t>saya.</a:t>
            </a:r>
            <a:r>
              <a:rPr lang="en-US" altLang="de-DE" sz="2400">
                <a:solidFill>
                  <a:srgbClr val="333333"/>
                </a:solidFill>
              </a:rPr>
              <a:t>”</a:t>
            </a:r>
            <a:endParaRPr lang="de-DE" altLang="ja-JP"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graphicFrame>
        <p:nvGraphicFramePr>
          <p:cNvPr id="6" name="Table 5"/>
          <p:cNvGraphicFramePr>
            <a:graphicFrameLocks noGrp="1"/>
          </p:cNvGraphicFramePr>
          <p:nvPr>
            <p:extLst>
              <p:ext uri="{D42A27DB-BD31-4B8C-83A1-F6EECF244321}">
                <p14:modId xmlns:p14="http://schemas.microsoft.com/office/powerpoint/2010/main" val="886244968"/>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Mengapa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berpikir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bahwa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dimasukkan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luar</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Apakah ada kemungkinan penjelasan lain pada hal ini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“Saya tidak dapat mendengar dengan jelas. Sangat kontras sekali, pikiran saya tidak mengatakan apapun!”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dirty="0">
                          <a:solidFill>
                            <a:srgbClr val="333333"/>
                          </a:solidFill>
                          <a:latin typeface="Calibri Light"/>
                        </a:rPr>
                        <a:t>“Saya </a:t>
                      </a:r>
                      <a:r>
                        <a:rPr lang="en-US" sz="1600" b="0" i="0" u="none" dirty="0" err="1">
                          <a:solidFill>
                            <a:srgbClr val="333333"/>
                          </a:solidFill>
                          <a:latin typeface="Calibri Light"/>
                        </a:rPr>
                        <a:t>tidak</a:t>
                      </a:r>
                      <a:r>
                        <a:rPr lang="en-US" sz="1600" b="0" i="0" u="none" dirty="0">
                          <a:solidFill>
                            <a:srgbClr val="333333"/>
                          </a:solidFill>
                          <a:latin typeface="Calibri Light"/>
                        </a:rPr>
                        <a:t> </a:t>
                      </a:r>
                      <a:r>
                        <a:rPr lang="en-US" sz="1600" b="0" i="0" u="none" dirty="0" err="1">
                          <a:solidFill>
                            <a:srgbClr val="333333"/>
                          </a:solidFill>
                          <a:latin typeface="Calibri Light"/>
                        </a:rPr>
                        <a:t>dapat</a:t>
                      </a:r>
                      <a:r>
                        <a:rPr lang="en-US" sz="1600" b="0" i="0" u="none" dirty="0">
                          <a:solidFill>
                            <a:srgbClr val="333333"/>
                          </a:solidFill>
                          <a:latin typeface="Calibri Light"/>
                        </a:rPr>
                        <a:t> </a:t>
                      </a:r>
                      <a:r>
                        <a:rPr lang="en-US" sz="1600" b="0" i="0" u="none" dirty="0" err="1">
                          <a:solidFill>
                            <a:srgbClr val="333333"/>
                          </a:solidFill>
                          <a:latin typeface="Calibri Light"/>
                        </a:rPr>
                        <a:t>mengendalikan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Saat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terhubung</a:t>
                      </a:r>
                      <a:r>
                        <a:rPr lang="en-US" sz="1600" b="0" i="0" u="none" dirty="0">
                          <a:solidFill>
                            <a:srgbClr val="333333"/>
                          </a:solidFill>
                          <a:latin typeface="Calibri Light"/>
                        </a:rPr>
                        <a:t> </a:t>
                      </a:r>
                      <a:r>
                        <a:rPr lang="en-US" sz="1600" b="0" i="0" u="none" dirty="0" err="1">
                          <a:solidFill>
                            <a:srgbClr val="333333"/>
                          </a:solidFill>
                          <a:latin typeface="Calibri Light"/>
                        </a:rPr>
                        <a:t>dengan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malah</a:t>
                      </a:r>
                      <a:r>
                        <a:rPr lang="en-US" sz="1600" b="0" i="0" u="none" dirty="0">
                          <a:solidFill>
                            <a:srgbClr val="333333"/>
                          </a:solidFill>
                          <a:latin typeface="Calibri Light"/>
                        </a:rPr>
                        <a:t> </a:t>
                      </a:r>
                      <a:r>
                        <a:rPr lang="en-US" sz="1600" b="0" i="0" u="none" dirty="0" err="1">
                          <a:solidFill>
                            <a:srgbClr val="333333"/>
                          </a:solidFill>
                          <a:latin typeface="Calibri Light"/>
                        </a:rPr>
                        <a:t>semakin</a:t>
                      </a:r>
                      <a:r>
                        <a:rPr lang="en-US" sz="1600" b="0" i="0" u="none" dirty="0">
                          <a:solidFill>
                            <a:srgbClr val="333333"/>
                          </a:solidFill>
                          <a:latin typeface="Calibri Light"/>
                        </a:rPr>
                        <a:t> </a:t>
                      </a:r>
                      <a:r>
                        <a:rPr lang="en-US" sz="1600" b="0" i="0" u="none" dirty="0" err="1">
                          <a:solidFill>
                            <a:srgbClr val="333333"/>
                          </a:solidFill>
                          <a:latin typeface="Calibri Light"/>
                        </a:rPr>
                        <a:t>kacau</a:t>
                      </a:r>
                      <a:r>
                        <a:rPr lang="en-US" sz="1600" b="0" i="0" u="none" dirty="0">
                          <a:solidFill>
                            <a:srgbClr val="333333"/>
                          </a:solidFill>
                          <a:latin typeface="Calibri Light"/>
                        </a:rPr>
                        <a:t>. </a:t>
                      </a:r>
                      <a:r>
                        <a:rPr lang="en-US" sz="1600" b="0" i="0" u="none" dirty="0" err="1">
                          <a:solidFill>
                            <a:srgbClr val="333333"/>
                          </a:solidFill>
                          <a:latin typeface="Calibri Light"/>
                        </a:rPr>
                        <a:t>Ini</a:t>
                      </a:r>
                      <a:r>
                        <a:rPr lang="en-US" sz="1600" b="0" i="0" u="none" dirty="0">
                          <a:solidFill>
                            <a:srgbClr val="333333"/>
                          </a:solidFill>
                          <a:latin typeface="Calibri Light"/>
                        </a:rPr>
                        <a:t> </a:t>
                      </a:r>
                      <a:r>
                        <a:rPr lang="en-US" sz="1600" b="0" i="0" u="none" dirty="0" err="1">
                          <a:solidFill>
                            <a:srgbClr val="333333"/>
                          </a:solidFill>
                          <a:latin typeface="Calibri Light"/>
                        </a:rPr>
                        <a:t>menunjukkan</a:t>
                      </a:r>
                      <a:r>
                        <a:rPr lang="en-US" sz="1600" b="0" i="0" u="none" dirty="0">
                          <a:solidFill>
                            <a:srgbClr val="333333"/>
                          </a:solidFill>
                          <a:latin typeface="Calibri Light"/>
                        </a:rPr>
                        <a:t> </a:t>
                      </a:r>
                      <a:r>
                        <a:rPr lang="en-US" sz="1600" b="0" i="0" u="none" dirty="0" err="1">
                          <a:solidFill>
                            <a:srgbClr val="333333"/>
                          </a:solidFill>
                          <a:latin typeface="Calibri Light"/>
                        </a:rPr>
                        <a:t>bahwa</a:t>
                      </a:r>
                      <a:r>
                        <a:rPr lang="en-US" sz="1600" b="0" i="0" u="none" dirty="0">
                          <a:solidFill>
                            <a:srgbClr val="333333"/>
                          </a:solidFill>
                          <a:latin typeface="Calibri Light"/>
                        </a:rPr>
                        <a:t> </a:t>
                      </a:r>
                      <a:r>
                        <a:rPr lang="en-US" sz="1600" b="0" i="0" u="none" dirty="0" err="1">
                          <a:solidFill>
                            <a:srgbClr val="333333"/>
                          </a:solidFill>
                          <a:latin typeface="Calibri Light"/>
                        </a:rPr>
                        <a:t>seseorang</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membuat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menderita</a:t>
                      </a:r>
                      <a:r>
                        <a:rPr lang="en-US" sz="1600" b="0" i="0" u="none"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“Saya tidak pernah punya pikiran jahat. Saya tidak pernah menyakiti orang lain”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graphicFrame>
        <p:nvGraphicFramePr>
          <p:cNvPr id="6" name="Table 5"/>
          <p:cNvGraphicFramePr>
            <a:graphicFrameLocks noGrp="1"/>
          </p:cNvGraphicFramePr>
          <p:nvPr>
            <p:extLst>
              <p:ext uri="{D42A27DB-BD31-4B8C-83A1-F6EECF244321}">
                <p14:modId xmlns:p14="http://schemas.microsoft.com/office/powerpoint/2010/main" val="1674586285"/>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Mengapa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berpikir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bahwa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dimasukkan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luar</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Apakah ada kemungkinan penjelasan lain pada hal ini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“Saya tidak dapat mendengar dengan jelas. Sangat kontras sekali, pikiran saya tidak mengatakan apapun!”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Mendekati</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pada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populasi</a:t>
                      </a:r>
                      <a:r>
                        <a:rPr kumimoji="0" lang="en-US" sz="1600" b="0" i="0" u="none" strike="noStrike" cap="none" normalizeH="0" baseline="0" dirty="0">
                          <a:ln>
                            <a:noFill/>
                          </a:ln>
                          <a:solidFill>
                            <a:srgbClr val="333333"/>
                          </a:solidFill>
                          <a:effectLst/>
                          <a:latin typeface="Calibri Light"/>
                          <a:cs typeface="Times New Roman" pitchFamily="18" charset="0"/>
                        </a:rPr>
                        <a:t> normal </a:t>
                      </a:r>
                      <a:r>
                        <a:rPr kumimoji="0" lang="en-US" sz="1600" b="0" i="0" u="none" strike="noStrike" cap="none" normalizeH="0" baseline="0" dirty="0" err="1">
                          <a:ln>
                            <a:noFill/>
                          </a:ln>
                          <a:solidFill>
                            <a:srgbClr val="333333"/>
                          </a:solidFill>
                          <a:effectLst/>
                          <a:latin typeface="Calibri Light"/>
                          <a:cs typeface="Times New Roman" pitchFamily="18" charset="0"/>
                        </a:rPr>
                        <a:t>mendengar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suara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waktu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waktu</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yang </a:t>
                      </a:r>
                      <a:r>
                        <a:rPr kumimoji="0" lang="en-US" sz="1600" b="0" i="0" u="none" strike="noStrike" cap="none" normalizeH="0" baseline="0" dirty="0" err="1">
                          <a:ln>
                            <a:noFill/>
                          </a:ln>
                          <a:solidFill>
                            <a:srgbClr val="333333"/>
                          </a:solidFill>
                          <a:effectLst/>
                          <a:latin typeface="Calibri Light"/>
                          <a:cs typeface="Times New Roman" pitchFamily="18" charset="0"/>
                        </a:rPr>
                        <a:t>intens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kadang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terdengar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misalnya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lagu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merenung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suara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teman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dirty="0">
                          <a:solidFill>
                            <a:srgbClr val="333333"/>
                          </a:solidFill>
                          <a:latin typeface="Calibri Light"/>
                        </a:rPr>
                        <a:t>“Saya </a:t>
                      </a:r>
                      <a:r>
                        <a:rPr lang="en-US" sz="1600" b="0" i="0" u="none" dirty="0" err="1">
                          <a:solidFill>
                            <a:srgbClr val="333333"/>
                          </a:solidFill>
                          <a:latin typeface="Calibri Light"/>
                        </a:rPr>
                        <a:t>tidak</a:t>
                      </a:r>
                      <a:r>
                        <a:rPr lang="en-US" sz="1600" b="0" i="0" u="none" dirty="0">
                          <a:solidFill>
                            <a:srgbClr val="333333"/>
                          </a:solidFill>
                          <a:latin typeface="Calibri Light"/>
                        </a:rPr>
                        <a:t> </a:t>
                      </a:r>
                      <a:r>
                        <a:rPr lang="en-US" sz="1600" b="0" i="0" u="none" dirty="0" err="1">
                          <a:solidFill>
                            <a:srgbClr val="333333"/>
                          </a:solidFill>
                          <a:latin typeface="Calibri Light"/>
                        </a:rPr>
                        <a:t>dapat</a:t>
                      </a:r>
                      <a:r>
                        <a:rPr lang="en-US" sz="1600" b="0" i="0" u="none" dirty="0">
                          <a:solidFill>
                            <a:srgbClr val="333333"/>
                          </a:solidFill>
                          <a:latin typeface="Calibri Light"/>
                        </a:rPr>
                        <a:t> </a:t>
                      </a:r>
                      <a:r>
                        <a:rPr lang="en-US" sz="1600" b="0" i="0" u="none" dirty="0" err="1">
                          <a:solidFill>
                            <a:srgbClr val="333333"/>
                          </a:solidFill>
                          <a:latin typeface="Calibri Light"/>
                        </a:rPr>
                        <a:t>mengendalikan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Saat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terhubung</a:t>
                      </a:r>
                      <a:r>
                        <a:rPr lang="en-US" sz="1600" b="0" i="0" u="none" dirty="0">
                          <a:solidFill>
                            <a:srgbClr val="333333"/>
                          </a:solidFill>
                          <a:latin typeface="Calibri Light"/>
                        </a:rPr>
                        <a:t> </a:t>
                      </a:r>
                      <a:r>
                        <a:rPr lang="en-US" sz="1600" b="0" i="0" u="none" dirty="0" err="1">
                          <a:solidFill>
                            <a:srgbClr val="333333"/>
                          </a:solidFill>
                          <a:latin typeface="Calibri Light"/>
                        </a:rPr>
                        <a:t>dengan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malah</a:t>
                      </a:r>
                      <a:r>
                        <a:rPr lang="en-US" sz="1600" b="0" i="0" u="none" dirty="0">
                          <a:solidFill>
                            <a:srgbClr val="333333"/>
                          </a:solidFill>
                          <a:latin typeface="Calibri Light"/>
                        </a:rPr>
                        <a:t> </a:t>
                      </a:r>
                      <a:r>
                        <a:rPr lang="en-US" sz="1600" b="0" i="0" u="none" dirty="0" err="1">
                          <a:solidFill>
                            <a:srgbClr val="333333"/>
                          </a:solidFill>
                          <a:latin typeface="Calibri Light"/>
                        </a:rPr>
                        <a:t>semakin</a:t>
                      </a:r>
                      <a:r>
                        <a:rPr lang="en-US" sz="1600" b="0" i="0" u="none" dirty="0">
                          <a:solidFill>
                            <a:srgbClr val="333333"/>
                          </a:solidFill>
                          <a:latin typeface="Calibri Light"/>
                        </a:rPr>
                        <a:t> </a:t>
                      </a:r>
                      <a:r>
                        <a:rPr lang="en-US" sz="1600" b="0" i="0" u="none" dirty="0" err="1">
                          <a:solidFill>
                            <a:srgbClr val="333333"/>
                          </a:solidFill>
                          <a:latin typeface="Calibri Light"/>
                        </a:rPr>
                        <a:t>kacau</a:t>
                      </a:r>
                      <a:r>
                        <a:rPr lang="en-US" sz="1600" b="0" i="0" u="none" dirty="0">
                          <a:solidFill>
                            <a:srgbClr val="333333"/>
                          </a:solidFill>
                          <a:latin typeface="Calibri Light"/>
                        </a:rPr>
                        <a:t>. </a:t>
                      </a:r>
                      <a:r>
                        <a:rPr lang="en-US" sz="1600" b="0" i="0" u="none" dirty="0" err="1">
                          <a:solidFill>
                            <a:srgbClr val="333333"/>
                          </a:solidFill>
                          <a:latin typeface="Calibri Light"/>
                        </a:rPr>
                        <a:t>Ini</a:t>
                      </a:r>
                      <a:r>
                        <a:rPr lang="en-US" sz="1600" b="0" i="0" u="none" dirty="0">
                          <a:solidFill>
                            <a:srgbClr val="333333"/>
                          </a:solidFill>
                          <a:latin typeface="Calibri Light"/>
                        </a:rPr>
                        <a:t> </a:t>
                      </a:r>
                      <a:r>
                        <a:rPr lang="en-US" sz="1600" b="0" i="0" u="none" dirty="0" err="1">
                          <a:solidFill>
                            <a:srgbClr val="333333"/>
                          </a:solidFill>
                          <a:latin typeface="Calibri Light"/>
                        </a:rPr>
                        <a:t>menunjukkan</a:t>
                      </a:r>
                      <a:r>
                        <a:rPr lang="en-US" sz="1600" b="0" i="0" u="none" dirty="0">
                          <a:solidFill>
                            <a:srgbClr val="333333"/>
                          </a:solidFill>
                          <a:latin typeface="Calibri Light"/>
                        </a:rPr>
                        <a:t> </a:t>
                      </a:r>
                      <a:r>
                        <a:rPr lang="en-US" sz="1600" b="0" i="0" u="none" dirty="0" err="1">
                          <a:solidFill>
                            <a:srgbClr val="333333"/>
                          </a:solidFill>
                          <a:latin typeface="Calibri Light"/>
                        </a:rPr>
                        <a:t>bahwa</a:t>
                      </a:r>
                      <a:r>
                        <a:rPr lang="en-US" sz="1600" b="0" i="0" u="none" dirty="0">
                          <a:solidFill>
                            <a:srgbClr val="333333"/>
                          </a:solidFill>
                          <a:latin typeface="Calibri Light"/>
                        </a:rPr>
                        <a:t> </a:t>
                      </a:r>
                      <a:r>
                        <a:rPr lang="en-US" sz="1600" b="0" i="0" u="none" dirty="0" err="1">
                          <a:solidFill>
                            <a:srgbClr val="333333"/>
                          </a:solidFill>
                          <a:latin typeface="Calibri Light"/>
                        </a:rPr>
                        <a:t>seseorang</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membuat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menderita</a:t>
                      </a:r>
                      <a:r>
                        <a:rPr lang="en-US" sz="1600" b="0" i="0" u="none"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“Saya tidak pernah punya pikiran jahat. Saya tidak pernah menyakiti orang lain”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5500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graphicFrame>
        <p:nvGraphicFramePr>
          <p:cNvPr id="6" name="Table 5"/>
          <p:cNvGraphicFramePr>
            <a:graphicFrameLocks noGrp="1"/>
          </p:cNvGraphicFramePr>
          <p:nvPr>
            <p:extLst>
              <p:ext uri="{D42A27DB-BD31-4B8C-83A1-F6EECF244321}">
                <p14:modId xmlns:p14="http://schemas.microsoft.com/office/powerpoint/2010/main" val="2617714282"/>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Mengapa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berpikir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bahwa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dimasukkan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luar</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Apakah ada kemungkinan penjelasan lain pada hal ini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“Saya tidak dapat mendengar dengan jelas. Sangat kontras sekali, pikiran saya tidak mengatakan apapun!”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Mendekati</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pada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populasi</a:t>
                      </a:r>
                      <a:r>
                        <a:rPr kumimoji="0" lang="en-US" sz="1600" b="0" i="0" u="none" strike="noStrike" cap="none" normalizeH="0" baseline="0" dirty="0">
                          <a:ln>
                            <a:noFill/>
                          </a:ln>
                          <a:solidFill>
                            <a:srgbClr val="333333"/>
                          </a:solidFill>
                          <a:effectLst/>
                          <a:latin typeface="Calibri Light"/>
                          <a:cs typeface="Times New Roman" pitchFamily="18" charset="0"/>
                        </a:rPr>
                        <a:t> normal </a:t>
                      </a:r>
                      <a:r>
                        <a:rPr kumimoji="0" lang="en-US" sz="1600" b="0" i="0" u="none" strike="noStrike" cap="none" normalizeH="0" baseline="0" dirty="0" err="1">
                          <a:ln>
                            <a:noFill/>
                          </a:ln>
                          <a:solidFill>
                            <a:srgbClr val="333333"/>
                          </a:solidFill>
                          <a:effectLst/>
                          <a:latin typeface="Calibri Light"/>
                          <a:cs typeface="Times New Roman" pitchFamily="18" charset="0"/>
                        </a:rPr>
                        <a:t>mendengar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suara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waktu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waktu</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yang </a:t>
                      </a:r>
                      <a:r>
                        <a:rPr kumimoji="0" lang="en-US" sz="1600" b="0" i="0" u="none" strike="noStrike" cap="none" normalizeH="0" baseline="0" dirty="0" err="1">
                          <a:ln>
                            <a:noFill/>
                          </a:ln>
                          <a:solidFill>
                            <a:srgbClr val="333333"/>
                          </a:solidFill>
                          <a:effectLst/>
                          <a:latin typeface="Calibri Light"/>
                          <a:cs typeface="Times New Roman" pitchFamily="18" charset="0"/>
                        </a:rPr>
                        <a:t>intens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kadang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terdengar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misalnya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lagu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merenung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suara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teman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dirty="0">
                          <a:solidFill>
                            <a:srgbClr val="333333"/>
                          </a:solidFill>
                          <a:latin typeface="Calibri Light"/>
                        </a:rPr>
                        <a:t>“Saya </a:t>
                      </a:r>
                      <a:r>
                        <a:rPr lang="en-US" sz="1600" b="0" i="0" u="none" dirty="0" err="1">
                          <a:solidFill>
                            <a:srgbClr val="333333"/>
                          </a:solidFill>
                          <a:latin typeface="Calibri Light"/>
                        </a:rPr>
                        <a:t>tidak</a:t>
                      </a:r>
                      <a:r>
                        <a:rPr lang="en-US" sz="1600" b="0" i="0" u="none" dirty="0">
                          <a:solidFill>
                            <a:srgbClr val="333333"/>
                          </a:solidFill>
                          <a:latin typeface="Calibri Light"/>
                        </a:rPr>
                        <a:t> </a:t>
                      </a:r>
                      <a:r>
                        <a:rPr lang="en-US" sz="1600" b="0" i="0" u="none" dirty="0" err="1">
                          <a:solidFill>
                            <a:srgbClr val="333333"/>
                          </a:solidFill>
                          <a:latin typeface="Calibri Light"/>
                        </a:rPr>
                        <a:t>dapat</a:t>
                      </a:r>
                      <a:r>
                        <a:rPr lang="en-US" sz="1600" b="0" i="0" u="none" dirty="0">
                          <a:solidFill>
                            <a:srgbClr val="333333"/>
                          </a:solidFill>
                          <a:latin typeface="Calibri Light"/>
                        </a:rPr>
                        <a:t> </a:t>
                      </a:r>
                      <a:r>
                        <a:rPr lang="en-US" sz="1600" b="0" i="0" u="none" dirty="0" err="1">
                          <a:solidFill>
                            <a:srgbClr val="333333"/>
                          </a:solidFill>
                          <a:latin typeface="Calibri Light"/>
                        </a:rPr>
                        <a:t>mengendalikan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Saat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terhubung</a:t>
                      </a:r>
                      <a:r>
                        <a:rPr lang="en-US" sz="1600" b="0" i="0" u="none" dirty="0">
                          <a:solidFill>
                            <a:srgbClr val="333333"/>
                          </a:solidFill>
                          <a:latin typeface="Calibri Light"/>
                        </a:rPr>
                        <a:t> </a:t>
                      </a:r>
                      <a:r>
                        <a:rPr lang="en-US" sz="1600" b="0" i="0" u="none" dirty="0" err="1">
                          <a:solidFill>
                            <a:srgbClr val="333333"/>
                          </a:solidFill>
                          <a:latin typeface="Calibri Light"/>
                        </a:rPr>
                        <a:t>dengan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malah</a:t>
                      </a:r>
                      <a:r>
                        <a:rPr lang="en-US" sz="1600" b="0" i="0" u="none" dirty="0">
                          <a:solidFill>
                            <a:srgbClr val="333333"/>
                          </a:solidFill>
                          <a:latin typeface="Calibri Light"/>
                        </a:rPr>
                        <a:t> </a:t>
                      </a:r>
                      <a:r>
                        <a:rPr lang="en-US" sz="1600" b="0" i="0" u="none" dirty="0" err="1">
                          <a:solidFill>
                            <a:srgbClr val="333333"/>
                          </a:solidFill>
                          <a:latin typeface="Calibri Light"/>
                        </a:rPr>
                        <a:t>semakin</a:t>
                      </a:r>
                      <a:r>
                        <a:rPr lang="en-US" sz="1600" b="0" i="0" u="none" dirty="0">
                          <a:solidFill>
                            <a:srgbClr val="333333"/>
                          </a:solidFill>
                          <a:latin typeface="Calibri Light"/>
                        </a:rPr>
                        <a:t> </a:t>
                      </a:r>
                      <a:r>
                        <a:rPr lang="en-US" sz="1600" b="0" i="0" u="none" dirty="0" err="1">
                          <a:solidFill>
                            <a:srgbClr val="333333"/>
                          </a:solidFill>
                          <a:latin typeface="Calibri Light"/>
                        </a:rPr>
                        <a:t>kacau</a:t>
                      </a:r>
                      <a:r>
                        <a:rPr lang="en-US" sz="1600" b="0" i="0" u="none" dirty="0">
                          <a:solidFill>
                            <a:srgbClr val="333333"/>
                          </a:solidFill>
                          <a:latin typeface="Calibri Light"/>
                        </a:rPr>
                        <a:t>. </a:t>
                      </a:r>
                      <a:r>
                        <a:rPr lang="en-US" sz="1600" b="0" i="0" u="none" dirty="0" err="1">
                          <a:solidFill>
                            <a:srgbClr val="333333"/>
                          </a:solidFill>
                          <a:latin typeface="Calibri Light"/>
                        </a:rPr>
                        <a:t>Ini</a:t>
                      </a:r>
                      <a:r>
                        <a:rPr lang="en-US" sz="1600" b="0" i="0" u="none" dirty="0">
                          <a:solidFill>
                            <a:srgbClr val="333333"/>
                          </a:solidFill>
                          <a:latin typeface="Calibri Light"/>
                        </a:rPr>
                        <a:t> </a:t>
                      </a:r>
                      <a:r>
                        <a:rPr lang="en-US" sz="1600" b="0" i="0" u="none" dirty="0" err="1">
                          <a:solidFill>
                            <a:srgbClr val="333333"/>
                          </a:solidFill>
                          <a:latin typeface="Calibri Light"/>
                        </a:rPr>
                        <a:t>menunjukkan</a:t>
                      </a:r>
                      <a:r>
                        <a:rPr lang="en-US" sz="1600" b="0" i="0" u="none" dirty="0">
                          <a:solidFill>
                            <a:srgbClr val="333333"/>
                          </a:solidFill>
                          <a:latin typeface="Calibri Light"/>
                        </a:rPr>
                        <a:t> </a:t>
                      </a:r>
                      <a:r>
                        <a:rPr lang="en-US" sz="1600" b="0" i="0" u="none" dirty="0" err="1">
                          <a:solidFill>
                            <a:srgbClr val="333333"/>
                          </a:solidFill>
                          <a:latin typeface="Calibri Light"/>
                        </a:rPr>
                        <a:t>bahwa</a:t>
                      </a:r>
                      <a:r>
                        <a:rPr lang="en-US" sz="1600" b="0" i="0" u="none" dirty="0">
                          <a:solidFill>
                            <a:srgbClr val="333333"/>
                          </a:solidFill>
                          <a:latin typeface="Calibri Light"/>
                        </a:rPr>
                        <a:t> </a:t>
                      </a:r>
                      <a:r>
                        <a:rPr lang="en-US" sz="1600" b="0" i="0" u="none" dirty="0" err="1">
                          <a:solidFill>
                            <a:srgbClr val="333333"/>
                          </a:solidFill>
                          <a:latin typeface="Calibri Light"/>
                        </a:rPr>
                        <a:t>seseorang</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membuat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menderita</a:t>
                      </a:r>
                      <a:r>
                        <a:rPr lang="en-US" sz="1600" b="0" i="0" u="none"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sepenuhnya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terkontrol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jika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mungkin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curah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pendapat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atau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perenungan</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Jika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berinteraksi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dengan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semakin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err="1">
                          <a:ln>
                            <a:noFill/>
                          </a:ln>
                          <a:solidFill>
                            <a:srgbClr val="333333"/>
                          </a:solidFill>
                          <a:effectLst/>
                          <a:latin typeface="Calibri Light"/>
                          <a:cs typeface="Times New Roman" pitchFamily="18" charset="0"/>
                        </a:rPr>
                        <a:t>Percobaan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sekarang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cobalah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untuk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memikirkan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angka</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sebagai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kesuksesanmu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masuk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dalam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pikiranmu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semakin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“Saya tidak pernah punya pikiran jahat. Saya tidak pernah menyakiti orang lain”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719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graphicFrame>
        <p:nvGraphicFramePr>
          <p:cNvPr id="6" name="Table 5"/>
          <p:cNvGraphicFramePr>
            <a:graphicFrameLocks noGrp="1"/>
          </p:cNvGraphicFramePr>
          <p:nvPr>
            <p:extLst>
              <p:ext uri="{D42A27DB-BD31-4B8C-83A1-F6EECF244321}">
                <p14:modId xmlns:p14="http://schemas.microsoft.com/office/powerpoint/2010/main" val="1142369704"/>
              </p:ext>
            </p:extLst>
          </p:nvPr>
        </p:nvGraphicFramePr>
        <p:xfrm>
          <a:off x="408955" y="2560320"/>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err="1">
                          <a:ln>
                            <a:noFill/>
                          </a:ln>
                          <a:solidFill>
                            <a:srgbClr val="333333"/>
                          </a:solidFill>
                          <a:effectLst/>
                          <a:latin typeface="Calibri Light"/>
                          <a:cs typeface="Times New Roman" pitchFamily="18" charset="0"/>
                        </a:rPr>
                        <a:t>Mengapa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berpikir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bahwa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suara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dimasukkan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luar</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Apakah ada kemungkinan penjelasan lain pada hal ini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“Saya tidak dapat mendengar dengan jelas. Sangat kontras sekali, pikiran saya tidak mengatakan apapun!”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Mendekati</a:t>
                      </a:r>
                      <a:r>
                        <a:rPr kumimoji="0" lang="en-US" sz="1600" b="0" i="0" u="none" strike="noStrike" cap="none" normalizeH="0" baseline="0" dirty="0">
                          <a:ln>
                            <a:noFill/>
                          </a:ln>
                          <a:solidFill>
                            <a:srgbClr val="333333"/>
                          </a:solidFill>
                          <a:effectLst/>
                          <a:latin typeface="Calibri Light"/>
                          <a:cs typeface="Times New Roman" pitchFamily="18" charset="0"/>
                        </a:rPr>
                        <a:t> 15-20% </a:t>
                      </a:r>
                      <a:r>
                        <a:rPr kumimoji="0" lang="en-US" sz="1600" b="0" i="0" u="none" strike="noStrike" cap="none" normalizeH="0" baseline="0" dirty="0" err="1">
                          <a:ln>
                            <a:noFill/>
                          </a:ln>
                          <a:solidFill>
                            <a:srgbClr val="333333"/>
                          </a:solidFill>
                          <a:effectLst/>
                          <a:latin typeface="Calibri Light"/>
                          <a:cs typeface="Times New Roman" pitchFamily="18" charset="0"/>
                        </a:rPr>
                        <a:t>pada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populasi</a:t>
                      </a:r>
                      <a:r>
                        <a:rPr kumimoji="0" lang="en-US" sz="1600" b="0" i="0" u="none" strike="noStrike" cap="none" normalizeH="0" baseline="0" dirty="0">
                          <a:ln>
                            <a:noFill/>
                          </a:ln>
                          <a:solidFill>
                            <a:srgbClr val="333333"/>
                          </a:solidFill>
                          <a:effectLst/>
                          <a:latin typeface="Calibri Light"/>
                          <a:cs typeface="Times New Roman" pitchFamily="18" charset="0"/>
                        </a:rPr>
                        <a:t> normal </a:t>
                      </a:r>
                      <a:r>
                        <a:rPr kumimoji="0" lang="en-US" sz="1600" b="0" i="0" u="none" strike="noStrike" cap="none" normalizeH="0" baseline="0" dirty="0" err="1">
                          <a:ln>
                            <a:noFill/>
                          </a:ln>
                          <a:solidFill>
                            <a:srgbClr val="333333"/>
                          </a:solidFill>
                          <a:effectLst/>
                          <a:latin typeface="Calibri Light"/>
                          <a:cs typeface="Times New Roman" pitchFamily="18" charset="0"/>
                        </a:rPr>
                        <a:t>mendengar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suara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waktu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ke</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waktu</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yang </a:t>
                      </a:r>
                      <a:r>
                        <a:rPr kumimoji="0" lang="en-US" sz="1600" b="0" i="0" u="none" strike="noStrike" cap="none" normalizeH="0" baseline="0" dirty="0" err="1">
                          <a:ln>
                            <a:noFill/>
                          </a:ln>
                          <a:solidFill>
                            <a:srgbClr val="333333"/>
                          </a:solidFill>
                          <a:effectLst/>
                          <a:latin typeface="Calibri Light"/>
                          <a:cs typeface="Times New Roman" pitchFamily="18" charset="0"/>
                        </a:rPr>
                        <a:t>intens</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kadang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terdengar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misalnya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lagu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merenung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mendengar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suara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teman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“Saya </a:t>
                      </a:r>
                      <a:r>
                        <a:rPr lang="en-US" sz="1600" b="0" i="0" u="none" dirty="0" err="1">
                          <a:solidFill>
                            <a:srgbClr val="333333"/>
                          </a:solidFill>
                          <a:latin typeface="Calibri Light"/>
                        </a:rPr>
                        <a:t>tidak</a:t>
                      </a:r>
                      <a:r>
                        <a:rPr lang="en-US" sz="1600" b="0" i="0" u="none" dirty="0">
                          <a:solidFill>
                            <a:srgbClr val="333333"/>
                          </a:solidFill>
                          <a:latin typeface="Calibri Light"/>
                        </a:rPr>
                        <a:t> </a:t>
                      </a:r>
                      <a:r>
                        <a:rPr lang="en-US" sz="1600" b="0" i="0" u="none" dirty="0" err="1">
                          <a:solidFill>
                            <a:srgbClr val="333333"/>
                          </a:solidFill>
                          <a:latin typeface="Calibri Light"/>
                        </a:rPr>
                        <a:t>dapat</a:t>
                      </a:r>
                      <a:r>
                        <a:rPr lang="en-US" sz="1600" b="0" i="0" u="none" dirty="0">
                          <a:solidFill>
                            <a:srgbClr val="333333"/>
                          </a:solidFill>
                          <a:latin typeface="Calibri Light"/>
                        </a:rPr>
                        <a:t> </a:t>
                      </a:r>
                      <a:r>
                        <a:rPr lang="en-US" sz="1600" b="0" i="0" u="none" dirty="0" err="1">
                          <a:solidFill>
                            <a:srgbClr val="333333"/>
                          </a:solidFill>
                          <a:latin typeface="Calibri Light"/>
                        </a:rPr>
                        <a:t>mengendalikan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Saat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terhubung</a:t>
                      </a:r>
                      <a:r>
                        <a:rPr lang="en-US" sz="1600" b="0" i="0" u="none" dirty="0">
                          <a:solidFill>
                            <a:srgbClr val="333333"/>
                          </a:solidFill>
                          <a:latin typeface="Calibri Light"/>
                        </a:rPr>
                        <a:t> </a:t>
                      </a:r>
                      <a:r>
                        <a:rPr lang="en-US" sz="1600" b="0" i="0" u="none" dirty="0" err="1">
                          <a:solidFill>
                            <a:srgbClr val="333333"/>
                          </a:solidFill>
                          <a:latin typeface="Calibri Light"/>
                        </a:rPr>
                        <a:t>dengan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malah</a:t>
                      </a:r>
                      <a:r>
                        <a:rPr lang="en-US" sz="1600" b="0" i="0" u="none" dirty="0">
                          <a:solidFill>
                            <a:srgbClr val="333333"/>
                          </a:solidFill>
                          <a:latin typeface="Calibri Light"/>
                        </a:rPr>
                        <a:t> </a:t>
                      </a:r>
                      <a:r>
                        <a:rPr lang="en-US" sz="1600" b="0" i="0" u="none" dirty="0" err="1">
                          <a:solidFill>
                            <a:srgbClr val="333333"/>
                          </a:solidFill>
                          <a:latin typeface="Calibri Light"/>
                        </a:rPr>
                        <a:t>semakin</a:t>
                      </a:r>
                      <a:r>
                        <a:rPr lang="en-US" sz="1600" b="0" i="0" u="none" dirty="0">
                          <a:solidFill>
                            <a:srgbClr val="333333"/>
                          </a:solidFill>
                          <a:latin typeface="Calibri Light"/>
                        </a:rPr>
                        <a:t> </a:t>
                      </a:r>
                      <a:r>
                        <a:rPr lang="en-US" sz="1600" b="0" i="0" u="none" dirty="0" err="1">
                          <a:solidFill>
                            <a:srgbClr val="333333"/>
                          </a:solidFill>
                          <a:latin typeface="Calibri Light"/>
                        </a:rPr>
                        <a:t>kacau</a:t>
                      </a:r>
                      <a:r>
                        <a:rPr lang="en-US" sz="1600" b="0" i="0" u="none" dirty="0">
                          <a:solidFill>
                            <a:srgbClr val="333333"/>
                          </a:solidFill>
                          <a:latin typeface="Calibri Light"/>
                        </a:rPr>
                        <a:t>. </a:t>
                      </a:r>
                      <a:r>
                        <a:rPr lang="en-US" sz="1600" b="0" i="0" u="none" dirty="0" err="1">
                          <a:solidFill>
                            <a:srgbClr val="333333"/>
                          </a:solidFill>
                          <a:latin typeface="Calibri Light"/>
                        </a:rPr>
                        <a:t>Ini</a:t>
                      </a:r>
                      <a:r>
                        <a:rPr lang="en-US" sz="1600" b="0" i="0" u="none" dirty="0">
                          <a:solidFill>
                            <a:srgbClr val="333333"/>
                          </a:solidFill>
                          <a:latin typeface="Calibri Light"/>
                        </a:rPr>
                        <a:t> </a:t>
                      </a:r>
                      <a:r>
                        <a:rPr lang="en-US" sz="1600" b="0" i="0" u="none" dirty="0" err="1">
                          <a:solidFill>
                            <a:srgbClr val="333333"/>
                          </a:solidFill>
                          <a:latin typeface="Calibri Light"/>
                        </a:rPr>
                        <a:t>menunjukkan</a:t>
                      </a:r>
                      <a:r>
                        <a:rPr lang="en-US" sz="1600" b="0" i="0" u="none" dirty="0">
                          <a:solidFill>
                            <a:srgbClr val="333333"/>
                          </a:solidFill>
                          <a:latin typeface="Calibri Light"/>
                        </a:rPr>
                        <a:t> </a:t>
                      </a:r>
                      <a:r>
                        <a:rPr lang="en-US" sz="1600" b="0" i="0" u="none" dirty="0" err="1">
                          <a:solidFill>
                            <a:srgbClr val="333333"/>
                          </a:solidFill>
                          <a:latin typeface="Calibri Light"/>
                        </a:rPr>
                        <a:t>bahwa</a:t>
                      </a:r>
                      <a:r>
                        <a:rPr lang="en-US" sz="1600" b="0" i="0" u="none" dirty="0">
                          <a:solidFill>
                            <a:srgbClr val="333333"/>
                          </a:solidFill>
                          <a:latin typeface="Calibri Light"/>
                        </a:rPr>
                        <a:t> </a:t>
                      </a:r>
                      <a:r>
                        <a:rPr lang="en-US" sz="1600" b="0" i="0" u="none" dirty="0" err="1">
                          <a:solidFill>
                            <a:srgbClr val="333333"/>
                          </a:solidFill>
                          <a:latin typeface="Calibri Light"/>
                        </a:rPr>
                        <a:t>seseorang</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membuat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menderita</a:t>
                      </a:r>
                      <a:r>
                        <a:rPr lang="en-US" sz="1600" b="0" i="0" u="none"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sepenuhnya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terkontrol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jika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mungkin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curah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pendapat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atau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perenungan</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Jika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berinteraksi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dengan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semakin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err="1">
                          <a:ln>
                            <a:noFill/>
                          </a:ln>
                          <a:solidFill>
                            <a:srgbClr val="333333"/>
                          </a:solidFill>
                          <a:effectLst/>
                          <a:latin typeface="Calibri Light"/>
                          <a:cs typeface="Times New Roman" pitchFamily="18" charset="0"/>
                        </a:rPr>
                        <a:t>Percobaan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sekarang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cobalah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untuk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memikirkan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angka</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sebagai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kesuksesanmu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masuk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dalam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pikiranmu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semakin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en-US" sz="1600" b="0" i="0" u="none">
                          <a:solidFill>
                            <a:srgbClr val="333333"/>
                          </a:solidFill>
                          <a:latin typeface="Calibri Light"/>
                        </a:rPr>
                        <a:t>“Saya tidak pernah punya pikiran jahat. Saya tidak pernah menyakiti orang lain”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Kita </a:t>
                      </a:r>
                      <a:r>
                        <a:rPr kumimoji="0" lang="en-US" sz="1600" b="0" i="0" u="none" strike="noStrike" cap="none" normalizeH="0" baseline="0" dirty="0" err="1">
                          <a:ln>
                            <a:noFill/>
                          </a:ln>
                          <a:solidFill>
                            <a:srgbClr val="333333"/>
                          </a:solidFill>
                          <a:effectLst/>
                          <a:latin typeface="Calibri Light"/>
                          <a:cs typeface="Times New Roman" pitchFamily="18" charset="0"/>
                        </a:rPr>
                        <a:t>sering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berfikir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sesuai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dengan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perbuatan</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populasi</a:t>
                      </a:r>
                      <a:r>
                        <a:rPr kumimoji="0" lang="en-US" sz="1600" b="0" i="0" u="none" strike="noStrike" cap="none" normalizeH="0" baseline="0" dirty="0">
                          <a:ln>
                            <a:noFill/>
                          </a:ln>
                          <a:solidFill>
                            <a:srgbClr val="333333"/>
                          </a:solidFill>
                          <a:effectLst/>
                          <a:latin typeface="Calibri Light"/>
                          <a:cs typeface="Times New Roman" pitchFamily="18" charset="0"/>
                        </a:rPr>
                        <a:t> normal </a:t>
                      </a:r>
                      <a:r>
                        <a:rPr kumimoji="0" lang="en-US" sz="1600" b="0" i="0" u="none" strike="noStrike" cap="none" normalizeH="0" baseline="0" dirty="0" err="1">
                          <a:ln>
                            <a:noFill/>
                          </a:ln>
                          <a:solidFill>
                            <a:srgbClr val="333333"/>
                          </a:solidFill>
                          <a:effectLst/>
                          <a:latin typeface="Calibri Light"/>
                          <a:cs typeface="Times New Roman" pitchFamily="18" charset="0"/>
                        </a:rPr>
                        <a:t>pernah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memiliki</a:t>
                      </a:r>
                      <a:r>
                        <a:rPr kumimoji="0" lang="en-US" sz="1600" b="0" i="0" u="none" strike="noStrike" cap="none" normalizeH="0" baseline="0" dirty="0">
                          <a:ln>
                            <a:noFill/>
                          </a:ln>
                          <a:solidFill>
                            <a:srgbClr val="333333"/>
                          </a:solidFill>
                          <a:effectLst/>
                          <a:latin typeface="Calibri Light"/>
                          <a:cs typeface="Times New Roman" pitchFamily="18" charset="0"/>
                        </a:rPr>
                        <a:t> ide </a:t>
                      </a:r>
                      <a:r>
                        <a:rPr kumimoji="0" lang="en-US" sz="1600" b="0" i="0" u="none" strike="noStrike" cap="none" normalizeH="0" baseline="0" dirty="0" err="1">
                          <a:ln>
                            <a:noFill/>
                          </a:ln>
                          <a:solidFill>
                            <a:srgbClr val="333333"/>
                          </a:solidFill>
                          <a:effectLst/>
                          <a:latin typeface="Calibri Light"/>
                          <a:cs typeface="Times New Roman" pitchFamily="18" charset="0"/>
                        </a:rPr>
                        <a:t>bunuh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diri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tapi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mereka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melakukannya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Bahkan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a:t>
                      </a:r>
                      <a:r>
                        <a:rPr kumimoji="0" lang="en-US" sz="1600" b="0" i="0" u="none" strike="noStrike" cap="none" normalizeH="0" baseline="0" dirty="0">
                          <a:ln>
                            <a:noFill/>
                          </a:ln>
                          <a:solidFill>
                            <a:srgbClr val="333333"/>
                          </a:solidFill>
                          <a:effectLst/>
                          <a:latin typeface="Calibri Light"/>
                          <a:cs typeface="Times New Roman" pitchFamily="18" charset="0"/>
                        </a:rPr>
                        <a:t> orang yang </a:t>
                      </a:r>
                      <a:r>
                        <a:rPr kumimoji="0" lang="en-US" sz="1600" b="0" i="0" u="none" strike="noStrike" cap="none" normalizeH="0" baseline="0" dirty="0" err="1">
                          <a:ln>
                            <a:noFill/>
                          </a:ln>
                          <a:solidFill>
                            <a:srgbClr val="333333"/>
                          </a:solidFill>
                          <a:effectLst/>
                          <a:latin typeface="Calibri Light"/>
                          <a:cs typeface="Times New Roman" pitchFamily="18" charset="0"/>
                        </a:rPr>
                        <a:t>memiliki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cinta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melakukan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tindakan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Misalkan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ibu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anaknya</a:t>
                      </a:r>
                      <a:r>
                        <a:rPr kumimoji="0" lang="en-US" sz="1600" b="0" i="0" u="none" strike="noStrike" cap="none" normalizeH="0" baseline="0" dirty="0">
                          <a:ln>
                            <a:noFill/>
                          </a:ln>
                          <a:solidFill>
                            <a:srgbClr val="333333"/>
                          </a:solidFill>
                          <a:effectLst/>
                          <a:latin typeface="Calibri Light"/>
                          <a:cs typeface="Times New Roman" pitchFamily="18" charset="0"/>
                        </a:rPr>
                        <a:t> yang </a:t>
                      </a:r>
                      <a:r>
                        <a:rPr kumimoji="0" lang="en-US" sz="1600" b="0" i="0" u="none" strike="noStrike" cap="none" normalizeH="0" baseline="0" dirty="0" err="1">
                          <a:ln>
                            <a:noFill/>
                          </a:ln>
                          <a:solidFill>
                            <a:srgbClr val="333333"/>
                          </a:solidFill>
                          <a:effectLst/>
                          <a:latin typeface="Calibri Light"/>
                          <a:cs typeface="Times New Roman" pitchFamily="18" charset="0"/>
                        </a:rPr>
                        <a:t>sedang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menangis</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5779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420888"/>
            <a:ext cx="11340000" cy="4031976"/>
          </a:xfrm>
        </p:spPr>
        <p:txBody>
          <a:bodyPr/>
          <a:lstStyle/>
          <a:p>
            <a:pPr lvl="0" defTabSz="914400" fontAlgn="base"/>
            <a:r>
              <a:rPr lang="en-US" altLang="de-DE" sz="2400" dirty="0" err="1">
                <a:solidFill>
                  <a:srgbClr val="004992"/>
                </a:solidFill>
              </a:rPr>
              <a:t>Penjelasan</a:t>
            </a:r>
            <a:r>
              <a:rPr lang="en-US" altLang="de-DE" sz="2400" dirty="0">
                <a:solidFill>
                  <a:srgbClr val="004992"/>
                </a:solidFill>
              </a:rPr>
              <a:t> </a:t>
            </a:r>
            <a:r>
              <a:rPr lang="en-US" altLang="de-DE" sz="2400" dirty="0" err="1">
                <a:solidFill>
                  <a:srgbClr val="004992"/>
                </a:solidFill>
              </a:rPr>
              <a:t>bahwa</a:t>
            </a:r>
            <a:r>
              <a:rPr lang="en-US" altLang="de-DE" sz="2400" dirty="0">
                <a:solidFill>
                  <a:srgbClr val="004992"/>
                </a:solidFill>
              </a:rPr>
              <a:t> </a:t>
            </a:r>
            <a:r>
              <a:rPr lang="en-US" altLang="de-DE" sz="2400" dirty="0" err="1">
                <a:solidFill>
                  <a:srgbClr val="004992"/>
                </a:solidFill>
              </a:rPr>
              <a:t>ada</a:t>
            </a:r>
            <a:r>
              <a:rPr lang="en-US" altLang="de-DE" sz="2400" dirty="0">
                <a:solidFill>
                  <a:srgbClr val="004992"/>
                </a:solidFill>
              </a:rPr>
              <a:t> orang lain yang </a:t>
            </a:r>
            <a:r>
              <a:rPr lang="en-US" altLang="de-DE" sz="2400" dirty="0" err="1">
                <a:solidFill>
                  <a:srgbClr val="004992"/>
                </a:solidFill>
              </a:rPr>
              <a:t>mengontrol</a:t>
            </a:r>
            <a:r>
              <a:rPr lang="en-US" altLang="de-DE" sz="2400" dirty="0">
                <a:solidFill>
                  <a:srgbClr val="004992"/>
                </a:solidFill>
              </a:rPr>
              <a:t>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kita</a:t>
            </a:r>
            <a:r>
              <a:rPr lang="en-US" altLang="de-DE" sz="2400" dirty="0">
                <a:solidFill>
                  <a:srgbClr val="004992"/>
                </a:solidFill>
              </a:rPr>
              <a:t>, </a:t>
            </a:r>
            <a:r>
              <a:rPr lang="en-US" altLang="de-DE" sz="2400" dirty="0" err="1">
                <a:solidFill>
                  <a:srgbClr val="004992"/>
                </a:solidFill>
              </a:rPr>
              <a:t>akan</a:t>
            </a:r>
            <a:r>
              <a:rPr lang="en-US" altLang="de-DE" sz="2400" dirty="0">
                <a:solidFill>
                  <a:srgbClr val="004992"/>
                </a:solidFill>
              </a:rPr>
              <a:t> </a:t>
            </a:r>
            <a:r>
              <a:rPr lang="en-US" altLang="de-DE" sz="2400" dirty="0" err="1">
                <a:solidFill>
                  <a:srgbClr val="004992"/>
                </a:solidFill>
              </a:rPr>
              <a:t>menimbulkan</a:t>
            </a:r>
            <a:r>
              <a:rPr lang="en-US" altLang="de-DE" sz="2400" dirty="0">
                <a:solidFill>
                  <a:srgbClr val="004992"/>
                </a:solidFill>
              </a:rPr>
              <a:t> </a:t>
            </a:r>
            <a:r>
              <a:rPr lang="en-US" altLang="de-DE" sz="2400" dirty="0" err="1">
                <a:solidFill>
                  <a:srgbClr val="004992"/>
                </a:solidFill>
              </a:rPr>
              <a:t>banyak</a:t>
            </a:r>
            <a:r>
              <a:rPr lang="en-US" altLang="de-DE" sz="2400" dirty="0">
                <a:solidFill>
                  <a:srgbClr val="004992"/>
                </a:solidFill>
              </a:rPr>
              <a:t> </a:t>
            </a:r>
            <a:r>
              <a:rPr lang="en-US" altLang="de-DE" sz="2400" dirty="0" err="1">
                <a:solidFill>
                  <a:srgbClr val="004992"/>
                </a:solidFill>
              </a:rPr>
              <a:t>pertanyaan</a:t>
            </a:r>
            <a:r>
              <a:rPr lang="en-US" altLang="de-DE" sz="2400" dirty="0">
                <a:solidFill>
                  <a:srgbClr val="004992"/>
                </a:solidFill>
              </a:rPr>
              <a:t> </a:t>
            </a:r>
            <a:r>
              <a:rPr lang="en-US" altLang="de-DE" sz="2400" dirty="0" err="1">
                <a:solidFill>
                  <a:srgbClr val="004992"/>
                </a:solidFill>
              </a:rPr>
              <a:t>dibandingkan</a:t>
            </a:r>
            <a:r>
              <a:rPr lang="en-US" altLang="de-DE" sz="2400" dirty="0">
                <a:solidFill>
                  <a:srgbClr val="004992"/>
                </a:solidFill>
              </a:rPr>
              <a:t> </a:t>
            </a:r>
            <a:r>
              <a:rPr lang="en-US" altLang="de-DE" sz="2400" dirty="0" err="1">
                <a:solidFill>
                  <a:srgbClr val="004992"/>
                </a:solidFill>
              </a:rPr>
              <a:t>menemukan</a:t>
            </a:r>
            <a:r>
              <a:rPr lang="en-US" altLang="de-DE" sz="2400" dirty="0">
                <a:solidFill>
                  <a:srgbClr val="004992"/>
                </a:solidFill>
              </a:rPr>
              <a:t> </a:t>
            </a:r>
            <a:r>
              <a:rPr lang="en-US" altLang="de-DE" sz="2400" dirty="0" err="1">
                <a:solidFill>
                  <a:srgbClr val="004992"/>
                </a:solidFill>
              </a:rPr>
              <a:t>jawaban</a:t>
            </a:r>
            <a:r>
              <a:rPr lang="en-US" altLang="de-DE" sz="2400" dirty="0">
                <a:solidFill>
                  <a:srgbClr val="004992"/>
                </a:solidFill>
              </a:rPr>
              <a:t>, </a:t>
            </a:r>
            <a:r>
              <a:rPr lang="en-US" altLang="de-DE" sz="2400" dirty="0" err="1">
                <a:solidFill>
                  <a:srgbClr val="004992"/>
                </a:solidFill>
              </a:rPr>
              <a:t>misalnya</a:t>
            </a:r>
            <a:r>
              <a:rPr lang="en-US" altLang="de-DE" sz="2400" dirty="0">
                <a:solidFill>
                  <a:srgbClr val="004992"/>
                </a:solidFill>
              </a:rPr>
              <a:t>:</a:t>
            </a:r>
            <a:endParaRPr lang="de-DE" altLang="de-DE" sz="2400" dirty="0">
              <a:solidFill>
                <a:srgbClr val="004992"/>
              </a:solidFill>
            </a:endParaRPr>
          </a:p>
          <a:p>
            <a:pPr marL="342900" lvl="0" indent="-342900" defTabSz="914400" fontAlgn="base">
              <a:buClr>
                <a:srgbClr val="333333"/>
              </a:buClr>
              <a:buFont typeface="WingDings"/>
              <a:buChar char=""/>
            </a:pPr>
            <a:r>
              <a:rPr lang="de-DE" altLang="de-DE" sz="2400" dirty="0">
                <a:solidFill>
                  <a:srgbClr val="333333"/>
                </a:solidFill>
              </a:rPr>
              <a:t>Apakah secara teknis memungkinkan ada remote kontrol dalam pikiran kita?</a:t>
            </a:r>
          </a:p>
          <a:p>
            <a:pPr marL="342900" lvl="0" indent="-342900" defTabSz="914400" fontAlgn="base">
              <a:buClr>
                <a:srgbClr val="333333"/>
              </a:buClr>
              <a:buFont typeface="WingDings"/>
              <a:buChar char=""/>
            </a:pPr>
            <a:r>
              <a:rPr lang="de-DE" altLang="de-DE" sz="2400" dirty="0">
                <a:solidFill>
                  <a:srgbClr val="333333"/>
                </a:solidFill>
              </a:rPr>
              <a:t>Kapan dan dimana orang lain menanam sesuatu di pikiran / otak ...kita?</a:t>
            </a:r>
          </a:p>
          <a:p>
            <a:pPr marL="342900" lvl="0" indent="-342900" defTabSz="914400" fontAlgn="base">
              <a:buClr>
                <a:srgbClr val="333333"/>
              </a:buClr>
              <a:buFont typeface="WingDings"/>
              <a:buChar char=""/>
            </a:pPr>
            <a:r>
              <a:rPr lang="de-DE" altLang="de-DE" sz="2400" dirty="0">
                <a:solidFill>
                  <a:srgbClr val="333333"/>
                </a:solidFill>
              </a:rPr>
              <a:t>Siapa yang ingin mencelakakanmu? Siapa yang punya waktu dan uang untuk melakukannya?</a:t>
            </a:r>
          </a:p>
          <a:p>
            <a:pPr marL="342900" lvl="0" indent="-342900" defTabSz="914400" fontAlgn="base">
              <a:buClr>
                <a:srgbClr val="333333"/>
              </a:buClr>
              <a:buFont typeface="WingDings"/>
              <a:buChar char=""/>
            </a:pPr>
            <a:r>
              <a:rPr lang="de-DE" altLang="de-DE" sz="2400" dirty="0">
                <a:solidFill>
                  <a:srgbClr val="333333"/>
                </a:solidFill>
              </a:rPr>
              <a:t>Ada banyak cara untuk mencelakakan orang. Mengapa menggunakan cara yang tidak mungkin dilakukan orang lain?</a:t>
            </a:r>
            <a:endParaRPr lang="en-US" sz="2400" dirty="0"/>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Seorang teman mengajakmu makan.</a:t>
            </a:r>
          </a:p>
        </p:txBody>
      </p:sp>
      <p:sp>
        <p:nvSpPr>
          <p:cNvPr id="43011" name="Rectangle 3"/>
          <p:cNvSpPr>
            <a:spLocks noGrp="1" noChangeArrowheads="1"/>
          </p:cNvSpPr>
          <p:nvPr>
            <p:ph idx="1"/>
          </p:nvPr>
        </p:nvSpPr>
        <p:spPr/>
        <p:txBody>
          <a:bodyPr>
            <a:noAutofit/>
          </a:bodyPr>
          <a:lstStyle/>
          <a:p>
            <a:pPr eaLnBrk="1" hangingPunct="1"/>
            <a:r>
              <a:rPr lang="de-DE" altLang="de-DE" sz="2400" dirty="0">
                <a:solidFill>
                  <a:srgbClr val="333333"/>
                </a:solidFill>
              </a:rPr>
              <a:t>Mengapa temanmu mengajakmu untuk </a:t>
            </a:r>
            <a:r>
              <a:rPr lang="de-DE" altLang="de-DE" sz="2400">
                <a:solidFill>
                  <a:srgbClr val="333333"/>
                </a:solidFill>
              </a:rPr>
              <a:t>makan?</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8"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Seorang polisi menghentikan mobilmu.</a:t>
            </a:r>
          </a:p>
        </p:txBody>
      </p:sp>
      <p:sp>
        <p:nvSpPr>
          <p:cNvPr id="44035"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polisi menghentikan </a:t>
            </a:r>
            <a:r>
              <a:rPr lang="de-DE" altLang="de-DE" sz="2400">
                <a:solidFill>
                  <a:srgbClr val="333333"/>
                </a:solidFill>
              </a:rPr>
              <a:t>mobilmu?</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8"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Kamu memenangkan permainan.</a:t>
            </a:r>
          </a:p>
        </p:txBody>
      </p:sp>
      <p:sp>
        <p:nvSpPr>
          <p:cNvPr id="45059" name="Rectangle 3"/>
          <p:cNvSpPr>
            <a:spLocks noGrp="1" noChangeArrowheads="1"/>
          </p:cNvSpPr>
          <p:nvPr>
            <p:ph idx="1"/>
          </p:nvPr>
        </p:nvSpPr>
        <p:spPr/>
        <p:txBody>
          <a:bodyPr>
            <a:noAutofit/>
          </a:bodyPr>
          <a:lstStyle/>
          <a:p>
            <a:pPr eaLnBrk="1" hangingPunct="1"/>
            <a:r>
              <a:rPr lang="de-DE" altLang="de-DE" sz="2400" dirty="0">
                <a:solidFill>
                  <a:srgbClr val="333333"/>
                </a:solidFill>
              </a:rPr>
              <a:t>Mengapa kamu memenangkan </a:t>
            </a:r>
            <a:r>
              <a:rPr lang="de-DE" altLang="de-DE" sz="2400">
                <a:solidFill>
                  <a:srgbClr val="333333"/>
                </a:solidFill>
              </a:rPr>
              <a:t>permainan?</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8" name="Picture 7"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r="1334" b="488"/>
          <a:stretch/>
        </p:blipFill>
        <p:spPr bwMode="auto">
          <a:xfrm>
            <a:off x="8689875" y="4205109"/>
            <a:ext cx="3505300" cy="2652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Saat mendekati mobil, ternyata mobilmu tergores.</a:t>
            </a:r>
          </a:p>
        </p:txBody>
      </p:sp>
      <p:sp>
        <p:nvSpPr>
          <p:cNvPr id="46083"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goresan pada </a:t>
            </a:r>
            <a:r>
              <a:rPr lang="de-DE" altLang="de-DE" sz="2400">
                <a:solidFill>
                  <a:srgbClr val="333333"/>
                </a:solidFill>
              </a:rPr>
              <a:t>mobilmu?</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8"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mn-lt"/>
                <a:ea typeface="+mn-ea"/>
                <a:cs typeface="+mn-cs"/>
              </a:rPr>
              <a:t>Dokter</a:t>
            </a:r>
            <a:r>
              <a:rPr lang="de-DE" altLang="de-DE" sz="3600" dirty="0">
                <a:latin typeface="+mn-lt"/>
                <a:ea typeface="+mn-ea"/>
                <a:cs typeface="+mn-cs"/>
              </a:rPr>
              <a:t> </a:t>
            </a:r>
            <a:r>
              <a:rPr lang="de-DE" altLang="de-DE" sz="3600" dirty="0" err="1">
                <a:latin typeface="+mn-lt"/>
                <a:ea typeface="+mn-ea"/>
                <a:cs typeface="+mn-cs"/>
              </a:rPr>
              <a:t>memeriksa</a:t>
            </a:r>
            <a:r>
              <a:rPr lang="de-DE" altLang="de-DE" sz="3600" dirty="0">
                <a:latin typeface="+mn-lt"/>
                <a:ea typeface="+mn-ea"/>
                <a:cs typeface="+mn-cs"/>
              </a:rPr>
              <a:t> </a:t>
            </a:r>
            <a:r>
              <a:rPr lang="de-DE" altLang="de-DE" sz="3600" dirty="0" err="1">
                <a:latin typeface="+mn-lt"/>
                <a:ea typeface="+mn-ea"/>
                <a:cs typeface="+mn-cs"/>
              </a:rPr>
              <a:t>ternyata</a:t>
            </a:r>
            <a:r>
              <a:rPr lang="de-DE" altLang="de-DE" sz="3600" dirty="0">
                <a:latin typeface="+mn-lt"/>
                <a:ea typeface="+mn-ea"/>
                <a:cs typeface="+mn-cs"/>
              </a:rPr>
              <a:t> </a:t>
            </a:r>
            <a:r>
              <a:rPr lang="de-DE" altLang="de-DE" sz="3600" dirty="0" err="1">
                <a:latin typeface="+mn-lt"/>
                <a:ea typeface="+mn-ea"/>
                <a:cs typeface="+mn-cs"/>
              </a:rPr>
              <a:t>kamu</a:t>
            </a:r>
            <a:r>
              <a:rPr lang="de-DE" altLang="de-DE" sz="3600" dirty="0">
                <a:latin typeface="+mn-lt"/>
                <a:ea typeface="+mn-ea"/>
                <a:cs typeface="+mn-cs"/>
              </a:rPr>
              <a:t> </a:t>
            </a:r>
            <a:r>
              <a:rPr lang="de-DE" altLang="de-DE" sz="3600" dirty="0" err="1">
                <a:latin typeface="+mn-lt"/>
                <a:ea typeface="+mn-ea"/>
                <a:cs typeface="+mn-cs"/>
              </a:rPr>
              <a:t>punya</a:t>
            </a:r>
            <a:r>
              <a:rPr lang="de-DE" altLang="de-DE" sz="3600" dirty="0">
                <a:latin typeface="+mn-lt"/>
                <a:ea typeface="+mn-ea"/>
                <a:cs typeface="+mn-cs"/>
              </a:rPr>
              <a:t> </a:t>
            </a:r>
            <a:r>
              <a:rPr lang="de-DE" altLang="de-DE" sz="3600" dirty="0" err="1">
                <a:latin typeface="+mn-lt"/>
                <a:ea typeface="+mn-ea"/>
                <a:cs typeface="+mn-cs"/>
              </a:rPr>
              <a:t>tekanan</a:t>
            </a:r>
            <a:r>
              <a:rPr lang="de-DE" altLang="de-DE" sz="3600" dirty="0">
                <a:latin typeface="+mn-lt"/>
                <a:ea typeface="+mn-ea"/>
                <a:cs typeface="+mn-cs"/>
              </a:rPr>
              <a:t> </a:t>
            </a:r>
            <a:r>
              <a:rPr lang="de-DE" altLang="de-DE" sz="3600" dirty="0" err="1">
                <a:latin typeface="+mn-lt"/>
                <a:ea typeface="+mn-ea"/>
                <a:cs typeface="+mn-cs"/>
              </a:rPr>
              <a:t>darah</a:t>
            </a:r>
            <a:r>
              <a:rPr lang="de-DE" altLang="de-DE" sz="3600" dirty="0">
                <a:latin typeface="+mn-lt"/>
                <a:ea typeface="+mn-ea"/>
                <a:cs typeface="+mn-cs"/>
              </a:rPr>
              <a:t> </a:t>
            </a:r>
            <a:r>
              <a:rPr lang="de-DE" altLang="de-DE" sz="3600" dirty="0" err="1">
                <a:latin typeface="+mn-lt"/>
                <a:ea typeface="+mn-ea"/>
                <a:cs typeface="+mn-cs"/>
              </a:rPr>
              <a:t>tinggi</a:t>
            </a:r>
            <a:r>
              <a:rPr lang="de-DE" altLang="de-DE" sz="3600" dirty="0">
                <a:latin typeface="+mn-lt"/>
                <a:ea typeface="+mn-ea"/>
                <a:cs typeface="+mn-cs"/>
              </a:rPr>
              <a:t>.</a:t>
            </a:r>
          </a:p>
        </p:txBody>
      </p:sp>
      <p:sp>
        <p:nvSpPr>
          <p:cNvPr id="47110"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kamu mempunyai tekanan darah </a:t>
            </a:r>
            <a:r>
              <a:rPr lang="de-DE" altLang="de-DE" sz="2400">
                <a:solidFill>
                  <a:srgbClr val="333333"/>
                </a:solidFill>
              </a:rPr>
              <a:t>tinggi?</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8"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Temanmu menolak untuk membantu pekerjaanmu.</a:t>
            </a:r>
          </a:p>
        </p:txBody>
      </p:sp>
      <p:sp>
        <p:nvSpPr>
          <p:cNvPr id="48131"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menolak untuk membantu </a:t>
            </a:r>
            <a:r>
              <a:rPr lang="de-DE" altLang="de-DE" sz="2400">
                <a:solidFill>
                  <a:srgbClr val="333333"/>
                </a:solidFill>
              </a:rPr>
              <a:t>pekerjaanmu?</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pic>
        <p:nvPicPr>
          <p:cNvPr id="8"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sv-SE" altLang="de-DE" sz="3600">
                <a:latin typeface="+mn-lt"/>
                <a:ea typeface="+mn-ea"/>
                <a:cs typeface="+mn-cs"/>
              </a:rPr>
              <a:t>Teman memberimu kejutan dengan hadiah.</a:t>
            </a:r>
            <a:endParaRPr lang="de-DE" altLang="de-DE" sz="3600">
              <a:latin typeface="+mn-lt"/>
              <a:ea typeface="+mn-ea"/>
              <a:cs typeface="+mn-cs"/>
            </a:endParaRPr>
          </a:p>
        </p:txBody>
      </p:sp>
      <p:sp>
        <p:nvSpPr>
          <p:cNvPr id="49155"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memberimu kejutan dengan </a:t>
            </a:r>
            <a:r>
              <a:rPr lang="de-DE" altLang="de-DE" sz="2400">
                <a:solidFill>
                  <a:srgbClr val="333333"/>
                </a:solidFill>
              </a:rPr>
              <a:t>hadiah?</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pic>
        <p:nvPicPr>
          <p:cNvPr id="8"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Teman menyebutmu bodoh.</a:t>
            </a:r>
          </a:p>
        </p:txBody>
      </p:sp>
      <p:sp>
        <p:nvSpPr>
          <p:cNvPr id="50179"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menyebutmu </a:t>
            </a:r>
            <a:r>
              <a:rPr lang="de-DE" altLang="de-DE" sz="2400">
                <a:solidFill>
                  <a:srgbClr val="333333"/>
                </a:solidFill>
              </a:rPr>
              <a:t>bodoh?</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pic>
        <p:nvPicPr>
          <p:cNvPr id="8"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Bayi tetangga sebelah mulai menangis saat kamu memegangnya.</a:t>
            </a:r>
          </a:p>
        </p:txBody>
      </p:sp>
      <p:sp>
        <p:nvSpPr>
          <p:cNvPr id="51203"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bayi </a:t>
            </a:r>
            <a:r>
              <a:rPr lang="de-DE" altLang="de-DE" sz="2400">
                <a:solidFill>
                  <a:srgbClr val="333333"/>
                </a:solidFill>
              </a:rPr>
              <a:t>menangis?</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pic>
        <p:nvPicPr>
          <p:cNvPr id="8"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Temanmu mengatakan bahwa dia tidak menganggapmu.</a:t>
            </a:r>
          </a:p>
        </p:txBody>
      </p:sp>
      <p:sp>
        <p:nvSpPr>
          <p:cNvPr id="52227"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mengatakan hal </a:t>
            </a:r>
            <a:r>
              <a:rPr lang="de-DE" altLang="de-DE" sz="2400">
                <a:solidFill>
                  <a:srgbClr val="333333"/>
                </a:solidFill>
              </a:rPr>
              <a:t>itu?</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pic>
        <p:nvPicPr>
          <p:cNvPr id="8"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b="1" dirty="0" err="1">
                <a:solidFill>
                  <a:srgbClr val="333333"/>
                </a:solidFill>
              </a:rPr>
              <a:t>Tujuan</a:t>
            </a:r>
            <a:r>
              <a:rPr lang="en-US" sz="2400" b="1" dirty="0">
                <a:solidFill>
                  <a:srgbClr val="333333"/>
                </a:solidFill>
              </a:rPr>
              <a:t> </a:t>
            </a:r>
            <a:r>
              <a:rPr lang="en-US" sz="2400" b="1" dirty="0" err="1">
                <a:solidFill>
                  <a:srgbClr val="333333"/>
                </a:solidFill>
              </a:rPr>
              <a:t>Pembelajaran</a:t>
            </a:r>
            <a:r>
              <a:rPr lang="en-US" sz="2400" b="1"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mempertimbangkan</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yang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orang lain /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lain.</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b="1" dirty="0" err="1">
                <a:solidFill>
                  <a:srgbClr val="333333"/>
                </a:solidFill>
              </a:rPr>
              <a:t>Tujuan</a:t>
            </a:r>
            <a:r>
              <a:rPr lang="en-US" sz="2400" b="1" dirty="0">
                <a:solidFill>
                  <a:srgbClr val="333333"/>
                </a:solidFill>
              </a:rPr>
              <a:t> </a:t>
            </a:r>
            <a:r>
              <a:rPr lang="en-US" sz="2400" b="1" dirty="0" err="1">
                <a:solidFill>
                  <a:srgbClr val="333333"/>
                </a:solidFill>
              </a:rPr>
              <a:t>Pembelajaran</a:t>
            </a:r>
            <a:r>
              <a:rPr lang="en-US" sz="2400" b="1"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mempertimbangkan</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yang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orang lain /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lain.</a:t>
            </a:r>
          </a:p>
          <a:p>
            <a:pPr marL="342900" lvl="0" indent="-342900" defTabSz="914400" fontAlgn="base">
              <a:buClr>
                <a:srgbClr val="333333"/>
              </a:buClr>
              <a:buFont typeface="WingDings"/>
              <a:buChar char=""/>
            </a:pPr>
            <a:r>
              <a:rPr lang="en-US" altLang="de-DE" sz="2400" dirty="0">
                <a:solidFill>
                  <a:srgbClr val="333333"/>
                </a:solidFill>
              </a:rPr>
              <a:t>Kita </a:t>
            </a:r>
            <a:r>
              <a:rPr lang="en-US" altLang="de-DE" sz="2400" dirty="0" err="1">
                <a:solidFill>
                  <a:srgbClr val="333333"/>
                </a:solidFill>
              </a:rPr>
              <a:t>mencoba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realistis</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segala</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kehidupan</a:t>
            </a:r>
            <a:r>
              <a:rPr lang="en-US" altLang="de-DE" sz="2400" dirty="0">
                <a:solidFill>
                  <a:srgbClr val="333333"/>
                </a:solidFill>
              </a:rPr>
              <a:t> </a:t>
            </a:r>
            <a:r>
              <a:rPr lang="en-US" altLang="de-DE" sz="2400" dirty="0" err="1">
                <a:solidFill>
                  <a:srgbClr val="333333"/>
                </a:solidFill>
              </a:rPr>
              <a:t>sehari-hari</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dibenarkan</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dan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dibenarkan</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berjalan</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sesuai</a:t>
            </a:r>
            <a:r>
              <a:rPr lang="en-US" altLang="de-DE" sz="2400" dirty="0">
                <a:solidFill>
                  <a:srgbClr val="333333"/>
                </a:solidFill>
              </a:rPr>
              <a:t> yang </a:t>
            </a:r>
            <a:r>
              <a:rPr lang="en-US" altLang="de-DE" sz="2400" dirty="0" err="1">
                <a:solidFill>
                  <a:srgbClr val="333333"/>
                </a:solidFill>
              </a:rPr>
              <a:t>diharapkan</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2156857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Praktek dalam kehidupan 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b="1" dirty="0" err="1">
                <a:solidFill>
                  <a:srgbClr val="333333"/>
                </a:solidFill>
              </a:rPr>
              <a:t>Tujuan</a:t>
            </a:r>
            <a:r>
              <a:rPr lang="en-US" sz="2400" b="1" dirty="0">
                <a:solidFill>
                  <a:srgbClr val="333333"/>
                </a:solidFill>
              </a:rPr>
              <a:t> </a:t>
            </a:r>
            <a:r>
              <a:rPr lang="en-US" sz="2400" b="1" dirty="0" err="1">
                <a:solidFill>
                  <a:srgbClr val="333333"/>
                </a:solidFill>
              </a:rPr>
              <a:t>Pembelajaran</a:t>
            </a:r>
            <a:r>
              <a:rPr lang="en-US" sz="2400" b="1"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mempertimbangkan</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yang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orang lain /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lain.</a:t>
            </a:r>
          </a:p>
          <a:p>
            <a:pPr marL="342900" lvl="0" indent="-342900" defTabSz="914400" fontAlgn="base">
              <a:buClr>
                <a:srgbClr val="333333"/>
              </a:buClr>
              <a:buFont typeface="WingDings"/>
              <a:buChar char=""/>
            </a:pPr>
            <a:r>
              <a:rPr lang="en-US" altLang="de-DE" sz="2400" dirty="0">
                <a:solidFill>
                  <a:srgbClr val="333333"/>
                </a:solidFill>
              </a:rPr>
              <a:t>Kita </a:t>
            </a:r>
            <a:r>
              <a:rPr lang="en-US" altLang="de-DE" sz="2400" dirty="0" err="1">
                <a:solidFill>
                  <a:srgbClr val="333333"/>
                </a:solidFill>
              </a:rPr>
              <a:t>mencoba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realistis</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segala</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kehidupan</a:t>
            </a:r>
            <a:r>
              <a:rPr lang="en-US" altLang="de-DE" sz="2400" dirty="0">
                <a:solidFill>
                  <a:srgbClr val="333333"/>
                </a:solidFill>
              </a:rPr>
              <a:t> </a:t>
            </a:r>
            <a:r>
              <a:rPr lang="en-US" altLang="de-DE" sz="2400" dirty="0" err="1">
                <a:solidFill>
                  <a:srgbClr val="333333"/>
                </a:solidFill>
              </a:rPr>
              <a:t>sehari-hari</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dibenarkan</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dan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dibenarkan</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berjalan</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sesuai</a:t>
            </a:r>
            <a:r>
              <a:rPr lang="en-US" altLang="de-DE" sz="2400" dirty="0">
                <a:solidFill>
                  <a:srgbClr val="333333"/>
                </a:solidFill>
              </a:rPr>
              <a:t> yang </a:t>
            </a:r>
            <a:r>
              <a:rPr lang="en-US" altLang="de-DE" sz="2400" dirty="0" err="1">
                <a:solidFill>
                  <a:srgbClr val="333333"/>
                </a:solidFill>
              </a:rPr>
              <a:t>diharapkan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Biasanya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mempengaruhi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Tree>
    <p:extLst>
      <p:ext uri="{BB962C8B-B14F-4D97-AF65-F5344CB8AC3E}">
        <p14:creationId xmlns:p14="http://schemas.microsoft.com/office/powerpoint/2010/main" val="4960069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US" altLang="de-DE" sz="2400" dirty="0" err="1">
                <a:solidFill>
                  <a:srgbClr val="333333"/>
                </a:solidFill>
              </a:rPr>
              <a:t>Banyak</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psikosis</a:t>
            </a:r>
            <a:r>
              <a:rPr lang="en-US" altLang="de-DE" sz="2400" dirty="0">
                <a:solidFill>
                  <a:srgbClr val="333333"/>
                </a:solidFill>
              </a:rPr>
              <a:t> </a:t>
            </a:r>
            <a:r>
              <a:rPr lang="en-US" altLang="de-DE" sz="2400" dirty="0" err="1">
                <a:solidFill>
                  <a:srgbClr val="333333"/>
                </a:solidFill>
              </a:rPr>
              <a:t>cenderung</a:t>
            </a:r>
            <a:r>
              <a:rPr lang="en-US" altLang="de-DE" sz="2400" dirty="0">
                <a:solidFill>
                  <a:srgbClr val="333333"/>
                </a:solidFill>
              </a:rPr>
              <a:t> </a:t>
            </a:r>
            <a:r>
              <a:rPr lang="en-US" altLang="de-DE" sz="2400" dirty="0" err="1">
                <a:solidFill>
                  <a:srgbClr val="333333"/>
                </a:solidFill>
              </a:rPr>
              <a:t>menerangkan</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yang </a:t>
            </a:r>
            <a:r>
              <a:rPr lang="en-US" altLang="de-DE" sz="2400" dirty="0" err="1">
                <a:solidFill>
                  <a:srgbClr val="333333"/>
                </a:solidFill>
              </a:rPr>
              <a:t>komplek</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penjelasan</a:t>
            </a:r>
            <a:r>
              <a:rPr lang="en-US" altLang="de-DE" sz="2400" dirty="0">
                <a:solidFill>
                  <a:srgbClr val="333333"/>
                </a:solidFill>
              </a:rPr>
              <a:t> </a:t>
            </a:r>
            <a:r>
              <a:rPr lang="en-US" altLang="de-DE" sz="2400" dirty="0" err="1">
                <a:solidFill>
                  <a:srgbClr val="333333"/>
                </a:solidFill>
              </a:rPr>
              <a:t>saja</a:t>
            </a:r>
            <a:r>
              <a:rPr lang="en-US" altLang="de-DE" sz="2400" dirty="0">
                <a:solidFill>
                  <a:srgbClr val="333333"/>
                </a:solidFill>
              </a:rPr>
              <a:t>. </a:t>
            </a:r>
            <a:r>
              <a:rPr lang="en-US" altLang="de-DE" sz="2400" dirty="0" err="1">
                <a:solidFill>
                  <a:srgbClr val="333333"/>
                </a:solidFill>
              </a:rPr>
              <a:t>Kadang</a:t>
            </a:r>
            <a:r>
              <a:rPr lang="en-US" altLang="de-DE" sz="2400" dirty="0">
                <a:solidFill>
                  <a:srgbClr val="333333"/>
                </a:solidFill>
              </a:rPr>
              <a:t> </a:t>
            </a:r>
            <a:r>
              <a:rPr lang="en-US" altLang="de-DE" sz="2400" dirty="0" err="1">
                <a:solidFill>
                  <a:srgbClr val="333333"/>
                </a:solidFill>
              </a:rPr>
              <a:t>kadang</a:t>
            </a:r>
            <a:r>
              <a:rPr lang="en-US" altLang="de-DE" sz="2400" dirty="0">
                <a:solidFill>
                  <a:srgbClr val="333333"/>
                </a:solidFill>
              </a:rPr>
              <a:t> orang lain </a:t>
            </a:r>
            <a:r>
              <a:rPr lang="en-US" altLang="de-DE" sz="2400" dirty="0" err="1">
                <a:solidFill>
                  <a:srgbClr val="333333"/>
                </a:solidFill>
              </a:rPr>
              <a:t>saja</a:t>
            </a:r>
            <a:r>
              <a:rPr lang="en-US" altLang="de-DE" sz="2400" dirty="0">
                <a:solidFill>
                  <a:srgbClr val="333333"/>
                </a:solidFill>
              </a:rPr>
              <a:t> yang </a:t>
            </a:r>
            <a:r>
              <a:rPr lang="en-US" altLang="de-DE" sz="2400" dirty="0" err="1">
                <a:solidFill>
                  <a:srgbClr val="333333"/>
                </a:solidFill>
              </a:rPr>
              <a:t>disalahkan</a:t>
            </a:r>
            <a:r>
              <a:rPr lang="en-US" altLang="de-DE" sz="2400" dirty="0">
                <a:solidFill>
                  <a:srgbClr val="333333"/>
                </a:solidFill>
              </a:rPr>
              <a:t> </a:t>
            </a:r>
            <a:r>
              <a:rPr lang="en-US" altLang="de-DE" sz="2400" dirty="0" err="1">
                <a:solidFill>
                  <a:srgbClr val="333333"/>
                </a:solidFill>
              </a:rPr>
              <a:t>karena</a:t>
            </a:r>
            <a:r>
              <a:rPr lang="en-US" altLang="de-DE" sz="2400" dirty="0">
                <a:solidFill>
                  <a:srgbClr val="333333"/>
                </a:solidFill>
              </a:rPr>
              <a:t> </a:t>
            </a:r>
            <a:r>
              <a:rPr lang="en-US" altLang="de-DE" sz="2400" dirty="0" err="1">
                <a:solidFill>
                  <a:srgbClr val="333333"/>
                </a:solidFill>
              </a:rPr>
              <a:t>kegagalan</a:t>
            </a:r>
            <a:r>
              <a:rPr lang="en-US" altLang="de-DE" sz="2400" dirty="0">
                <a:solidFill>
                  <a:srgbClr val="333333"/>
                </a:solidFill>
              </a:rPr>
              <a:t> </a:t>
            </a:r>
            <a:r>
              <a:rPr lang="en-US" altLang="de-DE" sz="2400" dirty="0" err="1">
                <a:solidFill>
                  <a:srgbClr val="333333"/>
                </a:solidFill>
              </a:rPr>
              <a:t>seseorang</a:t>
            </a:r>
            <a:r>
              <a:rPr lang="en-US" altLang="de-DE" sz="2400" dirty="0">
                <a:solidFill>
                  <a:srgbClr val="333333"/>
                </a:solidFill>
              </a:rPr>
              <a:t>.</a:t>
            </a:r>
            <a:endParaRPr lang="en-AU" altLang="de-DE" sz="2400" dirty="0">
              <a:solidFill>
                <a:srgbClr val="333333"/>
              </a:solidFill>
            </a:endParaRPr>
          </a:p>
          <a:p>
            <a:pPr lvl="0" defTabSz="914400" fontAlgn="base"/>
            <a:r>
              <a:rPr lang="en-AU" altLang="de-DE" sz="2400" dirty="0" err="1">
                <a:solidFill>
                  <a:srgbClr val="004992"/>
                </a:solidFill>
              </a:rPr>
              <a:t>Contoh</a:t>
            </a:r>
            <a:r>
              <a:rPr lang="en-AU" altLang="de-DE" sz="2400" dirty="0">
                <a:solidFill>
                  <a:srgbClr val="004992"/>
                </a:solidFill>
              </a:rPr>
              <a:t> I: </a:t>
            </a:r>
            <a:r>
              <a:rPr lang="en-AU" altLang="de-DE" sz="2400" dirty="0">
                <a:solidFill>
                  <a:srgbClr val="333333"/>
                </a:solidFill>
              </a:rPr>
              <a:t>Klara </a:t>
            </a:r>
            <a:r>
              <a:rPr lang="en-AU" altLang="de-DE" sz="2400" dirty="0" err="1">
                <a:solidFill>
                  <a:srgbClr val="333333"/>
                </a:solidFill>
              </a:rPr>
              <a:t>selalu</a:t>
            </a:r>
            <a:r>
              <a:rPr lang="en-AU" altLang="de-DE" sz="2400" dirty="0">
                <a:solidFill>
                  <a:srgbClr val="333333"/>
                </a:solidFill>
              </a:rPr>
              <a:t> </a:t>
            </a:r>
            <a:r>
              <a:rPr lang="en-AU" altLang="de-DE" sz="2400" dirty="0" err="1">
                <a:solidFill>
                  <a:srgbClr val="333333"/>
                </a:solidFill>
              </a:rPr>
              <a:t>jatuh</a:t>
            </a:r>
            <a:r>
              <a:rPr lang="en-AU" altLang="de-DE" sz="2400" dirty="0">
                <a:solidFill>
                  <a:srgbClr val="333333"/>
                </a:solidFill>
              </a:rPr>
              <a:t> </a:t>
            </a:r>
            <a:r>
              <a:rPr lang="en-AU" altLang="de-DE" sz="2400" dirty="0" err="1">
                <a:solidFill>
                  <a:srgbClr val="333333"/>
                </a:solidFill>
              </a:rPr>
              <a:t>terus</a:t>
            </a:r>
            <a:r>
              <a:rPr lang="en-AU" altLang="de-DE" sz="2400" dirty="0">
                <a:solidFill>
                  <a:srgbClr val="333333"/>
                </a:solidFill>
              </a:rPr>
              <a:t>.</a:t>
            </a:r>
          </a:p>
          <a:p>
            <a:pPr lvl="0" defTabSz="914400" fontAlgn="base"/>
            <a:r>
              <a:rPr lang="en-AU" altLang="de-DE" sz="2400" dirty="0" err="1">
                <a:solidFill>
                  <a:srgbClr val="004992"/>
                </a:solidFill>
              </a:rPr>
              <a:t>Keyakinan</a:t>
            </a:r>
            <a:r>
              <a:rPr lang="en-AU" altLang="de-DE" sz="2400" dirty="0">
                <a:solidFill>
                  <a:srgbClr val="004992"/>
                </a:solidFill>
              </a:rPr>
              <a:t> </a:t>
            </a:r>
            <a:r>
              <a:rPr lang="en-AU" altLang="de-DE" sz="2400" dirty="0" err="1">
                <a:solidFill>
                  <a:srgbClr val="004992"/>
                </a:solidFill>
              </a:rPr>
              <a:t>sendiri</a:t>
            </a:r>
            <a:r>
              <a:rPr lang="en-AU" altLang="de-DE" sz="2400" dirty="0">
                <a:solidFill>
                  <a:srgbClr val="004992"/>
                </a:solidFill>
              </a:rPr>
              <a:t>: </a:t>
            </a:r>
            <a:r>
              <a:rPr lang="en-AU" altLang="de-DE" sz="2400" dirty="0" err="1">
                <a:solidFill>
                  <a:srgbClr val="333333"/>
                </a:solidFill>
              </a:rPr>
              <a:t>Pamannya</a:t>
            </a:r>
            <a:r>
              <a:rPr lang="en-AU" altLang="de-DE" sz="2400" dirty="0">
                <a:solidFill>
                  <a:srgbClr val="333333"/>
                </a:solidFill>
              </a:rPr>
              <a:t> </a:t>
            </a:r>
            <a:r>
              <a:rPr lang="en-AU" altLang="de-DE" sz="2400" dirty="0" err="1">
                <a:solidFill>
                  <a:srgbClr val="333333"/>
                </a:solidFill>
              </a:rPr>
              <a:t>meletakkan</a:t>
            </a:r>
            <a:r>
              <a:rPr lang="en-AU" altLang="de-DE" sz="2400" dirty="0">
                <a:solidFill>
                  <a:srgbClr val="333333"/>
                </a:solidFill>
              </a:rPr>
              <a:t> </a:t>
            </a:r>
            <a:r>
              <a:rPr lang="en-AU" altLang="de-DE" sz="2400" dirty="0" err="1">
                <a:solidFill>
                  <a:srgbClr val="333333"/>
                </a:solidFill>
              </a:rPr>
              <a:t>elektroda</a:t>
            </a:r>
            <a:r>
              <a:rPr lang="en-AU" altLang="de-DE" sz="2400" dirty="0">
                <a:solidFill>
                  <a:srgbClr val="333333"/>
                </a:solidFill>
              </a:rPr>
              <a:t> </a:t>
            </a:r>
            <a:r>
              <a:rPr lang="en-AU" altLang="de-DE" sz="2400" dirty="0" err="1">
                <a:solidFill>
                  <a:srgbClr val="333333"/>
                </a:solidFill>
              </a:rPr>
              <a:t>kedalam</a:t>
            </a:r>
            <a:r>
              <a:rPr lang="en-AU" altLang="de-DE" sz="2400" dirty="0">
                <a:solidFill>
                  <a:srgbClr val="333333"/>
                </a:solidFill>
              </a:rPr>
              <a:t> </a:t>
            </a:r>
            <a:r>
              <a:rPr lang="en-AU" altLang="de-DE" sz="2400" dirty="0" err="1">
                <a:solidFill>
                  <a:srgbClr val="333333"/>
                </a:solidFill>
              </a:rPr>
              <a:t>kepalanya</a:t>
            </a:r>
            <a:r>
              <a:rPr lang="en-AU" altLang="de-DE" sz="2400" dirty="0">
                <a:solidFill>
                  <a:srgbClr val="333333"/>
                </a:solidFill>
              </a:rPr>
              <a:t>.</a:t>
            </a:r>
          </a:p>
          <a:p>
            <a:pPr lvl="0" defTabSz="914400" fontAlgn="base"/>
            <a:r>
              <a:rPr lang="en-AU" altLang="de-DE" sz="2400" dirty="0" err="1">
                <a:solidFill>
                  <a:srgbClr val="004992"/>
                </a:solidFill>
              </a:rPr>
              <a:t>Penjelasan</a:t>
            </a:r>
            <a:r>
              <a:rPr lang="en-AU" altLang="de-DE" sz="2400" dirty="0">
                <a:solidFill>
                  <a:srgbClr val="004992"/>
                </a:solidFill>
              </a:rPr>
              <a:t> lain: </a:t>
            </a:r>
            <a:r>
              <a:rPr lang="de-DE" altLang="de-DE" sz="2400" dirty="0">
                <a:solidFill>
                  <a:srgbClr val="333333"/>
                </a:solidFill>
              </a:rPr>
              <a:t>Dia memiliki infeksi pada telinga sehingga mempengaruhi keseimbangan. Ditambah dengan hujan selama seminggu dan jalan menjadi licin</a:t>
            </a:r>
            <a:r>
              <a:rPr lang="en-GB"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US" altLang="de-DE" sz="2400" dirty="0" err="1">
                <a:solidFill>
                  <a:srgbClr val="333333"/>
                </a:solidFill>
              </a:rPr>
              <a:t>Kadang-kadang</a:t>
            </a:r>
            <a:r>
              <a:rPr lang="en-US" altLang="de-DE" sz="2400" dirty="0">
                <a:solidFill>
                  <a:srgbClr val="333333"/>
                </a:solidFill>
              </a:rPr>
              <a:t>, orang lain </a:t>
            </a:r>
            <a:r>
              <a:rPr lang="en-US" altLang="de-DE" sz="2400" dirty="0" err="1">
                <a:solidFill>
                  <a:srgbClr val="333333"/>
                </a:solidFill>
              </a:rPr>
              <a:t>bertanggung</a:t>
            </a:r>
            <a:r>
              <a:rPr lang="en-US" altLang="de-DE" sz="2400" dirty="0">
                <a:solidFill>
                  <a:srgbClr val="333333"/>
                </a:solidFill>
              </a:rPr>
              <a:t> </a:t>
            </a:r>
            <a:r>
              <a:rPr lang="en-US" altLang="de-DE" sz="2400" dirty="0" err="1">
                <a:solidFill>
                  <a:srgbClr val="333333"/>
                </a:solidFill>
              </a:rPr>
              <a:t>jawab</a:t>
            </a:r>
            <a:r>
              <a:rPr lang="en-US" altLang="de-DE" sz="2400" dirty="0">
                <a:solidFill>
                  <a:srgbClr val="333333"/>
                </a:solidFill>
              </a:rPr>
              <a:t> </a:t>
            </a:r>
            <a:r>
              <a:rPr lang="en-US" altLang="de-DE" sz="2400" dirty="0" err="1">
                <a:solidFill>
                  <a:srgbClr val="333333"/>
                </a:solidFill>
              </a:rPr>
              <a:t>atas</a:t>
            </a:r>
            <a:r>
              <a:rPr lang="en-US" altLang="de-DE" sz="2400" dirty="0">
                <a:solidFill>
                  <a:srgbClr val="333333"/>
                </a:solidFill>
              </a:rPr>
              <a:t> </a:t>
            </a:r>
            <a:r>
              <a:rPr lang="en-US" altLang="de-DE" sz="2400" dirty="0" err="1">
                <a:solidFill>
                  <a:srgbClr val="333333"/>
                </a:solidFill>
              </a:rPr>
              <a:t>sebagian</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a:t>
            </a:r>
            <a:r>
              <a:rPr lang="en-US" altLang="de-DE" sz="2400" dirty="0" err="1">
                <a:solidFill>
                  <a:srgbClr val="333333"/>
                </a:solidFill>
              </a:rPr>
              <a:t>penting</a:t>
            </a:r>
            <a:r>
              <a:rPr lang="en-US" altLang="de-DE" sz="2400" dirty="0">
                <a:solidFill>
                  <a:srgbClr val="333333"/>
                </a:solidFill>
              </a:rPr>
              <a:t> lain </a:t>
            </a:r>
            <a:r>
              <a:rPr lang="en-US" altLang="de-DE" sz="2400" dirty="0" err="1">
                <a:solidFill>
                  <a:srgbClr val="333333"/>
                </a:solidFill>
              </a:rPr>
              <a:t>sebaiknya</a:t>
            </a:r>
            <a:r>
              <a:rPr lang="en-US" altLang="de-DE" sz="2400" dirty="0">
                <a:solidFill>
                  <a:srgbClr val="333333"/>
                </a:solidFill>
              </a:rPr>
              <a:t> </a:t>
            </a:r>
            <a:r>
              <a:rPr lang="en-US" altLang="de-DE" sz="2400" dirty="0" err="1">
                <a:solidFill>
                  <a:srgbClr val="333333"/>
                </a:solidFill>
              </a:rPr>
              <a:t>perlu</a:t>
            </a:r>
            <a:r>
              <a:rPr lang="en-US" altLang="de-DE" sz="2400" dirty="0">
                <a:solidFill>
                  <a:srgbClr val="333333"/>
                </a:solidFill>
              </a:rPr>
              <a:t> </a:t>
            </a:r>
            <a:r>
              <a:rPr lang="en-US" altLang="de-DE" sz="2400" dirty="0" err="1">
                <a:solidFill>
                  <a:srgbClr val="333333"/>
                </a:solidFill>
              </a:rPr>
              <a:t>diketahui</a:t>
            </a:r>
            <a:r>
              <a:rPr lang="en-US" altLang="de-DE" sz="2400" dirty="0">
                <a:solidFill>
                  <a:srgbClr val="333333"/>
                </a:solidFill>
              </a:rPr>
              <a:t>.</a:t>
            </a:r>
            <a:endParaRPr lang="en-AU" altLang="de-DE" sz="2400" dirty="0">
              <a:solidFill>
                <a:srgbClr val="333333"/>
              </a:solidFill>
            </a:endParaRPr>
          </a:p>
          <a:p>
            <a:pPr lvl="0" defTabSz="914400" fontAlgn="base"/>
            <a:r>
              <a:rPr lang="en-AU" altLang="de-DE" sz="2400" dirty="0" err="1">
                <a:solidFill>
                  <a:srgbClr val="004992"/>
                </a:solidFill>
              </a:rPr>
              <a:t>Contoh</a:t>
            </a:r>
            <a:r>
              <a:rPr lang="en-AU" altLang="de-DE" sz="2400" dirty="0">
                <a:solidFill>
                  <a:srgbClr val="004992"/>
                </a:solidFill>
              </a:rPr>
              <a:t> II: </a:t>
            </a:r>
            <a:r>
              <a:rPr lang="en-AU" altLang="de-DE" sz="2400" dirty="0">
                <a:solidFill>
                  <a:srgbClr val="333333"/>
                </a:solidFill>
              </a:rPr>
              <a:t>Paul </a:t>
            </a:r>
            <a:r>
              <a:rPr lang="en-AU" altLang="de-DE" sz="2400" dirty="0" err="1">
                <a:solidFill>
                  <a:srgbClr val="333333"/>
                </a:solidFill>
              </a:rPr>
              <a:t>kambuh</a:t>
            </a:r>
            <a:r>
              <a:rPr lang="en-AU" altLang="de-DE" sz="2400" dirty="0">
                <a:solidFill>
                  <a:srgbClr val="333333"/>
                </a:solidFill>
              </a:rPr>
              <a:t> </a:t>
            </a:r>
            <a:r>
              <a:rPr lang="en-AU" altLang="de-DE" sz="2400" dirty="0" err="1">
                <a:solidFill>
                  <a:srgbClr val="333333"/>
                </a:solidFill>
              </a:rPr>
              <a:t>lagi</a:t>
            </a:r>
            <a:r>
              <a:rPr lang="en-AU" altLang="de-DE" sz="2400" dirty="0">
                <a:solidFill>
                  <a:srgbClr val="333333"/>
                </a:solidFill>
              </a:rPr>
              <a:t> </a:t>
            </a:r>
            <a:r>
              <a:rPr lang="en-AU" altLang="de-DE" sz="2400" dirty="0" err="1">
                <a:solidFill>
                  <a:srgbClr val="333333"/>
                </a:solidFill>
              </a:rPr>
              <a:t>dari</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a:t>
            </a:r>
          </a:p>
          <a:p>
            <a:pPr lvl="0" defTabSz="914400" fontAlgn="base"/>
            <a:r>
              <a:rPr lang="en-AU" altLang="de-DE" sz="2400" dirty="0" err="1">
                <a:solidFill>
                  <a:srgbClr val="004992"/>
                </a:solidFill>
              </a:rPr>
              <a:t>Keyakinan</a:t>
            </a:r>
            <a:r>
              <a:rPr lang="en-AU" altLang="de-DE" sz="2400" dirty="0">
                <a:solidFill>
                  <a:srgbClr val="004992"/>
                </a:solidFill>
              </a:rPr>
              <a:t> </a:t>
            </a:r>
            <a:r>
              <a:rPr lang="en-AU" altLang="de-DE" sz="2400" dirty="0" err="1">
                <a:solidFill>
                  <a:srgbClr val="004992"/>
                </a:solidFill>
              </a:rPr>
              <a:t>sendiri</a:t>
            </a:r>
            <a:r>
              <a:rPr lang="en-AU" altLang="de-DE" sz="2400" dirty="0">
                <a:solidFill>
                  <a:srgbClr val="004992"/>
                </a:solidFill>
              </a:rPr>
              <a:t>: </a:t>
            </a:r>
            <a:r>
              <a:rPr lang="en-AU" altLang="de-DE" sz="2400" dirty="0" err="1">
                <a:solidFill>
                  <a:srgbClr val="333333"/>
                </a:solidFill>
              </a:rPr>
              <a:t>Kekambuhan</a:t>
            </a:r>
            <a:r>
              <a:rPr lang="en-AU" altLang="de-DE" sz="2400" dirty="0">
                <a:solidFill>
                  <a:srgbClr val="333333"/>
                </a:solidFill>
              </a:rPr>
              <a:t> </a:t>
            </a:r>
            <a:r>
              <a:rPr lang="en-AU" altLang="de-DE" sz="2400" dirty="0" err="1">
                <a:solidFill>
                  <a:srgbClr val="333333"/>
                </a:solidFill>
              </a:rPr>
              <a:t>bisa</a:t>
            </a:r>
            <a:r>
              <a:rPr lang="en-AU" altLang="de-DE" sz="2400" dirty="0">
                <a:solidFill>
                  <a:srgbClr val="333333"/>
                </a:solidFill>
              </a:rPr>
              <a:t> </a:t>
            </a:r>
            <a:r>
              <a:rPr lang="en-AU" altLang="de-DE" sz="2400" dirty="0" err="1">
                <a:solidFill>
                  <a:srgbClr val="333333"/>
                </a:solidFill>
              </a:rPr>
              <a:t>disebabkan</a:t>
            </a:r>
            <a:r>
              <a:rPr lang="en-AU" altLang="de-DE" sz="2400" dirty="0">
                <a:solidFill>
                  <a:srgbClr val="333333"/>
                </a:solidFill>
              </a:rPr>
              <a:t> </a:t>
            </a:r>
            <a:r>
              <a:rPr lang="en-AU" altLang="de-DE" sz="2400" dirty="0" err="1">
                <a:solidFill>
                  <a:srgbClr val="333333"/>
                </a:solidFill>
              </a:rPr>
              <a:t>pikiran</a:t>
            </a:r>
            <a:r>
              <a:rPr lang="en-AU" altLang="de-DE" sz="2400" dirty="0">
                <a:solidFill>
                  <a:srgbClr val="333333"/>
                </a:solidFill>
              </a:rPr>
              <a:t> yang </a:t>
            </a:r>
            <a:r>
              <a:rPr lang="en-AU" altLang="de-DE" sz="2400" dirty="0" err="1">
                <a:solidFill>
                  <a:srgbClr val="333333"/>
                </a:solidFill>
              </a:rPr>
              <a:t>terganggu</a:t>
            </a:r>
            <a:r>
              <a:rPr lang="en-AU" altLang="de-DE" sz="2400" dirty="0">
                <a:solidFill>
                  <a:srgbClr val="333333"/>
                </a:solidFill>
              </a:rPr>
              <a:t> </a:t>
            </a:r>
            <a:r>
              <a:rPr lang="en-AU" altLang="de-DE" sz="2400" dirty="0" err="1">
                <a:solidFill>
                  <a:srgbClr val="333333"/>
                </a:solidFill>
              </a:rPr>
              <a:t>karena</a:t>
            </a:r>
            <a:r>
              <a:rPr lang="en-AU" altLang="de-DE" sz="2400" dirty="0">
                <a:solidFill>
                  <a:srgbClr val="333333"/>
                </a:solidFill>
              </a:rPr>
              <a:t> trauma masa </a:t>
            </a:r>
            <a:r>
              <a:rPr lang="en-AU" altLang="de-DE" sz="2400" dirty="0" err="1">
                <a:solidFill>
                  <a:srgbClr val="333333"/>
                </a:solidFill>
              </a:rPr>
              <a:t>lalu</a:t>
            </a:r>
            <a:r>
              <a:rPr lang="en-AU" altLang="de-DE" sz="2400" dirty="0">
                <a:solidFill>
                  <a:srgbClr val="333333"/>
                </a:solidFill>
              </a:rPr>
              <a:t> </a:t>
            </a:r>
            <a:r>
              <a:rPr lang="en-AU" altLang="de-DE" sz="2400" dirty="0" err="1">
                <a:solidFill>
                  <a:srgbClr val="333333"/>
                </a:solidFill>
              </a:rPr>
              <a:t>nya</a:t>
            </a:r>
            <a:r>
              <a:rPr lang="en-AU" altLang="de-DE" sz="2400" dirty="0">
                <a:solidFill>
                  <a:srgbClr val="333333"/>
                </a:solidFill>
              </a:rPr>
              <a:t> yang </a:t>
            </a:r>
            <a:r>
              <a:rPr lang="en-AU" altLang="de-DE" sz="2400" dirty="0" err="1">
                <a:solidFill>
                  <a:srgbClr val="333333"/>
                </a:solidFill>
              </a:rPr>
              <a:t>terekam</a:t>
            </a:r>
            <a:r>
              <a:rPr lang="en-AU" altLang="de-DE" sz="2400" dirty="0">
                <a:solidFill>
                  <a:srgbClr val="333333"/>
                </a:solidFill>
              </a:rPr>
              <a:t> </a:t>
            </a:r>
            <a:r>
              <a:rPr lang="en-AU" altLang="de-DE" sz="2400" dirty="0" err="1">
                <a:solidFill>
                  <a:srgbClr val="333333"/>
                </a:solidFill>
              </a:rPr>
              <a:t>kuat</a:t>
            </a:r>
            <a:r>
              <a:rPr lang="en-AU" altLang="de-DE" sz="2400" dirty="0">
                <a:solidFill>
                  <a:srgbClr val="333333"/>
                </a:solidFill>
              </a:rPr>
              <a:t> </a:t>
            </a:r>
            <a:r>
              <a:rPr lang="en-AU" altLang="de-DE" sz="2400" dirty="0" err="1">
                <a:solidFill>
                  <a:srgbClr val="333333"/>
                </a:solidFill>
              </a:rPr>
              <a:t>dalam</a:t>
            </a:r>
            <a:r>
              <a:rPr lang="en-AU" altLang="de-DE" sz="2400" dirty="0">
                <a:solidFill>
                  <a:srgbClr val="333333"/>
                </a:solidFill>
              </a:rPr>
              <a:t> </a:t>
            </a:r>
            <a:r>
              <a:rPr lang="en-AU" altLang="de-DE" sz="2400" dirty="0" err="1">
                <a:solidFill>
                  <a:srgbClr val="333333"/>
                </a:solidFill>
              </a:rPr>
              <a:t>ingatan</a:t>
            </a:r>
            <a:r>
              <a:rPr lang="en-AU" altLang="de-DE" sz="2400" dirty="0">
                <a:solidFill>
                  <a:srgbClr val="333333"/>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sering</a:t>
            </a:r>
            <a:r>
              <a:rPr lang="en-AU" altLang="de-DE" sz="2400" dirty="0">
                <a:solidFill>
                  <a:srgbClr val="333333"/>
                </a:solidFill>
              </a:rPr>
              <a:t> </a:t>
            </a:r>
            <a:r>
              <a:rPr lang="en-AU" altLang="de-DE" sz="2400" dirty="0" err="1">
                <a:solidFill>
                  <a:srgbClr val="333333"/>
                </a:solidFill>
              </a:rPr>
              <a:t>dipukuli</a:t>
            </a:r>
            <a:r>
              <a:rPr lang="en-AU" altLang="de-DE" sz="2400" dirty="0">
                <a:solidFill>
                  <a:srgbClr val="333333"/>
                </a:solidFill>
              </a:rPr>
              <a:t> </a:t>
            </a:r>
            <a:r>
              <a:rPr lang="en-AU" altLang="de-DE" sz="2400" dirty="0" err="1">
                <a:solidFill>
                  <a:srgbClr val="333333"/>
                </a:solidFill>
              </a:rPr>
              <a:t>saat</a:t>
            </a:r>
            <a:r>
              <a:rPr lang="en-AU" altLang="de-DE" sz="2400" dirty="0">
                <a:solidFill>
                  <a:srgbClr val="333333"/>
                </a:solidFill>
              </a:rPr>
              <a:t> </a:t>
            </a:r>
            <a:r>
              <a:rPr lang="en-AU" altLang="de-DE" sz="2400" dirty="0" err="1">
                <a:solidFill>
                  <a:srgbClr val="333333"/>
                </a:solidFill>
              </a:rPr>
              <a:t>masih</a:t>
            </a:r>
            <a:r>
              <a:rPr lang="en-AU" altLang="de-DE" sz="2400" dirty="0">
                <a:solidFill>
                  <a:srgbClr val="333333"/>
                </a:solidFill>
              </a:rPr>
              <a:t> </a:t>
            </a:r>
            <a:r>
              <a:rPr lang="en-AU" altLang="de-DE" sz="2400" dirty="0" err="1">
                <a:solidFill>
                  <a:srgbClr val="333333"/>
                </a:solidFill>
              </a:rPr>
              <a:t>kecil</a:t>
            </a:r>
            <a:r>
              <a:rPr lang="en-AU" altLang="de-DE" sz="2400" dirty="0">
                <a:solidFill>
                  <a:srgbClr val="333333"/>
                </a:solidFill>
              </a:rPr>
              <a:t>.</a:t>
            </a:r>
          </a:p>
          <a:p>
            <a:pPr lvl="0" defTabSz="914400" fontAlgn="base"/>
            <a:r>
              <a:rPr lang="en-AU" altLang="de-DE" sz="2400" dirty="0" err="1">
                <a:solidFill>
                  <a:srgbClr val="004992"/>
                </a:solidFill>
              </a:rPr>
              <a:t>Penjelasan</a:t>
            </a:r>
            <a:r>
              <a:rPr lang="en-AU" altLang="de-DE" sz="2400" dirty="0">
                <a:solidFill>
                  <a:srgbClr val="004992"/>
                </a:solidFill>
              </a:rPr>
              <a:t> lain: </a:t>
            </a:r>
            <a:r>
              <a:rPr lang="de-DE" altLang="de-DE" sz="2400" dirty="0">
                <a:solidFill>
                  <a:srgbClr val="333333"/>
                </a:solidFill>
              </a:rPr>
              <a:t>Hal itu menjadi salah satu kemungkinan tapi banyak faktor juga disamping trauma masa lalu</a:t>
            </a:r>
            <a:r>
              <a:rPr lang="en-GB" altLang="de-DE" sz="2400" dirty="0">
                <a:solidFill>
                  <a:srgbClr val="333333"/>
                </a:solidFill>
              </a:rPr>
              <a:t>. Paul </a:t>
            </a:r>
            <a:r>
              <a:rPr lang="en-GB" altLang="de-DE" sz="2400" dirty="0" err="1">
                <a:solidFill>
                  <a:srgbClr val="333333"/>
                </a:solidFill>
              </a:rPr>
              <a:t>menghentikan</a:t>
            </a:r>
            <a:r>
              <a:rPr lang="en-GB" altLang="de-DE" sz="2400" dirty="0">
                <a:solidFill>
                  <a:srgbClr val="333333"/>
                </a:solidFill>
              </a:rPr>
              <a:t> </a:t>
            </a:r>
            <a:r>
              <a:rPr lang="en-GB" altLang="de-DE" sz="2400" dirty="0" err="1">
                <a:solidFill>
                  <a:srgbClr val="333333"/>
                </a:solidFill>
              </a:rPr>
              <a:t>pengobatan</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dia</a:t>
            </a:r>
            <a:r>
              <a:rPr lang="en-GB" altLang="de-DE" sz="2400" dirty="0">
                <a:solidFill>
                  <a:srgbClr val="333333"/>
                </a:solidFill>
              </a:rPr>
              <a:t> </a:t>
            </a:r>
            <a:r>
              <a:rPr lang="en-GB" altLang="de-DE" sz="2400" dirty="0" err="1">
                <a:solidFill>
                  <a:srgbClr val="333333"/>
                </a:solidFill>
              </a:rPr>
              <a:t>berkelahi</a:t>
            </a:r>
            <a:r>
              <a:rPr lang="en-GB" altLang="de-DE" sz="2400" dirty="0">
                <a:solidFill>
                  <a:srgbClr val="333333"/>
                </a:solidFill>
              </a:rPr>
              <a:t> di </a:t>
            </a:r>
            <a:r>
              <a:rPr lang="en-GB" altLang="de-DE" sz="2400" dirty="0" err="1">
                <a:solidFill>
                  <a:srgbClr val="333333"/>
                </a:solidFill>
              </a:rPr>
              <a:t>tempat</a:t>
            </a:r>
            <a:r>
              <a:rPr lang="en-GB" altLang="de-DE" sz="2400" dirty="0">
                <a:solidFill>
                  <a:srgbClr val="333333"/>
                </a:solidFill>
              </a:rPr>
              <a:t> </a:t>
            </a:r>
            <a:r>
              <a:rPr lang="en-GB" altLang="de-DE" sz="2400" dirty="0" err="1">
                <a:solidFill>
                  <a:srgbClr val="333333"/>
                </a:solidFill>
              </a:rPr>
              <a:t>kerja</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ini</a:t>
            </a:r>
            <a:r>
              <a:rPr lang="en-GB" altLang="de-DE" sz="2400" dirty="0">
                <a:solidFill>
                  <a:srgbClr val="333333"/>
                </a:solidFill>
              </a:rPr>
              <a:t> </a:t>
            </a:r>
            <a:r>
              <a:rPr lang="en-GB" altLang="de-DE" sz="2400" dirty="0" err="1">
                <a:solidFill>
                  <a:srgbClr val="333333"/>
                </a:solidFill>
              </a:rPr>
              <a:t>membuatnya</a:t>
            </a:r>
            <a:r>
              <a:rPr lang="en-GB" altLang="de-DE" sz="2400" dirty="0">
                <a:solidFill>
                  <a:srgbClr val="333333"/>
                </a:solidFill>
              </a:rPr>
              <a:t> </a:t>
            </a:r>
            <a:r>
              <a:rPr lang="en-GB" altLang="de-DE" sz="2400" dirty="0" err="1">
                <a:solidFill>
                  <a:srgbClr val="333333"/>
                </a:solidFill>
              </a:rPr>
              <a:t>takut</a:t>
            </a:r>
            <a:r>
              <a:rPr lang="en-GB" altLang="de-DE" sz="2400" dirty="0">
                <a:solidFill>
                  <a:srgbClr val="333333"/>
                </a:solidFill>
              </a:rPr>
              <a:t> </a:t>
            </a:r>
            <a:r>
              <a:rPr lang="en-GB" altLang="de-DE" sz="2400" dirty="0" err="1">
                <a:solidFill>
                  <a:srgbClr val="333333"/>
                </a:solidFill>
              </a:rPr>
              <a:t>kehilangan</a:t>
            </a:r>
            <a:r>
              <a:rPr lang="en-GB" altLang="de-DE" sz="2400" dirty="0">
                <a:solidFill>
                  <a:srgbClr val="333333"/>
                </a:solidFill>
              </a:rPr>
              <a:t> </a:t>
            </a:r>
            <a:r>
              <a:rPr lang="en-GB" altLang="de-DE" sz="2400" dirty="0" err="1">
                <a:solidFill>
                  <a:srgbClr val="333333"/>
                </a:solidFill>
              </a:rPr>
              <a:t>pekerjaan</a:t>
            </a:r>
            <a:r>
              <a:rPr lang="en-GB"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56</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8"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6239736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57</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575356160"/>
              </p:ext>
            </p:extLst>
          </p:nvPr>
        </p:nvGraphicFramePr>
        <p:xfrm>
          <a:off x="408954" y="2011680"/>
          <a:ext cx="11375999" cy="46817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Critical look in the mirror/Kritischer Blick in den Spiegel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Failing an exam/Sie fallen durch eine Prüfung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Screaming hand/Schreiende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ea typeface="+mn-ea"/>
              </a:rPr>
              <a:t>Pelatihan Terapi Metakognitif 1 – Atribusi - Menyalahkan orang lain dan menyalahkan diri sendiri</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58</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738372801"/>
              </p:ext>
            </p:extLst>
          </p:nvPr>
        </p:nvGraphicFramePr>
        <p:xfrm>
          <a:off x="408954" y="2011680"/>
          <a:ext cx="11375999" cy="34930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5090</Words>
  <Application>Microsoft Office PowerPoint</Application>
  <PresentationFormat>Benutzerdefiniert</PresentationFormat>
  <Paragraphs>661</Paragraphs>
  <Slides>58</Slides>
  <Notes>58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58</vt:i4>
      </vt:variant>
    </vt:vector>
  </HeadingPairs>
  <TitlesOfParts>
    <vt:vector size="67" baseType="lpstr">
      <vt:lpstr>Symbol</vt:lpstr>
      <vt:lpstr>Wingdings</vt:lpstr>
      <vt:lpstr>Times New Roman</vt:lpstr>
      <vt:lpstr>Calibri Light</vt:lpstr>
      <vt:lpstr>Wingdings</vt:lpstr>
      <vt:lpstr>Arial</vt:lpstr>
      <vt:lpstr>Verdana</vt:lpstr>
      <vt:lpstr>UKE_PPT-Vorlage_16zu9</vt:lpstr>
      <vt:lpstr>1_UKE_PPT-Vorlage_16zu9</vt:lpstr>
      <vt:lpstr>MCT 1 A – Atribusi - Menyalahkan orang lain dan menyalahkan diri sendiri</vt:lpstr>
      <vt:lpstr>Atribusi:Menyalahkan orang lain dan menyalahkan diri sendiri</vt:lpstr>
      <vt:lpstr>Atribusi:Menyalahkan orang lain dan menyalahkan diri sendiri</vt:lpstr>
      <vt:lpstr>Atribusi:Menyalahkan orang lain dan menyalahkan diri sendiri</vt:lpstr>
      <vt:lpstr>Penjelasan</vt:lpstr>
      <vt:lpstr>Penjelasan</vt:lpstr>
      <vt:lpstr>Penjelasan</vt:lpstr>
      <vt:lpstr>Atribusi:Menyalahkan orang lain dan menyalahkan diri sendiri</vt:lpstr>
      <vt:lpstr>Saudara keluar dari rumah sakit tanpa merasa lebih baik.</vt:lpstr>
      <vt:lpstr>Saudara keluar dari rumah sakit tanpa merasa lebih baik.</vt:lpstr>
      <vt:lpstr>Saudara keluar dari rumah sakit tanpa merasa lebih baik.</vt:lpstr>
      <vt:lpstr>Saudara keluar dari rumah sakit tanpa merasa lebih baik.</vt:lpstr>
      <vt:lpstr>Saudara keluar dari rumah sakit tanpa merasa lebih baik.</vt:lpstr>
      <vt:lpstr>Akibat sikap menyalahkan dalam kejadian negatif!</vt:lpstr>
      <vt:lpstr>Akibat sikap menyalahkan dalam kejadian negatif!</vt:lpstr>
      <vt:lpstr>Akibat sikap menyalahkan dalam kejadian negatif!</vt:lpstr>
      <vt:lpstr>Akibat sikap menyalahkan dalam kejadian negatif!</vt:lpstr>
      <vt:lpstr>Akibat sikap menyalahkan dalam kejadian negatif!</vt:lpstr>
      <vt:lpstr>Efek atribusi pada kejadian positif!</vt:lpstr>
      <vt:lpstr>Efek atribusi pada kejadian positif!</vt:lpstr>
      <vt:lpstr>Efek atribusi pada kejadian positif!</vt:lpstr>
      <vt:lpstr>Efek atribusi pada kejadian positif!</vt:lpstr>
      <vt:lpstr>Efek atribusi pada kejadian positif!</vt:lpstr>
      <vt:lpstr>Mengapa kita perlu mempelajarinya?</vt:lpstr>
      <vt:lpstr>Mengapa kita perlu mempelajarinya?</vt:lpstr>
      <vt:lpstr>Contoh-contoh pada atribusi yang dapat meningkatkan misinterpretasi selama psikosis</vt:lpstr>
      <vt:lpstr>Atribusi Tujuan sesi pada hari ini:</vt:lpstr>
      <vt:lpstr>Pedagang menjual barang dengan harga murah</vt:lpstr>
      <vt:lpstr>Saat kamu memasuki ruangan, orang berhenti berbicara</vt:lpstr>
      <vt:lpstr>Seseorang berkata bahwa kamu tidak cantik.</vt:lpstr>
      <vt:lpstr>Kamu gagal dalam ujian.</vt:lpstr>
      <vt:lpstr>Dapat menggunakan contoh menurut Anda sendiri!</vt:lpstr>
      <vt:lpstr>Ada suara dalam dirimu yang mengatakan bahwa kamu tidak baik .</vt:lpstr>
      <vt:lpstr>Ada suara dalam dirimu yang mengatakan bahwa kamu tidak baik .</vt:lpstr>
      <vt:lpstr>Ada suara dalam dirimu yang mengatakan bahwa kamu tidak baik .</vt:lpstr>
      <vt:lpstr>Mendengar suara Pikiran sendiri atau ada yang mengontrolnya? Pro dan Kontra</vt:lpstr>
      <vt:lpstr>Mendengar suara Pikiran sendiri atau ada yang mengontrolnya? Pro dan Kontra</vt:lpstr>
      <vt:lpstr>Mendengar suara Pikiran sendiri atau ada yang mengontrolnya? Pro dan Kontra</vt:lpstr>
      <vt:lpstr>Mendengar suara Pikiran sendiri atau ada yang mengontrolnya? Pro dan Kontra</vt:lpstr>
      <vt:lpstr>Mendengar suara Pikiran sendiri atau ada yang mengontrolnya? Pro dan Kontra</vt:lpstr>
      <vt:lpstr>Seorang teman mengajakmu makan.</vt:lpstr>
      <vt:lpstr>Seorang polisi menghentikan mobilmu.</vt:lpstr>
      <vt:lpstr>Kamu memenangkan permainan.</vt:lpstr>
      <vt:lpstr>Saat mendekati mobil, ternyata mobilmu tergores.</vt:lpstr>
      <vt:lpstr>Dokter memeriksa ternyata kamu punya tekanan darah tinggi.</vt:lpstr>
      <vt:lpstr>Temanmu menolak untuk membantu pekerjaanmu.</vt:lpstr>
      <vt:lpstr>Teman memberimu kejutan dengan hadiah.</vt:lpstr>
      <vt:lpstr>Teman menyebutmu bodoh.</vt:lpstr>
      <vt:lpstr>Bayi tetangga sebelah mulai menangis saat kamu memegangnya.</vt:lpstr>
      <vt:lpstr>Temanmu mengatakan bahwa dia tidak menganggapmu.</vt:lpstr>
      <vt:lpstr>Praktek dalam kehidupan sehari-hari</vt:lpstr>
      <vt:lpstr>Praktek dalam kehidupan sehari-hari</vt:lpstr>
      <vt:lpstr>Praktek dalam kehidupan sehari-hari</vt:lpstr>
      <vt:lpstr>Apa hubungannya dengan psikosis?</vt:lpstr>
      <vt:lpstr>Apa hubungannya dengan psikosis?</vt:lpstr>
      <vt:lpstr>Terimakasih atas perhatiannya!</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307</cp:revision>
  <dcterms:created xsi:type="dcterms:W3CDTF">2004-10-11T13:21:01Z</dcterms:created>
  <dcterms:modified xsi:type="dcterms:W3CDTF">2022-01-24T09:29:30Z</dcterms:modified>
</cp:coreProperties>
</file>