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2" r:id="rId1"/>
    <p:sldMasterId id="2147483705" r:id="rId2"/>
  </p:sldMasterIdLst>
  <p:notesMasterIdLst>
    <p:notesMasterId r:id="rId185"/>
  </p:notesMasterIdLst>
  <p:handoutMasterIdLst>
    <p:handoutMasterId r:id="rId186"/>
  </p:handoutMasterIdLst>
  <p:sldIdLst>
    <p:sldId id="902" r:id="rId3"/>
    <p:sldId id="831" r:id="rId4"/>
    <p:sldId id="881" r:id="rId5"/>
    <p:sldId id="880" r:id="rId6"/>
    <p:sldId id="879" r:id="rId7"/>
    <p:sldId id="878" r:id="rId8"/>
    <p:sldId id="882" r:id="rId9"/>
    <p:sldId id="884" r:id="rId10"/>
    <p:sldId id="883" r:id="rId11"/>
    <p:sldId id="903" r:id="rId12"/>
    <p:sldId id="906" r:id="rId13"/>
    <p:sldId id="905" r:id="rId14"/>
    <p:sldId id="839" r:id="rId15"/>
    <p:sldId id="889" r:id="rId16"/>
    <p:sldId id="888" r:id="rId17"/>
    <p:sldId id="699" r:id="rId18"/>
    <p:sldId id="724" r:id="rId19"/>
    <p:sldId id="845" r:id="rId20"/>
    <p:sldId id="780" r:id="rId21"/>
    <p:sldId id="846" r:id="rId22"/>
    <p:sldId id="890" r:id="rId23"/>
    <p:sldId id="769" r:id="rId24"/>
    <p:sldId id="843" r:id="rId25"/>
    <p:sldId id="892" r:id="rId26"/>
    <p:sldId id="891" r:id="rId27"/>
    <p:sldId id="594" r:id="rId28"/>
    <p:sldId id="425" r:id="rId29"/>
    <p:sldId id="426" r:id="rId30"/>
    <p:sldId id="427" r:id="rId31"/>
    <p:sldId id="428" r:id="rId32"/>
    <p:sldId id="429" r:id="rId33"/>
    <p:sldId id="430" r:id="rId34"/>
    <p:sldId id="431" r:id="rId35"/>
    <p:sldId id="432" r:id="rId36"/>
    <p:sldId id="907" r:id="rId37"/>
    <p:sldId id="593" r:id="rId38"/>
    <p:sldId id="595" r:id="rId39"/>
    <p:sldId id="596" r:id="rId40"/>
    <p:sldId id="597" r:id="rId41"/>
    <p:sldId id="598" r:id="rId42"/>
    <p:sldId id="599" r:id="rId43"/>
    <p:sldId id="600" r:id="rId44"/>
    <p:sldId id="601" r:id="rId45"/>
    <p:sldId id="602" r:id="rId46"/>
    <p:sldId id="776" r:id="rId47"/>
    <p:sldId id="908" r:id="rId48"/>
    <p:sldId id="909" r:id="rId49"/>
    <p:sldId id="910" r:id="rId50"/>
    <p:sldId id="911" r:id="rId51"/>
    <p:sldId id="912" r:id="rId52"/>
    <p:sldId id="913" r:id="rId53"/>
    <p:sldId id="914" r:id="rId54"/>
    <p:sldId id="915" r:id="rId55"/>
    <p:sldId id="917" r:id="rId56"/>
    <p:sldId id="916" r:id="rId57"/>
    <p:sldId id="869" r:id="rId58"/>
    <p:sldId id="870" r:id="rId59"/>
    <p:sldId id="871" r:id="rId60"/>
    <p:sldId id="872" r:id="rId61"/>
    <p:sldId id="873" r:id="rId62"/>
    <p:sldId id="874" r:id="rId63"/>
    <p:sldId id="875" r:id="rId64"/>
    <p:sldId id="876" r:id="rId65"/>
    <p:sldId id="918" r:id="rId66"/>
    <p:sldId id="877" r:id="rId67"/>
    <p:sldId id="441" r:id="rId68"/>
    <p:sldId id="700" r:id="rId69"/>
    <p:sldId id="701" r:id="rId70"/>
    <p:sldId id="702" r:id="rId71"/>
    <p:sldId id="703" r:id="rId72"/>
    <p:sldId id="704" r:id="rId73"/>
    <p:sldId id="705" r:id="rId74"/>
    <p:sldId id="706" r:id="rId75"/>
    <p:sldId id="919" r:id="rId76"/>
    <p:sldId id="450" r:id="rId77"/>
    <p:sldId id="754" r:id="rId78"/>
    <p:sldId id="755" r:id="rId79"/>
    <p:sldId id="756" r:id="rId80"/>
    <p:sldId id="757" r:id="rId81"/>
    <p:sldId id="758" r:id="rId82"/>
    <p:sldId id="759" r:id="rId83"/>
    <p:sldId id="760" r:id="rId84"/>
    <p:sldId id="920" r:id="rId85"/>
    <p:sldId id="921" r:id="rId86"/>
    <p:sldId id="922" r:id="rId87"/>
    <p:sldId id="923" r:id="rId88"/>
    <p:sldId id="924" r:id="rId89"/>
    <p:sldId id="925" r:id="rId90"/>
    <p:sldId id="926" r:id="rId91"/>
    <p:sldId id="927" r:id="rId92"/>
    <p:sldId id="928" r:id="rId93"/>
    <p:sldId id="929" r:id="rId94"/>
    <p:sldId id="867" r:id="rId95"/>
    <p:sldId id="708" r:id="rId96"/>
    <p:sldId id="709" r:id="rId97"/>
    <p:sldId id="711" r:id="rId98"/>
    <p:sldId id="712" r:id="rId99"/>
    <p:sldId id="713" r:id="rId100"/>
    <p:sldId id="714" r:id="rId101"/>
    <p:sldId id="715" r:id="rId102"/>
    <p:sldId id="710" r:id="rId103"/>
    <p:sldId id="930" r:id="rId104"/>
    <p:sldId id="716" r:id="rId105"/>
    <p:sldId id="651" r:id="rId106"/>
    <p:sldId id="652" r:id="rId107"/>
    <p:sldId id="653" r:id="rId108"/>
    <p:sldId id="654" r:id="rId109"/>
    <p:sldId id="655" r:id="rId110"/>
    <p:sldId id="656" r:id="rId111"/>
    <p:sldId id="657" r:id="rId112"/>
    <p:sldId id="658" r:id="rId113"/>
    <p:sldId id="931" r:id="rId114"/>
    <p:sldId id="667" r:id="rId115"/>
    <p:sldId id="618" r:id="rId116"/>
    <p:sldId id="619" r:id="rId117"/>
    <p:sldId id="620" r:id="rId118"/>
    <p:sldId id="621" r:id="rId119"/>
    <p:sldId id="622" r:id="rId120"/>
    <p:sldId id="623" r:id="rId121"/>
    <p:sldId id="624" r:id="rId122"/>
    <p:sldId id="625" r:id="rId123"/>
    <p:sldId id="932" r:id="rId124"/>
    <p:sldId id="468" r:id="rId125"/>
    <p:sldId id="626" r:id="rId126"/>
    <p:sldId id="627" r:id="rId127"/>
    <p:sldId id="628" r:id="rId128"/>
    <p:sldId id="629" r:id="rId129"/>
    <p:sldId id="630" r:id="rId130"/>
    <p:sldId id="631" r:id="rId131"/>
    <p:sldId id="632" r:id="rId132"/>
    <p:sldId id="633" r:id="rId133"/>
    <p:sldId id="933" r:id="rId134"/>
    <p:sldId id="742" r:id="rId135"/>
    <p:sldId id="808" r:id="rId136"/>
    <p:sldId id="810" r:id="rId137"/>
    <p:sldId id="812" r:id="rId138"/>
    <p:sldId id="848" r:id="rId139"/>
    <p:sldId id="741" r:id="rId140"/>
    <p:sldId id="805" r:id="rId141"/>
    <p:sldId id="804" r:id="rId142"/>
    <p:sldId id="803" r:id="rId143"/>
    <p:sldId id="934" r:id="rId144"/>
    <p:sldId id="556" r:id="rId145"/>
    <p:sldId id="557" r:id="rId146"/>
    <p:sldId id="558" r:id="rId147"/>
    <p:sldId id="858" r:id="rId148"/>
    <p:sldId id="668" r:id="rId149"/>
    <p:sldId id="828" r:id="rId150"/>
    <p:sldId id="893" r:id="rId151"/>
    <p:sldId id="670" r:id="rId152"/>
    <p:sldId id="671" r:id="rId153"/>
    <p:sldId id="763" r:id="rId154"/>
    <p:sldId id="764" r:id="rId155"/>
    <p:sldId id="677" r:id="rId156"/>
    <p:sldId id="678" r:id="rId157"/>
    <p:sldId id="679" r:id="rId158"/>
    <p:sldId id="680" r:id="rId159"/>
    <p:sldId id="681" r:id="rId160"/>
    <p:sldId id="765" r:id="rId161"/>
    <p:sldId id="766" r:id="rId162"/>
    <p:sldId id="767" r:id="rId163"/>
    <p:sldId id="721" r:id="rId164"/>
    <p:sldId id="768" r:id="rId165"/>
    <p:sldId id="861" r:id="rId166"/>
    <p:sldId id="897" r:id="rId167"/>
    <p:sldId id="896" r:id="rId168"/>
    <p:sldId id="895" r:id="rId169"/>
    <p:sldId id="894" r:id="rId170"/>
    <p:sldId id="847" r:id="rId171"/>
    <p:sldId id="899" r:id="rId172"/>
    <p:sldId id="898" r:id="rId173"/>
    <p:sldId id="868" r:id="rId174"/>
    <p:sldId id="823" r:id="rId175"/>
    <p:sldId id="849" r:id="rId176"/>
    <p:sldId id="850" r:id="rId177"/>
    <p:sldId id="852" r:id="rId178"/>
    <p:sldId id="900" r:id="rId179"/>
    <p:sldId id="854" r:id="rId180"/>
    <p:sldId id="901" r:id="rId181"/>
    <p:sldId id="855" r:id="rId182"/>
    <p:sldId id="856" r:id="rId183"/>
    <p:sldId id="857" r:id="rId184"/>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55" autoAdjust="0"/>
    <p:restoredTop sz="94660"/>
  </p:normalViewPr>
  <p:slideViewPr>
    <p:cSldViewPr>
      <p:cViewPr varScale="1">
        <p:scale>
          <a:sx n="107" d="100"/>
          <a:sy n="107" d="100"/>
        </p:scale>
        <p:origin x="1062" y="126"/>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64"/>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0" Type="http://schemas.openxmlformats.org/officeDocument/2006/relationships/tableStyles" Target="tableStyle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handoutMaster" Target="handoutMasters/handoutMaster1.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presProps" Target="presProps.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3E43BB16-2366-48C7-8E33-019BE9F4EAF5}" type="slidenum">
              <a:rPr lang="en-GB" altLang="de-DE"/>
              <a:pPr/>
              <a:t>‹#›</a:t>
            </a:fld>
            <a:endParaRPr lang="en-GB" altLang="de-DE"/>
          </a:p>
        </p:txBody>
      </p:sp>
    </p:spTree>
    <p:extLst>
      <p:ext uri="{BB962C8B-B14F-4D97-AF65-F5344CB8AC3E}">
        <p14:creationId xmlns:p14="http://schemas.microsoft.com/office/powerpoint/2010/main" val="2282306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52580"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421D661D-DD64-4FD1-9CD4-B3AB1549AD94}" type="slidenum">
              <a:rPr lang="de-DE" altLang="de-DE"/>
              <a:pPr/>
              <a:t>‹#›</a:t>
            </a:fld>
            <a:endParaRPr lang="de-DE" altLang="de-DE"/>
          </a:p>
        </p:txBody>
      </p:sp>
    </p:spTree>
    <p:extLst>
      <p:ext uri="{BB962C8B-B14F-4D97-AF65-F5344CB8AC3E}">
        <p14:creationId xmlns:p14="http://schemas.microsoft.com/office/powerpoint/2010/main" val="24263299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4011E6E-E594-4F44-8F2C-00400B6998E8}" type="slidenum">
              <a:rPr lang="de-DE" altLang="de-DE" sz="1300"/>
              <a:pPr eaLnBrk="1" hangingPunct="1">
                <a:spcBef>
                  <a:spcPct val="0"/>
                </a:spcBef>
              </a:pPr>
              <a:t>2</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7119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4011E6E-E594-4F44-8F2C-00400B6998E8}" type="slidenum">
              <a:rPr lang="de-DE" altLang="de-DE" sz="1300"/>
              <a:pPr eaLnBrk="1" hangingPunct="1">
                <a:spcBef>
                  <a:spcPct val="0"/>
                </a:spcBef>
              </a:pPr>
              <a:t>3</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7119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4011E6E-E594-4F44-8F2C-00400B6998E8}" type="slidenum">
              <a:rPr lang="de-DE" altLang="de-DE" sz="1300"/>
              <a:pPr eaLnBrk="1" hangingPunct="1">
                <a:spcBef>
                  <a:spcPct val="0"/>
                </a:spcBef>
              </a:pPr>
              <a:t>4</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7119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4011E6E-E594-4F44-8F2C-00400B6998E8}" type="slidenum">
              <a:rPr lang="de-DE" altLang="de-DE" sz="1300"/>
              <a:pPr eaLnBrk="1" hangingPunct="1">
                <a:spcBef>
                  <a:spcPct val="0"/>
                </a:spcBef>
              </a:pPr>
              <a:t>5</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7119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4011E6E-E594-4F44-8F2C-00400B6998E8}" type="slidenum">
              <a:rPr lang="de-DE" altLang="de-DE" sz="1300"/>
              <a:pPr eaLnBrk="1" hangingPunct="1">
                <a:spcBef>
                  <a:spcPct val="0"/>
                </a:spcBef>
              </a:pPr>
              <a:t>6</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7119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544CDB-E0CF-420A-9CC5-783CC8E144EA}" type="slidenum">
              <a:rPr lang="de-DE" altLang="de-DE" sz="1300"/>
              <a:pPr eaLnBrk="1" hangingPunct="1">
                <a:spcBef>
                  <a:spcPct val="0"/>
                </a:spcBef>
              </a:pPr>
              <a:t>7</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3663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544CDB-E0CF-420A-9CC5-783CC8E144EA}" type="slidenum">
              <a:rPr lang="de-DE" altLang="de-DE" sz="1300"/>
              <a:pPr eaLnBrk="1" hangingPunct="1">
                <a:spcBef>
                  <a:spcPct val="0"/>
                </a:spcBef>
              </a:pPr>
              <a:t>8</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3663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544CDB-E0CF-420A-9CC5-783CC8E144EA}" type="slidenum">
              <a:rPr lang="de-DE" altLang="de-DE" sz="1300"/>
              <a:pPr eaLnBrk="1" hangingPunct="1">
                <a:spcBef>
                  <a:spcPct val="0"/>
                </a:spcBef>
              </a:pPr>
              <a:t>9</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3663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04C98E6-4A59-4660-8D62-B75D0F04B188}" type="slidenum">
              <a:rPr lang="de-DE" altLang="de-DE" sz="1300"/>
              <a:pPr eaLnBrk="1" hangingPunct="1">
                <a:spcBef>
                  <a:spcPct val="0"/>
                </a:spcBef>
              </a:pPr>
              <a:t>10</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6613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04C98E6-4A59-4660-8D62-B75D0F04B188}" type="slidenum">
              <a:rPr lang="de-DE" altLang="de-DE" sz="1300"/>
              <a:pPr eaLnBrk="1" hangingPunct="1">
                <a:spcBef>
                  <a:spcPct val="0"/>
                </a:spcBef>
              </a:pPr>
              <a:t>11</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6508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04C98E6-4A59-4660-8D62-B75D0F04B188}" type="slidenum">
              <a:rPr lang="de-DE" altLang="de-DE" sz="1300"/>
              <a:pPr eaLnBrk="1" hangingPunct="1">
                <a:spcBef>
                  <a:spcPct val="0"/>
                </a:spcBef>
              </a:pPr>
              <a:t>12</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2804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F183C7-B701-4B9B-A01C-77B924E7683D}" type="slidenum">
              <a:rPr lang="de-DE" altLang="de-DE" sz="1300"/>
              <a:pPr eaLnBrk="1" hangingPunct="1">
                <a:spcBef>
                  <a:spcPct val="0"/>
                </a:spcBef>
              </a:pPr>
              <a:t>13</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4969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F183C7-B701-4B9B-A01C-77B924E7683D}" type="slidenum">
              <a:rPr lang="de-DE" altLang="de-DE" sz="1300"/>
              <a:pPr eaLnBrk="1" hangingPunct="1">
                <a:spcBef>
                  <a:spcPct val="0"/>
                </a:spcBef>
              </a:pPr>
              <a:t>14</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4969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F183C7-B701-4B9B-A01C-77B924E7683D}" type="slidenum">
              <a:rPr lang="de-DE" altLang="de-DE" sz="1300"/>
              <a:pPr eaLnBrk="1" hangingPunct="1">
                <a:spcBef>
                  <a:spcPct val="0"/>
                </a:spcBef>
              </a:pPr>
              <a:t>15</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4969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2415067-6404-49CE-81C1-8006C0088B19}" type="slidenum">
              <a:rPr lang="de-DE" altLang="de-DE" sz="1300"/>
              <a:pPr eaLnBrk="1" hangingPunct="1">
                <a:spcBef>
                  <a:spcPct val="0"/>
                </a:spcBef>
              </a:pPr>
              <a:t>16</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1419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477F6B5-E3FE-4AE0-9ED0-972CB4A905B1}" type="slidenum">
              <a:rPr lang="de-DE" altLang="de-DE" sz="1300"/>
              <a:pPr eaLnBrk="1" hangingPunct="1">
                <a:spcBef>
                  <a:spcPct val="0"/>
                </a:spcBef>
              </a:pPr>
              <a:t>17</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5990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3F52AB1-0639-44A8-924D-39AD02BDBCD6}" type="slidenum">
              <a:rPr lang="de-DE" altLang="de-DE" sz="1300"/>
              <a:pPr eaLnBrk="1" hangingPunct="1">
                <a:spcBef>
                  <a:spcPct val="0"/>
                </a:spcBef>
              </a:pPr>
              <a:t>18</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5209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851C5F0-5192-4B21-A1D4-9FFEA7E1AAAB}" type="slidenum">
              <a:rPr lang="de-DE" altLang="de-DE" sz="1300"/>
              <a:pPr eaLnBrk="1" hangingPunct="1">
                <a:spcBef>
                  <a:spcPct val="0"/>
                </a:spcBef>
              </a:pPr>
              <a:t>19</a:t>
            </a:fld>
            <a:endParaRPr lang="de-DE" altLang="de-DE"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065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99DBE17-A9DD-47FD-88AE-A1FF1CF6BD9C}" type="slidenum">
              <a:rPr lang="de-DE" altLang="de-DE" sz="1300"/>
              <a:pPr eaLnBrk="1" hangingPunct="1">
                <a:spcBef>
                  <a:spcPct val="0"/>
                </a:spcBef>
              </a:pPr>
              <a:t>20</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2839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99DBE17-A9DD-47FD-88AE-A1FF1CF6BD9C}" type="slidenum">
              <a:rPr lang="de-DE" altLang="de-DE" sz="1300"/>
              <a:pPr eaLnBrk="1" hangingPunct="1">
                <a:spcBef>
                  <a:spcPct val="0"/>
                </a:spcBef>
              </a:pPr>
              <a:t>21</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2839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0711A70-7794-44B2-BC8D-E604AB42EFBD}" type="slidenum">
              <a:rPr lang="de-DE" altLang="de-DE" sz="1300"/>
              <a:pPr eaLnBrk="1" hangingPunct="1">
                <a:spcBef>
                  <a:spcPct val="0"/>
                </a:spcBef>
              </a:pPr>
              <a:t>22</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2214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FE5FF57-FC0B-433C-90EA-4A088AE14B5B}" type="slidenum">
              <a:rPr lang="de-DE" altLang="de-DE" sz="1300"/>
              <a:pPr eaLnBrk="1" hangingPunct="1">
                <a:spcBef>
                  <a:spcPct val="0"/>
                </a:spcBef>
              </a:pPr>
              <a:t>23</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319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FE5FF57-FC0B-433C-90EA-4A088AE14B5B}" type="slidenum">
              <a:rPr lang="de-DE" altLang="de-DE" sz="1300"/>
              <a:pPr eaLnBrk="1" hangingPunct="1">
                <a:spcBef>
                  <a:spcPct val="0"/>
                </a:spcBef>
              </a:pPr>
              <a:t>24</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31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FE5FF57-FC0B-433C-90EA-4A088AE14B5B}" type="slidenum">
              <a:rPr lang="de-DE" altLang="de-DE" sz="1300"/>
              <a:pPr eaLnBrk="1" hangingPunct="1">
                <a:spcBef>
                  <a:spcPct val="0"/>
                </a:spcBef>
              </a:pPr>
              <a:t>25</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319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1CFF01-AC78-464E-8C84-4A157F374F79}" type="slidenum">
              <a:rPr lang="de-DE" altLang="de-DE" sz="1300"/>
              <a:pPr eaLnBrk="1" hangingPunct="1">
                <a:spcBef>
                  <a:spcPct val="0"/>
                </a:spcBef>
              </a:pPr>
              <a:t>26</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92490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FF83648-68C1-4F7B-BD77-51290131AA06}" type="slidenum">
              <a:rPr lang="de-DE" altLang="de-DE" sz="1300"/>
              <a:pPr eaLnBrk="1" hangingPunct="1">
                <a:spcBef>
                  <a:spcPct val="0"/>
                </a:spcBef>
              </a:pPr>
              <a:t>27</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53483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08E7C49-7ABA-4248-807D-FC5F873A9C1C}" type="slidenum">
              <a:rPr lang="de-DE" altLang="de-DE" sz="1300"/>
              <a:pPr eaLnBrk="1" hangingPunct="1">
                <a:spcBef>
                  <a:spcPct val="0"/>
                </a:spcBef>
              </a:pPr>
              <a:t>28</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488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EC24494-331C-4E24-AEDB-93D67E6EC2F8}" type="slidenum">
              <a:rPr lang="de-DE" altLang="de-DE" sz="1300"/>
              <a:pPr eaLnBrk="1" hangingPunct="1">
                <a:spcBef>
                  <a:spcPct val="0"/>
                </a:spcBef>
              </a:pPr>
              <a:t>29</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0473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A365708-6BC4-48BA-B17B-CCDBC93694BD}" type="slidenum">
              <a:rPr lang="de-DE" altLang="de-DE" sz="1300"/>
              <a:pPr eaLnBrk="1" hangingPunct="1">
                <a:spcBef>
                  <a:spcPct val="0"/>
                </a:spcBef>
              </a:pPr>
              <a:t>30</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28598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2CEB595-B621-4982-8C50-C57B1945A897}" type="slidenum">
              <a:rPr lang="de-DE" altLang="de-DE" sz="1300"/>
              <a:pPr eaLnBrk="1" hangingPunct="1">
                <a:spcBef>
                  <a:spcPct val="0"/>
                </a:spcBef>
              </a:pPr>
              <a:t>31</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50904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EC7525-456A-447B-9672-48A672254842}" type="slidenum">
              <a:rPr lang="de-DE" altLang="de-DE" sz="1300"/>
              <a:pPr eaLnBrk="1" hangingPunct="1">
                <a:spcBef>
                  <a:spcPct val="0"/>
                </a:spcBef>
              </a:pPr>
              <a:t>32</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58297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627559F-4A88-413A-AECB-B5F572B1D13A}" type="slidenum">
              <a:rPr lang="de-DE" altLang="de-DE" sz="1300"/>
              <a:pPr eaLnBrk="1" hangingPunct="1">
                <a:spcBef>
                  <a:spcPct val="0"/>
                </a:spcBef>
              </a:pPr>
              <a:t>33</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97772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49BEF28-624A-42A1-943B-17B9098CC0D3}" type="slidenum">
              <a:rPr lang="de-DE" altLang="de-DE" sz="1300"/>
              <a:pPr eaLnBrk="1" hangingPunct="1">
                <a:spcBef>
                  <a:spcPct val="0"/>
                </a:spcBef>
              </a:pPr>
              <a:t>34</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4325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49BEF28-624A-42A1-943B-17B9098CC0D3}" type="slidenum">
              <a:rPr lang="de-DE" altLang="de-DE" sz="1300"/>
              <a:pPr eaLnBrk="1" hangingPunct="1">
                <a:spcBef>
                  <a:spcPct val="0"/>
                </a:spcBef>
              </a:pPr>
              <a:t>35</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4325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A279CFB-A07D-48E6-9B60-715C866D81ED}" type="slidenum">
              <a:rPr lang="de-DE" altLang="de-DE" sz="1300"/>
              <a:pPr eaLnBrk="1" hangingPunct="1">
                <a:spcBef>
                  <a:spcPct val="0"/>
                </a:spcBef>
              </a:pPr>
              <a:t>36</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45180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358DEB-7D0E-47F7-BC05-3BFA220045CA}" type="slidenum">
              <a:rPr lang="de-DE" altLang="de-DE" sz="1300"/>
              <a:pPr eaLnBrk="1" hangingPunct="1">
                <a:spcBef>
                  <a:spcPct val="0"/>
                </a:spcBef>
              </a:pPr>
              <a:t>37</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3546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2DF33D6-6824-4B40-A84F-9C915F002689}" type="slidenum">
              <a:rPr lang="de-DE" altLang="de-DE" sz="1300"/>
              <a:pPr eaLnBrk="1" hangingPunct="1">
                <a:spcBef>
                  <a:spcPct val="0"/>
                </a:spcBef>
              </a:pPr>
              <a:t>38</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82493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1B56B42-93BE-4F68-AC3F-19C46737B2FE}" type="slidenum">
              <a:rPr lang="de-DE" altLang="de-DE" sz="1300"/>
              <a:pPr eaLnBrk="1" hangingPunct="1">
                <a:spcBef>
                  <a:spcPct val="0"/>
                </a:spcBef>
              </a:pPr>
              <a:t>39</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09223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076E489-4BFD-4C25-BCC8-CCC71E9A345B}" type="slidenum">
              <a:rPr lang="de-DE" altLang="de-DE" sz="1300"/>
              <a:pPr eaLnBrk="1" hangingPunct="1">
                <a:spcBef>
                  <a:spcPct val="0"/>
                </a:spcBef>
              </a:pPr>
              <a:t>40</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99390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090091-B00B-481D-B9D9-381C67E21A25}" type="slidenum">
              <a:rPr lang="de-DE" altLang="de-DE" sz="1300"/>
              <a:pPr eaLnBrk="1" hangingPunct="1">
                <a:spcBef>
                  <a:spcPct val="0"/>
                </a:spcBef>
              </a:pPr>
              <a:t>41</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90968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271215A-6835-47EE-879E-2A09C5E1EF37}" type="slidenum">
              <a:rPr lang="de-DE" altLang="de-DE" sz="1300"/>
              <a:pPr eaLnBrk="1" hangingPunct="1">
                <a:spcBef>
                  <a:spcPct val="0"/>
                </a:spcBef>
              </a:pPr>
              <a:t>42</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6996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31E6C2C-1544-4C3F-8EA0-9CC2EB202677}" type="slidenum">
              <a:rPr lang="de-DE" altLang="de-DE" sz="1300"/>
              <a:pPr eaLnBrk="1" hangingPunct="1">
                <a:spcBef>
                  <a:spcPct val="0"/>
                </a:spcBef>
              </a:pPr>
              <a:t>43</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83284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28FCB6-4942-4C7C-B0B4-6D1A475B5BD7}" type="slidenum">
              <a:rPr lang="de-DE" altLang="de-DE" sz="1300"/>
              <a:pPr eaLnBrk="1" hangingPunct="1">
                <a:spcBef>
                  <a:spcPct val="0"/>
                </a:spcBef>
              </a:pPr>
              <a:t>44</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66924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3161354-5493-4E08-A75D-A90D7C5639D4}" type="slidenum">
              <a:rPr lang="de-DE" altLang="de-DE" sz="1300"/>
              <a:pPr eaLnBrk="1" hangingPunct="1">
                <a:spcBef>
                  <a:spcPct val="0"/>
                </a:spcBef>
              </a:pPr>
              <a:t>45</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49275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DBE9D-405E-A37B-486F-297F9EBA7E69}"/>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E5E43791-85B2-CCCA-B725-8F663EEA9A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358DEB-7D0E-47F7-BC05-3BFA220045CA}" type="slidenum">
              <a:rPr lang="de-DE" altLang="de-DE" sz="1300"/>
              <a:pPr eaLnBrk="1" hangingPunct="1">
                <a:spcBef>
                  <a:spcPct val="0"/>
                </a:spcBef>
              </a:pPr>
              <a:t>46</a:t>
            </a:fld>
            <a:endParaRPr lang="de-DE" altLang="de-DE" sz="1300"/>
          </a:p>
        </p:txBody>
      </p:sp>
      <p:sp>
        <p:nvSpPr>
          <p:cNvPr id="189443" name="Rectangle 2">
            <a:extLst>
              <a:ext uri="{FF2B5EF4-FFF2-40B4-BE49-F238E27FC236}">
                <a16:creationId xmlns:a16="http://schemas.microsoft.com/office/drawing/2014/main" id="{348814B0-0573-1DF8-114F-FB7AD9EA91F8}"/>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0601FCF6-29A7-4DC4-5289-555F1B814C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03143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C6B4A-C67E-CF76-C101-9C932B6A70A1}"/>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C0FA0289-D578-AB95-5E29-08ADB18972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2DF33D6-6824-4B40-A84F-9C915F002689}" type="slidenum">
              <a:rPr lang="de-DE" altLang="de-DE" sz="1300"/>
              <a:pPr eaLnBrk="1" hangingPunct="1">
                <a:spcBef>
                  <a:spcPct val="0"/>
                </a:spcBef>
              </a:pPr>
              <a:t>47</a:t>
            </a:fld>
            <a:endParaRPr lang="de-DE" altLang="de-DE" sz="1300"/>
          </a:p>
        </p:txBody>
      </p:sp>
      <p:sp>
        <p:nvSpPr>
          <p:cNvPr id="190467" name="Rectangle 2">
            <a:extLst>
              <a:ext uri="{FF2B5EF4-FFF2-40B4-BE49-F238E27FC236}">
                <a16:creationId xmlns:a16="http://schemas.microsoft.com/office/drawing/2014/main" id="{B3207158-961A-0BDB-4E71-81101427251E}"/>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65AE0B67-865F-6255-7A6D-B5128F9EFE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08851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65EE8-5640-7742-EA69-B22D5F6209D7}"/>
            </a:ext>
          </a:extLst>
        </p:cNvPr>
        <p:cNvGrpSpPr/>
        <p:nvPr/>
      </p:nvGrpSpPr>
      <p:grpSpPr>
        <a:xfrm>
          <a:off x="0" y="0"/>
          <a:ext cx="0" cy="0"/>
          <a:chOff x="0" y="0"/>
          <a:chExt cx="0" cy="0"/>
        </a:xfrm>
      </p:grpSpPr>
      <p:sp>
        <p:nvSpPr>
          <p:cNvPr id="191490" name="Rectangle 7">
            <a:extLst>
              <a:ext uri="{FF2B5EF4-FFF2-40B4-BE49-F238E27FC236}">
                <a16:creationId xmlns:a16="http://schemas.microsoft.com/office/drawing/2014/main" id="{4DE593CE-1EAF-D5D7-FC4F-623C4592F7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1B56B42-93BE-4F68-AC3F-19C46737B2FE}" type="slidenum">
              <a:rPr lang="de-DE" altLang="de-DE" sz="1300"/>
              <a:pPr eaLnBrk="1" hangingPunct="1">
                <a:spcBef>
                  <a:spcPct val="0"/>
                </a:spcBef>
              </a:pPr>
              <a:t>48</a:t>
            </a:fld>
            <a:endParaRPr lang="de-DE" altLang="de-DE" sz="1300"/>
          </a:p>
        </p:txBody>
      </p:sp>
      <p:sp>
        <p:nvSpPr>
          <p:cNvPr id="191491" name="Rectangle 2">
            <a:extLst>
              <a:ext uri="{FF2B5EF4-FFF2-40B4-BE49-F238E27FC236}">
                <a16:creationId xmlns:a16="http://schemas.microsoft.com/office/drawing/2014/main" id="{5A0B0A81-170B-909B-94BF-7D1E2B780F53}"/>
              </a:ext>
            </a:extLst>
          </p:cNvPr>
          <p:cNvSpPr>
            <a:spLocks noGrp="1" noRot="1" noChangeAspect="1" noChangeArrowheads="1" noTextEdit="1"/>
          </p:cNvSpPr>
          <p:nvPr>
            <p:ph type="sldImg"/>
          </p:nvPr>
        </p:nvSpPr>
        <p:spPr>
          <a:xfrm>
            <a:off x="82550" y="744538"/>
            <a:ext cx="6618288" cy="3722687"/>
          </a:xfrm>
          <a:ln/>
        </p:spPr>
      </p:sp>
      <p:sp>
        <p:nvSpPr>
          <p:cNvPr id="191492" name="Rectangle 3">
            <a:extLst>
              <a:ext uri="{FF2B5EF4-FFF2-40B4-BE49-F238E27FC236}">
                <a16:creationId xmlns:a16="http://schemas.microsoft.com/office/drawing/2014/main" id="{7B2E7293-E692-0272-C3DC-3CA3198268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40076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2B6A2-3DAF-75CF-C1B2-5A60DCFC7D70}"/>
            </a:ext>
          </a:extLst>
        </p:cNvPr>
        <p:cNvGrpSpPr/>
        <p:nvPr/>
      </p:nvGrpSpPr>
      <p:grpSpPr>
        <a:xfrm>
          <a:off x="0" y="0"/>
          <a:ext cx="0" cy="0"/>
          <a:chOff x="0" y="0"/>
          <a:chExt cx="0" cy="0"/>
        </a:xfrm>
      </p:grpSpPr>
      <p:sp>
        <p:nvSpPr>
          <p:cNvPr id="192514" name="Rectangle 7">
            <a:extLst>
              <a:ext uri="{FF2B5EF4-FFF2-40B4-BE49-F238E27FC236}">
                <a16:creationId xmlns:a16="http://schemas.microsoft.com/office/drawing/2014/main" id="{5FAEE655-0FAB-3F98-2A5B-679ED8209A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076E489-4BFD-4C25-BCC8-CCC71E9A345B}" type="slidenum">
              <a:rPr lang="de-DE" altLang="de-DE" sz="1300"/>
              <a:pPr eaLnBrk="1" hangingPunct="1">
                <a:spcBef>
                  <a:spcPct val="0"/>
                </a:spcBef>
              </a:pPr>
              <a:t>49</a:t>
            </a:fld>
            <a:endParaRPr lang="de-DE" altLang="de-DE" sz="1300"/>
          </a:p>
        </p:txBody>
      </p:sp>
      <p:sp>
        <p:nvSpPr>
          <p:cNvPr id="192515" name="Rectangle 2">
            <a:extLst>
              <a:ext uri="{FF2B5EF4-FFF2-40B4-BE49-F238E27FC236}">
                <a16:creationId xmlns:a16="http://schemas.microsoft.com/office/drawing/2014/main" id="{177F8D5D-CA19-8B37-D61A-55899F9A3763}"/>
              </a:ext>
            </a:extLst>
          </p:cNvPr>
          <p:cNvSpPr>
            <a:spLocks noGrp="1" noRot="1" noChangeAspect="1" noChangeArrowheads="1" noTextEdit="1"/>
          </p:cNvSpPr>
          <p:nvPr>
            <p:ph type="sldImg"/>
          </p:nvPr>
        </p:nvSpPr>
        <p:spPr>
          <a:xfrm>
            <a:off x="82550" y="744538"/>
            <a:ext cx="6618288" cy="3722687"/>
          </a:xfrm>
          <a:ln/>
        </p:spPr>
      </p:sp>
      <p:sp>
        <p:nvSpPr>
          <p:cNvPr id="192516" name="Rectangle 3">
            <a:extLst>
              <a:ext uri="{FF2B5EF4-FFF2-40B4-BE49-F238E27FC236}">
                <a16:creationId xmlns:a16="http://schemas.microsoft.com/office/drawing/2014/main" id="{5A915A7D-0463-FCDE-10E8-BA88C9620B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26708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71152-05D4-8024-F463-F832AFB6F78C}"/>
            </a:ext>
          </a:extLst>
        </p:cNvPr>
        <p:cNvGrpSpPr/>
        <p:nvPr/>
      </p:nvGrpSpPr>
      <p:grpSpPr>
        <a:xfrm>
          <a:off x="0" y="0"/>
          <a:ext cx="0" cy="0"/>
          <a:chOff x="0" y="0"/>
          <a:chExt cx="0" cy="0"/>
        </a:xfrm>
      </p:grpSpPr>
      <p:sp>
        <p:nvSpPr>
          <p:cNvPr id="193538" name="Rectangle 7">
            <a:extLst>
              <a:ext uri="{FF2B5EF4-FFF2-40B4-BE49-F238E27FC236}">
                <a16:creationId xmlns:a16="http://schemas.microsoft.com/office/drawing/2014/main" id="{AEFF26EA-05B2-DCB8-35E5-5BC4BE8E53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090091-B00B-481D-B9D9-381C67E21A25}" type="slidenum">
              <a:rPr lang="de-DE" altLang="de-DE" sz="1300"/>
              <a:pPr eaLnBrk="1" hangingPunct="1">
                <a:spcBef>
                  <a:spcPct val="0"/>
                </a:spcBef>
              </a:pPr>
              <a:t>50</a:t>
            </a:fld>
            <a:endParaRPr lang="de-DE" altLang="de-DE" sz="1300"/>
          </a:p>
        </p:txBody>
      </p:sp>
      <p:sp>
        <p:nvSpPr>
          <p:cNvPr id="193539" name="Rectangle 2">
            <a:extLst>
              <a:ext uri="{FF2B5EF4-FFF2-40B4-BE49-F238E27FC236}">
                <a16:creationId xmlns:a16="http://schemas.microsoft.com/office/drawing/2014/main" id="{CD976B30-666F-CFB5-E4FE-147FA65E4D71}"/>
              </a:ext>
            </a:extLst>
          </p:cNvPr>
          <p:cNvSpPr>
            <a:spLocks noGrp="1" noRot="1" noChangeAspect="1" noChangeArrowheads="1" noTextEdit="1"/>
          </p:cNvSpPr>
          <p:nvPr>
            <p:ph type="sldImg"/>
          </p:nvPr>
        </p:nvSpPr>
        <p:spPr>
          <a:xfrm>
            <a:off x="82550" y="744538"/>
            <a:ext cx="6618288" cy="3722687"/>
          </a:xfrm>
          <a:ln/>
        </p:spPr>
      </p:sp>
      <p:sp>
        <p:nvSpPr>
          <p:cNvPr id="193540" name="Rectangle 3">
            <a:extLst>
              <a:ext uri="{FF2B5EF4-FFF2-40B4-BE49-F238E27FC236}">
                <a16:creationId xmlns:a16="http://schemas.microsoft.com/office/drawing/2014/main" id="{9A2456B8-60FB-C901-C699-6E02C76749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22866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AB31F-FEF0-8C59-77E6-15CC7C2550DD}"/>
            </a:ext>
          </a:extLst>
        </p:cNvPr>
        <p:cNvGrpSpPr/>
        <p:nvPr/>
      </p:nvGrpSpPr>
      <p:grpSpPr>
        <a:xfrm>
          <a:off x="0" y="0"/>
          <a:ext cx="0" cy="0"/>
          <a:chOff x="0" y="0"/>
          <a:chExt cx="0" cy="0"/>
        </a:xfrm>
      </p:grpSpPr>
      <p:sp>
        <p:nvSpPr>
          <p:cNvPr id="194562" name="Rectangle 7">
            <a:extLst>
              <a:ext uri="{FF2B5EF4-FFF2-40B4-BE49-F238E27FC236}">
                <a16:creationId xmlns:a16="http://schemas.microsoft.com/office/drawing/2014/main" id="{B9612F6B-F584-41FF-F1C3-9B369C67D0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271215A-6835-47EE-879E-2A09C5E1EF37}" type="slidenum">
              <a:rPr lang="de-DE" altLang="de-DE" sz="1300"/>
              <a:pPr eaLnBrk="1" hangingPunct="1">
                <a:spcBef>
                  <a:spcPct val="0"/>
                </a:spcBef>
              </a:pPr>
              <a:t>51</a:t>
            </a:fld>
            <a:endParaRPr lang="de-DE" altLang="de-DE" sz="1300"/>
          </a:p>
        </p:txBody>
      </p:sp>
      <p:sp>
        <p:nvSpPr>
          <p:cNvPr id="194563" name="Rectangle 2">
            <a:extLst>
              <a:ext uri="{FF2B5EF4-FFF2-40B4-BE49-F238E27FC236}">
                <a16:creationId xmlns:a16="http://schemas.microsoft.com/office/drawing/2014/main" id="{B6C67001-FE40-917C-7557-5AAAD589F54D}"/>
              </a:ext>
            </a:extLst>
          </p:cNvPr>
          <p:cNvSpPr>
            <a:spLocks noGrp="1" noRot="1" noChangeAspect="1" noChangeArrowheads="1" noTextEdit="1"/>
          </p:cNvSpPr>
          <p:nvPr>
            <p:ph type="sldImg"/>
          </p:nvPr>
        </p:nvSpPr>
        <p:spPr>
          <a:xfrm>
            <a:off x="82550" y="744538"/>
            <a:ext cx="6618288" cy="3722687"/>
          </a:xfrm>
          <a:ln/>
        </p:spPr>
      </p:sp>
      <p:sp>
        <p:nvSpPr>
          <p:cNvPr id="194564" name="Rectangle 3">
            <a:extLst>
              <a:ext uri="{FF2B5EF4-FFF2-40B4-BE49-F238E27FC236}">
                <a16:creationId xmlns:a16="http://schemas.microsoft.com/office/drawing/2014/main" id="{1B312479-7E09-5AC1-CAFD-F32BB10540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5610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BE155-AEAF-7A01-682D-D60313A2C54E}"/>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E10740EF-42FC-2EE7-3CEE-5FD95FE4B8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31E6C2C-1544-4C3F-8EA0-9CC2EB202677}" type="slidenum">
              <a:rPr lang="de-DE" altLang="de-DE" sz="1300"/>
              <a:pPr eaLnBrk="1" hangingPunct="1">
                <a:spcBef>
                  <a:spcPct val="0"/>
                </a:spcBef>
              </a:pPr>
              <a:t>52</a:t>
            </a:fld>
            <a:endParaRPr lang="de-DE" altLang="de-DE" sz="1300"/>
          </a:p>
        </p:txBody>
      </p:sp>
      <p:sp>
        <p:nvSpPr>
          <p:cNvPr id="195587" name="Rectangle 2">
            <a:extLst>
              <a:ext uri="{FF2B5EF4-FFF2-40B4-BE49-F238E27FC236}">
                <a16:creationId xmlns:a16="http://schemas.microsoft.com/office/drawing/2014/main" id="{4578AA3D-3B72-87C1-D82A-C737A283FD5D}"/>
              </a:ext>
            </a:extLst>
          </p:cNvPr>
          <p:cNvSpPr>
            <a:spLocks noGrp="1" noRot="1" noChangeAspect="1" noChangeArrowheads="1" noTextEdit="1"/>
          </p:cNvSpPr>
          <p:nvPr>
            <p:ph type="sldImg"/>
          </p:nvPr>
        </p:nvSpPr>
        <p:spPr>
          <a:xfrm>
            <a:off x="82550" y="744538"/>
            <a:ext cx="6618288" cy="3722687"/>
          </a:xfrm>
          <a:ln/>
        </p:spPr>
      </p:sp>
      <p:sp>
        <p:nvSpPr>
          <p:cNvPr id="195588" name="Rectangle 3">
            <a:extLst>
              <a:ext uri="{FF2B5EF4-FFF2-40B4-BE49-F238E27FC236}">
                <a16:creationId xmlns:a16="http://schemas.microsoft.com/office/drawing/2014/main" id="{FBB60A8F-3C61-2C62-9D6A-5B33D72130D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90305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A8B2D-0ECF-1D3B-9018-9DF22C1AF086}"/>
            </a:ext>
          </a:extLst>
        </p:cNvPr>
        <p:cNvGrpSpPr/>
        <p:nvPr/>
      </p:nvGrpSpPr>
      <p:grpSpPr>
        <a:xfrm>
          <a:off x="0" y="0"/>
          <a:ext cx="0" cy="0"/>
          <a:chOff x="0" y="0"/>
          <a:chExt cx="0" cy="0"/>
        </a:xfrm>
      </p:grpSpPr>
      <p:sp>
        <p:nvSpPr>
          <p:cNvPr id="196610" name="Rectangle 7">
            <a:extLst>
              <a:ext uri="{FF2B5EF4-FFF2-40B4-BE49-F238E27FC236}">
                <a16:creationId xmlns:a16="http://schemas.microsoft.com/office/drawing/2014/main" id="{FF119AC7-F7E6-C40E-CE78-A68FD4785D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28FCB6-4942-4C7C-B0B4-6D1A475B5BD7}" type="slidenum">
              <a:rPr lang="de-DE" altLang="de-DE" sz="1300"/>
              <a:pPr eaLnBrk="1" hangingPunct="1">
                <a:spcBef>
                  <a:spcPct val="0"/>
                </a:spcBef>
              </a:pPr>
              <a:t>53</a:t>
            </a:fld>
            <a:endParaRPr lang="de-DE" altLang="de-DE" sz="1300"/>
          </a:p>
        </p:txBody>
      </p:sp>
      <p:sp>
        <p:nvSpPr>
          <p:cNvPr id="196611" name="Rectangle 2">
            <a:extLst>
              <a:ext uri="{FF2B5EF4-FFF2-40B4-BE49-F238E27FC236}">
                <a16:creationId xmlns:a16="http://schemas.microsoft.com/office/drawing/2014/main" id="{A693769E-7CC4-A1DF-04CD-013052972B66}"/>
              </a:ext>
            </a:extLst>
          </p:cNvPr>
          <p:cNvSpPr>
            <a:spLocks noGrp="1" noRot="1" noChangeAspect="1" noChangeArrowheads="1" noTextEdit="1"/>
          </p:cNvSpPr>
          <p:nvPr>
            <p:ph type="sldImg"/>
          </p:nvPr>
        </p:nvSpPr>
        <p:spPr>
          <a:xfrm>
            <a:off x="82550" y="744538"/>
            <a:ext cx="6618288" cy="3722687"/>
          </a:xfrm>
          <a:ln/>
        </p:spPr>
      </p:sp>
      <p:sp>
        <p:nvSpPr>
          <p:cNvPr id="196612" name="Rectangle 3">
            <a:extLst>
              <a:ext uri="{FF2B5EF4-FFF2-40B4-BE49-F238E27FC236}">
                <a16:creationId xmlns:a16="http://schemas.microsoft.com/office/drawing/2014/main" id="{1D8971F4-4455-6A94-F438-1697E35920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99814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A8B2D-0ECF-1D3B-9018-9DF22C1AF086}"/>
            </a:ext>
          </a:extLst>
        </p:cNvPr>
        <p:cNvGrpSpPr/>
        <p:nvPr/>
      </p:nvGrpSpPr>
      <p:grpSpPr>
        <a:xfrm>
          <a:off x="0" y="0"/>
          <a:ext cx="0" cy="0"/>
          <a:chOff x="0" y="0"/>
          <a:chExt cx="0" cy="0"/>
        </a:xfrm>
      </p:grpSpPr>
      <p:sp>
        <p:nvSpPr>
          <p:cNvPr id="196610" name="Rectangle 7">
            <a:extLst>
              <a:ext uri="{FF2B5EF4-FFF2-40B4-BE49-F238E27FC236}">
                <a16:creationId xmlns:a16="http://schemas.microsoft.com/office/drawing/2014/main" id="{FF119AC7-F7E6-C40E-CE78-A68FD4785D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28FCB6-4942-4C7C-B0B4-6D1A475B5BD7}" type="slidenum">
              <a:rPr lang="de-DE" altLang="de-DE" sz="1300"/>
              <a:pPr eaLnBrk="1" hangingPunct="1">
                <a:spcBef>
                  <a:spcPct val="0"/>
                </a:spcBef>
              </a:pPr>
              <a:t>54</a:t>
            </a:fld>
            <a:endParaRPr lang="de-DE" altLang="de-DE" sz="1300"/>
          </a:p>
        </p:txBody>
      </p:sp>
      <p:sp>
        <p:nvSpPr>
          <p:cNvPr id="196611" name="Rectangle 2">
            <a:extLst>
              <a:ext uri="{FF2B5EF4-FFF2-40B4-BE49-F238E27FC236}">
                <a16:creationId xmlns:a16="http://schemas.microsoft.com/office/drawing/2014/main" id="{A693769E-7CC4-A1DF-04CD-013052972B66}"/>
              </a:ext>
            </a:extLst>
          </p:cNvPr>
          <p:cNvSpPr>
            <a:spLocks noGrp="1" noRot="1" noChangeAspect="1" noChangeArrowheads="1" noTextEdit="1"/>
          </p:cNvSpPr>
          <p:nvPr>
            <p:ph type="sldImg"/>
          </p:nvPr>
        </p:nvSpPr>
        <p:spPr>
          <a:xfrm>
            <a:off x="82550" y="744538"/>
            <a:ext cx="6618288" cy="3722687"/>
          </a:xfrm>
          <a:ln/>
        </p:spPr>
      </p:sp>
      <p:sp>
        <p:nvSpPr>
          <p:cNvPr id="196612" name="Rectangle 3">
            <a:extLst>
              <a:ext uri="{FF2B5EF4-FFF2-40B4-BE49-F238E27FC236}">
                <a16:creationId xmlns:a16="http://schemas.microsoft.com/office/drawing/2014/main" id="{1D8971F4-4455-6A94-F438-1697E35920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99814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4B95B-7F15-C4B1-429C-6EEAD5859571}"/>
            </a:ext>
          </a:extLst>
        </p:cNvPr>
        <p:cNvGrpSpPr/>
        <p:nvPr/>
      </p:nvGrpSpPr>
      <p:grpSpPr>
        <a:xfrm>
          <a:off x="0" y="0"/>
          <a:ext cx="0" cy="0"/>
          <a:chOff x="0" y="0"/>
          <a:chExt cx="0" cy="0"/>
        </a:xfrm>
      </p:grpSpPr>
      <p:sp>
        <p:nvSpPr>
          <p:cNvPr id="197634" name="Rectangle 7">
            <a:extLst>
              <a:ext uri="{FF2B5EF4-FFF2-40B4-BE49-F238E27FC236}">
                <a16:creationId xmlns:a16="http://schemas.microsoft.com/office/drawing/2014/main" id="{6F351F73-A576-B9A3-BDDF-FA8D07BAA5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3161354-5493-4E08-A75D-A90D7C5639D4}" type="slidenum">
              <a:rPr lang="de-DE" altLang="de-DE" sz="1300"/>
              <a:pPr eaLnBrk="1" hangingPunct="1">
                <a:spcBef>
                  <a:spcPct val="0"/>
                </a:spcBef>
              </a:pPr>
              <a:t>55</a:t>
            </a:fld>
            <a:endParaRPr lang="de-DE" altLang="de-DE" sz="1300"/>
          </a:p>
        </p:txBody>
      </p:sp>
      <p:sp>
        <p:nvSpPr>
          <p:cNvPr id="197635" name="Rectangle 2">
            <a:extLst>
              <a:ext uri="{FF2B5EF4-FFF2-40B4-BE49-F238E27FC236}">
                <a16:creationId xmlns:a16="http://schemas.microsoft.com/office/drawing/2014/main" id="{DA4F2D4C-46C7-9990-3FCA-5B01E34276AA}"/>
              </a:ext>
            </a:extLst>
          </p:cNvPr>
          <p:cNvSpPr>
            <a:spLocks noGrp="1" noRot="1" noChangeAspect="1" noChangeArrowheads="1" noTextEdit="1"/>
          </p:cNvSpPr>
          <p:nvPr>
            <p:ph type="sldImg"/>
          </p:nvPr>
        </p:nvSpPr>
        <p:spPr>
          <a:xfrm>
            <a:off x="82550" y="744538"/>
            <a:ext cx="6618288" cy="3722687"/>
          </a:xfrm>
          <a:ln/>
        </p:spPr>
      </p:sp>
      <p:sp>
        <p:nvSpPr>
          <p:cNvPr id="197636" name="Rectangle 3">
            <a:extLst>
              <a:ext uri="{FF2B5EF4-FFF2-40B4-BE49-F238E27FC236}">
                <a16:creationId xmlns:a16="http://schemas.microsoft.com/office/drawing/2014/main" id="{BF4BB62B-AF37-2D73-1A44-F244FDD9B5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63702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358DEB-7D0E-47F7-BC05-3BFA220045CA}" type="slidenum">
              <a:rPr lang="de-DE" altLang="de-DE" sz="1300"/>
              <a:pPr eaLnBrk="1" hangingPunct="1">
                <a:spcBef>
                  <a:spcPct val="0"/>
                </a:spcBef>
              </a:pPr>
              <a:t>56</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3546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2DF33D6-6824-4B40-A84F-9C915F002689}" type="slidenum">
              <a:rPr lang="de-DE" altLang="de-DE" sz="1300"/>
              <a:pPr eaLnBrk="1" hangingPunct="1">
                <a:spcBef>
                  <a:spcPct val="0"/>
                </a:spcBef>
              </a:pPr>
              <a:t>57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82493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1B56B42-93BE-4F68-AC3F-19C46737B2FE}" type="slidenum">
              <a:rPr lang="de-DE" altLang="de-DE" sz="1300"/>
              <a:pPr eaLnBrk="1" hangingPunct="1">
                <a:spcBef>
                  <a:spcPct val="0"/>
                </a:spcBef>
              </a:pPr>
              <a:t>58</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09223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076E489-4BFD-4C25-BCC8-CCC71E9A345B}" type="slidenum">
              <a:rPr lang="de-DE" altLang="de-DE" sz="1300"/>
              <a:pPr eaLnBrk="1" hangingPunct="1">
                <a:spcBef>
                  <a:spcPct val="0"/>
                </a:spcBef>
              </a:pPr>
              <a:t>59</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99390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090091-B00B-481D-B9D9-381C67E21A25}" type="slidenum">
              <a:rPr lang="de-DE" altLang="de-DE" sz="1300"/>
              <a:pPr eaLnBrk="1" hangingPunct="1">
                <a:spcBef>
                  <a:spcPct val="0"/>
                </a:spcBef>
              </a:pPr>
              <a:t>60</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90968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271215A-6835-47EE-879E-2A09C5E1EF37}" type="slidenum">
              <a:rPr lang="de-DE" altLang="de-DE" sz="1300"/>
              <a:pPr eaLnBrk="1" hangingPunct="1">
                <a:spcBef>
                  <a:spcPct val="0"/>
                </a:spcBef>
              </a:pPr>
              <a:t>61</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6996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31E6C2C-1544-4C3F-8EA0-9CC2EB202677}" type="slidenum">
              <a:rPr lang="de-DE" altLang="de-DE" sz="1300"/>
              <a:pPr eaLnBrk="1" hangingPunct="1">
                <a:spcBef>
                  <a:spcPct val="0"/>
                </a:spcBef>
              </a:pPr>
              <a:t>62</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83284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28FCB6-4942-4C7C-B0B4-6D1A475B5BD7}" type="slidenum">
              <a:rPr lang="de-DE" altLang="de-DE" sz="1300"/>
              <a:pPr eaLnBrk="1" hangingPunct="1">
                <a:spcBef>
                  <a:spcPct val="0"/>
                </a:spcBef>
              </a:pPr>
              <a:t>63</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66924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128FCB6-4942-4C7C-B0B4-6D1A475B5BD7}" type="slidenum">
              <a:rPr lang="de-DE" altLang="de-DE" sz="1300"/>
              <a:pPr eaLnBrk="1" hangingPunct="1">
                <a:spcBef>
                  <a:spcPct val="0"/>
                </a:spcBef>
              </a:pPr>
              <a:t>64</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66924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3161354-5493-4E08-A75D-A90D7C5639D4}" type="slidenum">
              <a:rPr lang="de-DE" altLang="de-DE" sz="1300"/>
              <a:pPr eaLnBrk="1" hangingPunct="1">
                <a:spcBef>
                  <a:spcPct val="0"/>
                </a:spcBef>
              </a:pPr>
              <a:t>65</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49275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59FBE15-31C9-474B-8D70-FDD002C1C23D}" type="slidenum">
              <a:rPr lang="de-DE" altLang="de-DE" sz="1300"/>
              <a:pPr eaLnBrk="1" hangingPunct="1">
                <a:spcBef>
                  <a:spcPct val="0"/>
                </a:spcBef>
              </a:pPr>
              <a:t>66</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4678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B7342BC-DFB2-4DB1-9160-B15559942C12}" type="slidenum">
              <a:rPr lang="de-DE" altLang="de-DE" sz="1300"/>
              <a:pPr eaLnBrk="1" hangingPunct="1">
                <a:spcBef>
                  <a:spcPct val="0"/>
                </a:spcBef>
              </a:pPr>
              <a:t>67</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12359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A62A5B2-E703-4183-B42E-2DA886E6938D}" type="slidenum">
              <a:rPr lang="de-DE" altLang="de-DE" sz="1300"/>
              <a:pPr eaLnBrk="1" hangingPunct="1">
                <a:spcBef>
                  <a:spcPct val="0"/>
                </a:spcBef>
              </a:pPr>
              <a:t>68</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88316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C0C0B0F-0FB9-4D45-BFDD-579FA039E669}" type="slidenum">
              <a:rPr lang="de-DE" altLang="de-DE" sz="1300"/>
              <a:pPr eaLnBrk="1" hangingPunct="1">
                <a:spcBef>
                  <a:spcPct val="0"/>
                </a:spcBef>
              </a:pPr>
              <a:t>69</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77747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32E73F7-0C46-4C3F-9934-000B9F3E3345}" type="slidenum">
              <a:rPr lang="de-DE" altLang="de-DE" sz="1300"/>
              <a:pPr eaLnBrk="1" hangingPunct="1">
                <a:spcBef>
                  <a:spcPct val="0"/>
                </a:spcBef>
              </a:pPr>
              <a:t>70</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18964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7C91460-D3FA-4A1E-AE99-D05C796BFB88}" type="slidenum">
              <a:rPr lang="de-DE" altLang="de-DE" sz="1300"/>
              <a:pPr eaLnBrk="1" hangingPunct="1">
                <a:spcBef>
                  <a:spcPct val="0"/>
                </a:spcBef>
              </a:pPr>
              <a:t>71</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1715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2B38631-B7A2-4BE2-BBA6-74F2F4D0AC8A}" type="slidenum">
              <a:rPr lang="de-DE" altLang="de-DE" sz="1300"/>
              <a:pPr eaLnBrk="1" hangingPunct="1">
                <a:spcBef>
                  <a:spcPct val="0"/>
                </a:spcBef>
              </a:pPr>
              <a:t>72</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37769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A730AF9-8CF7-44B1-A8DB-378CF95F1453}" type="slidenum">
              <a:rPr lang="de-DE" altLang="de-DE" sz="1300"/>
              <a:pPr eaLnBrk="1" hangingPunct="1">
                <a:spcBef>
                  <a:spcPct val="0"/>
                </a:spcBef>
              </a:pPr>
              <a:t>73</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08315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A730AF9-8CF7-44B1-A8DB-378CF95F1453}" type="slidenum">
              <a:rPr lang="de-DE" altLang="de-DE" sz="1300"/>
              <a:pPr eaLnBrk="1" hangingPunct="1">
                <a:spcBef>
                  <a:spcPct val="0"/>
                </a:spcBef>
              </a:pPr>
              <a:t>74</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08315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0659EA7-DF2F-4C4B-A46B-456480F4472A}" type="slidenum">
              <a:rPr lang="de-DE" altLang="de-DE" sz="1300"/>
              <a:pPr eaLnBrk="1" hangingPunct="1">
                <a:spcBef>
                  <a:spcPct val="0"/>
                </a:spcBef>
              </a:pPr>
              <a:t>75</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27582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1C4FE2-C613-411E-A523-894231FE6703}" type="slidenum">
              <a:rPr lang="de-DE" altLang="de-DE" sz="1300"/>
              <a:pPr eaLnBrk="1" hangingPunct="1">
                <a:spcBef>
                  <a:spcPct val="0"/>
                </a:spcBef>
              </a:pPr>
              <a:t>76</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01362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B220F34-D9FA-47E0-9541-55B5F2E9F344}" type="slidenum">
              <a:rPr lang="de-DE" altLang="de-DE" sz="1300"/>
              <a:pPr eaLnBrk="1" hangingPunct="1">
                <a:spcBef>
                  <a:spcPct val="0"/>
                </a:spcBef>
              </a:pPr>
              <a:t>77</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3247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E32BE1C-5787-4BBC-B514-20CB92D26196}" type="slidenum">
              <a:rPr lang="de-DE" altLang="de-DE" sz="1300"/>
              <a:pPr eaLnBrk="1" hangingPunct="1">
                <a:spcBef>
                  <a:spcPct val="0"/>
                </a:spcBef>
              </a:pPr>
              <a:t>78</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12215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FF26E2B-3260-41F1-AF12-FE64D5069961}" type="slidenum">
              <a:rPr lang="de-DE" altLang="de-DE" sz="1300"/>
              <a:pPr eaLnBrk="1" hangingPunct="1">
                <a:spcBef>
                  <a:spcPct val="0"/>
                </a:spcBef>
              </a:pPr>
              <a:t>79</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53627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F6F3524-B1AA-43C5-A8CD-089EF7E68124}" type="slidenum">
              <a:rPr lang="de-DE" altLang="de-DE" sz="1300"/>
              <a:pPr eaLnBrk="1" hangingPunct="1">
                <a:spcBef>
                  <a:spcPct val="0"/>
                </a:spcBef>
              </a:pPr>
              <a:t>80</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77506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1DE6BD4-EF1D-4204-BB9D-A1DACF2C5CDB}" type="slidenum">
              <a:rPr lang="de-DE" altLang="de-DE" sz="1300"/>
              <a:pPr eaLnBrk="1" hangingPunct="1">
                <a:spcBef>
                  <a:spcPct val="0"/>
                </a:spcBef>
              </a:pPr>
              <a:t>81</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705647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E8F9A63-7DC0-4E50-8480-A059EF6EB7A4}" type="slidenum">
              <a:rPr lang="de-DE" altLang="de-DE" sz="1300"/>
              <a:pPr eaLnBrk="1" hangingPunct="1">
                <a:spcBef>
                  <a:spcPct val="0"/>
                </a:spcBef>
              </a:pPr>
              <a:t>82</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404972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E1D66-DF87-086E-7E48-F82BE436D57D}"/>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9BC491CE-6E52-9179-3AF7-C3E0E172A5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0659EA7-DF2F-4C4B-A46B-456480F4472A}" type="slidenum">
              <a:rPr lang="de-DE" altLang="de-DE" sz="1300"/>
              <a:pPr eaLnBrk="1" hangingPunct="1">
                <a:spcBef>
                  <a:spcPct val="0"/>
                </a:spcBef>
              </a:pPr>
              <a:t>83</a:t>
            </a:fld>
            <a:endParaRPr lang="de-DE" altLang="de-DE" sz="1300"/>
          </a:p>
        </p:txBody>
      </p:sp>
      <p:sp>
        <p:nvSpPr>
          <p:cNvPr id="206851" name="Rectangle 2">
            <a:extLst>
              <a:ext uri="{FF2B5EF4-FFF2-40B4-BE49-F238E27FC236}">
                <a16:creationId xmlns:a16="http://schemas.microsoft.com/office/drawing/2014/main" id="{828BC065-3BE7-EF99-5B45-2B5CE54374FB}"/>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BA459B95-A518-C100-0FD9-FB192A552C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454247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22F14-2CA1-7A2E-D9BC-641DBF92E1CF}"/>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A05481A5-7480-81FB-9F30-B1E73442C9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1C4FE2-C613-411E-A523-894231FE6703}" type="slidenum">
              <a:rPr lang="de-DE" altLang="de-DE" sz="1300"/>
              <a:pPr eaLnBrk="1" hangingPunct="1">
                <a:spcBef>
                  <a:spcPct val="0"/>
                </a:spcBef>
              </a:pPr>
              <a:t>84</a:t>
            </a:fld>
            <a:endParaRPr lang="de-DE" altLang="de-DE" sz="1300"/>
          </a:p>
        </p:txBody>
      </p:sp>
      <p:sp>
        <p:nvSpPr>
          <p:cNvPr id="207875" name="Rectangle 2">
            <a:extLst>
              <a:ext uri="{FF2B5EF4-FFF2-40B4-BE49-F238E27FC236}">
                <a16:creationId xmlns:a16="http://schemas.microsoft.com/office/drawing/2014/main" id="{92386EF8-6ACB-1E65-C22C-C81932E74D1C}"/>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64A19CFE-D160-681F-F245-4D50D0FCD3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486942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43269-2456-979F-047F-55C3CC0EFC2B}"/>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6FA8CC42-D9BB-BDBA-A08F-AF3924723D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B220F34-D9FA-47E0-9541-55B5F2E9F344}" type="slidenum">
              <a:rPr lang="de-DE" altLang="de-DE" sz="1300"/>
              <a:pPr eaLnBrk="1" hangingPunct="1">
                <a:spcBef>
                  <a:spcPct val="0"/>
                </a:spcBef>
              </a:pPr>
              <a:t>85</a:t>
            </a:fld>
            <a:endParaRPr lang="de-DE" altLang="de-DE" sz="1300"/>
          </a:p>
        </p:txBody>
      </p:sp>
      <p:sp>
        <p:nvSpPr>
          <p:cNvPr id="208899" name="Rectangle 2">
            <a:extLst>
              <a:ext uri="{FF2B5EF4-FFF2-40B4-BE49-F238E27FC236}">
                <a16:creationId xmlns:a16="http://schemas.microsoft.com/office/drawing/2014/main" id="{03BF4EC0-6ACE-DBFA-6C2C-73BEAAB57404}"/>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7C280203-0E02-88BB-E6A5-DF2AECADE8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55642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4B069-E8AE-3DC8-184F-3E171776E188}"/>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F6C15DF9-B629-97A8-904F-758B097764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E32BE1C-5787-4BBC-B514-20CB92D26196}" type="slidenum">
              <a:rPr lang="de-DE" altLang="de-DE" sz="1300"/>
              <a:pPr eaLnBrk="1" hangingPunct="1">
                <a:spcBef>
                  <a:spcPct val="0"/>
                </a:spcBef>
              </a:pPr>
              <a:t>86</a:t>
            </a:fld>
            <a:endParaRPr lang="de-DE" altLang="de-DE" sz="1300"/>
          </a:p>
        </p:txBody>
      </p:sp>
      <p:sp>
        <p:nvSpPr>
          <p:cNvPr id="209923" name="Rectangle 2">
            <a:extLst>
              <a:ext uri="{FF2B5EF4-FFF2-40B4-BE49-F238E27FC236}">
                <a16:creationId xmlns:a16="http://schemas.microsoft.com/office/drawing/2014/main" id="{9FEEAE69-1696-DC92-73E1-B42B014836E3}"/>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7C455A62-7557-F642-0F1D-A5993F2493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891604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5A617-5CD1-7206-17A4-96FA84BE0BEC}"/>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0E5BE3A9-0856-7D4B-2A8E-8535DEA7B5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FF26E2B-3260-41F1-AF12-FE64D5069961}" type="slidenum">
              <a:rPr lang="de-DE" altLang="de-DE" sz="1300"/>
              <a:pPr eaLnBrk="1" hangingPunct="1">
                <a:spcBef>
                  <a:spcPct val="0"/>
                </a:spcBef>
              </a:pPr>
              <a:t>87</a:t>
            </a:fld>
            <a:endParaRPr lang="de-DE" altLang="de-DE" sz="1300"/>
          </a:p>
        </p:txBody>
      </p:sp>
      <p:sp>
        <p:nvSpPr>
          <p:cNvPr id="210947" name="Rectangle 2">
            <a:extLst>
              <a:ext uri="{FF2B5EF4-FFF2-40B4-BE49-F238E27FC236}">
                <a16:creationId xmlns:a16="http://schemas.microsoft.com/office/drawing/2014/main" id="{8C8A3B79-08F2-A343-6622-581692A3DD4B}"/>
              </a:ext>
            </a:extLst>
          </p:cNvPr>
          <p:cNvSpPr>
            <a:spLocks noGrp="1" noRot="1" noChangeAspect="1" noChangeArrowheads="1" noTextEdit="1"/>
          </p:cNvSpPr>
          <p:nvPr>
            <p:ph type="sldImg"/>
          </p:nvPr>
        </p:nvSpPr>
        <p:spPr>
          <a:xfrm>
            <a:off x="82550" y="744538"/>
            <a:ext cx="6618288" cy="3722687"/>
          </a:xfrm>
          <a:ln/>
        </p:spPr>
      </p:sp>
      <p:sp>
        <p:nvSpPr>
          <p:cNvPr id="210948" name="Rectangle 3">
            <a:extLst>
              <a:ext uri="{FF2B5EF4-FFF2-40B4-BE49-F238E27FC236}">
                <a16:creationId xmlns:a16="http://schemas.microsoft.com/office/drawing/2014/main" id="{37FC0493-AFEB-F83E-CBD6-E1F6EF625C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461805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4EE1C-9253-901F-5611-48494056C200}"/>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8B46767E-D55F-99BE-466C-92F21CB4EF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F6F3524-B1AA-43C5-A8CD-089EF7E68124}" type="slidenum">
              <a:rPr lang="de-DE" altLang="de-DE" sz="1300"/>
              <a:pPr eaLnBrk="1" hangingPunct="1">
                <a:spcBef>
                  <a:spcPct val="0"/>
                </a:spcBef>
              </a:pPr>
              <a:t>88</a:t>
            </a:fld>
            <a:endParaRPr lang="de-DE" altLang="de-DE" sz="1300"/>
          </a:p>
        </p:txBody>
      </p:sp>
      <p:sp>
        <p:nvSpPr>
          <p:cNvPr id="211971" name="Rectangle 2">
            <a:extLst>
              <a:ext uri="{FF2B5EF4-FFF2-40B4-BE49-F238E27FC236}">
                <a16:creationId xmlns:a16="http://schemas.microsoft.com/office/drawing/2014/main" id="{CDC61A3F-94C7-379C-20BA-CA0C7ED45704}"/>
              </a:ext>
            </a:extLst>
          </p:cNvPr>
          <p:cNvSpPr>
            <a:spLocks noGrp="1" noRot="1" noChangeAspect="1" noChangeArrowheads="1" noTextEdit="1"/>
          </p:cNvSpPr>
          <p:nvPr>
            <p:ph type="sldImg"/>
          </p:nvPr>
        </p:nvSpPr>
        <p:spPr>
          <a:xfrm>
            <a:off x="82550" y="744538"/>
            <a:ext cx="6618288" cy="3722687"/>
          </a:xfrm>
          <a:ln/>
        </p:spPr>
      </p:sp>
      <p:sp>
        <p:nvSpPr>
          <p:cNvPr id="211972" name="Rectangle 3">
            <a:extLst>
              <a:ext uri="{FF2B5EF4-FFF2-40B4-BE49-F238E27FC236}">
                <a16:creationId xmlns:a16="http://schemas.microsoft.com/office/drawing/2014/main" id="{9DDE8571-594F-7FBE-6A56-CB9DE01380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40279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4F0D6-976D-DF60-CEA9-5A6472F756DC}"/>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0A483676-A470-4BFD-15EB-EB219D5BEA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1DE6BD4-EF1D-4204-BB9D-A1DACF2C5CDB}" type="slidenum">
              <a:rPr lang="de-DE" altLang="de-DE" sz="1300"/>
              <a:pPr eaLnBrk="1" hangingPunct="1">
                <a:spcBef>
                  <a:spcPct val="0"/>
                </a:spcBef>
              </a:pPr>
              <a:t>89</a:t>
            </a:fld>
            <a:endParaRPr lang="de-DE" altLang="de-DE" sz="1300"/>
          </a:p>
        </p:txBody>
      </p:sp>
      <p:sp>
        <p:nvSpPr>
          <p:cNvPr id="212995" name="Rectangle 2">
            <a:extLst>
              <a:ext uri="{FF2B5EF4-FFF2-40B4-BE49-F238E27FC236}">
                <a16:creationId xmlns:a16="http://schemas.microsoft.com/office/drawing/2014/main" id="{6628DFDE-92BE-72CF-4B17-4660D7A07EF7}"/>
              </a:ext>
            </a:extLst>
          </p:cNvPr>
          <p:cNvSpPr>
            <a:spLocks noGrp="1" noRot="1" noChangeAspect="1" noChangeArrowheads="1" noTextEdit="1"/>
          </p:cNvSpPr>
          <p:nvPr>
            <p:ph type="sldImg"/>
          </p:nvPr>
        </p:nvSpPr>
        <p:spPr>
          <a:xfrm>
            <a:off x="82550" y="744538"/>
            <a:ext cx="6618288" cy="3722687"/>
          </a:xfrm>
          <a:ln/>
        </p:spPr>
      </p:sp>
      <p:sp>
        <p:nvSpPr>
          <p:cNvPr id="212996" name="Rectangle 3">
            <a:extLst>
              <a:ext uri="{FF2B5EF4-FFF2-40B4-BE49-F238E27FC236}">
                <a16:creationId xmlns:a16="http://schemas.microsoft.com/office/drawing/2014/main" id="{DD086696-9536-DDCA-CC7A-C5DADDEA9A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784589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9A030-71FB-FFED-804A-8BD678C3BAF8}"/>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C025C959-363C-B48D-57C2-859178D8E3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E8F9A63-7DC0-4E50-8480-A059EF6EB7A4}" type="slidenum">
              <a:rPr lang="de-DE" altLang="de-DE" sz="1300"/>
              <a:pPr eaLnBrk="1" hangingPunct="1">
                <a:spcBef>
                  <a:spcPct val="0"/>
                </a:spcBef>
              </a:pPr>
              <a:t>90</a:t>
            </a:fld>
            <a:endParaRPr lang="de-DE" altLang="de-DE" sz="1300"/>
          </a:p>
        </p:txBody>
      </p:sp>
      <p:sp>
        <p:nvSpPr>
          <p:cNvPr id="214019" name="Rectangle 2">
            <a:extLst>
              <a:ext uri="{FF2B5EF4-FFF2-40B4-BE49-F238E27FC236}">
                <a16:creationId xmlns:a16="http://schemas.microsoft.com/office/drawing/2014/main" id="{6A70B241-8CC8-F7ED-3F2A-1E32BA2E4FF5}"/>
              </a:ext>
            </a:extLst>
          </p:cNvPr>
          <p:cNvSpPr>
            <a:spLocks noGrp="1" noRot="1" noChangeAspect="1" noChangeArrowheads="1" noTextEdit="1"/>
          </p:cNvSpPr>
          <p:nvPr>
            <p:ph type="sldImg"/>
          </p:nvPr>
        </p:nvSpPr>
        <p:spPr>
          <a:xfrm>
            <a:off x="82550" y="744538"/>
            <a:ext cx="6618288" cy="3722687"/>
          </a:xfrm>
          <a:ln/>
        </p:spPr>
      </p:sp>
      <p:sp>
        <p:nvSpPr>
          <p:cNvPr id="214020" name="Rectangle 3">
            <a:extLst>
              <a:ext uri="{FF2B5EF4-FFF2-40B4-BE49-F238E27FC236}">
                <a16:creationId xmlns:a16="http://schemas.microsoft.com/office/drawing/2014/main" id="{A30713B1-723D-54C5-8A78-48A63FDDD1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94895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903AC-B28F-BE29-2613-12C5BF3987FD}"/>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B7E29E51-0190-1844-32E2-B75437E8F0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9E1D354-0125-4618-9D16-59F20259BAFC}" type="slidenum">
              <a:rPr lang="de-DE" altLang="de-DE" sz="1300"/>
              <a:pPr eaLnBrk="1" hangingPunct="1">
                <a:spcBef>
                  <a:spcPct val="0"/>
                </a:spcBef>
              </a:pPr>
              <a:t>91</a:t>
            </a:fld>
            <a:endParaRPr lang="de-DE" altLang="de-DE" sz="1300"/>
          </a:p>
        </p:txBody>
      </p:sp>
      <p:sp>
        <p:nvSpPr>
          <p:cNvPr id="215043" name="Rectangle 2">
            <a:extLst>
              <a:ext uri="{FF2B5EF4-FFF2-40B4-BE49-F238E27FC236}">
                <a16:creationId xmlns:a16="http://schemas.microsoft.com/office/drawing/2014/main" id="{24D2EBDE-C7BB-40BF-AA51-36DD81740A6F}"/>
              </a:ext>
            </a:extLst>
          </p:cNvPr>
          <p:cNvSpPr>
            <a:spLocks noGrp="1" noRot="1" noChangeAspect="1" noChangeArrowheads="1" noTextEdit="1"/>
          </p:cNvSpPr>
          <p:nvPr>
            <p:ph type="sldImg"/>
          </p:nvPr>
        </p:nvSpPr>
        <p:spPr>
          <a:xfrm>
            <a:off x="82550" y="744538"/>
            <a:ext cx="6618288" cy="3722687"/>
          </a:xfrm>
          <a:ln/>
        </p:spPr>
      </p:sp>
      <p:sp>
        <p:nvSpPr>
          <p:cNvPr id="215044" name="Rectangle 3">
            <a:extLst>
              <a:ext uri="{FF2B5EF4-FFF2-40B4-BE49-F238E27FC236}">
                <a16:creationId xmlns:a16="http://schemas.microsoft.com/office/drawing/2014/main" id="{411FEDD9-D8E2-639D-B7FB-2E060109F9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28003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903AC-B28F-BE29-2613-12C5BF3987FD}"/>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B7E29E51-0190-1844-32E2-B75437E8F0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9E1D354-0125-4618-9D16-59F20259BAFC}" type="slidenum">
              <a:rPr lang="de-DE" altLang="de-DE" sz="1300"/>
              <a:pPr eaLnBrk="1" hangingPunct="1">
                <a:spcBef>
                  <a:spcPct val="0"/>
                </a:spcBef>
              </a:pPr>
              <a:t>92</a:t>
            </a:fld>
            <a:endParaRPr lang="de-DE" altLang="de-DE" sz="1300"/>
          </a:p>
        </p:txBody>
      </p:sp>
      <p:sp>
        <p:nvSpPr>
          <p:cNvPr id="215043" name="Rectangle 2">
            <a:extLst>
              <a:ext uri="{FF2B5EF4-FFF2-40B4-BE49-F238E27FC236}">
                <a16:creationId xmlns:a16="http://schemas.microsoft.com/office/drawing/2014/main" id="{24D2EBDE-C7BB-40BF-AA51-36DD81740A6F}"/>
              </a:ext>
            </a:extLst>
          </p:cNvPr>
          <p:cNvSpPr>
            <a:spLocks noGrp="1" noRot="1" noChangeAspect="1" noChangeArrowheads="1" noTextEdit="1"/>
          </p:cNvSpPr>
          <p:nvPr>
            <p:ph type="sldImg"/>
          </p:nvPr>
        </p:nvSpPr>
        <p:spPr>
          <a:xfrm>
            <a:off x="82550" y="744538"/>
            <a:ext cx="6618288" cy="3722687"/>
          </a:xfrm>
          <a:ln/>
        </p:spPr>
      </p:sp>
      <p:sp>
        <p:nvSpPr>
          <p:cNvPr id="215044" name="Rectangle 3">
            <a:extLst>
              <a:ext uri="{FF2B5EF4-FFF2-40B4-BE49-F238E27FC236}">
                <a16:creationId xmlns:a16="http://schemas.microsoft.com/office/drawing/2014/main" id="{411FEDD9-D8E2-639D-B7FB-2E060109F9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28003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8239A5-0305-4814-BDEA-1869665C1340}" type="slidenum">
              <a:rPr lang="de-DE" altLang="de-DE" sz="1300"/>
              <a:pPr eaLnBrk="1" hangingPunct="1">
                <a:spcBef>
                  <a:spcPct val="0"/>
                </a:spcBef>
              </a:pPr>
              <a:t>94</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269509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D4A48AA-48A4-41B9-9F8B-33D040AE6D9A}" type="slidenum">
              <a:rPr lang="de-DE" altLang="de-DE" sz="1300"/>
              <a:pPr eaLnBrk="1" hangingPunct="1">
                <a:spcBef>
                  <a:spcPct val="0"/>
                </a:spcBef>
              </a:pPr>
              <a:t>95</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466902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6AB2189-2940-4CCC-AD1A-FE06ACFBE9B0}" type="slidenum">
              <a:rPr lang="de-DE" altLang="de-DE" sz="1300"/>
              <a:pPr eaLnBrk="1" hangingPunct="1">
                <a:spcBef>
                  <a:spcPct val="0"/>
                </a:spcBef>
              </a:pPr>
              <a:t>96</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708763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69B0CF4-C01B-4BAB-915A-25AC3A729D54}" type="slidenum">
              <a:rPr lang="de-DE" altLang="de-DE" sz="1300"/>
              <a:pPr eaLnBrk="1" hangingPunct="1">
                <a:spcBef>
                  <a:spcPct val="0"/>
                </a:spcBef>
              </a:pPr>
              <a:t>97</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69025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1AF69F1-838A-4680-80BB-0E4DC091D50C}" type="slidenum">
              <a:rPr lang="de-DE" altLang="de-DE" sz="1300"/>
              <a:pPr eaLnBrk="1" hangingPunct="1">
                <a:spcBef>
                  <a:spcPct val="0"/>
                </a:spcBef>
              </a:pPr>
              <a:t>98</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88175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4C1DE34-A147-4B80-9A6F-7A1D007CAA5A}" type="slidenum">
              <a:rPr lang="de-DE" altLang="de-DE" sz="1300"/>
              <a:pPr eaLnBrk="1" hangingPunct="1">
                <a:spcBef>
                  <a:spcPct val="0"/>
                </a:spcBef>
              </a:pPr>
              <a:t>99</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298195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277F07E-2B38-4485-9D24-F14E1AD2FCF4}" type="slidenum">
              <a:rPr lang="de-DE" altLang="de-DE" sz="1300"/>
              <a:pPr eaLnBrk="1" hangingPunct="1">
                <a:spcBef>
                  <a:spcPct val="0"/>
                </a:spcBef>
              </a:pPr>
              <a:t>100</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084877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B9B606-4CE7-4B42-9DA8-39B13CD7DF1B}" type="slidenum">
              <a:rPr lang="de-DE" altLang="de-DE" sz="1300"/>
              <a:pPr eaLnBrk="1" hangingPunct="1">
                <a:spcBef>
                  <a:spcPct val="0"/>
                </a:spcBef>
              </a:pPr>
              <a:t>101</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1509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B9B606-4CE7-4B42-9DA8-39B13CD7DF1B}" type="slidenum">
              <a:rPr lang="de-DE" altLang="de-DE" sz="1300"/>
              <a:pPr eaLnBrk="1" hangingPunct="1">
                <a:spcBef>
                  <a:spcPct val="0"/>
                </a:spcBef>
              </a:pPr>
              <a:t>102</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1509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CC49845-6FC5-4CE9-933C-5017A6AA9256}" type="slidenum">
              <a:rPr lang="de-DE" altLang="de-DE" sz="1300"/>
              <a:pPr eaLnBrk="1" hangingPunct="1">
                <a:spcBef>
                  <a:spcPct val="0"/>
                </a:spcBef>
              </a:pPr>
              <a:t>103</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578713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4667B89-42D7-467C-B797-749156F4550D}" type="slidenum">
              <a:rPr lang="de-DE" altLang="de-DE" sz="1300"/>
              <a:pPr eaLnBrk="1" hangingPunct="1">
                <a:spcBef>
                  <a:spcPct val="0"/>
                </a:spcBef>
              </a:pPr>
              <a:t>104</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183697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F5AB461-5805-49B5-8524-4DB88F2DFAD0}" type="slidenum">
              <a:rPr lang="de-DE" altLang="de-DE" sz="1300"/>
              <a:pPr eaLnBrk="1" hangingPunct="1">
                <a:spcBef>
                  <a:spcPct val="0"/>
                </a:spcBef>
              </a:pPr>
              <a:t>105</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284876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1CC3ABC-3470-4FA1-AB73-5F515880D3F3}" type="slidenum">
              <a:rPr lang="de-DE" altLang="de-DE" sz="1300"/>
              <a:pPr eaLnBrk="1" hangingPunct="1">
                <a:spcBef>
                  <a:spcPct val="0"/>
                </a:spcBef>
              </a:pPr>
              <a:t>106</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324356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E63895E-0AED-4E30-A890-39F425A7C935}" type="slidenum">
              <a:rPr lang="de-DE" altLang="de-DE" sz="1300"/>
              <a:pPr eaLnBrk="1" hangingPunct="1">
                <a:spcBef>
                  <a:spcPct val="0"/>
                </a:spcBef>
              </a:pPr>
              <a:t>107</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57704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D74E426-54D7-4FFB-AEAC-77ECE2E8B5A8}" type="slidenum">
              <a:rPr lang="de-DE" altLang="de-DE" sz="1300"/>
              <a:pPr eaLnBrk="1" hangingPunct="1">
                <a:spcBef>
                  <a:spcPct val="0"/>
                </a:spcBef>
              </a:pPr>
              <a:t>108</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615787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BDEAFB7-25D2-4AF4-B998-B0DB25D18DD8}" type="slidenum">
              <a:rPr lang="de-DE" altLang="de-DE" sz="1300"/>
              <a:pPr eaLnBrk="1" hangingPunct="1">
                <a:spcBef>
                  <a:spcPct val="0"/>
                </a:spcBef>
              </a:pPr>
              <a:t>109</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433057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B19858-17BA-4756-AF2D-856FE55FB5FD}" type="slidenum">
              <a:rPr lang="de-DE" altLang="de-DE" sz="1300"/>
              <a:pPr eaLnBrk="1" hangingPunct="1">
                <a:spcBef>
                  <a:spcPct val="0"/>
                </a:spcBef>
              </a:pPr>
              <a:t>110</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931008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0C407D-2C69-4051-AEC9-EBB7B427E2F3}" type="slidenum">
              <a:rPr lang="de-DE" altLang="de-DE" sz="1300"/>
              <a:pPr eaLnBrk="1" hangingPunct="1">
                <a:spcBef>
                  <a:spcPct val="0"/>
                </a:spcBef>
              </a:pPr>
              <a:t>111</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82203384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0C407D-2C69-4051-AEC9-EBB7B427E2F3}" type="slidenum">
              <a:rPr lang="de-DE" altLang="de-DE" sz="1300"/>
              <a:pPr eaLnBrk="1" hangingPunct="1">
                <a:spcBef>
                  <a:spcPct val="0"/>
                </a:spcBef>
              </a:pPr>
              <a:t>112</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82203384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C1FC3CF-CDF7-4890-8429-687DE7570B79}" type="slidenum">
              <a:rPr lang="de-DE" altLang="de-DE" sz="1300"/>
              <a:pPr eaLnBrk="1" hangingPunct="1">
                <a:spcBef>
                  <a:spcPct val="0"/>
                </a:spcBef>
              </a:pPr>
              <a:t>113</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432747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B6680EE-3F77-4C03-B5D5-333AD87954B0}" type="slidenum">
              <a:rPr lang="de-DE" altLang="de-DE" sz="1300"/>
              <a:pPr eaLnBrk="1" hangingPunct="1">
                <a:spcBef>
                  <a:spcPct val="0"/>
                </a:spcBef>
              </a:pPr>
              <a:t>114</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540776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1A8DC63-9620-4190-B273-856BFC0DF5F9}" type="slidenum">
              <a:rPr lang="de-DE" altLang="de-DE" sz="1300"/>
              <a:pPr eaLnBrk="1" hangingPunct="1">
                <a:spcBef>
                  <a:spcPct val="0"/>
                </a:spcBef>
              </a:pPr>
              <a:t>115</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076300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26A6DC4-3E29-4DB8-ADE4-522D0E90B947}" type="slidenum">
              <a:rPr lang="de-DE" altLang="de-DE" sz="1300"/>
              <a:pPr eaLnBrk="1" hangingPunct="1">
                <a:spcBef>
                  <a:spcPct val="0"/>
                </a:spcBef>
              </a:pPr>
              <a:t>116</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481920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97CAA3C-610E-4D89-869A-843C8903487A}" type="slidenum">
              <a:rPr lang="de-DE" altLang="de-DE" sz="1300"/>
              <a:pPr eaLnBrk="1" hangingPunct="1">
                <a:spcBef>
                  <a:spcPct val="0"/>
                </a:spcBef>
              </a:pPr>
              <a:t>117</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138767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A105791-36AF-4E48-B03A-FE91FA2E5645}" type="slidenum">
              <a:rPr lang="de-DE" altLang="de-DE" sz="1300"/>
              <a:pPr eaLnBrk="1" hangingPunct="1">
                <a:spcBef>
                  <a:spcPct val="0"/>
                </a:spcBef>
              </a:pPr>
              <a:t>118</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632691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22BBDB8-D1C5-45E7-92B1-5E38E2956C0A}" type="slidenum">
              <a:rPr lang="de-DE" altLang="de-DE" sz="1300"/>
              <a:pPr eaLnBrk="1" hangingPunct="1">
                <a:spcBef>
                  <a:spcPct val="0"/>
                </a:spcBef>
              </a:pPr>
              <a:t>119</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18999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344C7D8-E08D-4C64-A42D-B59B56BB8F61}" type="slidenum">
              <a:rPr lang="de-DE" altLang="de-DE" sz="1300"/>
              <a:pPr eaLnBrk="1" hangingPunct="1">
                <a:spcBef>
                  <a:spcPct val="0"/>
                </a:spcBef>
              </a:pPr>
              <a:t>120</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446893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6C12FF8-9F01-4A88-A686-D4BCDC54A574}" type="slidenum">
              <a:rPr lang="de-DE" altLang="de-DE" sz="1300"/>
              <a:pPr eaLnBrk="1" hangingPunct="1">
                <a:spcBef>
                  <a:spcPct val="0"/>
                </a:spcBef>
              </a:pPr>
              <a:t>121</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803539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6C12FF8-9F01-4A88-A686-D4BCDC54A574}" type="slidenum">
              <a:rPr lang="de-DE" altLang="de-DE" sz="1300"/>
              <a:pPr eaLnBrk="1" hangingPunct="1">
                <a:spcBef>
                  <a:spcPct val="0"/>
                </a:spcBef>
              </a:pPr>
              <a:t>122</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803539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F0602-0786-4187-B259-0B2159840DF9}" type="slidenum">
              <a:rPr lang="de-DE" altLang="de-DE" sz="1300"/>
              <a:pPr eaLnBrk="1" hangingPunct="1">
                <a:spcBef>
                  <a:spcPct val="0"/>
                </a:spcBef>
              </a:pPr>
              <a:t>123</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316739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1A37A63-969D-409C-82EE-684222C183CA}" type="slidenum">
              <a:rPr lang="de-DE" altLang="de-DE" sz="1300"/>
              <a:pPr eaLnBrk="1" hangingPunct="1">
                <a:spcBef>
                  <a:spcPct val="0"/>
                </a:spcBef>
              </a:pPr>
              <a:t>124</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56456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2B3C89C-0D94-4D06-B2AD-53A419115EB5}" type="slidenum">
              <a:rPr lang="de-DE" altLang="de-DE" sz="1300"/>
              <a:pPr eaLnBrk="1" hangingPunct="1">
                <a:spcBef>
                  <a:spcPct val="0"/>
                </a:spcBef>
              </a:pPr>
              <a:t>125</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078524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080589D-F2FC-4A97-BF58-24BF264E1E32}" type="slidenum">
              <a:rPr lang="de-DE" altLang="de-DE" sz="1300"/>
              <a:pPr eaLnBrk="1" hangingPunct="1">
                <a:spcBef>
                  <a:spcPct val="0"/>
                </a:spcBef>
              </a:pPr>
              <a:t>126</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347726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CD3F71-D87D-4BC2-9F9F-A3DB04795017}" type="slidenum">
              <a:rPr lang="de-DE" altLang="de-DE" sz="1300"/>
              <a:pPr eaLnBrk="1" hangingPunct="1">
                <a:spcBef>
                  <a:spcPct val="0"/>
                </a:spcBef>
              </a:pPr>
              <a:t>127</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807994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D0EFDBE-60B0-4F88-AB2D-75EB9C607080}" type="slidenum">
              <a:rPr lang="de-DE" altLang="de-DE" sz="1300"/>
              <a:pPr eaLnBrk="1" hangingPunct="1">
                <a:spcBef>
                  <a:spcPct val="0"/>
                </a:spcBef>
              </a:pPr>
              <a:t>128</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475500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F33615-C684-4B91-AF32-B02B86432F22}" type="slidenum">
              <a:rPr lang="de-DE" altLang="de-DE" sz="1300"/>
              <a:pPr eaLnBrk="1" hangingPunct="1">
                <a:spcBef>
                  <a:spcPct val="0"/>
                </a:spcBef>
              </a:pPr>
              <a:t>129</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616018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B9EDF5B-60A7-4612-813F-E36C5686AAA6}" type="slidenum">
              <a:rPr lang="de-DE" altLang="de-DE" sz="1300"/>
              <a:pPr eaLnBrk="1" hangingPunct="1">
                <a:spcBef>
                  <a:spcPct val="0"/>
                </a:spcBef>
              </a:pPr>
              <a:t>130</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433889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B0AE54E-BDAB-4ADC-A7F2-C4BEB36592DD}" type="slidenum">
              <a:rPr lang="de-DE" altLang="de-DE" sz="1300"/>
              <a:pPr eaLnBrk="1" hangingPunct="1">
                <a:spcBef>
                  <a:spcPct val="0"/>
                </a:spcBef>
              </a:pPr>
              <a:t>131</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824520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B0AE54E-BDAB-4ADC-A7F2-C4BEB36592DD}" type="slidenum">
              <a:rPr lang="de-DE" altLang="de-DE" sz="1300"/>
              <a:pPr eaLnBrk="1" hangingPunct="1">
                <a:spcBef>
                  <a:spcPct val="0"/>
                </a:spcBef>
              </a:pPr>
              <a:t>132</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824520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929B4CE-F43F-4FAE-B3BC-59F71648159A}" type="slidenum">
              <a:rPr lang="de-DE" altLang="de-DE" sz="1300"/>
              <a:pPr eaLnBrk="1" hangingPunct="1">
                <a:spcBef>
                  <a:spcPct val="0"/>
                </a:spcBef>
              </a:pPr>
              <a:t>133</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353922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F61CC81-B170-42EF-BF37-7A54189F8EA1}" type="slidenum">
              <a:rPr lang="de-DE" altLang="de-DE" sz="1300"/>
              <a:pPr eaLnBrk="1" hangingPunct="1">
                <a:spcBef>
                  <a:spcPct val="0"/>
                </a:spcBef>
              </a:pPr>
              <a:t>134</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87455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7872B9-DABE-4094-AFDF-1415E6202C8D}" type="slidenum">
              <a:rPr lang="de-DE" altLang="de-DE" sz="1300"/>
              <a:pPr eaLnBrk="1" hangingPunct="1">
                <a:spcBef>
                  <a:spcPct val="0"/>
                </a:spcBef>
              </a:pPr>
              <a:t>135</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339972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21704ED-E456-4CD4-84A8-8ED8A2D709E4}" type="slidenum">
              <a:rPr lang="de-DE" altLang="de-DE" sz="1300"/>
              <a:pPr eaLnBrk="1" hangingPunct="1">
                <a:spcBef>
                  <a:spcPct val="0"/>
                </a:spcBef>
              </a:pPr>
              <a:t>136</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875024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0576E8F-5FA9-43D5-A24D-B837B4CFCF56}" type="slidenum">
              <a:rPr lang="de-DE" altLang="de-DE" sz="1300"/>
              <a:pPr eaLnBrk="1" hangingPunct="1">
                <a:spcBef>
                  <a:spcPct val="0"/>
                </a:spcBef>
              </a:pPr>
              <a:t>137</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567187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11D1ED7-3FAB-4F81-9E8A-B4E4FDA7ED5A}" type="slidenum">
              <a:rPr lang="de-DE" altLang="de-DE" sz="1300"/>
              <a:pPr eaLnBrk="1" hangingPunct="1">
                <a:spcBef>
                  <a:spcPct val="0"/>
                </a:spcBef>
              </a:pPr>
              <a:t>138</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1307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9719700-9C50-45EE-A299-9474A5BBFA83}" type="slidenum">
              <a:rPr lang="de-DE" altLang="de-DE" sz="1300"/>
              <a:pPr eaLnBrk="1" hangingPunct="1">
                <a:spcBef>
                  <a:spcPct val="0"/>
                </a:spcBef>
              </a:pPr>
              <a:t>139</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108781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E265CB3-D7C6-4900-A539-9A511AC7AB7A}" type="slidenum">
              <a:rPr lang="de-DE" altLang="de-DE" sz="1300"/>
              <a:pPr eaLnBrk="1" hangingPunct="1">
                <a:spcBef>
                  <a:spcPct val="0"/>
                </a:spcBef>
              </a:pPr>
              <a:t>140</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168472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D480A8A-31C0-442E-A871-F23B522EBDE8}" type="slidenum">
              <a:rPr lang="de-DE" altLang="de-DE" sz="1300"/>
              <a:pPr eaLnBrk="1" hangingPunct="1">
                <a:spcBef>
                  <a:spcPct val="0"/>
                </a:spcBef>
              </a:pPr>
              <a:t>141</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261287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D480A8A-31C0-442E-A871-F23B522EBDE8}" type="slidenum">
              <a:rPr lang="de-DE" altLang="de-DE" sz="1300"/>
              <a:pPr eaLnBrk="1" hangingPunct="1">
                <a:spcBef>
                  <a:spcPct val="0"/>
                </a:spcBef>
              </a:pPr>
              <a:t>142</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261287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40250F1-9A87-4D47-BC60-A597FD7FACDE}" type="slidenum">
              <a:rPr lang="de-DE" altLang="de-DE" sz="1300"/>
              <a:pPr eaLnBrk="1" hangingPunct="1">
                <a:spcBef>
                  <a:spcPct val="0"/>
                </a:spcBef>
              </a:pPr>
              <a:t>143</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549018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6C705D4-60DB-441D-8F1B-2CAF91CCE7B8}" type="slidenum">
              <a:rPr lang="de-DE" altLang="de-DE" sz="1300"/>
              <a:pPr eaLnBrk="1" hangingPunct="1">
                <a:spcBef>
                  <a:spcPct val="0"/>
                </a:spcBef>
              </a:pPr>
              <a:t>144</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80644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0CCC4BF-AD71-4B12-8AA7-FCC3BF822312}" type="slidenum">
              <a:rPr lang="de-DE" altLang="de-DE" sz="1300"/>
              <a:pPr eaLnBrk="1" hangingPunct="1">
                <a:spcBef>
                  <a:spcPct val="0"/>
                </a:spcBef>
              </a:pPr>
              <a:t>145</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143116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C458801-50F4-406E-AEF1-CED16FDD1EB5}" type="slidenum">
              <a:rPr lang="de-DE" altLang="de-DE" sz="1300"/>
              <a:pPr eaLnBrk="1" hangingPunct="1">
                <a:spcBef>
                  <a:spcPct val="0"/>
                </a:spcBef>
              </a:pPr>
              <a:t>146</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63367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C162D11-9FAC-4E4A-A196-C33E96D8C99F}" type="slidenum">
              <a:rPr lang="de-DE" altLang="de-DE" sz="1300"/>
              <a:pPr eaLnBrk="1" hangingPunct="1">
                <a:spcBef>
                  <a:spcPct val="0"/>
                </a:spcBef>
              </a:pPr>
              <a:t>147</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03467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2BFACA-7F8B-4F32-8888-DD24AE421035}" type="slidenum">
              <a:rPr lang="de-DE" altLang="de-DE" sz="1300"/>
              <a:pPr eaLnBrk="1" hangingPunct="1">
                <a:spcBef>
                  <a:spcPct val="0"/>
                </a:spcBef>
              </a:pPr>
              <a:t>148</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97800498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2BFACA-7F8B-4F32-8888-DD24AE421035}" type="slidenum">
              <a:rPr lang="de-DE" altLang="de-DE" sz="1300"/>
              <a:pPr eaLnBrk="1" hangingPunct="1">
                <a:spcBef>
                  <a:spcPct val="0"/>
                </a:spcBef>
              </a:pPr>
              <a:t>149</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97800498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9369278-5829-4E58-B907-0AA381106BB7}" type="slidenum">
              <a:rPr lang="de-DE" altLang="de-DE" sz="1300"/>
              <a:pPr eaLnBrk="1" hangingPunct="1">
                <a:spcBef>
                  <a:spcPct val="0"/>
                </a:spcBef>
              </a:pPr>
              <a:t>150</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696318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255027A-1F5D-4264-947F-ED9137452ECD}" type="slidenum">
              <a:rPr lang="de-DE" altLang="de-DE" sz="1300"/>
              <a:pPr eaLnBrk="1" hangingPunct="1">
                <a:spcBef>
                  <a:spcPct val="0"/>
                </a:spcBef>
              </a:pPr>
              <a:t>151</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936560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7DA3008-E667-456C-8EDA-4F20EFABBEA8}" type="slidenum">
              <a:rPr lang="de-DE" altLang="de-DE" sz="1300"/>
              <a:pPr eaLnBrk="1" hangingPunct="1">
                <a:spcBef>
                  <a:spcPct val="0"/>
                </a:spcBef>
              </a:pPr>
              <a:t>152</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061363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D105393-2E76-4868-8835-F5D700C13AFE}" type="slidenum">
              <a:rPr lang="de-DE" altLang="de-DE" sz="1300"/>
              <a:pPr eaLnBrk="1" hangingPunct="1">
                <a:spcBef>
                  <a:spcPct val="0"/>
                </a:spcBef>
              </a:pPr>
              <a:t>153</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17552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35E6F1-907B-4332-A5FC-0624111A1C65}" type="slidenum">
              <a:rPr lang="de-DE" altLang="de-DE" sz="1300"/>
              <a:pPr eaLnBrk="1" hangingPunct="1">
                <a:spcBef>
                  <a:spcPct val="0"/>
                </a:spcBef>
              </a:pPr>
              <a:t>154</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432693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6886AB0-B288-41E8-837F-3ADA87ACAEAA}" type="slidenum">
              <a:rPr lang="de-DE" altLang="de-DE" sz="1300"/>
              <a:pPr eaLnBrk="1" hangingPunct="1">
                <a:spcBef>
                  <a:spcPct val="0"/>
                </a:spcBef>
              </a:pPr>
              <a:t>155</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759733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514C6CC-28F0-4C03-83EF-0DDCB68863B8}" type="slidenum">
              <a:rPr lang="de-DE" altLang="de-DE" sz="1300"/>
              <a:pPr eaLnBrk="1" hangingPunct="1">
                <a:spcBef>
                  <a:spcPct val="0"/>
                </a:spcBef>
              </a:pPr>
              <a:t>156</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620257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842F59C-3A63-472C-95FF-AC04B078910D}" type="slidenum">
              <a:rPr lang="de-DE" altLang="de-DE" sz="1300"/>
              <a:pPr eaLnBrk="1" hangingPunct="1">
                <a:spcBef>
                  <a:spcPct val="0"/>
                </a:spcBef>
              </a:pPr>
              <a:t>157</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515736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9776D4-FC86-4E17-84E2-2CC1478897B2}" type="slidenum">
              <a:rPr lang="de-DE" altLang="de-DE" sz="1300"/>
              <a:pPr eaLnBrk="1" hangingPunct="1">
                <a:spcBef>
                  <a:spcPct val="0"/>
                </a:spcBef>
              </a:pPr>
              <a:t>158</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669796"/>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057BA72-D28B-450D-BC6F-F1A20BB755FC}" type="slidenum">
              <a:rPr lang="de-DE" altLang="de-DE" sz="1300"/>
              <a:pPr eaLnBrk="1" hangingPunct="1">
                <a:spcBef>
                  <a:spcPct val="0"/>
                </a:spcBef>
              </a:pPr>
              <a:t>159</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936580"/>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CE56227-1F9B-470A-988B-F6757F7A8457}" type="slidenum">
              <a:rPr lang="de-DE" altLang="de-DE" sz="1300"/>
              <a:pPr eaLnBrk="1" hangingPunct="1">
                <a:spcBef>
                  <a:spcPct val="0"/>
                </a:spcBef>
              </a:pPr>
              <a:t>160</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6607546"/>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73EF1CA-A112-4A17-A89E-8F4C6C20F560}" type="slidenum">
              <a:rPr lang="de-DE" altLang="de-DE" sz="1300"/>
              <a:pPr eaLnBrk="1" hangingPunct="1">
                <a:spcBef>
                  <a:spcPct val="0"/>
                </a:spcBef>
              </a:pPr>
              <a:t>161</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2235173"/>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81BCC94-4F91-4E8B-81D9-D6544A23AB77}" type="slidenum">
              <a:rPr lang="de-DE" altLang="de-DE" sz="1300"/>
              <a:pPr eaLnBrk="1" hangingPunct="1">
                <a:spcBef>
                  <a:spcPct val="0"/>
                </a:spcBef>
              </a:pPr>
              <a:t>162</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365459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7901DFC-5FBD-40A2-9F76-3663A7CE8AE8}" type="slidenum">
              <a:rPr lang="de-DE" altLang="de-DE" sz="1300"/>
              <a:pPr eaLnBrk="1" hangingPunct="1">
                <a:spcBef>
                  <a:spcPct val="0"/>
                </a:spcBef>
              </a:pPr>
              <a:t>163</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5055316"/>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487CBC-E66B-49D5-AC75-90849D2F01E6}" type="slidenum">
              <a:rPr lang="de-DE" altLang="de-DE" sz="1300"/>
              <a:pPr eaLnBrk="1" hangingPunct="1">
                <a:spcBef>
                  <a:spcPct val="0"/>
                </a:spcBef>
              </a:pPr>
              <a:t>164</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3983485"/>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487CBC-E66B-49D5-AC75-90849D2F01E6}" type="slidenum">
              <a:rPr lang="de-DE" altLang="de-DE" sz="1300"/>
              <a:pPr eaLnBrk="1" hangingPunct="1">
                <a:spcBef>
                  <a:spcPct val="0"/>
                </a:spcBef>
              </a:pPr>
              <a:t>165</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3983485"/>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487CBC-E66B-49D5-AC75-90849D2F01E6}" type="slidenum">
              <a:rPr lang="de-DE" altLang="de-DE" sz="1300"/>
              <a:pPr eaLnBrk="1" hangingPunct="1">
                <a:spcBef>
                  <a:spcPct val="0"/>
                </a:spcBef>
              </a:pPr>
              <a:t>166</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3983485"/>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487CBC-E66B-49D5-AC75-90849D2F01E6}" type="slidenum">
              <a:rPr lang="de-DE" altLang="de-DE" sz="1300"/>
              <a:pPr eaLnBrk="1" hangingPunct="1">
                <a:spcBef>
                  <a:spcPct val="0"/>
                </a:spcBef>
              </a:pPr>
              <a:t>167</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3983485"/>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487CBC-E66B-49D5-AC75-90849D2F01E6}" type="slidenum">
              <a:rPr lang="de-DE" altLang="de-DE" sz="1300"/>
              <a:pPr eaLnBrk="1" hangingPunct="1">
                <a:spcBef>
                  <a:spcPct val="0"/>
                </a:spcBef>
              </a:pPr>
              <a:t>168</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3983485"/>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41A0A7-AEA5-4B8E-BF8E-41A6BEEDF4CB}" type="slidenum">
              <a:rPr lang="de-DE" altLang="de-DE" sz="1300"/>
              <a:pPr eaLnBrk="1" hangingPunct="1">
                <a:spcBef>
                  <a:spcPct val="0"/>
                </a:spcBef>
              </a:pPr>
              <a:t>169</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381020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41A0A7-AEA5-4B8E-BF8E-41A6BEEDF4CB}" type="slidenum">
              <a:rPr lang="de-DE" altLang="de-DE" sz="1300"/>
              <a:pPr eaLnBrk="1" hangingPunct="1">
                <a:spcBef>
                  <a:spcPct val="0"/>
                </a:spcBef>
              </a:pPr>
              <a:t>170</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381020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41A0A7-AEA5-4B8E-BF8E-41A6BEEDF4CB}" type="slidenum">
              <a:rPr lang="de-DE" altLang="de-DE" sz="1300"/>
              <a:pPr eaLnBrk="1" hangingPunct="1">
                <a:spcBef>
                  <a:spcPct val="0"/>
                </a:spcBef>
              </a:pPr>
              <a:t>171</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381020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3AC257B-E6A2-4FEF-8AD6-97F3304D933E}" type="slidenum">
              <a:rPr lang="de-DE" altLang="de-DE" sz="1300"/>
              <a:pPr eaLnBrk="1" hangingPunct="1">
                <a:spcBef>
                  <a:spcPct val="0"/>
                </a:spcBef>
              </a:pPr>
              <a:t>173</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169606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4C6A51F-3C98-4FD3-BBF6-E0D207A3F95F}" type="slidenum">
              <a:rPr lang="de-DE" altLang="de-DE" sz="1300"/>
              <a:pPr algn="r" eaLnBrk="1" hangingPunct="1">
                <a:spcBef>
                  <a:spcPct val="0"/>
                </a:spcBef>
              </a:pPr>
              <a:t>174</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3320173"/>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BFB1E03-02AB-4B79-BC04-E1371538E339}" type="slidenum">
              <a:rPr lang="de-DE" altLang="de-DE" sz="1300"/>
              <a:pPr algn="r" eaLnBrk="1" hangingPunct="1">
                <a:spcBef>
                  <a:spcPct val="0"/>
                </a:spcBef>
              </a:pPr>
              <a:t>175</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277993"/>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5CBC680-0082-467E-92EE-EAF87B6AA658}" type="slidenum">
              <a:rPr lang="de-DE" altLang="de-DE" sz="1300"/>
              <a:pPr algn="r" eaLnBrk="1" hangingPunct="1">
                <a:spcBef>
                  <a:spcPct val="0"/>
                </a:spcBef>
              </a:pPr>
              <a:t>176</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643706"/>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5CBC680-0082-467E-92EE-EAF87B6AA658}" type="slidenum">
              <a:rPr lang="de-DE" altLang="de-DE" sz="1300"/>
              <a:pPr algn="r" eaLnBrk="1" hangingPunct="1">
                <a:spcBef>
                  <a:spcPct val="0"/>
                </a:spcBef>
              </a:pPr>
              <a:t>177</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643706"/>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4488A7-7473-4B98-B96D-86A174D27024}" type="slidenum">
              <a:rPr lang="de-DE" altLang="de-DE" sz="1300"/>
              <a:pPr algn="r" eaLnBrk="1" hangingPunct="1">
                <a:spcBef>
                  <a:spcPct val="0"/>
                </a:spcBef>
              </a:pPr>
              <a:t>178</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005085"/>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4488A7-7473-4B98-B96D-86A174D27024}" type="slidenum">
              <a:rPr lang="de-DE" altLang="de-DE" sz="1300"/>
              <a:pPr algn="r" eaLnBrk="1" hangingPunct="1">
                <a:spcBef>
                  <a:spcPct val="0"/>
                </a:spcBef>
              </a:pPr>
              <a:t>179</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005085"/>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4178A44-78F6-432C-B40B-E08919C1ECD4}" type="slidenum">
              <a:rPr lang="de-DE" altLang="de-DE" sz="1300"/>
              <a:pPr eaLnBrk="1" hangingPunct="1">
                <a:spcBef>
                  <a:spcPct val="0"/>
                </a:spcBef>
              </a:pPr>
              <a:t>180</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4041612"/>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1D661D-DD64-4FD1-9CD4-B3AB1549AD94}" type="slidenum">
              <a:rPr lang="de-DE" altLang="de-DE" smtClean="0"/>
              <a:pPr/>
              <a:t>181</a:t>
            </a:fld>
            <a:endParaRPr lang="de-DE" altLang="de-DE"/>
          </a:p>
        </p:txBody>
      </p:sp>
    </p:spTree>
    <p:extLst>
      <p:ext uri="{BB962C8B-B14F-4D97-AF65-F5344CB8AC3E}">
        <p14:creationId xmlns:p14="http://schemas.microsoft.com/office/powerpoint/2010/main" val="24377057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1D661D-DD64-4FD1-9CD4-B3AB1549AD94}" type="slidenum">
              <a:rPr lang="de-DE" altLang="de-DE" smtClean="0"/>
              <a:pPr/>
              <a:t>182</a:t>
            </a:fld>
            <a:endParaRPr lang="de-DE" altLang="de-DE"/>
          </a:p>
        </p:txBody>
      </p:sp>
    </p:spTree>
    <p:extLst>
      <p:ext uri="{BB962C8B-B14F-4D97-AF65-F5344CB8AC3E}">
        <p14:creationId xmlns:p14="http://schemas.microsoft.com/office/powerpoint/2010/main" val="888802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4" name="Slide Number Placeholder 3"/>
          <p:cNvSpPr>
            <a:spLocks noGrp="1"/>
          </p:cNvSpPr>
          <p:nvPr>
            <p:ph type="sldNum" sz="quarter" idx="12"/>
          </p:nvPr>
        </p:nvSpPr>
        <p:spPr bwMode="gray"/>
        <p:txBody>
          <a:bodyPr/>
          <a:lstStyle>
            <a:lvl1pPr>
              <a:defRPr b="0"/>
            </a:lvl1pPr>
          </a:lstStyle>
          <a:p>
            <a:fld id="{4E3CF72D-1633-4781-A836-90C6F69E1CA4}"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2 – Melompat ke Kesimpulan I</a:t>
            </a:r>
          </a:p>
        </p:txBody>
      </p:sp>
      <p:sp>
        <p:nvSpPr>
          <p:cNvPr id="6" name="Slide Number Placeholder 5"/>
          <p:cNvSpPr>
            <a:spLocks noGrp="1"/>
          </p:cNvSpPr>
          <p:nvPr>
            <p:ph type="sldNum" sz="quarter" idx="12"/>
          </p:nvPr>
        </p:nvSpPr>
        <p:spPr bwMode="gray"/>
        <p:txBody>
          <a:bodyPr>
            <a:noAutofit/>
          </a:bodyPr>
          <a:lstStyle>
            <a:lvl1pPr>
              <a:defRPr b="0"/>
            </a:lvl1pPr>
          </a:lstStyle>
          <a:p>
            <a:fld id="{49AA4208-32AE-40E6-917E-916D94ED136A}"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7" name="Slide Number Placeholder 6"/>
          <p:cNvSpPr>
            <a:spLocks noGrp="1"/>
          </p:cNvSpPr>
          <p:nvPr>
            <p:ph type="sldNum" sz="quarter" idx="12"/>
          </p:nvPr>
        </p:nvSpPr>
        <p:spPr bwMode="gray"/>
        <p:txBody>
          <a:bodyPr/>
          <a:lstStyle>
            <a:lvl1pPr>
              <a:defRPr b="0"/>
            </a:lvl1pPr>
          </a:lstStyle>
          <a:p>
            <a:fld id="{20C5F1D0-D670-407B-90AD-AF44EA7BC028}"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7" name="Slide Number Placeholder 6"/>
          <p:cNvSpPr>
            <a:spLocks noGrp="1"/>
          </p:cNvSpPr>
          <p:nvPr>
            <p:ph type="sldNum" sz="quarter" idx="12"/>
          </p:nvPr>
        </p:nvSpPr>
        <p:spPr bwMode="gray"/>
        <p:txBody>
          <a:bodyPr/>
          <a:lstStyle>
            <a:lvl1pPr>
              <a:defRPr b="0"/>
            </a:lvl1pPr>
          </a:lstStyle>
          <a:p>
            <a:fld id="{4E3CF72D-1633-4781-A836-90C6F69E1CA4}"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7" name="Slide Number Placeholder 6"/>
          <p:cNvSpPr>
            <a:spLocks noGrp="1"/>
          </p:cNvSpPr>
          <p:nvPr>
            <p:ph type="sldNum" sz="quarter" idx="12"/>
          </p:nvPr>
        </p:nvSpPr>
        <p:spPr bwMode="gray"/>
        <p:txBody>
          <a:bodyPr/>
          <a:lstStyle>
            <a:lvl1pPr>
              <a:defRPr b="0"/>
            </a:lvl1pPr>
          </a:lstStyle>
          <a:p>
            <a:fld id="{4E3CF72D-1633-4781-A836-90C6F69E1CA4}"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5" name="Slide Number Placeholder 4"/>
          <p:cNvSpPr>
            <a:spLocks noGrp="1"/>
          </p:cNvSpPr>
          <p:nvPr>
            <p:ph type="sldNum" sz="quarter" idx="12"/>
          </p:nvPr>
        </p:nvSpPr>
        <p:spPr bwMode="gray"/>
        <p:txBody>
          <a:bodyPr/>
          <a:lstStyle>
            <a:lvl1pPr>
              <a:defRPr b="0"/>
            </a:lvl1pPr>
          </a:lstStyle>
          <a:p>
            <a:fld id="{9FC28C30-3A88-4466-A2DA-9CC3940C24E5}"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4" name="Slide Number Placeholder 3"/>
          <p:cNvSpPr>
            <a:spLocks noGrp="1"/>
          </p:cNvSpPr>
          <p:nvPr>
            <p:ph type="sldNum" sz="quarter" idx="12"/>
          </p:nvPr>
        </p:nvSpPr>
        <p:spPr bwMode="gray"/>
        <p:txBody>
          <a:bodyPr/>
          <a:lstStyle>
            <a:lvl1pPr>
              <a:defRPr b="0"/>
            </a:lvl1pPr>
          </a:lstStyle>
          <a:p>
            <a:fld id="{AE32ACE1-B163-4239-B1B8-98D5AFFF94F8}"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29014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3620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333774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208228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1611227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6527533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8196283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1689192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391107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214584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6961984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4179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2 – Melompat ke Kesimpulan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E3CF72D-1633-4781-A836-90C6F69E1CA4}"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43683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1.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Calibri Light"/>
              </a:rPr>
              <a:t>MCT 2 A </a:t>
            </a:r>
            <a:r>
              <a:rPr lang="en-US" altLang="ja-JP" dirty="0">
                <a:latin typeface="Calibri Light"/>
              </a:rPr>
              <a:t>– </a:t>
            </a:r>
            <a:r>
              <a:rPr lang="en-US" altLang="ko-KR" dirty="0" err="1"/>
              <a:t>Melompat</a:t>
            </a:r>
            <a:r>
              <a:rPr lang="en-US" altLang="ko-KR" dirty="0"/>
              <a:t> </a:t>
            </a:r>
            <a:r>
              <a:rPr lang="en-US" altLang="ko-KR" dirty="0" err="1"/>
              <a:t>ke</a:t>
            </a:r>
            <a:r>
              <a:rPr lang="en-US" altLang="ko-KR" dirty="0"/>
              <a:t> </a:t>
            </a:r>
            <a:r>
              <a:rPr lang="en-US" altLang="ko-KR" dirty="0" err="1"/>
              <a:t>Kesimpulan</a:t>
            </a:r>
            <a:r>
              <a:rPr lang="en-U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10544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penilaian</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di </a:t>
            </a:r>
            <a:r>
              <a:rPr lang="en-US" altLang="de-DE" sz="2400" dirty="0" err="1">
                <a:solidFill>
                  <a:srgbClr val="333333"/>
                </a:solidFill>
              </a:rPr>
              <a:t>lingkungan</a:t>
            </a:r>
            <a:r>
              <a:rPr lang="en-US" altLang="de-DE" sz="2400" dirty="0">
                <a:solidFill>
                  <a:srgbClr val="333333"/>
                </a:solidFill>
              </a:rPr>
              <a:t> </a:t>
            </a:r>
            <a:r>
              <a:rPr lang="en-US" altLang="de-DE" sz="2400" dirty="0" err="1">
                <a:solidFill>
                  <a:srgbClr val="333333"/>
                </a:solidFill>
              </a:rPr>
              <a:t>sekitar</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penilaian</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di </a:t>
            </a:r>
            <a:r>
              <a:rPr lang="en-US" altLang="de-DE" sz="2400" dirty="0" err="1">
                <a:solidFill>
                  <a:srgbClr val="333333"/>
                </a:solidFill>
              </a:rPr>
              <a:t>lingkungan</a:t>
            </a:r>
            <a:r>
              <a:rPr lang="en-US" altLang="de-DE" sz="2400" dirty="0">
                <a:solidFill>
                  <a:srgbClr val="333333"/>
                </a:solidFill>
              </a:rPr>
              <a:t> </a:t>
            </a:r>
            <a:r>
              <a:rPr lang="en-US" altLang="de-DE" sz="2400" dirty="0" err="1">
                <a:solidFill>
                  <a:srgbClr val="333333"/>
                </a:solidFill>
              </a:rPr>
              <a:t>sekitar</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Kadang-kadang</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 </a:t>
            </a:r>
            <a:r>
              <a:rPr lang="en-US" altLang="de-DE" sz="2400" dirty="0" err="1">
                <a:solidFill>
                  <a:srgbClr val="333333"/>
                </a:solidFill>
              </a:rPr>
              <a:t>langsung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berdasar</a:t>
            </a:r>
            <a:r>
              <a:rPr lang="en-US" altLang="de-DE" sz="2400" dirty="0">
                <a:solidFill>
                  <a:srgbClr val="333333"/>
                </a:solidFill>
              </a:rPr>
              <a:t> 100% </a:t>
            </a:r>
            <a:r>
              <a:rPr lang="en-US" altLang="de-DE" sz="2400" err="1">
                <a:solidFill>
                  <a:srgbClr val="333333"/>
                </a:solidFill>
              </a:rPr>
              <a:t>bukti</a:t>
            </a:r>
            <a:r>
              <a:rPr lang="de-DE" altLang="de-DE" sz="240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2751081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penilaian</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di </a:t>
            </a:r>
            <a:r>
              <a:rPr lang="en-US" altLang="de-DE" sz="2400" dirty="0" err="1">
                <a:solidFill>
                  <a:srgbClr val="333333"/>
                </a:solidFill>
              </a:rPr>
              <a:t>lingkungan</a:t>
            </a:r>
            <a:r>
              <a:rPr lang="en-US" altLang="de-DE" sz="2400" dirty="0">
                <a:solidFill>
                  <a:srgbClr val="333333"/>
                </a:solidFill>
              </a:rPr>
              <a:t> </a:t>
            </a:r>
            <a:r>
              <a:rPr lang="en-US" altLang="de-DE" sz="2400" dirty="0" err="1">
                <a:solidFill>
                  <a:srgbClr val="333333"/>
                </a:solidFill>
              </a:rPr>
              <a:t>sekitar</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Kadang-kadang</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 </a:t>
            </a:r>
            <a:r>
              <a:rPr lang="en-US" altLang="de-DE" sz="2400" dirty="0" err="1">
                <a:solidFill>
                  <a:srgbClr val="333333"/>
                </a:solidFill>
              </a:rPr>
              <a:t>langsung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berdasar</a:t>
            </a:r>
            <a:r>
              <a:rPr lang="en-US" altLang="de-DE" sz="2400" dirty="0">
                <a:solidFill>
                  <a:srgbClr val="333333"/>
                </a:solidFill>
              </a:rPr>
              <a:t> 100% </a:t>
            </a:r>
            <a:r>
              <a:rPr lang="en-US" altLang="de-DE" sz="2400" dirty="0" err="1">
                <a:solidFill>
                  <a:srgbClr val="333333"/>
                </a:solidFill>
              </a:rPr>
              <a:t>bukti</a:t>
            </a:r>
            <a:r>
              <a:rPr lang="de-DE"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sebaiknya</a:t>
            </a:r>
            <a:r>
              <a:rPr lang="en-US" altLang="de-DE" sz="2400" dirty="0">
                <a:solidFill>
                  <a:srgbClr val="333333"/>
                </a:solidFill>
              </a:rPr>
              <a:t> </a:t>
            </a:r>
            <a:r>
              <a:rPr lang="en-US" altLang="de-DE" sz="2400" dirty="0" err="1">
                <a:solidFill>
                  <a:srgbClr val="333333"/>
                </a:solidFill>
              </a:rPr>
              <a:t>dapat</a:t>
            </a:r>
            <a:r>
              <a:rPr lang="en-US" altLang="de-DE" sz="2400" dirty="0">
                <a:solidFill>
                  <a:srgbClr val="333333"/>
                </a:solidFill>
              </a:rPr>
              <a:t> </a:t>
            </a:r>
            <a:r>
              <a:rPr lang="en-US" altLang="de-DE" sz="2400" dirty="0" err="1">
                <a:solidFill>
                  <a:srgbClr val="333333"/>
                </a:solidFill>
              </a:rPr>
              <a:t>menentukan</a:t>
            </a:r>
            <a:r>
              <a:rPr lang="en-US" altLang="de-DE" sz="2400" dirty="0">
                <a:solidFill>
                  <a:srgbClr val="333333"/>
                </a:solidFill>
              </a:rPr>
              <a:t> </a:t>
            </a:r>
            <a:r>
              <a:rPr lang="en-US" altLang="de-DE" sz="2400" dirty="0" err="1">
                <a:solidFill>
                  <a:srgbClr val="333333"/>
                </a:solidFill>
              </a:rPr>
              <a:t>posisi</a:t>
            </a:r>
            <a:r>
              <a:rPr lang="en-US" altLang="de-DE" sz="2400" dirty="0">
                <a:solidFill>
                  <a:srgbClr val="333333"/>
                </a:solidFill>
              </a:rPr>
              <a:t> yang </a:t>
            </a:r>
            <a:r>
              <a:rPr lang="en-US" altLang="de-DE" sz="2400" err="1">
                <a:solidFill>
                  <a:srgbClr val="333333"/>
                </a:solidFill>
              </a:rPr>
              <a:t>tepat</a:t>
            </a:r>
            <a:r>
              <a:rPr lang="en-US" altLang="de-DE" sz="2400">
                <a:solidFill>
                  <a:srgbClr val="333333"/>
                </a:solidFill>
              </a:rPr>
              <a:t>/pas “yang </a:t>
            </a:r>
            <a:r>
              <a:rPr lang="en-US" altLang="de-DE" sz="2400" err="1">
                <a:solidFill>
                  <a:srgbClr val="333333"/>
                </a:solidFill>
              </a:rPr>
              <a:t>sedang-sedang</a:t>
            </a:r>
            <a:r>
              <a:rPr lang="en-US" altLang="de-DE" sz="2400">
                <a:solidFill>
                  <a:srgbClr val="333333"/>
                </a:solidFill>
              </a:rPr>
              <a:t> saja” </a:t>
            </a:r>
            <a:r>
              <a:rPr lang="en-US" altLang="de-DE" sz="2400" err="1">
                <a:solidFill>
                  <a:srgbClr val="333333"/>
                </a:solidFill>
              </a:rPr>
              <a:t>antara</a:t>
            </a:r>
            <a:r>
              <a:rPr lang="en-US" altLang="de-DE" sz="240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3172185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penilaian</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di </a:t>
            </a:r>
            <a:r>
              <a:rPr lang="en-US" altLang="de-DE" sz="2400" dirty="0" err="1">
                <a:solidFill>
                  <a:srgbClr val="333333"/>
                </a:solidFill>
              </a:rPr>
              <a:t>lingkungan</a:t>
            </a:r>
            <a:r>
              <a:rPr lang="en-US" altLang="de-DE" sz="2400" dirty="0">
                <a:solidFill>
                  <a:srgbClr val="333333"/>
                </a:solidFill>
              </a:rPr>
              <a:t> </a:t>
            </a:r>
            <a:r>
              <a:rPr lang="en-US" altLang="de-DE" sz="2400" dirty="0" err="1">
                <a:solidFill>
                  <a:srgbClr val="333333"/>
                </a:solidFill>
              </a:rPr>
              <a:t>sekitar</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Kadang-kadang</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 </a:t>
            </a:r>
            <a:r>
              <a:rPr lang="en-US" altLang="de-DE" sz="2400" dirty="0" err="1">
                <a:solidFill>
                  <a:srgbClr val="333333"/>
                </a:solidFill>
              </a:rPr>
              <a:t>langsung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berdasar</a:t>
            </a:r>
            <a:r>
              <a:rPr lang="en-US" altLang="de-DE" sz="2400" dirty="0">
                <a:solidFill>
                  <a:srgbClr val="333333"/>
                </a:solidFill>
              </a:rPr>
              <a:t> 100% </a:t>
            </a:r>
            <a:r>
              <a:rPr lang="en-US" altLang="de-DE" sz="2400" dirty="0" err="1">
                <a:solidFill>
                  <a:srgbClr val="333333"/>
                </a:solidFill>
              </a:rPr>
              <a:t>bukti</a:t>
            </a:r>
            <a:r>
              <a:rPr lang="de-DE"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sebaiknya</a:t>
            </a:r>
            <a:r>
              <a:rPr lang="en-US" altLang="de-DE" sz="2400" dirty="0">
                <a:solidFill>
                  <a:srgbClr val="333333"/>
                </a:solidFill>
              </a:rPr>
              <a:t> </a:t>
            </a:r>
            <a:r>
              <a:rPr lang="en-US" altLang="de-DE" sz="2400" dirty="0" err="1">
                <a:solidFill>
                  <a:srgbClr val="333333"/>
                </a:solidFill>
              </a:rPr>
              <a:t>dapat</a:t>
            </a:r>
            <a:r>
              <a:rPr lang="en-US" altLang="de-DE" sz="2400" dirty="0">
                <a:solidFill>
                  <a:srgbClr val="333333"/>
                </a:solidFill>
              </a:rPr>
              <a:t> </a:t>
            </a:r>
            <a:r>
              <a:rPr lang="en-US" altLang="de-DE" sz="2400" dirty="0" err="1">
                <a:solidFill>
                  <a:srgbClr val="333333"/>
                </a:solidFill>
              </a:rPr>
              <a:t>menentukan</a:t>
            </a:r>
            <a:r>
              <a:rPr lang="en-US" altLang="de-DE" sz="2400" dirty="0">
                <a:solidFill>
                  <a:srgbClr val="333333"/>
                </a:solidFill>
              </a:rPr>
              <a:t> </a:t>
            </a:r>
            <a:r>
              <a:rPr lang="en-US" altLang="de-DE" sz="2400" dirty="0" err="1">
                <a:solidFill>
                  <a:srgbClr val="333333"/>
                </a:solidFill>
              </a:rPr>
              <a:t>posisi</a:t>
            </a:r>
            <a:r>
              <a:rPr lang="en-US" altLang="de-DE" sz="2400" dirty="0">
                <a:solidFill>
                  <a:srgbClr val="333333"/>
                </a:solidFill>
              </a:rPr>
              <a:t> yang </a:t>
            </a:r>
            <a:r>
              <a:rPr lang="en-US" altLang="de-DE" sz="2400" dirty="0" err="1">
                <a:solidFill>
                  <a:srgbClr val="333333"/>
                </a:solidFill>
              </a:rPr>
              <a:t>tepat</a:t>
            </a:r>
            <a:r>
              <a:rPr lang="en-US" altLang="de-DE" sz="2400" dirty="0">
                <a:solidFill>
                  <a:srgbClr val="333333"/>
                </a:solidFill>
              </a:rPr>
              <a:t>/pas “yang </a:t>
            </a:r>
            <a:r>
              <a:rPr lang="en-US" altLang="de-DE" sz="2400" dirty="0" err="1">
                <a:solidFill>
                  <a:srgbClr val="333333"/>
                </a:solidFill>
              </a:rPr>
              <a:t>sedang-sedang</a:t>
            </a:r>
            <a:r>
              <a:rPr lang="en-US" altLang="de-DE" sz="2400" dirty="0">
                <a:solidFill>
                  <a:srgbClr val="333333"/>
                </a:solidFill>
              </a:rPr>
              <a:t> </a:t>
            </a:r>
            <a:r>
              <a:rPr lang="en-US" altLang="de-DE" sz="2400" dirty="0" err="1">
                <a:solidFill>
                  <a:srgbClr val="333333"/>
                </a:solidFill>
              </a:rPr>
              <a:t>saja</a:t>
            </a:r>
            <a:r>
              <a:rPr lang="en-US" altLang="de-DE" sz="2400" dirty="0">
                <a:solidFill>
                  <a:srgbClr val="333333"/>
                </a:solidFill>
              </a:rPr>
              <a:t>” </a:t>
            </a:r>
            <a:r>
              <a:rPr lang="en-US" altLang="de-DE" sz="2400" dirty="0" err="1">
                <a:solidFill>
                  <a:srgbClr val="333333"/>
                </a:solidFill>
              </a:rPr>
              <a:t>antara</a:t>
            </a:r>
            <a:r>
              <a:rPr lang="en-US" altLang="de-DE" sz="2400" dirty="0">
                <a:solidFill>
                  <a:srgbClr val="333333"/>
                </a:solidFill>
              </a:rPr>
              <a:t>:</a:t>
            </a:r>
          </a:p>
          <a:p>
            <a:pPr marL="774827" lvl="3" indent="-342900">
              <a:spcBef>
                <a:spcPts val="1999"/>
              </a:spcBef>
              <a:buClr>
                <a:srgbClr val="333333"/>
              </a:buClr>
              <a:buFont typeface="WingDings"/>
              <a:buChar char=""/>
            </a:pPr>
            <a:r>
              <a:rPr lang="en-US" altLang="de-DE" sz="2400" dirty="0" err="1">
                <a:solidFill>
                  <a:srgbClr val="333333"/>
                </a:solidFill>
                <a:latin typeface="+mn-lt"/>
              </a:rPr>
              <a:t>Terlalu</a:t>
            </a:r>
            <a:r>
              <a:rPr lang="en-US" altLang="de-DE" sz="2400" dirty="0">
                <a:solidFill>
                  <a:srgbClr val="333333"/>
                </a:solidFill>
                <a:latin typeface="+mn-lt"/>
              </a:rPr>
              <a:t> </a:t>
            </a:r>
            <a:r>
              <a:rPr lang="en-US" altLang="de-DE" sz="2400" dirty="0" err="1">
                <a:solidFill>
                  <a:srgbClr val="333333"/>
                </a:solidFill>
                <a:latin typeface="+mn-lt"/>
              </a:rPr>
              <a:t>cepat</a:t>
            </a:r>
            <a:r>
              <a:rPr lang="en-US" altLang="de-DE" sz="2400" dirty="0">
                <a:solidFill>
                  <a:srgbClr val="333333"/>
                </a:solidFill>
                <a:latin typeface="+mn-lt"/>
              </a:rPr>
              <a:t> </a:t>
            </a:r>
            <a:r>
              <a:rPr lang="en-US" altLang="de-DE" sz="2400" dirty="0" err="1">
                <a:solidFill>
                  <a:srgbClr val="333333"/>
                </a:solidFill>
                <a:latin typeface="+mn-lt"/>
              </a:rPr>
              <a:t>membuat</a:t>
            </a:r>
            <a:r>
              <a:rPr lang="en-US" altLang="de-DE" sz="2400" dirty="0">
                <a:solidFill>
                  <a:srgbClr val="333333"/>
                </a:solidFill>
                <a:latin typeface="+mn-lt"/>
              </a:rPr>
              <a:t> </a:t>
            </a:r>
            <a:r>
              <a:rPr lang="en-US" altLang="de-DE" sz="2400" dirty="0" err="1">
                <a:solidFill>
                  <a:srgbClr val="333333"/>
                </a:solidFill>
                <a:latin typeface="+mn-lt"/>
              </a:rPr>
              <a:t>kesimpulan</a:t>
            </a:r>
            <a:r>
              <a:rPr lang="en-US" altLang="de-DE" sz="2400" dirty="0">
                <a:solidFill>
                  <a:srgbClr val="333333"/>
                </a:solidFill>
                <a:latin typeface="+mn-lt"/>
              </a:rPr>
              <a:t>… (</a:t>
            </a:r>
            <a:r>
              <a:rPr lang="en-US" altLang="de-DE" sz="2400" dirty="0" err="1">
                <a:solidFill>
                  <a:srgbClr val="004992"/>
                </a:solidFill>
                <a:latin typeface="+mn-lt"/>
              </a:rPr>
              <a:t>Risiko</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keputusan</a:t>
            </a:r>
            <a:r>
              <a:rPr lang="en-US" altLang="de-DE" sz="2400" dirty="0">
                <a:solidFill>
                  <a:srgbClr val="333333"/>
                </a:solidFill>
                <a:latin typeface="+mn-lt"/>
              </a:rPr>
              <a:t> yang </a:t>
            </a:r>
            <a:r>
              <a:rPr lang="en-US" altLang="de-DE" sz="2400" dirty="0" err="1">
                <a:solidFill>
                  <a:srgbClr val="333333"/>
                </a:solidFill>
                <a:latin typeface="+mn-lt"/>
              </a:rPr>
              <a:t>lemah</a:t>
            </a:r>
            <a:r>
              <a:rPr lang="en-US" altLang="de-DE" sz="2400" dirty="0">
                <a:solidFill>
                  <a:srgbClr val="333333"/>
                </a:solidFill>
                <a:latin typeface="+mn-lt"/>
              </a:rPr>
              <a:t>)</a:t>
            </a:r>
            <a:br>
              <a:rPr lang="en-US" altLang="de-DE" sz="2400" dirty="0">
                <a:solidFill>
                  <a:srgbClr val="333333"/>
                </a:solidFill>
                <a:latin typeface="+mn-lt"/>
              </a:rPr>
            </a:br>
            <a:r>
              <a:rPr lang="en-US" altLang="de-DE" sz="2400" i="1" dirty="0">
                <a:solidFill>
                  <a:srgbClr val="333333"/>
                </a:solidFill>
                <a:latin typeface="+mn-lt"/>
              </a:rPr>
              <a:t>dan</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506859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penilaian</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di </a:t>
            </a:r>
            <a:r>
              <a:rPr lang="en-US" altLang="de-DE" sz="2400" dirty="0" err="1">
                <a:solidFill>
                  <a:srgbClr val="333333"/>
                </a:solidFill>
              </a:rPr>
              <a:t>lingkungan</a:t>
            </a:r>
            <a:r>
              <a:rPr lang="en-US" altLang="de-DE" sz="2400" dirty="0">
                <a:solidFill>
                  <a:srgbClr val="333333"/>
                </a:solidFill>
              </a:rPr>
              <a:t> </a:t>
            </a:r>
            <a:r>
              <a:rPr lang="en-US" altLang="de-DE" sz="2400" dirty="0" err="1">
                <a:solidFill>
                  <a:srgbClr val="333333"/>
                </a:solidFill>
              </a:rPr>
              <a:t>sekitar</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Kadang-kadang</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 </a:t>
            </a:r>
            <a:r>
              <a:rPr lang="en-US" altLang="de-DE" sz="2400" dirty="0" err="1">
                <a:solidFill>
                  <a:srgbClr val="333333"/>
                </a:solidFill>
              </a:rPr>
              <a:t>langsung</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berdasar</a:t>
            </a:r>
            <a:r>
              <a:rPr lang="en-US" altLang="de-DE" sz="2400" dirty="0">
                <a:solidFill>
                  <a:srgbClr val="333333"/>
                </a:solidFill>
              </a:rPr>
              <a:t> 100% </a:t>
            </a:r>
            <a:r>
              <a:rPr lang="en-US" altLang="de-DE" sz="2400" dirty="0" err="1">
                <a:solidFill>
                  <a:srgbClr val="333333"/>
                </a:solidFill>
              </a:rPr>
              <a:t>bukti</a:t>
            </a:r>
            <a:r>
              <a:rPr lang="de-DE"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sebaiknya</a:t>
            </a:r>
            <a:r>
              <a:rPr lang="en-US" altLang="de-DE" sz="2400" dirty="0">
                <a:solidFill>
                  <a:srgbClr val="333333"/>
                </a:solidFill>
              </a:rPr>
              <a:t> </a:t>
            </a:r>
            <a:r>
              <a:rPr lang="en-US" altLang="de-DE" sz="2400" dirty="0" err="1">
                <a:solidFill>
                  <a:srgbClr val="333333"/>
                </a:solidFill>
              </a:rPr>
              <a:t>dapat</a:t>
            </a:r>
            <a:r>
              <a:rPr lang="en-US" altLang="de-DE" sz="2400" dirty="0">
                <a:solidFill>
                  <a:srgbClr val="333333"/>
                </a:solidFill>
              </a:rPr>
              <a:t> </a:t>
            </a:r>
            <a:r>
              <a:rPr lang="en-US" altLang="de-DE" sz="2400" dirty="0" err="1">
                <a:solidFill>
                  <a:srgbClr val="333333"/>
                </a:solidFill>
              </a:rPr>
              <a:t>menentukan</a:t>
            </a:r>
            <a:r>
              <a:rPr lang="en-US" altLang="de-DE" sz="2400" dirty="0">
                <a:solidFill>
                  <a:srgbClr val="333333"/>
                </a:solidFill>
              </a:rPr>
              <a:t> </a:t>
            </a:r>
            <a:r>
              <a:rPr lang="en-US" altLang="de-DE" sz="2400" dirty="0" err="1">
                <a:solidFill>
                  <a:srgbClr val="333333"/>
                </a:solidFill>
              </a:rPr>
              <a:t>posisi</a:t>
            </a:r>
            <a:r>
              <a:rPr lang="en-US" altLang="de-DE" sz="2400" dirty="0">
                <a:solidFill>
                  <a:srgbClr val="333333"/>
                </a:solidFill>
              </a:rPr>
              <a:t> yang </a:t>
            </a:r>
            <a:r>
              <a:rPr lang="en-US" altLang="de-DE" sz="2400" dirty="0" err="1">
                <a:solidFill>
                  <a:srgbClr val="333333"/>
                </a:solidFill>
              </a:rPr>
              <a:t>tepat</a:t>
            </a:r>
            <a:r>
              <a:rPr lang="en-US" altLang="de-DE" sz="2400" dirty="0">
                <a:solidFill>
                  <a:srgbClr val="333333"/>
                </a:solidFill>
              </a:rPr>
              <a:t>/pas “yang </a:t>
            </a:r>
            <a:r>
              <a:rPr lang="en-US" altLang="de-DE" sz="2400" dirty="0" err="1">
                <a:solidFill>
                  <a:srgbClr val="333333"/>
                </a:solidFill>
              </a:rPr>
              <a:t>sedang-sedang</a:t>
            </a:r>
            <a:r>
              <a:rPr lang="en-US" altLang="de-DE" sz="2400" dirty="0">
                <a:solidFill>
                  <a:srgbClr val="333333"/>
                </a:solidFill>
              </a:rPr>
              <a:t> </a:t>
            </a:r>
            <a:r>
              <a:rPr lang="en-US" altLang="de-DE" sz="2400" dirty="0" err="1">
                <a:solidFill>
                  <a:srgbClr val="333333"/>
                </a:solidFill>
              </a:rPr>
              <a:t>saja</a:t>
            </a:r>
            <a:r>
              <a:rPr lang="en-US" altLang="de-DE" sz="2400" dirty="0">
                <a:solidFill>
                  <a:srgbClr val="333333"/>
                </a:solidFill>
              </a:rPr>
              <a:t>” </a:t>
            </a:r>
            <a:r>
              <a:rPr lang="en-US" altLang="de-DE" sz="2400" dirty="0" err="1">
                <a:solidFill>
                  <a:srgbClr val="333333"/>
                </a:solidFill>
              </a:rPr>
              <a:t>antara</a:t>
            </a:r>
            <a:r>
              <a:rPr lang="en-US" altLang="de-DE" sz="2400" dirty="0">
                <a:solidFill>
                  <a:srgbClr val="333333"/>
                </a:solidFill>
              </a:rPr>
              <a:t>:</a:t>
            </a:r>
          </a:p>
          <a:p>
            <a:pPr marL="774827" lvl="3" indent="-342900">
              <a:spcBef>
                <a:spcPts val="1999"/>
              </a:spcBef>
              <a:buClr>
                <a:srgbClr val="333333"/>
              </a:buClr>
              <a:buFont typeface="WingDings"/>
              <a:buChar char=""/>
            </a:pPr>
            <a:r>
              <a:rPr lang="en-US" altLang="de-DE" sz="2400" dirty="0" err="1">
                <a:solidFill>
                  <a:srgbClr val="333333"/>
                </a:solidFill>
                <a:latin typeface="+mn-lt"/>
              </a:rPr>
              <a:t>Terlalu</a:t>
            </a:r>
            <a:r>
              <a:rPr lang="en-US" altLang="de-DE" sz="2400" dirty="0">
                <a:solidFill>
                  <a:srgbClr val="333333"/>
                </a:solidFill>
                <a:latin typeface="+mn-lt"/>
              </a:rPr>
              <a:t> </a:t>
            </a:r>
            <a:r>
              <a:rPr lang="en-US" altLang="de-DE" sz="2400" dirty="0" err="1">
                <a:solidFill>
                  <a:srgbClr val="333333"/>
                </a:solidFill>
                <a:latin typeface="+mn-lt"/>
              </a:rPr>
              <a:t>cepat</a:t>
            </a:r>
            <a:r>
              <a:rPr lang="en-US" altLang="de-DE" sz="2400" dirty="0">
                <a:solidFill>
                  <a:srgbClr val="333333"/>
                </a:solidFill>
                <a:latin typeface="+mn-lt"/>
              </a:rPr>
              <a:t> </a:t>
            </a:r>
            <a:r>
              <a:rPr lang="en-US" altLang="de-DE" sz="2400" dirty="0" err="1">
                <a:solidFill>
                  <a:srgbClr val="333333"/>
                </a:solidFill>
                <a:latin typeface="+mn-lt"/>
              </a:rPr>
              <a:t>membuat</a:t>
            </a:r>
            <a:r>
              <a:rPr lang="en-US" altLang="de-DE" sz="2400" dirty="0">
                <a:solidFill>
                  <a:srgbClr val="333333"/>
                </a:solidFill>
                <a:latin typeface="+mn-lt"/>
              </a:rPr>
              <a:t> </a:t>
            </a:r>
            <a:r>
              <a:rPr lang="en-US" altLang="de-DE" sz="2400" dirty="0" err="1">
                <a:solidFill>
                  <a:srgbClr val="333333"/>
                </a:solidFill>
                <a:latin typeface="+mn-lt"/>
              </a:rPr>
              <a:t>kesimpulan</a:t>
            </a:r>
            <a:r>
              <a:rPr lang="en-US" altLang="de-DE" sz="2400" dirty="0">
                <a:solidFill>
                  <a:srgbClr val="333333"/>
                </a:solidFill>
                <a:latin typeface="+mn-lt"/>
              </a:rPr>
              <a:t>… (</a:t>
            </a:r>
            <a:r>
              <a:rPr lang="en-US" altLang="de-DE" sz="2400" dirty="0" err="1">
                <a:solidFill>
                  <a:srgbClr val="004992"/>
                </a:solidFill>
                <a:latin typeface="+mn-lt"/>
              </a:rPr>
              <a:t>Risiko</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keputusan</a:t>
            </a:r>
            <a:r>
              <a:rPr lang="en-US" altLang="de-DE" sz="2400" dirty="0">
                <a:solidFill>
                  <a:srgbClr val="333333"/>
                </a:solidFill>
                <a:latin typeface="+mn-lt"/>
              </a:rPr>
              <a:t> yang </a:t>
            </a:r>
            <a:r>
              <a:rPr lang="en-US" altLang="de-DE" sz="2400" dirty="0" err="1">
                <a:solidFill>
                  <a:srgbClr val="333333"/>
                </a:solidFill>
                <a:latin typeface="+mn-lt"/>
              </a:rPr>
              <a:t>lemah</a:t>
            </a:r>
            <a:r>
              <a:rPr lang="en-US" altLang="de-DE" sz="2400" dirty="0">
                <a:solidFill>
                  <a:srgbClr val="333333"/>
                </a:solidFill>
                <a:latin typeface="+mn-lt"/>
              </a:rPr>
              <a:t>)</a:t>
            </a:r>
            <a:br>
              <a:rPr lang="en-US" altLang="de-DE" sz="2400" dirty="0">
                <a:solidFill>
                  <a:srgbClr val="333333"/>
                </a:solidFill>
                <a:latin typeface="+mn-lt"/>
              </a:rPr>
            </a:br>
            <a:r>
              <a:rPr lang="en-US" altLang="de-DE" sz="2400" i="1" dirty="0">
                <a:solidFill>
                  <a:srgbClr val="333333"/>
                </a:solidFill>
                <a:latin typeface="+mn-lt"/>
              </a:rPr>
              <a:t>dan</a:t>
            </a:r>
          </a:p>
          <a:p>
            <a:pPr marL="774827" lvl="3" indent="-342900">
              <a:spcBef>
                <a:spcPts val="1999"/>
              </a:spcBef>
              <a:buClr>
                <a:srgbClr val="333333"/>
              </a:buClr>
              <a:buFont typeface="WingDings"/>
              <a:buChar char=""/>
            </a:pPr>
            <a:r>
              <a:rPr lang="en-US" altLang="de-DE" sz="2400" dirty="0" err="1">
                <a:solidFill>
                  <a:srgbClr val="333333"/>
                </a:solidFill>
                <a:latin typeface="+mn-lt"/>
              </a:rPr>
              <a:t>Kurang</a:t>
            </a:r>
            <a:r>
              <a:rPr lang="en-US" altLang="de-DE" sz="2400" dirty="0">
                <a:solidFill>
                  <a:srgbClr val="333333"/>
                </a:solidFill>
                <a:latin typeface="+mn-lt"/>
              </a:rPr>
              <a:t> </a:t>
            </a:r>
            <a:r>
              <a:rPr lang="en-US" altLang="de-DE" sz="2400" dirty="0" err="1">
                <a:solidFill>
                  <a:srgbClr val="333333"/>
                </a:solidFill>
                <a:latin typeface="+mn-lt"/>
              </a:rPr>
              <a:t>akurat</a:t>
            </a:r>
            <a:r>
              <a:rPr lang="en-US" altLang="de-DE" sz="2400" dirty="0">
                <a:solidFill>
                  <a:srgbClr val="333333"/>
                </a:solidFill>
                <a:latin typeface="+mn-lt"/>
              </a:rPr>
              <a:t> (</a:t>
            </a:r>
            <a:r>
              <a:rPr lang="en-US" altLang="de-DE" sz="2400" dirty="0" err="1">
                <a:solidFill>
                  <a:srgbClr val="004992"/>
                </a:solidFill>
                <a:latin typeface="+mn-lt"/>
              </a:rPr>
              <a:t>Kerugian</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memerlukan</a:t>
            </a:r>
            <a:r>
              <a:rPr lang="en-US" altLang="de-DE" sz="2400" dirty="0">
                <a:solidFill>
                  <a:srgbClr val="333333"/>
                </a:solidFill>
                <a:latin typeface="+mn-lt"/>
              </a:rPr>
              <a:t> </a:t>
            </a:r>
            <a:r>
              <a:rPr lang="en-US" altLang="de-DE" sz="2400" dirty="0" err="1">
                <a:solidFill>
                  <a:srgbClr val="333333"/>
                </a:solidFill>
                <a:latin typeface="+mn-lt"/>
              </a:rPr>
              <a:t>waktu</a:t>
            </a:r>
            <a:r>
              <a:rPr lang="en-US" altLang="de-DE" sz="2400" dirty="0">
                <a:solidFill>
                  <a:srgbClr val="333333"/>
                </a:solidFill>
                <a:latin typeface="+mn-lt"/>
              </a:rPr>
              <a:t> …yang lama)</a:t>
            </a:r>
            <a:r>
              <a:rPr lang="de-DE" altLang="de-DE" sz="2400" dirty="0">
                <a:solidFill>
                  <a:srgbClr val="333333"/>
                </a:solidFill>
                <a:latin typeface="+mn-lt"/>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354802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Kesimpulan tanpa 100% bukti</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3" name="Slide Number Placeholder 2"/>
          <p:cNvSpPr>
            <a:spLocks noGrp="1"/>
          </p:cNvSpPr>
          <p:nvPr>
            <p:ph type="sldNum" sz="quarter" idx="12"/>
          </p:nvPr>
        </p:nvSpPr>
        <p:spPr/>
        <p:txBody>
          <a:bodyPr/>
          <a:lstStyle/>
          <a:p>
            <a:fld id="{49AA4208-32AE-40E6-917E-916D94ED136A}" type="slidenum">
              <a:rPr lang="de-DE" altLang="de-DE" smtClean="0">
                <a:latin typeface="+mn-lt"/>
                <a:ea typeface="+mn-ea"/>
              </a:rPr>
              <a:pPr/>
              <a:t>7</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220241980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Kejadian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Penjelasan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Kebenarannya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Asap keluar dari jendela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Api?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r>
                        <a:rPr kumimoji="0" lang="fi-FI" sz="2400" b="1" i="0" u="none" strike="noStrike" cap="none" normalizeH="0" baseline="0" dirty="0">
                          <a:ln>
                            <a:noFill/>
                          </a:ln>
                          <a:solidFill>
                            <a:srgbClr val="333333"/>
                          </a:solidFill>
                          <a:effectLst/>
                          <a:latin typeface="+mn-lt"/>
                        </a:rPr>
                        <a:t> – Apa yang akan kamu lakukan?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Seseorang mengoceh (bergumam, bicara tidak jelas)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Mabuk?</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94503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Kesimpulan tanpa 100% bukti</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3" name="Slide Number Placeholder 2"/>
          <p:cNvSpPr>
            <a:spLocks noGrp="1"/>
          </p:cNvSpPr>
          <p:nvPr>
            <p:ph type="sldNum" sz="quarter" idx="12"/>
          </p:nvPr>
        </p:nvSpPr>
        <p:spPr/>
        <p:txBody>
          <a:bodyPr/>
          <a:lstStyle/>
          <a:p>
            <a:fld id="{49AA4208-32AE-40E6-917E-916D94ED136A}" type="slidenum">
              <a:rPr lang="de-DE" altLang="de-DE" smtClean="0">
                <a:latin typeface="+mn-lt"/>
                <a:ea typeface="+mn-ea"/>
              </a:rPr>
              <a:pPr/>
              <a:t>8</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295816804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Kejadian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Penjelasan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Kebenarannya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Asap keluar dari jendela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Api?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Kemungkinan</a:t>
                      </a:r>
                      <a:r>
                        <a:rPr kumimoji="0" lang="en-US" sz="2400" b="1" i="0" u="none" strike="noStrike" cap="none" normalizeH="0" baseline="0" dirty="0">
                          <a:ln>
                            <a:noFill/>
                          </a:ln>
                          <a:solidFill>
                            <a:srgbClr val="333333"/>
                          </a:solidFill>
                          <a:effectLst/>
                          <a:latin typeface="Calibri Light"/>
                        </a:rPr>
                        <a:t> –</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katakanlah</a:t>
                      </a:r>
                      <a:r>
                        <a:rPr kumimoji="0" lang="en-US" sz="2400" b="0" i="0" u="none" strike="noStrike" cap="none" normalizeH="0" baseline="0">
                          <a:ln>
                            <a:noFill/>
                          </a:ln>
                          <a:solidFill>
                            <a:srgbClr val="333333"/>
                          </a:solidFill>
                          <a:effectLst/>
                          <a:latin typeface="Calibri Light"/>
                        </a:rPr>
                        <a:t>: “Tidak </a:t>
                      </a:r>
                      <a:r>
                        <a:rPr kumimoji="0" lang="en-US" sz="2400" b="0" i="0" u="none" strike="noStrike" cap="none" normalizeH="0" baseline="0" dirty="0" err="1">
                          <a:ln>
                            <a:noFill/>
                          </a:ln>
                          <a:solidFill>
                            <a:srgbClr val="333333"/>
                          </a:solidFill>
                          <a:effectLst/>
                          <a:latin typeface="Calibri Light"/>
                        </a:rPr>
                        <a:t>ada</a:t>
                      </a:r>
                      <a:r>
                        <a:rPr kumimoji="0" lang="en-US" sz="2400" b="0" i="0" u="none" strike="noStrike" cap="none" normalizeH="0" baseline="0" dirty="0">
                          <a:ln>
                            <a:noFill/>
                          </a:ln>
                          <a:solidFill>
                            <a:srgbClr val="333333"/>
                          </a:solidFill>
                          <a:effectLst/>
                          <a:latin typeface="Calibri Light"/>
                        </a:rPr>
                        <a:t> asap </a:t>
                      </a:r>
                      <a:r>
                        <a:rPr kumimoji="0" lang="en-US" sz="2400" b="0" i="0" u="none" strike="noStrike" cap="none" normalizeH="0" baseline="0" dirty="0" err="1">
                          <a:ln>
                            <a:noFill/>
                          </a:ln>
                          <a:solidFill>
                            <a:srgbClr val="333333"/>
                          </a:solidFill>
                          <a:effectLst/>
                          <a:latin typeface="Calibri Light"/>
                        </a:rPr>
                        <a:t>tanpa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api</a:t>
                      </a:r>
                      <a:r>
                        <a:rPr kumimoji="0" lang="en-US" sz="2400" b="0" i="0" u="none" strike="noStrike" cap="none" normalizeH="0" baseline="0">
                          <a:ln>
                            <a:noFill/>
                          </a:ln>
                          <a:solidFill>
                            <a:srgbClr val="333333"/>
                          </a:solidFill>
                          <a:effectLst/>
                          <a:latin typeface="Calibri Light"/>
                        </a:rPr>
                        <a:t>!” </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Panggil</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pemadam</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kebakaran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Lebih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baik</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membunyikan</a:t>
                      </a:r>
                      <a:r>
                        <a:rPr kumimoji="0" lang="en-US" sz="2400" b="0" i="0" u="none" strike="noStrike" cap="none" normalizeH="0" baseline="0" dirty="0">
                          <a:ln>
                            <a:noFill/>
                          </a:ln>
                          <a:solidFill>
                            <a:srgbClr val="333333"/>
                          </a:solidFill>
                          <a:effectLst/>
                          <a:latin typeface="Calibri Light"/>
                        </a:rPr>
                        <a:t> alarm </a:t>
                      </a:r>
                      <a:r>
                        <a:rPr kumimoji="0" lang="en-US" sz="2400" b="0" i="0" u="none" strike="noStrike" cap="none" normalizeH="0" baseline="0" dirty="0" err="1">
                          <a:ln>
                            <a:noFill/>
                          </a:ln>
                          <a:solidFill>
                            <a:srgbClr val="333333"/>
                          </a:solidFill>
                          <a:effectLst/>
                          <a:latin typeface="Calibri Light"/>
                        </a:rPr>
                        <a:t>daripada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mengabaikannya</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Seseorang mengoceh (bergumam, bicara tidak jelas)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Mabuk?</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99653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Kesimpulan tanpa 100% bukti</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3" name="Slide Number Placeholder 2"/>
          <p:cNvSpPr>
            <a:spLocks noGrp="1"/>
          </p:cNvSpPr>
          <p:nvPr>
            <p:ph type="sldNum" sz="quarter" idx="12"/>
          </p:nvPr>
        </p:nvSpPr>
        <p:spPr/>
        <p:txBody>
          <a:bodyPr/>
          <a:lstStyle/>
          <a:p>
            <a:fld id="{49AA4208-32AE-40E6-917E-916D94ED136A}" type="slidenum">
              <a:rPr lang="de-DE" altLang="de-DE" smtClean="0">
                <a:latin typeface="+mn-lt"/>
                <a:ea typeface="+mn-ea"/>
              </a:rPr>
              <a:pPr/>
              <a:t>9</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181130962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Kejadian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Penjelasan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Kebenarannya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Asap keluar dari jendela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Api?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Kemungkinan</a:t>
                      </a:r>
                      <a:r>
                        <a:rPr kumimoji="0" lang="en-US" sz="2400" b="1" i="0" u="none" strike="noStrike" cap="none" normalizeH="0" baseline="0" dirty="0">
                          <a:ln>
                            <a:noFill/>
                          </a:ln>
                          <a:solidFill>
                            <a:srgbClr val="333333"/>
                          </a:solidFill>
                          <a:effectLst/>
                          <a:latin typeface="Calibri Light"/>
                        </a:rPr>
                        <a:t> –</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katakanlah</a:t>
                      </a:r>
                      <a:r>
                        <a:rPr kumimoji="0" lang="en-US" sz="2400" b="0" i="0" u="none" strike="noStrike" cap="none" normalizeH="0" baseline="0">
                          <a:ln>
                            <a:noFill/>
                          </a:ln>
                          <a:solidFill>
                            <a:srgbClr val="333333"/>
                          </a:solidFill>
                          <a:effectLst/>
                          <a:latin typeface="Calibri Light"/>
                        </a:rPr>
                        <a:t>: “Tidak </a:t>
                      </a:r>
                      <a:r>
                        <a:rPr kumimoji="0" lang="en-US" sz="2400" b="0" i="0" u="none" strike="noStrike" cap="none" normalizeH="0" baseline="0" dirty="0" err="1">
                          <a:ln>
                            <a:noFill/>
                          </a:ln>
                          <a:solidFill>
                            <a:srgbClr val="333333"/>
                          </a:solidFill>
                          <a:effectLst/>
                          <a:latin typeface="Calibri Light"/>
                        </a:rPr>
                        <a:t>ada</a:t>
                      </a:r>
                      <a:r>
                        <a:rPr kumimoji="0" lang="en-US" sz="2400" b="0" i="0" u="none" strike="noStrike" cap="none" normalizeH="0" baseline="0" dirty="0">
                          <a:ln>
                            <a:noFill/>
                          </a:ln>
                          <a:solidFill>
                            <a:srgbClr val="333333"/>
                          </a:solidFill>
                          <a:effectLst/>
                          <a:latin typeface="Calibri Light"/>
                        </a:rPr>
                        <a:t> asap </a:t>
                      </a:r>
                      <a:r>
                        <a:rPr kumimoji="0" lang="en-US" sz="2400" b="0" i="0" u="none" strike="noStrike" cap="none" normalizeH="0" baseline="0" dirty="0" err="1">
                          <a:ln>
                            <a:noFill/>
                          </a:ln>
                          <a:solidFill>
                            <a:srgbClr val="333333"/>
                          </a:solidFill>
                          <a:effectLst/>
                          <a:latin typeface="Calibri Light"/>
                        </a:rPr>
                        <a:t>tanpa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api</a:t>
                      </a:r>
                      <a:r>
                        <a:rPr kumimoji="0" lang="en-US" sz="2400" b="0" i="0" u="none" strike="noStrike" cap="none" normalizeH="0" baseline="0">
                          <a:ln>
                            <a:noFill/>
                          </a:ln>
                          <a:solidFill>
                            <a:srgbClr val="333333"/>
                          </a:solidFill>
                          <a:effectLst/>
                          <a:latin typeface="Calibri Light"/>
                        </a:rPr>
                        <a:t>!” </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Panggil</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pemadam</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kebakaran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Lebih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baik</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membunyikan</a:t>
                      </a:r>
                      <a:r>
                        <a:rPr kumimoji="0" lang="en-US" sz="2400" b="0" i="0" u="none" strike="noStrike" cap="none" normalizeH="0" baseline="0" dirty="0">
                          <a:ln>
                            <a:noFill/>
                          </a:ln>
                          <a:solidFill>
                            <a:srgbClr val="333333"/>
                          </a:solidFill>
                          <a:effectLst/>
                          <a:latin typeface="Calibri Light"/>
                        </a:rPr>
                        <a:t> alarm </a:t>
                      </a:r>
                      <a:r>
                        <a:rPr kumimoji="0" lang="en-US" sz="2400" b="0" i="0" u="none" strike="noStrike" cap="none" normalizeH="0" baseline="0" dirty="0" err="1">
                          <a:ln>
                            <a:noFill/>
                          </a:ln>
                          <a:solidFill>
                            <a:srgbClr val="333333"/>
                          </a:solidFill>
                          <a:effectLst/>
                          <a:latin typeface="Calibri Light"/>
                        </a:rPr>
                        <a:t>daripada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mengabaikannya</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Seseorang mengoceh (bergumam, bicara tidak jelas)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Mabuk?</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Faktor</a:t>
                      </a:r>
                      <a:r>
                        <a:rPr kumimoji="0" lang="en-US" sz="2400" b="1" i="0" u="none" strike="noStrike" cap="none" normalizeH="0" baseline="0" dirty="0">
                          <a:ln>
                            <a:noFill/>
                          </a:ln>
                          <a:solidFill>
                            <a:srgbClr val="333333"/>
                          </a:solidFill>
                          <a:effectLst/>
                          <a:latin typeface="Calibri Light"/>
                        </a:rPr>
                        <a:t> lain –</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banyak</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penjelasan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misalnya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demensia</a:t>
                      </a:r>
                      <a:r>
                        <a:rPr kumimoji="0" lang="en-US" sz="2400" b="0" i="0" u="none" strike="noStrike" cap="none" normalizeH="0" baseline="0" dirty="0">
                          <a:ln>
                            <a:noFill/>
                          </a:ln>
                          <a:solidFill>
                            <a:srgbClr val="333333"/>
                          </a:solidFill>
                          <a:effectLst/>
                          <a:latin typeface="Calibri Light"/>
                        </a:rPr>
                        <a:t>, stroke). </a:t>
                      </a:r>
                      <a:r>
                        <a:rPr kumimoji="0" lang="en-US" sz="2400" b="0" i="0" u="none" strike="noStrike" cap="none" normalizeH="0" baseline="0" dirty="0" err="1">
                          <a:ln>
                            <a:noFill/>
                          </a:ln>
                          <a:solidFill>
                            <a:srgbClr val="333333"/>
                          </a:solidFill>
                          <a:effectLst/>
                          <a:latin typeface="Calibri Light"/>
                        </a:rPr>
                        <a:t>Jika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kamu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tidak</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mempertimbangkan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faktor</a:t>
                      </a:r>
                      <a:r>
                        <a:rPr kumimoji="0" lang="en-US" sz="2400" b="0" i="0" u="none" strike="noStrike" cap="none" normalizeH="0" baseline="0" dirty="0">
                          <a:ln>
                            <a:noFill/>
                          </a:ln>
                          <a:solidFill>
                            <a:srgbClr val="333333"/>
                          </a:solidFill>
                          <a:effectLst/>
                          <a:latin typeface="Calibri Light"/>
                        </a:rPr>
                        <a:t> lain, </a:t>
                      </a:r>
                      <a:r>
                        <a:rPr kumimoji="0" lang="en-US" sz="2400" b="0" i="0" u="none" strike="noStrike" cap="none" normalizeH="0" baseline="0" dirty="0" err="1">
                          <a:ln>
                            <a:noFill/>
                          </a:ln>
                          <a:solidFill>
                            <a:srgbClr val="333333"/>
                          </a:solidFill>
                          <a:effectLst/>
                          <a:latin typeface="Calibri Light"/>
                        </a:rPr>
                        <a:t>mungkin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kamu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akan</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memandangnya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hina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misalnya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merasa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jijik</a:t>
                      </a:r>
                      <a:r>
                        <a:rPr kumimoji="0" lang="en-US" sz="2400" b="0" i="0" u="none" strike="noStrike" cap="none" normalizeH="0" baseline="0" dirty="0">
                          <a:ln>
                            <a:noFill/>
                          </a:ln>
                          <a:solidFill>
                            <a:srgbClr val="333333"/>
                          </a:solidFill>
                          <a:effectLst/>
                          <a:latin typeface="Calibri Light"/>
                        </a:rPr>
                        <a:t>).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92809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 “Beraksi”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87778447"/>
              </p:ext>
            </p:extLst>
          </p:nvPr>
        </p:nvGraphicFramePr>
        <p:xfrm>
          <a:off x="408955" y="1772816"/>
          <a:ext cx="11376000" cy="49377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Bidang</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Contoh</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89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1800" kern="1200" dirty="0">
                          <a:solidFill>
                            <a:schemeClr val="accent1"/>
                          </a:solidFill>
                          <a:effectLst/>
                          <a:latin typeface="+mn-lt"/>
                          <a:ea typeface="+mn-ea"/>
                          <a:cs typeface="+mn-cs"/>
                        </a:rPr>
                        <a:t>???</a:t>
                      </a:r>
                      <a:r>
                        <a:rPr lang="de-DE" sz="1800" kern="1200" dirty="0">
                          <a:solidFill>
                            <a:schemeClr val="dk1"/>
                          </a:solidFill>
                          <a:effectLst/>
                          <a:latin typeface="+mn-lt"/>
                          <a:ea typeface="+mn-ea"/>
                          <a:cs typeface="+mn-cs"/>
                        </a:rPr>
                        <a:t>   </a:t>
                      </a:r>
                      <a:r>
                        <a:rPr lang="id-ID" sz="1800" kern="1200" dirty="0">
                          <a:solidFill>
                            <a:schemeClr val="bg1"/>
                          </a:solidFill>
                          <a:effectLst/>
                          <a:latin typeface="+mn-lt"/>
                          <a:ea typeface="+mn-ea"/>
                          <a:cs typeface="+mn-cs"/>
                        </a:rPr>
                        <a:t>cepat menyimpulkan sering terjadi ketika orang terancam. Bergantung pada pendirian politik mereka, orang-orang dengan cepat mengaitkan motif tertentu dengan para penyerang.</a:t>
                      </a:r>
                      <a:endParaRPr lang="de-DE" sz="1800" kern="1200" dirty="0">
                        <a:solidFill>
                          <a:schemeClr val="bg1"/>
                        </a:solidFill>
                        <a:effectLst/>
                        <a:latin typeface="+mn-lt"/>
                        <a:ea typeface="+mn-ea"/>
                        <a:cs typeface="+mn-cs"/>
                      </a:endParaRPr>
                    </a:p>
                    <a:p>
                      <a:r>
                        <a:rPr lang="id-ID" sz="1800" kern="1200" dirty="0">
                          <a:solidFill>
                            <a:schemeClr val="bg1"/>
                          </a:solidFill>
                          <a:effectLst/>
                          <a:latin typeface="+mn-lt"/>
                          <a:ea typeface="+mn-ea"/>
                          <a:cs typeface="+mn-cs"/>
                        </a:rPr>
                        <a:t>Contoh: </a:t>
                      </a:r>
                      <a:endParaRPr lang="de-DE" sz="1800" kern="1200" dirty="0">
                        <a:solidFill>
                          <a:schemeClr val="bg1"/>
                        </a:solidFill>
                        <a:effectLst/>
                        <a:latin typeface="+mn-lt"/>
                        <a:ea typeface="+mn-ea"/>
                        <a:cs typeface="+mn-cs"/>
                      </a:endParaRPr>
                    </a:p>
                    <a:p>
                      <a:r>
                        <a:rPr lang="id-ID" sz="1800" kern="1200" dirty="0">
                          <a:solidFill>
                            <a:schemeClr val="bg1"/>
                          </a:solidFill>
                          <a:effectLst/>
                          <a:latin typeface="+mn-lt"/>
                          <a:ea typeface="+mn-ea"/>
                          <a:cs typeface="+mn-cs"/>
                        </a:rPr>
                        <a:t>1. Pelaku berasal dari negara muslim; banyak yang yakin itu pasti serangan agama</a:t>
                      </a:r>
                      <a:endParaRPr lang="de-DE" sz="1800" kern="1200" dirty="0">
                        <a:solidFill>
                          <a:schemeClr val="bg1"/>
                        </a:solidFill>
                        <a:effectLst/>
                        <a:latin typeface="+mn-lt"/>
                        <a:ea typeface="+mn-ea"/>
                        <a:cs typeface="+mn-cs"/>
                      </a:endParaRPr>
                    </a:p>
                    <a:p>
                      <a:r>
                        <a:rPr lang="id-ID" sz="1800" kern="1200" dirty="0">
                          <a:solidFill>
                            <a:schemeClr val="bg1"/>
                          </a:solidFill>
                          <a:effectLst/>
                          <a:latin typeface="+mn-lt"/>
                          <a:ea typeface="+mn-ea"/>
                          <a:cs typeface="+mn-cs"/>
                        </a:rPr>
                        <a:t>2. Pelaku berkulit putih dan korban berkulit gelap; banyak yang percaya serangan itu pasti karena radikalisme sayap kanan atau rasisme.</a:t>
                      </a:r>
                      <a:endParaRPr lang="de-DE" sz="1800" kern="1200" dirty="0">
                        <a:solidFill>
                          <a:schemeClr val="bg1"/>
                        </a:solidFill>
                        <a:effectLst/>
                        <a:latin typeface="+mn-lt"/>
                        <a:ea typeface="+mn-ea"/>
                        <a:cs typeface="+mn-cs"/>
                      </a:endParaRPr>
                    </a:p>
                    <a:p>
                      <a:endParaRPr lang="de-DE" sz="1800" kern="1200" dirty="0">
                        <a:solidFill>
                          <a:schemeClr val="bg1"/>
                        </a:solidFill>
                        <a:effectLst/>
                        <a:latin typeface="+mn-lt"/>
                        <a:ea typeface="+mn-ea"/>
                        <a:cs typeface="+mn-cs"/>
                      </a:endParaRPr>
                    </a:p>
                    <a:p>
                      <a:r>
                        <a:rPr lang="id-ID" sz="1800" kern="1200" dirty="0">
                          <a:solidFill>
                            <a:schemeClr val="bg1"/>
                          </a:solidFill>
                          <a:effectLst/>
                          <a:latin typeface="+mn-lt"/>
                          <a:ea typeface="+mn-ea"/>
                          <a:cs typeface="+mn-cs"/>
                        </a:rPr>
                        <a:t>Terkadang, tuduhan ini memang terbukti benar. Namun, dalam diskusi publik, tuduhan semacam itu dibuat terlalu cepat dan motif alternatif lain jarang dipertimbangkan. </a:t>
                      </a:r>
                      <a:endParaRPr kumimoji="0" lang="de-DE" sz="1800" b="0" i="0" u="none" strike="noStrike" cap="none" normalizeH="0" baseline="0" dirty="0">
                        <a:ln>
                          <a:noFill/>
                        </a:ln>
                        <a:solidFill>
                          <a:schemeClr val="bg1"/>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Kesehatan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32471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 “Beraksi”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3690635875"/>
              </p:ext>
            </p:extLst>
          </p:nvPr>
        </p:nvGraphicFramePr>
        <p:xfrm>
          <a:off x="408955" y="1772816"/>
          <a:ext cx="11376000" cy="49377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Bidang</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Contoh</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89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Orang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cenderung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terlalu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cepat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mengambil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kesimpulan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ketika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mendengar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tentang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kejahatan</a:t>
                      </a:r>
                      <a:r>
                        <a:rPr lang="de-DE" sz="1800" b="0" i="0" u="none" strike="noStrike" kern="1200" dirty="0">
                          <a:solidFill>
                            <a:schemeClr val="dk1"/>
                          </a:solidFill>
                          <a:effectLst/>
                          <a:latin typeface="+mn-lt"/>
                          <a:ea typeface="+mn-ea"/>
                          <a:cs typeface="+mn-cs"/>
                        </a:rPr>
                        <a:t> di </a:t>
                      </a:r>
                      <a:r>
                        <a:rPr lang="de-DE" sz="1800" b="0" i="0" u="none" strike="noStrike" kern="1200" dirty="0" err="1">
                          <a:solidFill>
                            <a:schemeClr val="dk1"/>
                          </a:solidFill>
                          <a:effectLst/>
                          <a:latin typeface="+mn-lt"/>
                          <a:ea typeface="+mn-ea"/>
                          <a:cs typeface="+mn-cs"/>
                        </a:rPr>
                        <a:t>media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Tergantung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pada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sikap</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politik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mereka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mereka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sering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mengaitkan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motif</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tertentu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dengan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pelaku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kejahatan</a:t>
                      </a:r>
                      <a:r>
                        <a:rPr lang="de-DE" sz="1800" b="0" i="0" u="none" strike="noStrike" kern="1200" dirty="0">
                          <a:solidFill>
                            <a:schemeClr val="dk1"/>
                          </a:solidFill>
                          <a:effectLst/>
                          <a:latin typeface="+mn-lt"/>
                          <a:ea typeface="+mn-ea"/>
                          <a:cs typeface="+mn-cs"/>
                        </a:rPr>
                        <a:t>.</a:t>
                      </a:r>
                    </a:p>
                    <a:p>
                      <a:pPr rtl="0"/>
                      <a:endParaRPr lang="de-DE" b="0" dirty="0">
                        <a:effectLst/>
                      </a:endParaRPr>
                    </a:p>
                    <a:p>
                      <a:pPr rtl="0"/>
                      <a:r>
                        <a:rPr lang="de-DE" sz="1800" b="0" i="0" u="none" strike="noStrike" kern="1200" dirty="0" err="1">
                          <a:solidFill>
                            <a:schemeClr val="dk1"/>
                          </a:solidFill>
                          <a:effectLst/>
                          <a:latin typeface="+mn-lt"/>
                          <a:ea typeface="+mn-ea"/>
                          <a:cs typeface="+mn-cs"/>
                        </a:rPr>
                        <a:t>Contoh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Pelaku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korban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memiliki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perbedaan</a:t>
                      </a:r>
                      <a:r>
                        <a:rPr lang="de-DE" sz="1800" b="0" i="0" u="none" strike="noStrike" kern="1200" dirty="0">
                          <a:solidFill>
                            <a:schemeClr val="dk1"/>
                          </a:solidFill>
                          <a:effectLst/>
                          <a:latin typeface="+mn-lt"/>
                          <a:ea typeface="+mn-ea"/>
                          <a:cs typeface="+mn-cs"/>
                        </a:rPr>
                        <a:t> ras </a:t>
                      </a:r>
                      <a:r>
                        <a:rPr lang="de-DE" sz="1800" b="0" i="0" u="none" strike="noStrike" kern="1200" dirty="0" err="1">
                          <a:solidFill>
                            <a:schemeClr val="dk1"/>
                          </a:solidFill>
                          <a:effectLst/>
                          <a:latin typeface="+mn-lt"/>
                          <a:ea typeface="+mn-ea"/>
                          <a:cs typeface="+mn-cs"/>
                        </a:rPr>
                        <a:t>atau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agama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Banyak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orang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percaya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bahwa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rasisme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atau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ekstremisme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adalah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motif</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utama</a:t>
                      </a:r>
                      <a:r>
                        <a:rPr lang="de-DE" sz="1800" b="0" i="0" u="none" strike="noStrike" kern="1200" dirty="0">
                          <a:solidFill>
                            <a:schemeClr val="dk1"/>
                          </a:solidFill>
                          <a:effectLst/>
                          <a:latin typeface="+mn-lt"/>
                          <a:ea typeface="+mn-ea"/>
                          <a:cs typeface="+mn-cs"/>
                        </a:rPr>
                        <a:t> di </a:t>
                      </a:r>
                      <a:r>
                        <a:rPr lang="de-DE" sz="1800" b="0" i="0" u="none" strike="noStrike" kern="1200" dirty="0" err="1">
                          <a:solidFill>
                            <a:schemeClr val="dk1"/>
                          </a:solidFill>
                          <a:effectLst/>
                          <a:latin typeface="+mn-lt"/>
                          <a:ea typeface="+mn-ea"/>
                          <a:cs typeface="+mn-cs"/>
                        </a:rPr>
                        <a:t>balik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kejahatan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tersebut</a:t>
                      </a:r>
                      <a:r>
                        <a:rPr lang="de-DE" sz="1800" b="0" i="0" u="none" strike="noStrike" kern="1200" dirty="0">
                          <a:solidFill>
                            <a:schemeClr val="dk1"/>
                          </a:solidFill>
                          <a:effectLst/>
                          <a:latin typeface="+mn-lt"/>
                          <a:ea typeface="+mn-ea"/>
                          <a:cs typeface="+mn-cs"/>
                        </a:rPr>
                        <a:t>.</a:t>
                      </a:r>
                    </a:p>
                    <a:p>
                      <a:pPr rtl="0"/>
                      <a:endParaRPr lang="de-DE" b="0" dirty="0">
                        <a:effectLst/>
                      </a:endParaRPr>
                    </a:p>
                    <a:p>
                      <a:pPr rtl="0"/>
                      <a:r>
                        <a:rPr lang="de-DE" sz="1800" b="0" i="0" u="none" strike="noStrike" kern="1200" dirty="0" err="1">
                          <a:solidFill>
                            <a:schemeClr val="dk1"/>
                          </a:solidFill>
                          <a:effectLst/>
                          <a:latin typeface="+mn-lt"/>
                          <a:ea typeface="+mn-ea"/>
                          <a:cs typeface="+mn-cs"/>
                        </a:rPr>
                        <a:t>Terkadang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ini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bisa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menjadi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kenyataan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Namun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dalam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diskusi</a:t>
                      </a:r>
                      <a:r>
                        <a:rPr lang="de-DE" sz="1800" b="0" i="0" u="none" strike="noStrike" kern="1200" dirty="0">
                          <a:solidFill>
                            <a:schemeClr val="dk1"/>
                          </a:solidFill>
                          <a:effectLst/>
                          <a:latin typeface="+mn-lt"/>
                          <a:ea typeface="+mn-ea"/>
                          <a:cs typeface="+mn-cs"/>
                        </a:rPr>
                        <a:t> publik, </a:t>
                      </a:r>
                      <a:r>
                        <a:rPr lang="de-DE" sz="1800" b="0" i="0" u="none" strike="noStrike" kern="1200" dirty="0" err="1">
                          <a:solidFill>
                            <a:schemeClr val="dk1"/>
                          </a:solidFill>
                          <a:effectLst/>
                          <a:latin typeface="+mn-lt"/>
                          <a:ea typeface="+mn-ea"/>
                          <a:cs typeface="+mn-cs"/>
                        </a:rPr>
                        <a:t>mereka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terlalu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cepat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membuat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asumsi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seperti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itu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Pembahasan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kemungkinan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kemungkinan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lain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jarang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dipertimbangkan</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Kesehatan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0208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 “Beraksi”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197719856"/>
              </p:ext>
            </p:extLst>
          </p:nvPr>
        </p:nvGraphicFramePr>
        <p:xfrm>
          <a:off x="408955" y="1772816"/>
          <a:ext cx="11376000" cy="49377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Bidang</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Contoh</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Orang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cenderung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terlalu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cepat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mengambil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kesimpulan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ketika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mendengar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tentang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kejahatan</a:t>
                      </a:r>
                      <a:r>
                        <a:rPr lang="de-DE" sz="1800" b="0" i="0" u="none" strike="noStrike" kern="1200" dirty="0">
                          <a:solidFill>
                            <a:schemeClr val="dk1"/>
                          </a:solidFill>
                          <a:effectLst/>
                          <a:latin typeface="+mn-lt"/>
                          <a:ea typeface="+mn-ea"/>
                          <a:cs typeface="+mn-cs"/>
                        </a:rPr>
                        <a:t> di </a:t>
                      </a:r>
                      <a:r>
                        <a:rPr lang="de-DE" sz="1800" b="0" i="0" u="none" strike="noStrike" kern="1200" dirty="0" err="1">
                          <a:solidFill>
                            <a:schemeClr val="dk1"/>
                          </a:solidFill>
                          <a:effectLst/>
                          <a:latin typeface="+mn-lt"/>
                          <a:ea typeface="+mn-ea"/>
                          <a:cs typeface="+mn-cs"/>
                        </a:rPr>
                        <a:t>media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Tergantung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pada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sikap</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politik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mereka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mereka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sering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mengaitkan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motif</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tertentu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dengan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pelaku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kejahatan</a:t>
                      </a:r>
                      <a:r>
                        <a:rPr lang="de-DE" sz="1800" b="0" i="0" u="none" strike="noStrike" kern="1200" dirty="0">
                          <a:solidFill>
                            <a:schemeClr val="dk1"/>
                          </a:solidFill>
                          <a:effectLst/>
                          <a:latin typeface="+mn-lt"/>
                          <a:ea typeface="+mn-ea"/>
                          <a:cs typeface="+mn-cs"/>
                        </a:rPr>
                        <a:t>.</a:t>
                      </a:r>
                    </a:p>
                    <a:p>
                      <a:pPr rtl="0"/>
                      <a:endParaRPr lang="de-DE" b="0" dirty="0">
                        <a:effectLst/>
                      </a:endParaRPr>
                    </a:p>
                    <a:p>
                      <a:pPr rtl="0"/>
                      <a:r>
                        <a:rPr lang="de-DE" sz="1800" b="0" i="0" u="none" strike="noStrike" kern="1200" dirty="0" err="1">
                          <a:solidFill>
                            <a:schemeClr val="dk1"/>
                          </a:solidFill>
                          <a:effectLst/>
                          <a:latin typeface="+mn-lt"/>
                          <a:ea typeface="+mn-ea"/>
                          <a:cs typeface="+mn-cs"/>
                        </a:rPr>
                        <a:t>Contoh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Pelaku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korban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memiliki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perbedaan</a:t>
                      </a:r>
                      <a:r>
                        <a:rPr lang="de-DE" sz="1800" b="0" i="0" u="none" strike="noStrike" kern="1200" dirty="0">
                          <a:solidFill>
                            <a:schemeClr val="dk1"/>
                          </a:solidFill>
                          <a:effectLst/>
                          <a:latin typeface="+mn-lt"/>
                          <a:ea typeface="+mn-ea"/>
                          <a:cs typeface="+mn-cs"/>
                        </a:rPr>
                        <a:t> ras </a:t>
                      </a:r>
                      <a:r>
                        <a:rPr lang="de-DE" sz="1800" b="0" i="0" u="none" strike="noStrike" kern="1200" dirty="0" err="1">
                          <a:solidFill>
                            <a:schemeClr val="dk1"/>
                          </a:solidFill>
                          <a:effectLst/>
                          <a:latin typeface="+mn-lt"/>
                          <a:ea typeface="+mn-ea"/>
                          <a:cs typeface="+mn-cs"/>
                        </a:rPr>
                        <a:t>atau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agama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Banyak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orang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percaya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bahwa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rasisme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atau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ekstremisme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adalah</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motif</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utama</a:t>
                      </a:r>
                      <a:r>
                        <a:rPr lang="de-DE" sz="1800" b="0" i="0" u="none" strike="noStrike" kern="1200" dirty="0">
                          <a:solidFill>
                            <a:schemeClr val="dk1"/>
                          </a:solidFill>
                          <a:effectLst/>
                          <a:latin typeface="+mn-lt"/>
                          <a:ea typeface="+mn-ea"/>
                          <a:cs typeface="+mn-cs"/>
                        </a:rPr>
                        <a:t> di </a:t>
                      </a:r>
                      <a:r>
                        <a:rPr lang="de-DE" sz="1800" b="0" i="0" u="none" strike="noStrike" kern="1200" dirty="0" err="1">
                          <a:solidFill>
                            <a:schemeClr val="dk1"/>
                          </a:solidFill>
                          <a:effectLst/>
                          <a:latin typeface="+mn-lt"/>
                          <a:ea typeface="+mn-ea"/>
                          <a:cs typeface="+mn-cs"/>
                        </a:rPr>
                        <a:t>balik</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kejahatan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tersebut</a:t>
                      </a:r>
                      <a:r>
                        <a:rPr lang="de-DE" sz="1800" b="0" i="0" u="none" strike="noStrike" kern="1200" dirty="0">
                          <a:solidFill>
                            <a:schemeClr val="dk1"/>
                          </a:solidFill>
                          <a:effectLst/>
                          <a:latin typeface="+mn-lt"/>
                          <a:ea typeface="+mn-ea"/>
                          <a:cs typeface="+mn-cs"/>
                        </a:rPr>
                        <a:t>.</a:t>
                      </a:r>
                    </a:p>
                    <a:p>
                      <a:pPr rtl="0"/>
                      <a:endParaRPr lang="de-DE" b="0" dirty="0">
                        <a:effectLst/>
                      </a:endParaRPr>
                    </a:p>
                    <a:p>
                      <a:pPr rtl="0"/>
                      <a:r>
                        <a:rPr lang="de-DE" sz="1800" b="0" i="0" u="none" strike="noStrike" kern="1200" dirty="0" err="1">
                          <a:solidFill>
                            <a:schemeClr val="dk1"/>
                          </a:solidFill>
                          <a:effectLst/>
                          <a:latin typeface="+mn-lt"/>
                          <a:ea typeface="+mn-ea"/>
                          <a:cs typeface="+mn-cs"/>
                        </a:rPr>
                        <a:t>Terkadang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ini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bisa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menjadi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kenyataan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Namun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dalam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diskusi</a:t>
                      </a:r>
                      <a:r>
                        <a:rPr lang="de-DE" sz="1800" b="0" i="0" u="none" strike="noStrike" kern="1200" dirty="0">
                          <a:solidFill>
                            <a:schemeClr val="dk1"/>
                          </a:solidFill>
                          <a:effectLst/>
                          <a:latin typeface="+mn-lt"/>
                          <a:ea typeface="+mn-ea"/>
                          <a:cs typeface="+mn-cs"/>
                        </a:rPr>
                        <a:t> publik, </a:t>
                      </a:r>
                      <a:r>
                        <a:rPr lang="de-DE" sz="1800" b="0" i="0" u="none" strike="noStrike" kern="1200" dirty="0" err="1">
                          <a:solidFill>
                            <a:schemeClr val="dk1"/>
                          </a:solidFill>
                          <a:effectLst/>
                          <a:latin typeface="+mn-lt"/>
                          <a:ea typeface="+mn-ea"/>
                          <a:cs typeface="+mn-cs"/>
                        </a:rPr>
                        <a:t>mereka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terlalu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cepat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membuat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asumsi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seperti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itu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Pembahasan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kemungkinan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kemungkinan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lain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jarang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dipertimbangkan</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Kesehatan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Calibri Light"/>
                        </a:rPr>
                        <a:t>Satu</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gejala</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diagnosa</a:t>
                      </a:r>
                      <a:r>
                        <a:rPr kumimoji="0" lang="en-US" sz="18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Serangan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kejang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diartikan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dengan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epilepsi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padahal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kejang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bisa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kecanduan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alkohol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demam</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tinggi</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Terlalu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cepat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membuat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medis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tanpa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berdasarkan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hasil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pemeriksaan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laboratorium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misal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kanker</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29760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Melompat ke Kesimpulan “Beraksi”</a:t>
            </a:r>
            <a:br>
              <a:rPr lang="fi-FI" sz="3600" dirty="0">
                <a:solidFill>
                  <a:srgbClr val="004992"/>
                </a:solidFill>
                <a:latin typeface="+mn-lt"/>
                <a:ea typeface="+mn-ea"/>
                <a:cs typeface="+mn-cs"/>
              </a:rPr>
            </a:br>
            <a:r>
              <a:rPr lang="fi-FI" dirty="0">
                <a:solidFill>
                  <a:srgbClr val="004992"/>
                </a:solidFill>
                <a:latin typeface="+mn-lt"/>
                <a:ea typeface="+mn-ea"/>
                <a:cs typeface="+mn-cs"/>
              </a:rPr>
              <a:t>- Mitos -</a:t>
            </a:r>
            <a:br>
              <a:rPr lang="fi-FI" dirty="0">
                <a:solidFill>
                  <a:srgbClr val="004992"/>
                </a:solidFill>
                <a:latin typeface="+mn-lt"/>
                <a:ea typeface="+mn-ea"/>
                <a:cs typeface="+mn-cs"/>
              </a:rPr>
            </a:br>
            <a:r>
              <a:rPr lang="fi-FI" sz="2000" dirty="0">
                <a:solidFill>
                  <a:srgbClr val="004992"/>
                </a:solidFill>
                <a:latin typeface="+mn-lt"/>
                <a:ea typeface="+mn-ea"/>
                <a:cs typeface="+mn-cs"/>
              </a:rPr>
              <a:t>(untuk latihan alternatif lainnya, lihat pada akhir presentasi)</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134931794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mitos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meninggal di tahun1966 dalam sebuah kecelakaan dan dia digantikan dengan Paul McCartney 2</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en-US" sz="1800" b="1" i="0" u="none" strike="noStrike" cap="none" normalizeH="0" baseline="0" dirty="0">
                          <a:ln>
                            <a:noFill/>
                          </a:ln>
                          <a:solidFill>
                            <a:srgbClr val="333333"/>
                          </a:solidFill>
                          <a:effectLst/>
                          <a:latin typeface="Calibri Light"/>
                        </a:rPr>
                        <a:t>Hal </a:t>
                      </a:r>
                      <a:r>
                        <a:rPr kumimoji="0" lang="en-US" sz="1800" b="1" i="0" u="none" strike="noStrike" cap="none" normalizeH="0" baseline="0" dirty="0" err="1">
                          <a:ln>
                            <a:noFill/>
                          </a:ln>
                          <a:solidFill>
                            <a:srgbClr val="333333"/>
                          </a:solidFill>
                          <a:effectLst/>
                          <a:latin typeface="Calibri Light"/>
                        </a:rPr>
                        <a:t>mitos</a:t>
                      </a:r>
                      <a:r>
                        <a:rPr kumimoji="0" lang="en-US" sz="1800" b="1"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004992"/>
                          </a:solidFill>
                          <a:effectLst/>
                          <a:latin typeface="Calibri Light"/>
                        </a:rPr>
                        <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FFFFFF"/>
                          </a:solidFill>
                          <a:effectLst/>
                          <a:latin typeface="Calibri Light"/>
                        </a:rPr>
                        <a:t>terdapat</a:t>
                      </a:r>
                      <a:r>
                        <a:rPr kumimoji="0" lang="en-US" sz="1800" b="0" i="0" u="none" strike="noStrike" cap="none" normalizeH="0" baseline="0" dirty="0">
                          <a:ln>
                            <a:noFill/>
                          </a:ln>
                          <a:solidFill>
                            <a:srgbClr val="FFFFFF"/>
                          </a:solidFill>
                          <a:effectLst/>
                          <a:latin typeface="Calibri Light"/>
                        </a:rPr>
                        <a:t> 70 </a:t>
                      </a:r>
                      <a:r>
                        <a:rPr kumimoji="0" lang="en-US" sz="1800" b="0" i="0" u="none" strike="noStrike" cap="none" normalizeH="0" baseline="0" dirty="0" err="1">
                          <a:ln>
                            <a:noFill/>
                          </a:ln>
                          <a:solidFill>
                            <a:srgbClr val="FFFFFF"/>
                          </a:solidFill>
                          <a:effectLst/>
                          <a:latin typeface="Calibri Light"/>
                        </a:rPr>
                        <a:t>petunjuk</a:t>
                      </a:r>
                      <a:r>
                        <a:rPr kumimoji="0" lang="en-US" sz="1800" b="0" i="0" u="none" strike="noStrike" cap="none" normalizeH="0" baseline="0" dirty="0">
                          <a:ln>
                            <a:noFill/>
                          </a:ln>
                          <a:solidFill>
                            <a:srgbClr val="FFFFFF"/>
                          </a:solidFill>
                          <a:effectLst/>
                          <a:latin typeface="Calibri Light"/>
                        </a:rPr>
                        <a:t> yang </a:t>
                      </a:r>
                      <a:r>
                        <a:rPr kumimoji="0" lang="en-US" sz="1800" b="0" i="0" u="none" strike="noStrike" cap="none" normalizeH="0" baseline="0" dirty="0" err="1">
                          <a:ln>
                            <a:noFill/>
                          </a:ln>
                          <a:solidFill>
                            <a:srgbClr val="FFFFFF"/>
                          </a:solidFill>
                          <a:effectLst/>
                          <a:latin typeface="Calibri Light"/>
                        </a:rPr>
                        <a:t>tersembunyi</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err="1">
                          <a:ln>
                            <a:noFill/>
                          </a:ln>
                          <a:solidFill>
                            <a:srgbClr val="FFFFFF"/>
                          </a:solidFill>
                          <a:effectLst/>
                          <a:latin typeface="Calibri Light"/>
                        </a:rPr>
                        <a:t>dalam</a:t>
                      </a:r>
                      <a:r>
                        <a:rPr kumimoji="0" lang="en-US" sz="1800" b="0" i="0" u="none" strike="noStrike" cap="none" normalizeH="0" baseline="0">
                          <a:ln>
                            <a:noFill/>
                          </a:ln>
                          <a:solidFill>
                            <a:srgbClr val="FFFFFF"/>
                          </a:solidFill>
                          <a:effectLst/>
                          <a:latin typeface="Calibri Light"/>
                        </a:rPr>
                        <a:t> “Foto-Jalan Abbey” </a:t>
                      </a:r>
                      <a:r>
                        <a:rPr kumimoji="0" lang="en-US" sz="1800" b="0" i="0" u="none" strike="noStrike" cap="none" normalizeH="0" baseline="0" dirty="0">
                          <a:ln>
                            <a:noFill/>
                          </a:ln>
                          <a:solidFill>
                            <a:srgbClr val="FFFFFF"/>
                          </a:solidFill>
                          <a:effectLst/>
                          <a:latin typeface="Calibri Light"/>
                        </a:rPr>
                        <a:t>(</a:t>
                      </a:r>
                      <a:r>
                        <a:rPr kumimoji="0" lang="en-US" sz="1800" b="0" i="0" u="none" strike="noStrike" cap="none" normalizeH="0" baseline="0" dirty="0" err="1">
                          <a:ln>
                            <a:noFill/>
                          </a:ln>
                          <a:solidFill>
                            <a:srgbClr val="FFFFFF"/>
                          </a:solidFill>
                          <a:effectLst/>
                          <a:latin typeface="Calibri Light"/>
                        </a:rPr>
                        <a:t>lihat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disamping</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kanan</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Paul </a:t>
                      </a:r>
                      <a:r>
                        <a:rPr kumimoji="0" lang="en-US" sz="1800" b="0" i="0" u="none" strike="noStrike" cap="none" normalizeH="0" baseline="0" dirty="0" err="1">
                          <a:ln>
                            <a:noFill/>
                          </a:ln>
                          <a:solidFill>
                            <a:srgbClr val="FFFFFF"/>
                          </a:solidFill>
                          <a:effectLst/>
                          <a:latin typeface="Calibri Light"/>
                        </a:rPr>
                        <a:t>bertelanjang</a:t>
                      </a:r>
                      <a:r>
                        <a:rPr kumimoji="0" lang="en-US" sz="1800" b="0" i="0" u="none" strike="noStrike" cap="none" normalizeH="0" baseline="0" dirty="0">
                          <a:ln>
                            <a:noFill/>
                          </a:ln>
                          <a:solidFill>
                            <a:srgbClr val="FFFFFF"/>
                          </a:solidFill>
                          <a:effectLst/>
                          <a:latin typeface="Calibri Light"/>
                        </a:rPr>
                        <a:t> kaki </a:t>
                      </a:r>
                      <a:r>
                        <a:rPr kumimoji="0" lang="en-US" sz="1800" b="0" i="0" u="none" strike="noStrike" cap="none" normalizeH="0" baseline="0" dirty="0" err="1">
                          <a:ln>
                            <a:noFill/>
                          </a:ln>
                          <a:solidFill>
                            <a:srgbClr val="FFFFFF"/>
                          </a:solidFill>
                          <a:effectLst/>
                          <a:latin typeface="Calibri Light"/>
                        </a:rPr>
                        <a:t>dan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kulitnya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pucat</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Paul </a:t>
                      </a:r>
                      <a:r>
                        <a:rPr kumimoji="0" lang="en-US" sz="1800" b="0" i="0" u="none" strike="noStrike" cap="none" normalizeH="0" baseline="0" dirty="0" err="1">
                          <a:ln>
                            <a:noFill/>
                          </a:ln>
                          <a:solidFill>
                            <a:srgbClr val="FFFFFF"/>
                          </a:solidFill>
                          <a:effectLst/>
                          <a:latin typeface="Calibri Light"/>
                        </a:rPr>
                        <a:t>kidal</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tapi</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memegang</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rokok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ditangan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kanannya</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Plat </a:t>
                      </a:r>
                      <a:r>
                        <a:rPr kumimoji="0" lang="en-US" sz="1800" b="0" i="0" u="none" strike="noStrike" cap="none" normalizeH="0" baseline="0" err="1">
                          <a:ln>
                            <a:noFill/>
                          </a:ln>
                          <a:solidFill>
                            <a:srgbClr val="FFFFFF"/>
                          </a:solidFill>
                          <a:effectLst/>
                          <a:latin typeface="Calibri Light"/>
                        </a:rPr>
                        <a:t>mobil</a:t>
                      </a:r>
                      <a:r>
                        <a:rPr kumimoji="0" lang="en-US" sz="1800" b="0" i="0" u="none" strike="noStrike" cap="none" normalizeH="0" baseline="0">
                          <a:ln>
                            <a:noFill/>
                          </a:ln>
                          <a:solidFill>
                            <a:srgbClr val="FFFFFF"/>
                          </a:solidFill>
                          <a:effectLst/>
                          <a:latin typeface="Calibri Light"/>
                        </a:rPr>
                        <a:t> “LMW” </a:t>
                      </a:r>
                      <a:r>
                        <a:rPr kumimoji="0" lang="en-US" sz="1800" b="0" i="0" u="none" strike="noStrike" cap="none" normalizeH="0" baseline="0" dirty="0">
                          <a:ln>
                            <a:noFill/>
                          </a:ln>
                          <a:solidFill>
                            <a:srgbClr val="FFFFFF"/>
                          </a:solidFill>
                          <a:effectLst/>
                          <a:latin typeface="Calibri Light"/>
                        </a:rPr>
                        <a:t>(</a:t>
                      </a:r>
                      <a:r>
                        <a:rPr kumimoji="0" lang="en-US" sz="1800" b="0" i="0" u="none" strike="noStrike" cap="none" normalizeH="0" baseline="0" dirty="0" err="1">
                          <a:ln>
                            <a:noFill/>
                          </a:ln>
                          <a:solidFill>
                            <a:srgbClr val="FFFFFF"/>
                          </a:solidFill>
                          <a:effectLst/>
                          <a:latin typeface="Calibri Light"/>
                        </a:rPr>
                        <a:t>lihat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tanda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panah</a:t>
                      </a:r>
                      <a:r>
                        <a:rPr kumimoji="0" lang="en-US" sz="1800" b="0" i="0" u="none" strike="noStrike" cap="none" normalizeH="0" baseline="0">
                          <a:ln>
                            <a:noFill/>
                          </a:ln>
                          <a:solidFill>
                            <a:srgbClr val="FFFFFF"/>
                          </a:solidFill>
                          <a:effectLst/>
                          <a:latin typeface="Calibri Light"/>
                        </a:rPr>
                        <a:t>): “Linda McCartney Weeping”.</a:t>
                      </a:r>
                      <a:endParaRPr kumimoji="0" lang="en-US" sz="18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Cara </a:t>
                      </a:r>
                      <a:r>
                        <a:rPr kumimoji="0" lang="en-US" sz="1800" b="0" i="0" u="none" strike="noStrike" cap="none" normalizeH="0" baseline="0" dirty="0" err="1">
                          <a:ln>
                            <a:noFill/>
                          </a:ln>
                          <a:solidFill>
                            <a:srgbClr val="FFFFFF"/>
                          </a:solidFill>
                          <a:effectLst/>
                          <a:latin typeface="Calibri Light"/>
                        </a:rPr>
                        <a:t>dia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bermain</a:t>
                      </a:r>
                      <a:r>
                        <a:rPr kumimoji="0" lang="en-US" sz="1800" b="0" i="0" u="none" strike="noStrike" cap="none" normalizeH="0" baseline="0" dirty="0">
                          <a:ln>
                            <a:noFill/>
                          </a:ln>
                          <a:solidFill>
                            <a:srgbClr val="FFFFFF"/>
                          </a:solidFill>
                          <a:effectLst/>
                          <a:latin typeface="Calibri Light"/>
                        </a:rPr>
                        <a:t> bass </a:t>
                      </a:r>
                      <a:r>
                        <a:rPr kumimoji="0" lang="en-US" sz="1800" b="0" i="0" u="none" strike="noStrike" cap="none" normalizeH="0" baseline="0" dirty="0" err="1">
                          <a:ln>
                            <a:noFill/>
                          </a:ln>
                          <a:solidFill>
                            <a:srgbClr val="FFFFFF"/>
                          </a:solidFill>
                          <a:effectLst/>
                          <a:latin typeface="Calibri Light"/>
                        </a:rPr>
                        <a:t>berubah</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sejak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tahun</a:t>
                      </a:r>
                      <a:r>
                        <a:rPr kumimoji="0" lang="en-US" sz="1800" b="0" i="0" u="none" strike="noStrike" cap="none" normalizeH="0" baseline="0" dirty="0">
                          <a:ln>
                            <a:noFill/>
                          </a:ln>
                          <a:solidFill>
                            <a:srgbClr val="FFFFFF"/>
                          </a:solidFill>
                          <a:effectLst/>
                          <a:latin typeface="Calibri Light"/>
                        </a:rPr>
                        <a:t>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Penjelasan</a:t>
                      </a:r>
                      <a:r>
                        <a:rPr kumimoji="0" lang="en-US" sz="1800" b="1" i="0" u="none" strike="noStrike" cap="none" normalizeH="0" baseline="0" dirty="0">
                          <a:ln>
                            <a:noFill/>
                          </a:ln>
                          <a:solidFill>
                            <a:srgbClr val="333333"/>
                          </a:solidFill>
                          <a:effectLst/>
                          <a:latin typeface="Calibri Light"/>
                        </a:rPr>
                        <a:t> lain: </a:t>
                      </a:r>
                      <a:r>
                        <a:rPr kumimoji="0" lang="en-US" sz="18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Ada </a:t>
                      </a:r>
                      <a:r>
                        <a:rPr kumimoji="0" lang="en-US" sz="1800" b="0" i="0" u="none" strike="noStrike" cap="none" normalizeH="0" baseline="0" dirty="0" err="1">
                          <a:ln>
                            <a:noFill/>
                          </a:ln>
                          <a:solidFill>
                            <a:srgbClr val="FFFFFF"/>
                          </a:solidFill>
                          <a:effectLst/>
                          <a:latin typeface="Calibri Light"/>
                        </a:rPr>
                        <a:t>kemiripan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dalam</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err="1">
                          <a:ln>
                            <a:noFill/>
                          </a:ln>
                          <a:solidFill>
                            <a:srgbClr val="FFFFFF"/>
                          </a:solidFill>
                          <a:effectLst/>
                          <a:latin typeface="Calibri Light"/>
                        </a:rPr>
                        <a:t>penampilan</a:t>
                      </a:r>
                      <a:r>
                        <a:rPr kumimoji="0" lang="en-US" sz="1800" b="0" i="0" u="none" strike="noStrike" cap="none" normalizeH="0" baseline="0">
                          <a:ln>
                            <a:noFill/>
                          </a:ln>
                          <a:solidFill>
                            <a:srgbClr val="FFFFFF"/>
                          </a:solidFill>
                          <a:effectLst/>
                          <a:latin typeface="Calibri Light"/>
                        </a:rPr>
                        <a:t> dan suara</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LMW </a:t>
                      </a:r>
                      <a:r>
                        <a:rPr kumimoji="0" lang="en-US" sz="1800" b="0" i="0" u="none" strike="noStrike" cap="none" normalizeH="0" baseline="0" dirty="0" err="1">
                          <a:ln>
                            <a:noFill/>
                          </a:ln>
                          <a:solidFill>
                            <a:srgbClr val="FFFFFF"/>
                          </a:solidFill>
                          <a:effectLst/>
                          <a:latin typeface="Calibri Light"/>
                        </a:rPr>
                        <a:t>bisa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berarti</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apa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saja</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Sumber</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berasal</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dari</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koran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lokal</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pada</a:t>
                      </a:r>
                      <a:r>
                        <a:rPr kumimoji="0" lang="en-US" sz="1800" b="0" i="0" u="none" strike="noStrike" cap="none" normalizeH="0" baseline="0" dirty="0">
                          <a:ln>
                            <a:noFill/>
                          </a:ln>
                          <a:solidFill>
                            <a:srgbClr val="FFFFFF"/>
                          </a:solidFill>
                          <a:effectLst/>
                          <a:latin typeface="Calibri Light"/>
                        </a:rPr>
                        <a:t> tahun1969.</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Melompat ke Kesimpulan “Beraksi”</a:t>
            </a:r>
            <a:br>
              <a:rPr lang="fi-FI" sz="3600">
                <a:solidFill>
                  <a:srgbClr val="004992"/>
                </a:solidFill>
                <a:latin typeface="+mn-lt"/>
                <a:ea typeface="+mn-ea"/>
                <a:cs typeface="+mn-cs"/>
              </a:rPr>
            </a:br>
            <a:r>
              <a:rPr lang="fi-FI">
                <a:solidFill>
                  <a:srgbClr val="004992"/>
                </a:solidFill>
                <a:latin typeface="+mn-lt"/>
                <a:ea typeface="+mn-ea"/>
                <a:cs typeface="+mn-cs"/>
              </a:rPr>
              <a:t>- Mitos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77753696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mitos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meninggal di tahun1966 dalam sebuah kecelakaan dan dia digantikan dengan Paul McCartney 2</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Hal </a:t>
                      </a:r>
                      <a:r>
                        <a:rPr kumimoji="0" lang="en-US" sz="1800" b="1" i="0" u="none" strike="noStrike" cap="none" normalizeH="0" baseline="0" dirty="0" err="1">
                          <a:ln>
                            <a:noFill/>
                          </a:ln>
                          <a:solidFill>
                            <a:srgbClr val="333333"/>
                          </a:solidFill>
                          <a:effectLst/>
                          <a:latin typeface="Calibri Light"/>
                        </a:rPr>
                        <a:t>mitos</a:t>
                      </a:r>
                      <a:r>
                        <a:rPr kumimoji="0" lang="en-US" sz="1800" b="1"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terdapat</a:t>
                      </a:r>
                      <a:r>
                        <a:rPr kumimoji="0" lang="en-US" sz="1800" b="0" i="0" u="none" strike="noStrike" cap="none" normalizeH="0" baseline="0" dirty="0">
                          <a:ln>
                            <a:noFill/>
                          </a:ln>
                          <a:solidFill>
                            <a:srgbClr val="333333"/>
                          </a:solidFill>
                          <a:effectLst/>
                          <a:latin typeface="Calibri Light"/>
                        </a:rPr>
                        <a:t> 70 </a:t>
                      </a:r>
                      <a:r>
                        <a:rPr kumimoji="0" lang="en-US" sz="1800" b="0" i="0" u="none" strike="noStrike" cap="none" normalizeH="0" baseline="0" dirty="0" err="1">
                          <a:ln>
                            <a:noFill/>
                          </a:ln>
                          <a:solidFill>
                            <a:srgbClr val="333333"/>
                          </a:solidFill>
                          <a:effectLst/>
                          <a:latin typeface="Calibri Light"/>
                        </a:rPr>
                        <a:t>petunjuk</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tersembunyi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dalam</a:t>
                      </a:r>
                      <a:r>
                        <a:rPr kumimoji="0" lang="en-US" sz="1800" b="0" i="0" u="none" strike="noStrike" cap="none" normalizeH="0" baseline="0">
                          <a:ln>
                            <a:noFill/>
                          </a:ln>
                          <a:solidFill>
                            <a:srgbClr val="333333"/>
                          </a:solidFill>
                          <a:effectLst/>
                          <a:latin typeface="Calibri Light"/>
                        </a:rPr>
                        <a:t> “Foto-Jalan Abbey”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lihat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disamping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kanan</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bertelanjang</a:t>
                      </a:r>
                      <a:r>
                        <a:rPr kumimoji="0" lang="en-US" sz="1800" b="0" i="0" u="none" strike="noStrike" cap="none" normalizeH="0" baseline="0" dirty="0">
                          <a:ln>
                            <a:noFill/>
                          </a:ln>
                          <a:solidFill>
                            <a:srgbClr val="333333"/>
                          </a:solidFill>
                          <a:effectLst/>
                          <a:latin typeface="Calibri Light"/>
                        </a:rPr>
                        <a:t> kaki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kulitnya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pucat</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kidal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tapi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memegang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rokok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ditangan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kanannya</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Plat </a:t>
                      </a:r>
                      <a:r>
                        <a:rPr kumimoji="0" lang="en-US" sz="1800" b="0" i="0" u="none" strike="noStrike" cap="none" normalizeH="0" baseline="0" err="1">
                          <a:ln>
                            <a:noFill/>
                          </a:ln>
                          <a:solidFill>
                            <a:srgbClr val="333333"/>
                          </a:solidFill>
                          <a:effectLst/>
                          <a:latin typeface="Calibri Light"/>
                        </a:rPr>
                        <a:t>mobil</a:t>
                      </a:r>
                      <a:r>
                        <a:rPr kumimoji="0" lang="en-US" sz="1800" b="0" i="0" u="none" strike="noStrike" cap="none" normalizeH="0" baseline="0">
                          <a:ln>
                            <a:noFill/>
                          </a:ln>
                          <a:solidFill>
                            <a:srgbClr val="333333"/>
                          </a:solidFill>
                          <a:effectLst/>
                          <a:latin typeface="Calibri Light"/>
                        </a:rPr>
                        <a:t> “LMW”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lihat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tanda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panah</a:t>
                      </a:r>
                      <a:r>
                        <a:rPr kumimoji="0" lang="en-US" sz="1800" b="0" i="0" u="none" strike="noStrike" cap="none" normalizeH="0" baseline="0">
                          <a:ln>
                            <a:noFill/>
                          </a:ln>
                          <a:solidFill>
                            <a:srgbClr val="333333"/>
                          </a:solidFill>
                          <a:effectLst/>
                          <a:latin typeface="Calibri Light"/>
                        </a:rPr>
                        <a:t>): “Linda McCartney Weeping”.</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Cara </a:t>
                      </a:r>
                      <a:r>
                        <a:rPr kumimoji="0" lang="en-US" sz="1800" b="0" i="0" u="none" strike="noStrike" cap="none" normalizeH="0" baseline="0" dirty="0" err="1">
                          <a:ln>
                            <a:noFill/>
                          </a:ln>
                          <a:solidFill>
                            <a:srgbClr val="333333"/>
                          </a:solidFill>
                          <a:effectLst/>
                          <a:latin typeface="Calibri Light"/>
                        </a:rPr>
                        <a:t>dia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bermain</a:t>
                      </a:r>
                      <a:r>
                        <a:rPr kumimoji="0" lang="en-US" sz="1800" b="0" i="0" u="none" strike="noStrike" cap="none" normalizeH="0" baseline="0" dirty="0">
                          <a:ln>
                            <a:noFill/>
                          </a:ln>
                          <a:solidFill>
                            <a:srgbClr val="333333"/>
                          </a:solidFill>
                          <a:effectLst/>
                          <a:latin typeface="Calibri Light"/>
                        </a:rPr>
                        <a:t> bass </a:t>
                      </a:r>
                      <a:r>
                        <a:rPr kumimoji="0" lang="en-US" sz="1800" b="0" i="0" u="none" strike="noStrike" cap="none" normalizeH="0" baseline="0" dirty="0" err="1">
                          <a:ln>
                            <a:noFill/>
                          </a:ln>
                          <a:solidFill>
                            <a:srgbClr val="333333"/>
                          </a:solidFill>
                          <a:effectLst/>
                          <a:latin typeface="Calibri Light"/>
                        </a:rPr>
                        <a:t>berubah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sejak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mn-lt"/>
                        </a:rPr>
                        <a:t>Penjelasan</a:t>
                      </a:r>
                      <a:r>
                        <a:rPr kumimoji="0" lang="en-US" sz="1800" b="1" i="0" u="none" strike="noStrike" cap="none" normalizeH="0" baseline="0" dirty="0">
                          <a:ln>
                            <a:noFill/>
                          </a:ln>
                          <a:solidFill>
                            <a:srgbClr val="333333"/>
                          </a:solidFill>
                          <a:effectLst/>
                          <a:latin typeface="+mn-lt"/>
                        </a:rPr>
                        <a:t> lain: </a:t>
                      </a:r>
                      <a:r>
                        <a:rPr kumimoji="0" lang="en-US" sz="1800" b="0" i="0" u="none" strike="noStrike" cap="none" normalizeH="0" baseline="0" dirty="0">
                          <a:ln>
                            <a:noFill/>
                          </a:ln>
                          <a:solidFill>
                            <a:srgbClr val="004992"/>
                          </a:solidFill>
                          <a:effectLst/>
                          <a:latin typeface="+mn-l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rPr>
                        <a:t>Ada </a:t>
                      </a:r>
                      <a:r>
                        <a:rPr kumimoji="0" lang="en-US" sz="1800" b="0" i="0" u="none" strike="noStrike" cap="none" normalizeH="0" baseline="0" dirty="0" err="1">
                          <a:ln>
                            <a:noFill/>
                          </a:ln>
                          <a:solidFill>
                            <a:srgbClr val="FFFFFF"/>
                          </a:solidFill>
                          <a:effectLst/>
                          <a:latin typeface="+mn-lt"/>
                        </a:rPr>
                        <a:t>kemiripan</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dalam</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err="1">
                          <a:ln>
                            <a:noFill/>
                          </a:ln>
                          <a:solidFill>
                            <a:srgbClr val="FFFFFF"/>
                          </a:solidFill>
                          <a:effectLst/>
                          <a:latin typeface="+mn-lt"/>
                        </a:rPr>
                        <a:t>penampilan</a:t>
                      </a:r>
                      <a:r>
                        <a:rPr kumimoji="0" lang="en-US" sz="1800" b="0" i="0" u="none" strike="noStrike" cap="none" normalizeH="0" baseline="0">
                          <a:ln>
                            <a:noFill/>
                          </a:ln>
                          <a:solidFill>
                            <a:srgbClr val="FFFFFF"/>
                          </a:solidFill>
                          <a:effectLst/>
                          <a:latin typeface="+mn-lt"/>
                        </a:rPr>
                        <a:t> dan suara</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rPr>
                        <a:t>LMW </a:t>
                      </a:r>
                      <a:r>
                        <a:rPr kumimoji="0" lang="en-US" sz="1800" b="0" i="0" u="none" strike="noStrike" cap="none" normalizeH="0" baseline="0" dirty="0" err="1">
                          <a:ln>
                            <a:noFill/>
                          </a:ln>
                          <a:solidFill>
                            <a:srgbClr val="FFFFFF"/>
                          </a:solidFill>
                          <a:effectLst/>
                          <a:latin typeface="+mn-lt"/>
                        </a:rPr>
                        <a:t>bisa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berarti</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apa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saja</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rPr>
                        <a:t>Sumber</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berasal</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dari</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koran</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lokal</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pada</a:t>
                      </a:r>
                      <a:r>
                        <a:rPr kumimoji="0" lang="en-US" sz="1800" b="0" i="0" u="none" strike="noStrike" cap="none" normalizeH="0" baseline="0" dirty="0">
                          <a:ln>
                            <a:noFill/>
                          </a:ln>
                          <a:solidFill>
                            <a:srgbClr val="FFFFFF"/>
                          </a:solidFill>
                          <a:effectLst/>
                          <a:latin typeface="+mn-lt"/>
                        </a:rPr>
                        <a:t> tahun1969.</a:t>
                      </a:r>
                      <a:endParaRPr kumimoji="0" lang="de-DE" sz="1600" b="0" i="0" u="none" strike="noStrike" cap="none" normalizeH="0" baseline="0" dirty="0">
                        <a:ln>
                          <a:noFill/>
                        </a:ln>
                        <a:solidFill>
                          <a:srgbClr val="FFFFFF"/>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969590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Melompat ke Kesimpulan “Beraksi”</a:t>
            </a:r>
            <a:br>
              <a:rPr lang="fi-FI" sz="3600">
                <a:solidFill>
                  <a:srgbClr val="004992"/>
                </a:solidFill>
                <a:latin typeface="+mn-lt"/>
                <a:ea typeface="+mn-ea"/>
                <a:cs typeface="+mn-cs"/>
              </a:rPr>
            </a:br>
            <a:r>
              <a:rPr lang="fi-FI">
                <a:solidFill>
                  <a:srgbClr val="004992"/>
                </a:solidFill>
                <a:latin typeface="+mn-lt"/>
                <a:ea typeface="+mn-ea"/>
                <a:cs typeface="+mn-cs"/>
              </a:rPr>
              <a:t>- Mitos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29431518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mitos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meninggal di tahun1966 dalam sebuah kecelakaan dan dia digantikan dengan Paul McCartney 2</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Hal </a:t>
                      </a:r>
                      <a:r>
                        <a:rPr kumimoji="0" lang="en-US" sz="1800" b="1" i="0" u="none" strike="noStrike" cap="none" normalizeH="0" baseline="0" dirty="0" err="1">
                          <a:ln>
                            <a:noFill/>
                          </a:ln>
                          <a:solidFill>
                            <a:srgbClr val="333333"/>
                          </a:solidFill>
                          <a:effectLst/>
                          <a:latin typeface="Calibri Light"/>
                        </a:rPr>
                        <a:t>mitos</a:t>
                      </a:r>
                      <a:r>
                        <a:rPr kumimoji="0" lang="en-US" sz="1800" b="1"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terdapat</a:t>
                      </a:r>
                      <a:r>
                        <a:rPr kumimoji="0" lang="en-US" sz="1800" b="0" i="0" u="none" strike="noStrike" cap="none" normalizeH="0" baseline="0" dirty="0">
                          <a:ln>
                            <a:noFill/>
                          </a:ln>
                          <a:solidFill>
                            <a:srgbClr val="333333"/>
                          </a:solidFill>
                          <a:effectLst/>
                          <a:latin typeface="Calibri Light"/>
                        </a:rPr>
                        <a:t> 70 </a:t>
                      </a:r>
                      <a:r>
                        <a:rPr kumimoji="0" lang="en-US" sz="1800" b="0" i="0" u="none" strike="noStrike" cap="none" normalizeH="0" baseline="0" dirty="0" err="1">
                          <a:ln>
                            <a:noFill/>
                          </a:ln>
                          <a:solidFill>
                            <a:srgbClr val="333333"/>
                          </a:solidFill>
                          <a:effectLst/>
                          <a:latin typeface="Calibri Light"/>
                        </a:rPr>
                        <a:t>petunjuk</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tersembunyi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dalam</a:t>
                      </a:r>
                      <a:r>
                        <a:rPr kumimoji="0" lang="en-US" sz="1800" b="0" i="0" u="none" strike="noStrike" cap="none" normalizeH="0" baseline="0">
                          <a:ln>
                            <a:noFill/>
                          </a:ln>
                          <a:solidFill>
                            <a:srgbClr val="333333"/>
                          </a:solidFill>
                          <a:effectLst/>
                          <a:latin typeface="Calibri Light"/>
                        </a:rPr>
                        <a:t> “Foto-Jalan Abbey”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lihat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disamping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kanan</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bertelanjang</a:t>
                      </a:r>
                      <a:r>
                        <a:rPr kumimoji="0" lang="en-US" sz="1800" b="0" i="0" u="none" strike="noStrike" cap="none" normalizeH="0" baseline="0" dirty="0">
                          <a:ln>
                            <a:noFill/>
                          </a:ln>
                          <a:solidFill>
                            <a:srgbClr val="333333"/>
                          </a:solidFill>
                          <a:effectLst/>
                          <a:latin typeface="Calibri Light"/>
                        </a:rPr>
                        <a:t> kaki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kulitnya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pucat</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kidal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tapi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memegang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rokok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ditangan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kanannya</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Plat </a:t>
                      </a:r>
                      <a:r>
                        <a:rPr kumimoji="0" lang="en-US" sz="1800" b="0" i="0" u="none" strike="noStrike" cap="none" normalizeH="0" baseline="0" err="1">
                          <a:ln>
                            <a:noFill/>
                          </a:ln>
                          <a:solidFill>
                            <a:srgbClr val="333333"/>
                          </a:solidFill>
                          <a:effectLst/>
                          <a:latin typeface="Calibri Light"/>
                        </a:rPr>
                        <a:t>mobil</a:t>
                      </a:r>
                      <a:r>
                        <a:rPr kumimoji="0" lang="en-US" sz="1800" b="0" i="0" u="none" strike="noStrike" cap="none" normalizeH="0" baseline="0">
                          <a:ln>
                            <a:noFill/>
                          </a:ln>
                          <a:solidFill>
                            <a:srgbClr val="333333"/>
                          </a:solidFill>
                          <a:effectLst/>
                          <a:latin typeface="Calibri Light"/>
                        </a:rPr>
                        <a:t> “LMW”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lihat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tanda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panah</a:t>
                      </a:r>
                      <a:r>
                        <a:rPr kumimoji="0" lang="en-US" sz="1800" b="0" i="0" u="none" strike="noStrike" cap="none" normalizeH="0" baseline="0">
                          <a:ln>
                            <a:noFill/>
                          </a:ln>
                          <a:solidFill>
                            <a:srgbClr val="333333"/>
                          </a:solidFill>
                          <a:effectLst/>
                          <a:latin typeface="Calibri Light"/>
                        </a:rPr>
                        <a:t>): “Linda McCartney Weeping”.</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Cara </a:t>
                      </a:r>
                      <a:r>
                        <a:rPr kumimoji="0" lang="en-US" sz="1800" b="0" i="0" u="none" strike="noStrike" cap="none" normalizeH="0" baseline="0" dirty="0" err="1">
                          <a:ln>
                            <a:noFill/>
                          </a:ln>
                          <a:solidFill>
                            <a:srgbClr val="333333"/>
                          </a:solidFill>
                          <a:effectLst/>
                          <a:latin typeface="Calibri Light"/>
                        </a:rPr>
                        <a:t>dia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bermain</a:t>
                      </a:r>
                      <a:r>
                        <a:rPr kumimoji="0" lang="en-US" sz="1800" b="0" i="0" u="none" strike="noStrike" cap="none" normalizeH="0" baseline="0" dirty="0">
                          <a:ln>
                            <a:noFill/>
                          </a:ln>
                          <a:solidFill>
                            <a:srgbClr val="333333"/>
                          </a:solidFill>
                          <a:effectLst/>
                          <a:latin typeface="Calibri Light"/>
                        </a:rPr>
                        <a:t> bass </a:t>
                      </a:r>
                      <a:r>
                        <a:rPr kumimoji="0" lang="en-US" sz="1800" b="0" i="0" u="none" strike="noStrike" cap="none" normalizeH="0" baseline="0" dirty="0" err="1">
                          <a:ln>
                            <a:noFill/>
                          </a:ln>
                          <a:solidFill>
                            <a:srgbClr val="333333"/>
                          </a:solidFill>
                          <a:effectLst/>
                          <a:latin typeface="Calibri Light"/>
                        </a:rPr>
                        <a:t>berubah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sejak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Penjelasan</a:t>
                      </a:r>
                      <a:r>
                        <a:rPr kumimoji="0" lang="en-US" sz="1800" b="1" i="0" u="none" strike="noStrike" cap="none" normalizeH="0" baseline="0" dirty="0">
                          <a:ln>
                            <a:noFill/>
                          </a:ln>
                          <a:solidFill>
                            <a:srgbClr val="333333"/>
                          </a:solidFill>
                          <a:effectLst/>
                          <a:latin typeface="Calibri Light"/>
                        </a:rPr>
                        <a:t> lain: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Ada </a:t>
                      </a:r>
                      <a:r>
                        <a:rPr kumimoji="0" lang="en-US" sz="1800" b="0" i="0" u="none" strike="noStrike" cap="none" normalizeH="0" baseline="0" dirty="0" err="1">
                          <a:ln>
                            <a:noFill/>
                          </a:ln>
                          <a:solidFill>
                            <a:srgbClr val="333333"/>
                          </a:solidFill>
                          <a:effectLst/>
                          <a:latin typeface="Calibri Light"/>
                        </a:rPr>
                        <a:t>kemiripan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dalam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penampilan</a:t>
                      </a:r>
                      <a:r>
                        <a:rPr kumimoji="0" lang="en-US" sz="1800" b="0" i="0" u="none" strike="noStrike" cap="none" normalizeH="0" baseline="0">
                          <a:ln>
                            <a:noFill/>
                          </a:ln>
                          <a:solidFill>
                            <a:srgbClr val="333333"/>
                          </a:solidFill>
                          <a:effectLst/>
                          <a:latin typeface="Calibri Light"/>
                        </a:rPr>
                        <a:t> dan suara</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LMW </a:t>
                      </a:r>
                      <a:r>
                        <a:rPr kumimoji="0" lang="en-US" sz="1800" b="0" i="0" u="none" strike="noStrike" cap="none" normalizeH="0" baseline="0" dirty="0" err="1">
                          <a:ln>
                            <a:noFill/>
                          </a:ln>
                          <a:solidFill>
                            <a:srgbClr val="333333"/>
                          </a:solidFill>
                          <a:effectLst/>
                          <a:latin typeface="Calibri Light"/>
                        </a:rPr>
                        <a:t>bisa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berarti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apa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saja</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Sumber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berasal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koran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lokal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tahun1969.</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020164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Melompat ke Kesimpulan “Beraksi”</a:t>
            </a:r>
            <a:br>
              <a:rPr lang="fi-FI" sz="3600">
                <a:solidFill>
                  <a:srgbClr val="004992"/>
                </a:solidFill>
                <a:latin typeface="+mn-lt"/>
                <a:ea typeface="+mn-ea"/>
                <a:cs typeface="+mn-cs"/>
              </a:rPr>
            </a:br>
            <a:r>
              <a:rPr lang="fi-FI">
                <a:solidFill>
                  <a:srgbClr val="004992"/>
                </a:solidFill>
                <a:latin typeface="+mn-lt"/>
                <a:ea typeface="+mn-ea"/>
                <a:cs typeface="+mn-cs"/>
              </a:rPr>
              <a:t>- Mitos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16</a:t>
            </a:fld>
            <a:endParaRPr lang="de-DE" altLang="de-DE">
              <a:latin typeface="+mn-lt"/>
              <a:ea typeface="+mn-ea"/>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Tidak!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Apakah Paul McCartney yang meninggal digantikan dengan Paul McCartney 2?</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Humor sebagai respon pada gosip seputar kematiannya : Lagu dengan judul “Paul masih hidup” dengan latar belakang jalan seperti gambar sebelumnya. </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seringkali</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menarik</a:t>
            </a:r>
            <a:r>
              <a:rPr lang="en-US" sz="2400" dirty="0">
                <a:solidFill>
                  <a:srgbClr val="333333"/>
                </a:solidFill>
              </a:rPr>
              <a:t> </a:t>
            </a:r>
            <a:r>
              <a:rPr lang="en-US" sz="2400" dirty="0" err="1">
                <a:solidFill>
                  <a:srgbClr val="333333"/>
                </a:solidFill>
              </a:rPr>
              <a:t>daripada</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pernyataan</a:t>
            </a:r>
            <a:r>
              <a:rPr lang="en-US" sz="2400" dirty="0">
                <a:solidFill>
                  <a:srgbClr val="333333"/>
                </a:solidFill>
              </a:rPr>
              <a:t> yang </a:t>
            </a:r>
            <a:r>
              <a:rPr lang="en-US" sz="2400" dirty="0" err="1">
                <a:solidFill>
                  <a:srgbClr val="333333"/>
                </a:solidFill>
              </a:rPr>
              <a:t>sulit</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dibuktikan</a:t>
            </a:r>
            <a:r>
              <a:rPr lang="en-US" sz="2400" dirty="0">
                <a:solidFill>
                  <a:srgbClr val="333333"/>
                </a:solidFill>
              </a:rPr>
              <a:t> </a:t>
            </a:r>
            <a:r>
              <a:rPr lang="en-US" sz="2400" dirty="0" err="1">
                <a:solidFill>
                  <a:srgbClr val="333333"/>
                </a:solidFill>
              </a:rPr>
              <a:t>kebenarannya</a:t>
            </a:r>
            <a:r>
              <a:rPr lang="en-US" sz="2400" dirty="0">
                <a:solidFill>
                  <a:srgbClr val="333333"/>
                </a:solidFill>
              </a:rPr>
              <a:t> (</a:t>
            </a:r>
            <a:r>
              <a:rPr lang="en-US" sz="2400" dirty="0" err="1">
                <a:solidFill>
                  <a:srgbClr val="333333"/>
                </a:solidFill>
              </a:rPr>
              <a:t>Misalnya</a:t>
            </a:r>
            <a:r>
              <a:rPr lang="en-US" sz="2400" dirty="0">
                <a:solidFill>
                  <a:srgbClr val="333333"/>
                </a:solidFill>
              </a:rPr>
              <a:t> </a:t>
            </a:r>
            <a:r>
              <a:rPr lang="en-US" sz="2400" dirty="0" err="1">
                <a:solidFill>
                  <a:srgbClr val="333333"/>
                </a:solidFill>
              </a:rPr>
              <a:t>cara</a:t>
            </a:r>
            <a:r>
              <a:rPr lang="en-US" sz="2400" dirty="0">
                <a:solidFill>
                  <a:srgbClr val="333333"/>
                </a:solidFill>
              </a:rPr>
              <a:t> Paul McCartney </a:t>
            </a:r>
            <a:r>
              <a:rPr lang="en-US" sz="2400" dirty="0" err="1">
                <a:solidFill>
                  <a:srgbClr val="333333"/>
                </a:solidFill>
              </a:rPr>
              <a:t>bermain</a:t>
            </a:r>
            <a:r>
              <a:rPr lang="en-US" sz="2400" dirty="0">
                <a:solidFill>
                  <a:srgbClr val="333333"/>
                </a:solidFill>
              </a:rPr>
              <a:t> bass </a:t>
            </a:r>
            <a:r>
              <a:rPr lang="en-US" sz="2400" dirty="0" err="1">
                <a:solidFill>
                  <a:srgbClr val="333333"/>
                </a:solidFill>
              </a:rPr>
              <a:t>berubah</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memberikan</a:t>
            </a:r>
            <a:r>
              <a:rPr lang="en-US" sz="2400" dirty="0">
                <a:solidFill>
                  <a:srgbClr val="333333"/>
                </a:solidFill>
              </a:rPr>
              <a:t> </a:t>
            </a:r>
            <a:r>
              <a:rPr lang="en-US" sz="2400" dirty="0" err="1">
                <a:solidFill>
                  <a:srgbClr val="333333"/>
                </a:solidFill>
              </a:rPr>
              <a:t>penjelasan</a:t>
            </a:r>
            <a:r>
              <a:rPr lang="en-US" sz="2400" dirty="0">
                <a:solidFill>
                  <a:srgbClr val="333333"/>
                </a:solidFill>
              </a:rPr>
              <a:t> yang lain (</a:t>
            </a:r>
            <a:r>
              <a:rPr lang="en-US" sz="2400" dirty="0" err="1">
                <a:solidFill>
                  <a:srgbClr val="333333"/>
                </a:solidFill>
              </a:rPr>
              <a:t>Misalnya</a:t>
            </a:r>
            <a:r>
              <a:rPr lang="en-US" sz="2400" dirty="0">
                <a:solidFill>
                  <a:srgbClr val="333333"/>
                </a:solidFill>
              </a:rPr>
              <a:t> LMM </a:t>
            </a:r>
            <a:r>
              <a:rPr lang="en-US" sz="2400" dirty="0" err="1">
                <a:solidFill>
                  <a:srgbClr val="333333"/>
                </a:solidFill>
              </a:rPr>
              <a:t>bisa</a:t>
            </a:r>
            <a:r>
              <a:rPr lang="en-US" sz="2400" dirty="0">
                <a:solidFill>
                  <a:srgbClr val="333333"/>
                </a:solidFill>
              </a:rPr>
              <a:t> </a:t>
            </a:r>
            <a:r>
              <a:rPr lang="en-US" sz="2400" dirty="0" err="1">
                <a:solidFill>
                  <a:srgbClr val="333333"/>
                </a:solidFill>
              </a:rPr>
              <a:t>memiliki</a:t>
            </a:r>
            <a:r>
              <a:rPr lang="en-US" sz="2400" dirty="0">
                <a:solidFill>
                  <a:srgbClr val="333333"/>
                </a:solidFill>
              </a:rPr>
              <a:t> </a:t>
            </a:r>
            <a:r>
              <a:rPr lang="en-US" sz="2400" dirty="0" err="1">
                <a:solidFill>
                  <a:srgbClr val="333333"/>
                </a:solidFill>
              </a:rPr>
              <a:t>banyak</a:t>
            </a:r>
            <a:r>
              <a:rPr lang="en-US" sz="2400" dirty="0">
                <a:solidFill>
                  <a:srgbClr val="333333"/>
                </a:solidFill>
              </a:rPr>
              <a:t> </a:t>
            </a:r>
            <a:r>
              <a:rPr lang="en-US" sz="2400" dirty="0" err="1">
                <a:solidFill>
                  <a:srgbClr val="333333"/>
                </a:solidFill>
              </a:rPr>
              <a:t>arti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Terkadang</a:t>
            </a:r>
            <a:r>
              <a:rPr lang="en-US" sz="2400" dirty="0">
                <a:solidFill>
                  <a:srgbClr val="333333"/>
                </a:solidFill>
              </a:rPr>
              <a:t> </a:t>
            </a:r>
            <a:r>
              <a:rPr lang="en-US" sz="2400" dirty="0" err="1">
                <a:solidFill>
                  <a:srgbClr val="333333"/>
                </a:solidFill>
              </a:rPr>
              <a:t>mitos</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berdasar</a:t>
            </a:r>
            <a:r>
              <a:rPr lang="en-US" sz="2400" dirty="0">
                <a:solidFill>
                  <a:srgbClr val="333333"/>
                </a:solidFill>
              </a:rPr>
              <a:t> </a:t>
            </a:r>
            <a:r>
              <a:rPr lang="en-US" sz="2400" dirty="0" err="1">
                <a:solidFill>
                  <a:srgbClr val="333333"/>
                </a:solidFill>
              </a:rPr>
              <a:t>fakta</a:t>
            </a:r>
            <a:r>
              <a:rPr lang="en-US" sz="2400" dirty="0">
                <a:solidFill>
                  <a:srgbClr val="333333"/>
                </a:solidFill>
              </a:rPr>
              <a:t> </a:t>
            </a:r>
            <a:r>
              <a:rPr lang="en-US" sz="2400" dirty="0" err="1">
                <a:solidFill>
                  <a:srgbClr val="333333"/>
                </a:solidFill>
              </a:rPr>
              <a:t>tapi</a:t>
            </a:r>
            <a:r>
              <a:rPr lang="en-US" sz="2400" dirty="0">
                <a:solidFill>
                  <a:srgbClr val="333333"/>
                </a:solidFill>
              </a:rPr>
              <a:t> </a:t>
            </a:r>
            <a:r>
              <a:rPr lang="en-US" sz="2400" dirty="0" err="1">
                <a:solidFill>
                  <a:srgbClr val="333333"/>
                </a:solidFill>
              </a:rPr>
              <a:t>sering</a:t>
            </a:r>
            <a:r>
              <a:rPr lang="en-US" sz="2400" dirty="0">
                <a:solidFill>
                  <a:srgbClr val="333333"/>
                </a:solidFill>
              </a:rPr>
              <a:t> </a:t>
            </a:r>
            <a:r>
              <a:rPr lang="en-US" sz="2400" dirty="0" err="1">
                <a:solidFill>
                  <a:srgbClr val="333333"/>
                </a:solidFill>
              </a:rPr>
              <a:t>dibesar</a:t>
            </a:r>
            <a:r>
              <a:rPr lang="en-US" sz="2400" dirty="0">
                <a:solidFill>
                  <a:srgbClr val="333333"/>
                </a:solidFill>
              </a:rPr>
              <a:t> </a:t>
            </a:r>
            <a:r>
              <a:rPr lang="en-US" sz="2400" dirty="0" err="1">
                <a:solidFill>
                  <a:srgbClr val="333333"/>
                </a:solidFill>
              </a:rPr>
              <a:t>besarkan</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 (McCartney </a:t>
            </a:r>
            <a:r>
              <a:rPr lang="en-US" sz="2400" dirty="0" err="1">
                <a:solidFill>
                  <a:srgbClr val="333333"/>
                </a:solidFill>
              </a:rPr>
              <a:t>kenyataannya</a:t>
            </a:r>
            <a:r>
              <a:rPr lang="en-US" sz="2400" dirty="0">
                <a:solidFill>
                  <a:srgbClr val="333333"/>
                </a:solidFill>
              </a:rPr>
              <a:t> </a:t>
            </a:r>
            <a:r>
              <a:rPr lang="en-US" sz="2400" dirty="0" err="1">
                <a:solidFill>
                  <a:srgbClr val="333333"/>
                </a:solidFill>
              </a:rPr>
              <a:t>kidal</a:t>
            </a:r>
            <a:r>
              <a:rPr lang="en-US" sz="2400" dirty="0">
                <a:solidFill>
                  <a:srgbClr val="333333"/>
                </a:solidFill>
              </a:rPr>
              <a:t>, </a:t>
            </a:r>
            <a:r>
              <a:rPr lang="en-US" sz="2400" dirty="0" err="1">
                <a:solidFill>
                  <a:srgbClr val="333333"/>
                </a:solidFill>
              </a:rPr>
              <a:t>sedangkan</a:t>
            </a:r>
            <a:r>
              <a:rPr lang="en-US" sz="2400" dirty="0">
                <a:solidFill>
                  <a:srgbClr val="333333"/>
                </a:solidFill>
              </a:rPr>
              <a:t> </a:t>
            </a:r>
            <a:r>
              <a:rPr lang="en-US" sz="2400" dirty="0" err="1">
                <a:solidFill>
                  <a:srgbClr val="333333"/>
                </a:solidFill>
              </a:rPr>
              <a:t>mitosnya</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tersebut</a:t>
            </a:r>
            <a:r>
              <a:rPr lang="en-US" sz="2400" dirty="0">
                <a:solidFill>
                  <a:srgbClr val="333333"/>
                </a:solidFill>
              </a:rPr>
              <a:t> </a:t>
            </a:r>
            <a:r>
              <a:rPr lang="en-US" sz="2400" dirty="0" err="1">
                <a:solidFill>
                  <a:srgbClr val="333333"/>
                </a:solidFill>
              </a:rPr>
              <a:t>terlihat</a:t>
            </a:r>
            <a:r>
              <a:rPr lang="en-US" sz="2400" dirty="0">
                <a:solidFill>
                  <a:srgbClr val="333333"/>
                </a:solidFill>
              </a:rPr>
              <a:t> </a:t>
            </a:r>
            <a:r>
              <a:rPr lang="en-US" sz="2400" dirty="0" err="1">
                <a:solidFill>
                  <a:srgbClr val="333333"/>
                </a:solidFill>
              </a:rPr>
              <a:t>jelas</a:t>
            </a:r>
            <a:r>
              <a:rPr lang="en-US" sz="2400" dirty="0">
                <a:solidFill>
                  <a:srgbClr val="333333"/>
                </a:solidFill>
              </a:rPr>
              <a:t> </a:t>
            </a:r>
            <a:r>
              <a:rPr lang="en-US" sz="2400" dirty="0" err="1">
                <a:solidFill>
                  <a:srgbClr val="333333"/>
                </a:solidFill>
              </a:rPr>
              <a:t>bahwa</a:t>
            </a:r>
            <a:r>
              <a:rPr lang="en-US" sz="2400" dirty="0">
                <a:solidFill>
                  <a:srgbClr val="333333"/>
                </a:solidFill>
              </a:rPr>
              <a:t> McCartney </a:t>
            </a:r>
            <a:r>
              <a:rPr lang="en-US" sz="2400" dirty="0" err="1">
                <a:solidFill>
                  <a:srgbClr val="333333"/>
                </a:solidFill>
              </a:rPr>
              <a:t>kedua</a:t>
            </a:r>
            <a:r>
              <a:rPr lang="en-US" sz="2400" dirty="0">
                <a:solidFill>
                  <a:srgbClr val="333333"/>
                </a:solidFill>
              </a:rPr>
              <a:t> </a:t>
            </a:r>
            <a:r>
              <a:rPr lang="en-US" sz="2400" dirty="0" err="1">
                <a:solidFill>
                  <a:srgbClr val="333333"/>
                </a:solidFill>
              </a:rPr>
              <a:t>memegang</a:t>
            </a:r>
            <a:r>
              <a:rPr lang="en-US" sz="2400" dirty="0">
                <a:solidFill>
                  <a:srgbClr val="333333"/>
                </a:solidFill>
              </a:rPr>
              <a:t> </a:t>
            </a:r>
            <a:r>
              <a:rPr lang="en-US" sz="2400" dirty="0" err="1">
                <a:solidFill>
                  <a:srgbClr val="333333"/>
                </a:solidFill>
              </a:rPr>
              <a:t>rokok</a:t>
            </a:r>
            <a:r>
              <a:rPr lang="en-US" sz="2400" dirty="0">
                <a:solidFill>
                  <a:srgbClr val="333333"/>
                </a:solidFill>
              </a:rPr>
              <a:t> di </a:t>
            </a:r>
            <a:r>
              <a:rPr lang="en-US" sz="2400" dirty="0" err="1">
                <a:solidFill>
                  <a:srgbClr val="333333"/>
                </a:solidFill>
              </a:rPr>
              <a:t>tangan</a:t>
            </a:r>
            <a:r>
              <a:rPr lang="en-US" sz="2400" dirty="0">
                <a:solidFill>
                  <a:srgbClr val="333333"/>
                </a:solidFill>
              </a:rPr>
              <a:t> </a:t>
            </a:r>
            <a:r>
              <a:rPr lang="en-US" sz="2400" dirty="0" err="1">
                <a:solidFill>
                  <a:srgbClr val="333333"/>
                </a:solidFill>
              </a:rPr>
              <a:t>kanannya</a:t>
            </a:r>
            <a:r>
              <a:rPr lang="en-US" sz="2400" dirty="0">
                <a:solidFill>
                  <a:srgbClr val="333333"/>
                </a:solidFill>
              </a:rPr>
              <a:t>, </a:t>
            </a:r>
            <a:r>
              <a:rPr lang="en-US" sz="2400" dirty="0" err="1">
                <a:solidFill>
                  <a:srgbClr val="333333"/>
                </a:solidFill>
              </a:rPr>
              <a:t>misal</a:t>
            </a:r>
            <a:r>
              <a:rPr lang="en-US" sz="2400" dirty="0">
                <a:solidFill>
                  <a:srgbClr val="333333"/>
                </a:solidFill>
              </a:rPr>
              <a:t> </a:t>
            </a:r>
            <a:r>
              <a:rPr lang="en-US" sz="2400" dirty="0" err="1">
                <a:solidFill>
                  <a:srgbClr val="333333"/>
                </a:solidFill>
              </a:rPr>
              <a:t>hal</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dikarenakan</a:t>
            </a:r>
            <a:r>
              <a:rPr lang="en-US" sz="2400" dirty="0">
                <a:solidFill>
                  <a:srgbClr val="333333"/>
                </a:solidFill>
              </a:rPr>
              <a:t> </a:t>
            </a:r>
            <a:r>
              <a:rPr lang="en-US" sz="2400" dirty="0" err="1">
                <a:solidFill>
                  <a:srgbClr val="333333"/>
                </a:solidFill>
              </a:rPr>
              <a:t>tukang</a:t>
            </a:r>
            <a:r>
              <a:rPr lang="en-US" sz="2400" dirty="0">
                <a:solidFill>
                  <a:srgbClr val="333333"/>
                </a:solidFill>
              </a:rPr>
              <a:t> </a:t>
            </a:r>
            <a:r>
              <a:rPr lang="en-US" sz="2400" dirty="0" err="1">
                <a:solidFill>
                  <a:srgbClr val="333333"/>
                </a:solidFill>
              </a:rPr>
              <a:t>foronya</a:t>
            </a:r>
            <a:r>
              <a:rPr lang="en-US" sz="2400" dirty="0">
                <a:solidFill>
                  <a:srgbClr val="333333"/>
                </a:solidFill>
              </a:rPr>
              <a:t> </a:t>
            </a:r>
            <a:r>
              <a:rPr lang="en-US" sz="2400" dirty="0" err="1">
                <a:solidFill>
                  <a:srgbClr val="333333"/>
                </a:solidFill>
              </a:rPr>
              <a:t>memintanya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berpose</a:t>
            </a:r>
            <a:r>
              <a:rPr lang="en-US" sz="2400" dirty="0">
                <a:solidFill>
                  <a:srgbClr val="333333"/>
                </a:solidFill>
              </a:rPr>
              <a:t> </a:t>
            </a:r>
            <a:r>
              <a:rPr lang="en-US" sz="2400" dirty="0" err="1">
                <a:solidFill>
                  <a:srgbClr val="333333"/>
                </a:solidFill>
              </a:rPr>
              <a:t>seperti</a:t>
            </a:r>
            <a:r>
              <a:rPr lang="en-US" sz="2400" dirty="0">
                <a:solidFill>
                  <a:srgbClr val="333333"/>
                </a:solidFill>
              </a:rPr>
              <a:t> </a:t>
            </a:r>
            <a:r>
              <a:rPr lang="en-US" sz="2400" dirty="0" err="1">
                <a:solidFill>
                  <a:srgbClr val="333333"/>
                </a:solidFill>
              </a:rPr>
              <a:t>itu</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Banyak</a:t>
            </a:r>
            <a:r>
              <a:rPr lang="en-US" sz="2400" dirty="0">
                <a:solidFill>
                  <a:srgbClr val="333333"/>
                </a:solidFill>
              </a:rPr>
              <a:t> </a:t>
            </a:r>
            <a:r>
              <a:rPr lang="en-US" sz="2400" dirty="0" err="1">
                <a:solidFill>
                  <a:srgbClr val="333333"/>
                </a:solidFill>
              </a:rPr>
              <a:t>contoh</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sejarah</a:t>
            </a:r>
            <a:r>
              <a:rPr lang="en-US" sz="2400" dirty="0">
                <a:solidFill>
                  <a:srgbClr val="333333"/>
                </a:solidFill>
              </a:rPr>
              <a:t> yang </a:t>
            </a:r>
            <a:r>
              <a:rPr lang="en-US" sz="2400" dirty="0" err="1">
                <a:solidFill>
                  <a:srgbClr val="333333"/>
                </a:solidFill>
              </a:rPr>
              <a:t>menunjukkan</a:t>
            </a:r>
            <a:r>
              <a:rPr lang="en-US" sz="2400" dirty="0">
                <a:solidFill>
                  <a:srgbClr val="333333"/>
                </a:solidFill>
              </a:rPr>
              <a:t> </a:t>
            </a:r>
            <a:r>
              <a:rPr lang="en-US" sz="2400" dirty="0" err="1">
                <a:solidFill>
                  <a:srgbClr val="333333"/>
                </a:solidFill>
              </a:rPr>
              <a:t>bahwa</a:t>
            </a:r>
            <a:r>
              <a:rPr lang="en-US" sz="2400" dirty="0">
                <a:solidFill>
                  <a:srgbClr val="333333"/>
                </a:solidFill>
              </a:rPr>
              <a:t> orang </a:t>
            </a:r>
            <a:r>
              <a:rPr lang="en-US" sz="2400" dirty="0" err="1">
                <a:solidFill>
                  <a:srgbClr val="333333"/>
                </a:solidFill>
              </a:rPr>
              <a:t>lemah</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terbuang</a:t>
            </a:r>
            <a:r>
              <a:rPr lang="en-US" sz="2400" dirty="0">
                <a:solidFill>
                  <a:srgbClr val="333333"/>
                </a:solidFill>
              </a:rPr>
              <a:t> </a:t>
            </a:r>
            <a:r>
              <a:rPr lang="en-US" sz="2400" dirty="0" err="1">
                <a:solidFill>
                  <a:srgbClr val="333333"/>
                </a:solidFill>
              </a:rPr>
              <a:t>selalu</a:t>
            </a:r>
            <a:r>
              <a:rPr lang="en-US" sz="2400" dirty="0">
                <a:solidFill>
                  <a:srgbClr val="333333"/>
                </a:solidFill>
              </a:rPr>
              <a:t> </a:t>
            </a:r>
            <a:r>
              <a:rPr lang="en-US" sz="2400" dirty="0" err="1">
                <a:solidFill>
                  <a:srgbClr val="333333"/>
                </a:solidFill>
              </a:rPr>
              <a:t>disalahkan</a:t>
            </a:r>
            <a:r>
              <a:rPr lang="en-US" sz="2400" dirty="0">
                <a:solidFill>
                  <a:srgbClr val="333333"/>
                </a:solidFill>
              </a:rPr>
              <a:t> </a:t>
            </a:r>
            <a:r>
              <a:rPr lang="en-US" sz="2400" dirty="0" err="1">
                <a:solidFill>
                  <a:srgbClr val="333333"/>
                </a:solidFill>
              </a:rPr>
              <a:t>atas</a:t>
            </a:r>
            <a:r>
              <a:rPr lang="en-US" sz="2400" dirty="0">
                <a:solidFill>
                  <a:srgbClr val="333333"/>
                </a:solidFill>
              </a:rPr>
              <a:t> </a:t>
            </a:r>
            <a:r>
              <a:rPr lang="en-US" sz="2400" dirty="0" err="1">
                <a:solidFill>
                  <a:srgbClr val="333333"/>
                </a:solidFill>
              </a:rPr>
              <a:t>berbagai</a:t>
            </a:r>
            <a:r>
              <a:rPr lang="en-US" sz="2400" dirty="0">
                <a:solidFill>
                  <a:srgbClr val="333333"/>
                </a:solidFill>
              </a:rPr>
              <a:t> </a:t>
            </a:r>
            <a:r>
              <a:rPr lang="en-US" sz="2400" dirty="0" err="1">
                <a:solidFill>
                  <a:srgbClr val="333333"/>
                </a:solidFill>
              </a:rPr>
              <a:t>peristiwa</a:t>
            </a:r>
            <a:r>
              <a:rPr lang="en-US" sz="2400" dirty="0">
                <a:solidFill>
                  <a:srgbClr val="333333"/>
                </a:solidFill>
              </a:rPr>
              <a:t> </a:t>
            </a:r>
            <a:r>
              <a:rPr lang="en-US" sz="2400" dirty="0" err="1">
                <a:solidFill>
                  <a:srgbClr val="333333"/>
                </a:solidFill>
              </a:rPr>
              <a:t>bencana</a:t>
            </a:r>
            <a:r>
              <a:rPr lang="en-US" sz="2400" dirty="0">
                <a:solidFill>
                  <a:srgbClr val="333333"/>
                </a:solidFill>
              </a:rPr>
              <a:t>/</a:t>
            </a:r>
            <a:r>
              <a:rPr lang="en-US" sz="2400" dirty="0" err="1">
                <a:solidFill>
                  <a:srgbClr val="333333"/>
                </a:solidFill>
              </a:rPr>
              <a:t>musibah</a:t>
            </a:r>
            <a:r>
              <a:rPr lang="en-US" sz="2400" dirty="0">
                <a:solidFill>
                  <a:srgbClr val="333333"/>
                </a:solidFill>
              </a:rPr>
              <a:t>. </a:t>
            </a:r>
            <a:r>
              <a:rPr lang="en-US" sz="2400" dirty="0" err="1">
                <a:solidFill>
                  <a:srgbClr val="333333"/>
                </a:solidFill>
              </a:rPr>
              <a:t>Contohnya</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abad</a:t>
            </a:r>
            <a:r>
              <a:rPr lang="en-US" sz="2400" dirty="0">
                <a:solidFill>
                  <a:srgbClr val="333333"/>
                </a:solidFill>
              </a:rPr>
              <a:t> </a:t>
            </a:r>
            <a:r>
              <a:rPr lang="en-US" sz="2400" dirty="0" err="1">
                <a:solidFill>
                  <a:srgbClr val="333333"/>
                </a:solidFill>
              </a:rPr>
              <a:t>pertengahan</a:t>
            </a:r>
            <a:r>
              <a:rPr lang="en-US" sz="2400" dirty="0">
                <a:solidFill>
                  <a:srgbClr val="333333"/>
                </a:solidFill>
              </a:rPr>
              <a:t>, </a:t>
            </a:r>
            <a:r>
              <a:rPr lang="en-US" sz="2400" dirty="0" err="1">
                <a:solidFill>
                  <a:srgbClr val="333333"/>
                </a:solidFill>
              </a:rPr>
              <a:t>terjadi</a:t>
            </a:r>
            <a:r>
              <a:rPr lang="en-US" sz="2400" dirty="0">
                <a:solidFill>
                  <a:srgbClr val="333333"/>
                </a:solidFill>
              </a:rPr>
              <a:t> </a:t>
            </a:r>
            <a:r>
              <a:rPr lang="en-US" sz="2400" dirty="0" err="1">
                <a:solidFill>
                  <a:srgbClr val="333333"/>
                </a:solidFill>
              </a:rPr>
              <a:t>kekeringan</a:t>
            </a:r>
            <a:r>
              <a:rPr lang="en-US" sz="2400" dirty="0">
                <a:solidFill>
                  <a:srgbClr val="333333"/>
                </a:solidFill>
              </a:rPr>
              <a:t> yang </a:t>
            </a:r>
            <a:r>
              <a:rPr lang="en-US" sz="2400" dirty="0" err="1">
                <a:solidFill>
                  <a:srgbClr val="333333"/>
                </a:solidFill>
              </a:rPr>
              <a:t>dianggap</a:t>
            </a:r>
            <a:r>
              <a:rPr lang="en-US" sz="2400" dirty="0">
                <a:solidFill>
                  <a:srgbClr val="333333"/>
                </a:solidFill>
              </a:rPr>
              <a:t> </a:t>
            </a:r>
            <a:r>
              <a:rPr lang="en-US" sz="2400" dirty="0" err="1">
                <a:solidFill>
                  <a:srgbClr val="333333"/>
                </a:solidFill>
              </a:rPr>
              <a:t>sebagai</a:t>
            </a:r>
            <a:r>
              <a:rPr lang="en-US" sz="2400" dirty="0">
                <a:solidFill>
                  <a:srgbClr val="333333"/>
                </a:solidFill>
              </a:rPr>
              <a:t> </a:t>
            </a:r>
            <a:r>
              <a:rPr lang="en-US" sz="2400" dirty="0" err="1">
                <a:solidFill>
                  <a:srgbClr val="333333"/>
                </a:solidFill>
              </a:rPr>
              <a:t>kutukan</a:t>
            </a:r>
            <a:r>
              <a:rPr lang="en-US" sz="2400" dirty="0">
                <a:solidFill>
                  <a:srgbClr val="333333"/>
                </a:solidFill>
              </a:rPr>
              <a:t>/</a:t>
            </a:r>
            <a:r>
              <a:rPr lang="en-US" sz="2400" dirty="0" err="1">
                <a:solidFill>
                  <a:srgbClr val="333333"/>
                </a:solidFill>
              </a:rPr>
              <a:t>sihir</a:t>
            </a:r>
            <a:r>
              <a:rPr lang="en-US" sz="2400" dirty="0">
                <a:solidFill>
                  <a:srgbClr val="333333"/>
                </a:solidFill>
              </a:rPr>
              <a:t> </a:t>
            </a:r>
            <a:r>
              <a:rPr lang="en-US" sz="2400" dirty="0" err="1">
                <a:solidFill>
                  <a:srgbClr val="333333"/>
                </a:solidFill>
              </a:rPr>
              <a:t>dari</a:t>
            </a:r>
            <a:r>
              <a:rPr lang="en-US" sz="2400" dirty="0">
                <a:solidFill>
                  <a:srgbClr val="333333"/>
                </a:solidFill>
              </a:rPr>
              <a:t> orang </a:t>
            </a:r>
            <a:r>
              <a:rPr lang="en-US" sz="2400" dirty="0" err="1">
                <a:solidFill>
                  <a:srgbClr val="333333"/>
                </a:solidFill>
              </a:rPr>
              <a:t>lemah</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terbuang</a:t>
            </a:r>
            <a:r>
              <a:rPr lang="de-DE"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Penjelasan yang sederhana ini menurunkan ketegangan dan rasa takut mereka sehubungan dengan musibah yang dialami.</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orang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semuanya</a:t>
            </a:r>
            <a:r>
              <a:rPr lang="en-US" altLang="de-DE" sz="2400" dirty="0">
                <a:solidFill>
                  <a:srgbClr val="333333"/>
                </a:solidFill>
              </a:rPr>
              <a:t>!) </a:t>
            </a:r>
            <a:r>
              <a:rPr lang="en-US" altLang="de-DE" sz="2400" dirty="0" err="1">
                <a:solidFill>
                  <a:srgbClr val="004992"/>
                </a:solidFill>
              </a:rPr>
              <a:t>membuat</a:t>
            </a:r>
            <a:r>
              <a:rPr lang="en-US" altLang="de-DE" sz="2400" dirty="0">
                <a:solidFill>
                  <a:srgbClr val="004992"/>
                </a:solidFill>
              </a:rPr>
              <a:t> </a:t>
            </a:r>
            <a:r>
              <a:rPr lang="en-US" altLang="de-DE" sz="2400" dirty="0" err="1">
                <a:solidFill>
                  <a:srgbClr val="004992"/>
                </a:solidFill>
              </a:rPr>
              <a:t>kesimpulan</a:t>
            </a:r>
            <a:r>
              <a:rPr lang="en-US" altLang="de-DE" sz="2400" dirty="0">
                <a:solidFill>
                  <a:srgbClr val="004992"/>
                </a:solidFill>
              </a:rPr>
              <a:t>/</a:t>
            </a:r>
            <a:r>
              <a:rPr lang="en-US" altLang="de-DE" sz="2400" dirty="0" err="1">
                <a:solidFill>
                  <a:srgbClr val="004992"/>
                </a:solidFill>
              </a:rPr>
              <a:t>penilaian</a:t>
            </a:r>
            <a:r>
              <a:rPr lang="en-US" altLang="de-DE" sz="2400" dirty="0">
                <a:solidFill>
                  <a:srgbClr val="004992"/>
                </a:solidFill>
              </a:rPr>
              <a:t> </a:t>
            </a:r>
            <a:r>
              <a:rPr lang="en-US" altLang="de-DE" sz="2400" dirty="0" err="1">
                <a:solidFill>
                  <a:srgbClr val="004992"/>
                </a:solidFill>
              </a:rPr>
              <a:t>berdasar</a:t>
            </a:r>
            <a:r>
              <a:rPr lang="en-US" altLang="de-DE" sz="2400" dirty="0">
                <a:solidFill>
                  <a:srgbClr val="004992"/>
                </a:solidFill>
              </a:rPr>
              <a:t> pada </a:t>
            </a:r>
            <a:r>
              <a:rPr lang="en-US" altLang="de-DE" sz="2400" dirty="0" err="1">
                <a:solidFill>
                  <a:srgbClr val="004992"/>
                </a:solidFill>
              </a:rPr>
              <a:t>sedikit</a:t>
            </a:r>
            <a:r>
              <a:rPr lang="en-US" altLang="de-DE" sz="2400" dirty="0">
                <a:solidFill>
                  <a:srgbClr val="004992"/>
                </a:solidFill>
              </a:rPr>
              <a:t> </a:t>
            </a:r>
            <a:r>
              <a:rPr lang="en-US" altLang="de-DE" sz="2400" dirty="0" err="1">
                <a:solidFill>
                  <a:srgbClr val="004992"/>
                </a:solidFill>
              </a:rPr>
              <a:t>informasi</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3" name="Slide Number Placeholder 2"/>
          <p:cNvSpPr>
            <a:spLocks noGrp="1"/>
          </p:cNvSpPr>
          <p:nvPr>
            <p:ph type="sldNum" sz="quarter" idx="12"/>
          </p:nvPr>
        </p:nvSpPr>
        <p:spPr/>
        <p:txBody>
          <a:bodyPr/>
          <a:lstStyle/>
          <a:p>
            <a:fld id="{49AA4208-32AE-40E6-917E-916D94ED136A}"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orang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semuanya</a:t>
            </a:r>
            <a:r>
              <a:rPr lang="en-US" altLang="de-DE" sz="2400" dirty="0">
                <a:solidFill>
                  <a:srgbClr val="333333"/>
                </a:solidFill>
              </a:rPr>
              <a:t>!) </a:t>
            </a:r>
            <a:r>
              <a:rPr lang="en-US" altLang="de-DE" sz="2400" dirty="0" err="1">
                <a:solidFill>
                  <a:srgbClr val="004992"/>
                </a:solidFill>
              </a:rPr>
              <a:t>membuat</a:t>
            </a:r>
            <a:r>
              <a:rPr lang="en-US" altLang="de-DE" sz="2400" dirty="0">
                <a:solidFill>
                  <a:srgbClr val="004992"/>
                </a:solidFill>
              </a:rPr>
              <a:t> </a:t>
            </a:r>
            <a:r>
              <a:rPr lang="en-US" altLang="de-DE" sz="2400" dirty="0" err="1">
                <a:solidFill>
                  <a:srgbClr val="004992"/>
                </a:solidFill>
              </a:rPr>
              <a:t>kesimpulan</a:t>
            </a:r>
            <a:r>
              <a:rPr lang="en-US" altLang="de-DE" sz="2400" dirty="0">
                <a:solidFill>
                  <a:srgbClr val="004992"/>
                </a:solidFill>
              </a:rPr>
              <a:t>/</a:t>
            </a:r>
            <a:r>
              <a:rPr lang="en-US" altLang="de-DE" sz="2400" dirty="0" err="1">
                <a:solidFill>
                  <a:srgbClr val="004992"/>
                </a:solidFill>
              </a:rPr>
              <a:t>penilaian</a:t>
            </a:r>
            <a:r>
              <a:rPr lang="en-US" altLang="de-DE" sz="2400" dirty="0">
                <a:solidFill>
                  <a:srgbClr val="004992"/>
                </a:solidFill>
              </a:rPr>
              <a:t> </a:t>
            </a:r>
            <a:r>
              <a:rPr lang="en-US" altLang="de-DE" sz="2400" dirty="0" err="1">
                <a:solidFill>
                  <a:srgbClr val="004992"/>
                </a:solidFill>
              </a:rPr>
              <a:t>berdasar</a:t>
            </a:r>
            <a:r>
              <a:rPr lang="en-US" altLang="de-DE" sz="2400" dirty="0">
                <a:solidFill>
                  <a:srgbClr val="004992"/>
                </a:solidFill>
              </a:rPr>
              <a:t> pada </a:t>
            </a:r>
            <a:r>
              <a:rPr lang="en-US" altLang="de-DE" sz="2400" dirty="0" err="1">
                <a:solidFill>
                  <a:srgbClr val="004992"/>
                </a:solidFill>
              </a:rPr>
              <a:t>sedikit</a:t>
            </a:r>
            <a:r>
              <a:rPr lang="en-US" altLang="de-DE" sz="2400" dirty="0">
                <a:solidFill>
                  <a:srgbClr val="004992"/>
                </a:solidFill>
              </a:rPr>
              <a:t> </a:t>
            </a:r>
            <a:r>
              <a:rPr lang="en-US" altLang="de-DE" sz="2400" dirty="0" err="1">
                <a:solidFill>
                  <a:srgbClr val="004992"/>
                </a:solidFill>
              </a:rPr>
              <a:t>informasi</a:t>
            </a:r>
            <a:endParaRPr lang="en-US" altLang="de-DE" sz="2400" dirty="0">
              <a:solidFill>
                <a:srgbClr val="004992"/>
              </a:solidFill>
            </a:endParaRPr>
          </a:p>
          <a:p>
            <a:pPr marL="342900" lvl="0" indent="-342900" defTabSz="914400" fontAlgn="base">
              <a:buClr>
                <a:srgbClr val="333333"/>
              </a:buClr>
              <a:buFont typeface="WingDings"/>
              <a:buChar char=""/>
            </a:pPr>
            <a:r>
              <a:rPr lang="en-US" altLang="de-DE" sz="2400" dirty="0" err="1">
                <a:solidFill>
                  <a:srgbClr val="333333"/>
                </a:solidFill>
              </a:rPr>
              <a:t>Sangat</a:t>
            </a:r>
            <a:r>
              <a:rPr lang="en-US" altLang="de-DE" sz="2400" dirty="0">
                <a:solidFill>
                  <a:srgbClr val="333333"/>
                </a:solidFill>
              </a:rPr>
              <a:t> </a:t>
            </a:r>
            <a:r>
              <a:rPr lang="en-US" altLang="de-DE" sz="2400" dirty="0" err="1">
                <a:solidFill>
                  <a:srgbClr val="333333"/>
                </a:solidFill>
              </a:rPr>
              <a:t>mudah</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 </a:t>
            </a:r>
            <a:r>
              <a:rPr lang="en-US" altLang="de-DE" sz="2400" dirty="0" err="1">
                <a:solidFill>
                  <a:srgbClr val="333333"/>
                </a:solidFill>
              </a:rPr>
              <a:t>kesalahan</a:t>
            </a:r>
            <a:r>
              <a:rPr lang="en-US" altLang="de-DE" sz="2400" dirty="0">
                <a:solidFill>
                  <a:srgbClr val="333333"/>
                </a:solidFill>
              </a:rPr>
              <a:t> </a:t>
            </a:r>
            <a:r>
              <a:rPr lang="en-US" altLang="de-DE" sz="2400" dirty="0" err="1">
                <a:solidFill>
                  <a:srgbClr val="333333"/>
                </a:solidFill>
              </a:rPr>
              <a:t>akibat</a:t>
            </a:r>
            <a:r>
              <a:rPr lang="en-US" altLang="de-DE" sz="2400" dirty="0">
                <a:solidFill>
                  <a:srgbClr val="333333"/>
                </a:solidFill>
              </a:rPr>
              <a:t>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cepat</a:t>
            </a:r>
            <a:r>
              <a:rPr lang="en-US" altLang="de-DE" sz="2400" dirty="0">
                <a:solidFill>
                  <a:srgbClr val="333333"/>
                </a:solidFill>
              </a:rPr>
              <a:t> </a:t>
            </a:r>
            <a:r>
              <a:rPr lang="en-US" altLang="de-DE" sz="2400" dirty="0" err="1">
                <a:solidFill>
                  <a:srgbClr val="333333"/>
                </a:solidFill>
              </a:rPr>
              <a:t>menyimpulkan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a:t>
            </a:r>
            <a:r>
              <a:rPr lang="en-US" altLang="de-DE" sz="2400" dirty="0" err="1">
                <a:solidFill>
                  <a:srgbClr val="333333"/>
                </a:solidFill>
              </a:rPr>
              <a:t>seperti</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itu</a:t>
            </a:r>
            <a:r>
              <a:rPr lang="en-US" altLang="de-DE" sz="2400" dirty="0">
                <a:solidFill>
                  <a:srgbClr val="333333"/>
                </a:solidFill>
              </a:rPr>
              <a:t> </a:t>
            </a:r>
            <a:r>
              <a:rPr lang="en-US" altLang="de-DE" sz="2400" dirty="0" err="1">
                <a:solidFill>
                  <a:srgbClr val="333333"/>
                </a:solidFill>
              </a:rPr>
              <a:t>sebaiknya</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a:t>
            </a:r>
            <a:r>
              <a:rPr lang="en-US" altLang="de-DE" sz="2400" dirty="0" err="1">
                <a:solidFill>
                  <a:srgbClr val="333333"/>
                </a:solidFill>
              </a:rPr>
              <a:t>penilaian</a:t>
            </a:r>
            <a:r>
              <a:rPr lang="en-US" altLang="de-DE" sz="2400" dirty="0">
                <a:solidFill>
                  <a:srgbClr val="333333"/>
                </a:solidFill>
              </a:rPr>
              <a:t> </a:t>
            </a:r>
            <a:r>
              <a:rPr lang="en-US" altLang="de-DE" sz="2400" dirty="0" err="1">
                <a:solidFill>
                  <a:srgbClr val="004992"/>
                </a:solidFill>
              </a:rPr>
              <a:t>berdasarkan</a:t>
            </a:r>
            <a:r>
              <a:rPr lang="en-US" altLang="de-DE" sz="2400" dirty="0">
                <a:solidFill>
                  <a:srgbClr val="004992"/>
                </a:solidFill>
              </a:rPr>
              <a:t> </a:t>
            </a:r>
            <a:r>
              <a:rPr lang="en-US" altLang="de-DE" sz="2400" dirty="0" err="1">
                <a:solidFill>
                  <a:srgbClr val="004992"/>
                </a:solidFill>
              </a:rPr>
              <a:t>semua</a:t>
            </a:r>
            <a:r>
              <a:rPr lang="en-US" altLang="de-DE" sz="2400" dirty="0">
                <a:solidFill>
                  <a:srgbClr val="004992"/>
                </a:solidFill>
              </a:rPr>
              <a:t> </a:t>
            </a:r>
            <a:r>
              <a:rPr lang="en-US" altLang="de-DE" sz="2400" dirty="0" err="1">
                <a:solidFill>
                  <a:srgbClr val="004992"/>
                </a:solidFill>
              </a:rPr>
              <a:t>informasi</a:t>
            </a:r>
            <a:r>
              <a:rPr lang="en-US" altLang="de-DE" sz="2400" dirty="0">
                <a:solidFill>
                  <a:srgbClr val="004992"/>
                </a:solidFill>
              </a:rPr>
              <a:t> yang </a:t>
            </a:r>
            <a:r>
              <a:rPr lang="en-US" altLang="de-DE" sz="2400" dirty="0" err="1">
                <a:solidFill>
                  <a:srgbClr val="004992"/>
                </a:solidFill>
              </a:rPr>
              <a:t>bisa</a:t>
            </a:r>
            <a:r>
              <a:rPr lang="en-US" altLang="de-DE" sz="2400" dirty="0">
                <a:solidFill>
                  <a:srgbClr val="004992"/>
                </a:solidFill>
              </a:rPr>
              <a:t> </a:t>
            </a:r>
            <a:r>
              <a:rPr lang="en-US" altLang="de-DE" sz="2400" dirty="0" err="1">
                <a:solidFill>
                  <a:srgbClr val="004992"/>
                </a:solidFill>
              </a:rPr>
              <a:t>didapat</a:t>
            </a:r>
            <a:r>
              <a:rPr lang="en-US" altLang="de-DE" sz="2400" dirty="0">
                <a:solidFill>
                  <a:srgbClr val="004992"/>
                </a:solidFill>
              </a:rPr>
              <a:t>/</a:t>
            </a:r>
            <a:r>
              <a:rPr lang="en-US" altLang="de-DE" sz="2400" dirty="0" err="1">
                <a:solidFill>
                  <a:srgbClr val="004992"/>
                </a:solidFill>
              </a:rPr>
              <a:t>bukti</a:t>
            </a:r>
            <a:r>
              <a:rPr lang="en-US" altLang="de-DE" sz="2400" dirty="0">
                <a:solidFill>
                  <a:srgbClr val="004992"/>
                </a:solidFill>
              </a:rPr>
              <a:t> yang </a:t>
            </a:r>
            <a:r>
              <a:rPr lang="en-US" altLang="de-DE" sz="2400" dirty="0" err="1">
                <a:solidFill>
                  <a:srgbClr val="004992"/>
                </a:solidFill>
              </a:rPr>
              <a:t>tersedia</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3" name="Slide Number Placeholder 2"/>
          <p:cNvSpPr>
            <a:spLocks noGrp="1"/>
          </p:cNvSpPr>
          <p:nvPr>
            <p:ph type="sldNum" sz="quarter" idx="12"/>
          </p:nvPr>
        </p:nvSpPr>
        <p:spPr/>
        <p:txBody>
          <a:bodyPr/>
          <a:lstStyle/>
          <a:p>
            <a:fld id="{49AA4208-32AE-40E6-917E-916D94ED136A}"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928136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Melompat ke Kesimpulan bisa meningkatkan salah penafsiran selama psikosis - contoh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22</a:t>
            </a:fld>
            <a:endParaRPr lang="de-DE" altLang="de-DE">
              <a:latin typeface="+mn-lt"/>
              <a:ea typeface="+mn-ea"/>
            </a:endParaRPr>
          </a:p>
        </p:txBody>
      </p:sp>
      <p:sp>
        <p:nvSpPr>
          <p:cNvPr id="7" name="Rechteck 1"/>
          <p:cNvSpPr>
            <a:spLocks noChangeArrowheads="1"/>
          </p:cNvSpPr>
          <p:nvPr/>
        </p:nvSpPr>
        <p:spPr bwMode="auto">
          <a:xfrm>
            <a:off x="408955" y="5949280"/>
            <a:ext cx="11376000" cy="369888"/>
          </a:xfrm>
          <a:prstGeom prst="rect">
            <a:avLst/>
          </a:prstGeom>
          <a:noFill/>
          <a:ln w="9525">
            <a:noFill/>
            <a:miter lim="800000"/>
            <a:headEnd/>
            <a:tailEnd/>
          </a:ln>
        </p:spPr>
        <p:txBody>
          <a:bodyPr>
            <a:noAutofit/>
          </a:bodyPr>
          <a:lstStyle/>
          <a:p>
            <a:pPr algn="ctr">
              <a:defRPr/>
            </a:pPr>
            <a:r>
              <a:rPr lang="en-US" altLang="de-DE" sz="2000" dirty="0" err="1">
                <a:solidFill>
                  <a:srgbClr val="004992"/>
                </a:solidFill>
                <a:latin typeface="+mn-lt"/>
                <a:ea typeface="+mn-ea"/>
              </a:rPr>
              <a:t>Adakah</a:t>
            </a:r>
            <a:r>
              <a:rPr lang="en-US" altLang="de-DE" sz="2000" dirty="0">
                <a:solidFill>
                  <a:srgbClr val="004992"/>
                </a:solidFill>
                <a:latin typeface="+mn-lt"/>
                <a:ea typeface="+mn-ea"/>
              </a:rPr>
              <a:t> yang </a:t>
            </a:r>
            <a:r>
              <a:rPr lang="en-US" altLang="de-DE" sz="2000" dirty="0" err="1">
                <a:solidFill>
                  <a:srgbClr val="004992"/>
                </a:solidFill>
                <a:latin typeface="+mn-lt"/>
                <a:ea typeface="+mn-ea"/>
              </a:rPr>
              <a:t>mau</a:t>
            </a:r>
            <a:r>
              <a:rPr lang="en-US" altLang="de-DE" sz="2000" dirty="0">
                <a:solidFill>
                  <a:srgbClr val="004992"/>
                </a:solidFill>
                <a:latin typeface="+mn-lt"/>
                <a:ea typeface="+mn-ea"/>
              </a:rPr>
              <a:t> </a:t>
            </a:r>
            <a:r>
              <a:rPr lang="en-US" altLang="de-DE" sz="2000" dirty="0" err="1">
                <a:solidFill>
                  <a:srgbClr val="004992"/>
                </a:solidFill>
                <a:latin typeface="+mn-lt"/>
                <a:ea typeface="+mn-ea"/>
              </a:rPr>
              <a:t>menceritakan</a:t>
            </a:r>
            <a:r>
              <a:rPr lang="en-US" altLang="de-DE" sz="2000" dirty="0">
                <a:solidFill>
                  <a:srgbClr val="004992"/>
                </a:solidFill>
                <a:latin typeface="+mn-lt"/>
                <a:ea typeface="+mn-ea"/>
              </a:rPr>
              <a:t> </a:t>
            </a:r>
            <a:r>
              <a:rPr lang="en-US" altLang="de-DE" sz="2000" dirty="0" err="1">
                <a:solidFill>
                  <a:srgbClr val="004992"/>
                </a:solidFill>
                <a:latin typeface="+mn-lt"/>
                <a:ea typeface="+mn-ea"/>
              </a:rPr>
              <a:t>pengalaman</a:t>
            </a:r>
            <a:r>
              <a:rPr lang="en-US" altLang="de-DE" sz="2000" dirty="0">
                <a:solidFill>
                  <a:srgbClr val="004992"/>
                </a:solidFill>
                <a:latin typeface="+mn-lt"/>
                <a:ea typeface="+mn-ea"/>
              </a:rPr>
              <a:t> </a:t>
            </a:r>
            <a:r>
              <a:rPr lang="en-US" altLang="de-DE" sz="2000" dirty="0" err="1">
                <a:solidFill>
                  <a:srgbClr val="004992"/>
                </a:solidFill>
                <a:latin typeface="+mn-lt"/>
                <a:ea typeface="+mn-ea"/>
              </a:rPr>
              <a:t>pribadi</a:t>
            </a:r>
            <a:r>
              <a:rPr lang="en-US" altLang="de-DE" sz="2000" dirty="0">
                <a:solidFill>
                  <a:srgbClr val="004992"/>
                </a:solidFill>
                <a:latin typeface="+mn-lt"/>
                <a:ea typeface="+mn-ea"/>
              </a:rPr>
              <a:t> </a:t>
            </a:r>
            <a:r>
              <a:rPr lang="en-US" altLang="de-DE" sz="2000" dirty="0" err="1">
                <a:solidFill>
                  <a:srgbClr val="004992"/>
                </a:solidFill>
                <a:latin typeface="+mn-lt"/>
                <a:ea typeface="+mn-ea"/>
              </a:rPr>
              <a:t>secara</a:t>
            </a:r>
            <a:r>
              <a:rPr lang="en-US" altLang="de-DE" sz="2000" dirty="0">
                <a:solidFill>
                  <a:srgbClr val="004992"/>
                </a:solidFill>
                <a:latin typeface="+mn-lt"/>
                <a:ea typeface="+mn-ea"/>
              </a:rPr>
              <a:t> </a:t>
            </a:r>
            <a:r>
              <a:rPr lang="en-US" altLang="de-DE" sz="2000" dirty="0" err="1">
                <a:solidFill>
                  <a:srgbClr val="004992"/>
                </a:solidFill>
                <a:latin typeface="+mn-lt"/>
                <a:ea typeface="+mn-ea"/>
              </a:rPr>
              <a:t>singkat</a:t>
            </a:r>
            <a:r>
              <a:rPr lang="en-US" altLang="de-DE" sz="2000" dirty="0">
                <a:solidFill>
                  <a:srgbClr val="004992"/>
                </a:solidFill>
                <a:latin typeface="+mn-lt"/>
                <a:ea typeface="+mn-ea"/>
              </a:rPr>
              <a:t>? </a:t>
            </a:r>
            <a:endParaRPr lang="de-DE" altLang="de-DE" sz="2000" dirty="0">
              <a:solidFill>
                <a:srgbClr val="004992"/>
              </a:solidFill>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1337144268"/>
              </p:ext>
            </p:extLst>
          </p:nvPr>
        </p:nvGraphicFramePr>
        <p:xfrm>
          <a:off x="408954" y="2295017"/>
          <a:ext cx="11376000" cy="3413532"/>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Penjelasan selama psikosis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Penjelasan yang lain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Anda mendengar suara gemerisik di telpon anda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Agen</a:t>
                      </a:r>
                      <a:r>
                        <a:rPr kumimoji="0" lang="en-US" sz="2000" b="0" i="0" u="none" strike="noStrike" cap="none" normalizeH="0" baseline="0" dirty="0">
                          <a:ln>
                            <a:noFill/>
                          </a:ln>
                          <a:solidFill>
                            <a:srgbClr val="333333"/>
                          </a:solidFill>
                          <a:effectLst/>
                          <a:latin typeface="Calibri Light"/>
                        </a:rPr>
                        <a:t> CIA </a:t>
                      </a:r>
                      <a:r>
                        <a:rPr kumimoji="0" lang="en-US" sz="2000" b="0" i="0" u="none" strike="noStrike" cap="none" normalizeH="0" baseline="0" dirty="0" err="1">
                          <a:ln>
                            <a:noFill/>
                          </a:ln>
                          <a:solidFill>
                            <a:srgbClr val="333333"/>
                          </a:solidFill>
                          <a:effectLst/>
                          <a:latin typeface="Calibri Light"/>
                        </a:rPr>
                        <a:t>sedang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menyadap</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telponmu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Kabelnya rusak; sinyal telpon terganggu; tidak ada sinyal.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Di radio terdengar lagu “Toxic” oleh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Kode rahasia akan adanya serangan senjata kimia yang mematikan.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Siaran pemancar radio tersebut memutarkan lagu-lagu pop.</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Debu putih terletak diatas meja, padahal sebelumnya tidak ada disana.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Seseorang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hendak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memberimu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racun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tikus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Seseorang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baru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mengambil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tepung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beras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dari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laci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dapur</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Tugas (1)</a:t>
            </a:r>
          </a:p>
        </p:txBody>
      </p:sp>
      <p:sp>
        <p:nvSpPr>
          <p:cNvPr id="37891"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Selanjutnya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berurutan</a:t>
            </a:r>
            <a:r>
              <a:rPr lang="en-US" sz="2400" dirty="0">
                <a:solidFill>
                  <a:srgbClr val="333333"/>
                </a:solidFill>
              </a:rPr>
              <a:t>. </a:t>
            </a:r>
            <a:r>
              <a:rPr lang="en-US" sz="2400" dirty="0" err="1">
                <a:solidFill>
                  <a:srgbClr val="333333"/>
                </a:solidFill>
              </a:rPr>
              <a:t>Dimulai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rinciannya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ditambah</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berlanjut</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terbentuk</a:t>
            </a:r>
            <a:r>
              <a:rPr lang="en-US" sz="2400" dirty="0">
                <a:solidFill>
                  <a:srgbClr val="333333"/>
                </a:solidFill>
              </a:rPr>
              <a:t> </a:t>
            </a:r>
            <a:r>
              <a:rPr lang="en-US" sz="2400" dirty="0" err="1">
                <a:solidFill>
                  <a:srgbClr val="333333"/>
                </a:solidFill>
              </a:rPr>
              <a:t>gambar</a:t>
            </a:r>
            <a:r>
              <a:rPr lang="en-US" sz="2400" dirty="0">
                <a:solidFill>
                  <a:srgbClr val="333333"/>
                </a:solidFill>
              </a:rPr>
              <a:t> yang </a:t>
            </a:r>
            <a:r>
              <a:rPr lang="en-US" sz="2400" dirty="0" err="1">
                <a:solidFill>
                  <a:srgbClr val="333333"/>
                </a:solidFill>
              </a:rPr>
              <a:t>utuh</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Tugasmu</a:t>
            </a:r>
            <a:r>
              <a:rPr lang="en-US" sz="2400" dirty="0">
                <a:solidFill>
                  <a:srgbClr val="333333"/>
                </a:solidFill>
              </a:rPr>
              <a:t> </a:t>
            </a:r>
            <a:r>
              <a:rPr lang="en-US" sz="2400" dirty="0" err="1">
                <a:solidFill>
                  <a:srgbClr val="333333"/>
                </a:solidFill>
              </a:rPr>
              <a:t>adalah</a:t>
            </a:r>
            <a:r>
              <a:rPr lang="en-US" sz="2400" dirty="0">
                <a:solidFill>
                  <a:srgbClr val="333333"/>
                </a:solidFill>
              </a:rPr>
              <a:t> </a:t>
            </a:r>
            <a:r>
              <a:rPr lang="en-US" sz="2400" dirty="0" err="1">
                <a:solidFill>
                  <a:srgbClr val="333333"/>
                </a:solidFill>
              </a:rPr>
              <a:t>mengidentifikasi</a:t>
            </a:r>
            <a:r>
              <a:rPr lang="en-US" sz="2400" dirty="0">
                <a:solidFill>
                  <a:srgbClr val="333333"/>
                </a:solidFill>
              </a:rPr>
              <a:t> </a:t>
            </a:r>
            <a:r>
              <a:rPr lang="en-US" sz="2400" dirty="0" err="1">
                <a:solidFill>
                  <a:srgbClr val="333333"/>
                </a:solidFill>
              </a:rPr>
              <a:t>gambar</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Tugas (1)</a:t>
            </a:r>
          </a:p>
        </p:txBody>
      </p:sp>
      <p:sp>
        <p:nvSpPr>
          <p:cNvPr id="37891"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Selanjutnya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berurutan</a:t>
            </a:r>
            <a:r>
              <a:rPr lang="en-US" sz="2400" dirty="0">
                <a:solidFill>
                  <a:srgbClr val="333333"/>
                </a:solidFill>
              </a:rPr>
              <a:t>. </a:t>
            </a:r>
            <a:r>
              <a:rPr lang="en-US" sz="2400" dirty="0" err="1">
                <a:solidFill>
                  <a:srgbClr val="333333"/>
                </a:solidFill>
              </a:rPr>
              <a:t>Dimulai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rinciannya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ditambah</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berlanjut</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terbentuk</a:t>
            </a:r>
            <a:r>
              <a:rPr lang="en-US" sz="2400" dirty="0">
                <a:solidFill>
                  <a:srgbClr val="333333"/>
                </a:solidFill>
              </a:rPr>
              <a:t> </a:t>
            </a:r>
            <a:r>
              <a:rPr lang="en-US" sz="2400" dirty="0" err="1">
                <a:solidFill>
                  <a:srgbClr val="333333"/>
                </a:solidFill>
              </a:rPr>
              <a:t>gambar</a:t>
            </a:r>
            <a:r>
              <a:rPr lang="en-US" sz="2400" dirty="0">
                <a:solidFill>
                  <a:srgbClr val="333333"/>
                </a:solidFill>
              </a:rPr>
              <a:t> yang </a:t>
            </a:r>
            <a:r>
              <a:rPr lang="en-US" sz="2400" dirty="0" err="1">
                <a:solidFill>
                  <a:srgbClr val="333333"/>
                </a:solidFill>
              </a:rPr>
              <a:t>utuh</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Tugasmu</a:t>
            </a:r>
            <a:r>
              <a:rPr lang="en-US" sz="2400" dirty="0">
                <a:solidFill>
                  <a:srgbClr val="333333"/>
                </a:solidFill>
              </a:rPr>
              <a:t> </a:t>
            </a:r>
            <a:r>
              <a:rPr lang="en-US" sz="2400" dirty="0" err="1">
                <a:solidFill>
                  <a:srgbClr val="333333"/>
                </a:solidFill>
              </a:rPr>
              <a:t>adalah</a:t>
            </a:r>
            <a:r>
              <a:rPr lang="en-US" sz="2400" dirty="0">
                <a:solidFill>
                  <a:srgbClr val="333333"/>
                </a:solidFill>
              </a:rPr>
              <a:t> </a:t>
            </a:r>
            <a:r>
              <a:rPr lang="en-US" sz="2400" dirty="0" err="1">
                <a:solidFill>
                  <a:srgbClr val="333333"/>
                </a:solidFill>
              </a:rPr>
              <a:t>mengidentifikasi</a:t>
            </a:r>
            <a:r>
              <a:rPr lang="en-US" sz="2400" dirty="0">
                <a:solidFill>
                  <a:srgbClr val="333333"/>
                </a:solidFill>
              </a:rPr>
              <a:t> </a:t>
            </a:r>
            <a:r>
              <a:rPr lang="en-US" sz="2400" dirty="0" err="1">
                <a:solidFill>
                  <a:srgbClr val="333333"/>
                </a:solidFill>
              </a:rPr>
              <a:t>gambar</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terlalu</a:t>
            </a:r>
            <a:r>
              <a:rPr lang="en-US" sz="2400" dirty="0">
                <a:solidFill>
                  <a:srgbClr val="333333"/>
                </a:solidFill>
              </a:rPr>
              <a:t> </a:t>
            </a:r>
            <a:r>
              <a:rPr lang="en-US" sz="2400" dirty="0" err="1">
                <a:solidFill>
                  <a:srgbClr val="333333"/>
                </a:solidFill>
              </a:rPr>
              <a:t>cepat</a:t>
            </a:r>
            <a:r>
              <a:rPr lang="en-US" sz="2400" dirty="0">
                <a:solidFill>
                  <a:srgbClr val="333333"/>
                </a:solidFill>
              </a:rPr>
              <a:t> </a:t>
            </a:r>
            <a:r>
              <a:rPr lang="en-US" sz="2400" dirty="0" err="1">
                <a:solidFill>
                  <a:srgbClr val="333333"/>
                </a:solidFill>
              </a:rPr>
              <a:t>membuat</a:t>
            </a:r>
            <a:r>
              <a:rPr lang="en-US" sz="2400" dirty="0">
                <a:solidFill>
                  <a:srgbClr val="333333"/>
                </a:solidFill>
              </a:rPr>
              <a:t> … </a:t>
            </a:r>
            <a:r>
              <a:rPr lang="en-US" sz="2400" dirty="0" err="1">
                <a:solidFill>
                  <a:srgbClr val="333333"/>
                </a:solidFill>
              </a:rPr>
              <a:t>kesimpulan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apakah</a:t>
            </a:r>
            <a:r>
              <a:rPr lang="en-US" sz="2400" dirty="0">
                <a:solidFill>
                  <a:srgbClr val="333333"/>
                </a:solidFill>
              </a:rPr>
              <a:t> </a:t>
            </a:r>
            <a:r>
              <a:rPr lang="en-US" sz="2400" dirty="0" err="1">
                <a:solidFill>
                  <a:srgbClr val="333333"/>
                </a:solidFill>
              </a:rPr>
              <a:t>itu</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113296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Tugas (1)</a:t>
            </a:r>
          </a:p>
        </p:txBody>
      </p:sp>
      <p:sp>
        <p:nvSpPr>
          <p:cNvPr id="37891"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Selanjutnya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berurutan</a:t>
            </a:r>
            <a:r>
              <a:rPr lang="en-US" sz="2400" dirty="0">
                <a:solidFill>
                  <a:srgbClr val="333333"/>
                </a:solidFill>
              </a:rPr>
              <a:t>. </a:t>
            </a:r>
            <a:r>
              <a:rPr lang="en-US" sz="2400" dirty="0" err="1">
                <a:solidFill>
                  <a:srgbClr val="333333"/>
                </a:solidFill>
              </a:rPr>
              <a:t>Dimulai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rinciannya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ditambah</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berlanjut</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terbentuk</a:t>
            </a:r>
            <a:r>
              <a:rPr lang="en-US" sz="2400" dirty="0">
                <a:solidFill>
                  <a:srgbClr val="333333"/>
                </a:solidFill>
              </a:rPr>
              <a:t> </a:t>
            </a:r>
            <a:r>
              <a:rPr lang="en-US" sz="2400" dirty="0" err="1">
                <a:solidFill>
                  <a:srgbClr val="333333"/>
                </a:solidFill>
              </a:rPr>
              <a:t>gambar</a:t>
            </a:r>
            <a:r>
              <a:rPr lang="en-US" sz="2400" dirty="0">
                <a:solidFill>
                  <a:srgbClr val="333333"/>
                </a:solidFill>
              </a:rPr>
              <a:t> yang </a:t>
            </a:r>
            <a:r>
              <a:rPr lang="en-US" sz="2400" dirty="0" err="1">
                <a:solidFill>
                  <a:srgbClr val="333333"/>
                </a:solidFill>
              </a:rPr>
              <a:t>utuh</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Tugasmu</a:t>
            </a:r>
            <a:r>
              <a:rPr lang="en-US" sz="2400" dirty="0">
                <a:solidFill>
                  <a:srgbClr val="333333"/>
                </a:solidFill>
              </a:rPr>
              <a:t> </a:t>
            </a:r>
            <a:r>
              <a:rPr lang="en-US" sz="2400" dirty="0" err="1">
                <a:solidFill>
                  <a:srgbClr val="333333"/>
                </a:solidFill>
              </a:rPr>
              <a:t>adalah</a:t>
            </a:r>
            <a:r>
              <a:rPr lang="en-US" sz="2400" dirty="0">
                <a:solidFill>
                  <a:srgbClr val="333333"/>
                </a:solidFill>
              </a:rPr>
              <a:t> </a:t>
            </a:r>
            <a:r>
              <a:rPr lang="en-US" sz="2400" dirty="0" err="1">
                <a:solidFill>
                  <a:srgbClr val="333333"/>
                </a:solidFill>
              </a:rPr>
              <a:t>mengidentifikasi</a:t>
            </a:r>
            <a:r>
              <a:rPr lang="en-US" sz="2400" dirty="0">
                <a:solidFill>
                  <a:srgbClr val="333333"/>
                </a:solidFill>
              </a:rPr>
              <a:t> </a:t>
            </a:r>
            <a:r>
              <a:rPr lang="en-US" sz="2400" dirty="0" err="1">
                <a:solidFill>
                  <a:srgbClr val="333333"/>
                </a:solidFill>
              </a:rPr>
              <a:t>gambar</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terlalu</a:t>
            </a:r>
            <a:r>
              <a:rPr lang="en-US" sz="2400" dirty="0">
                <a:solidFill>
                  <a:srgbClr val="333333"/>
                </a:solidFill>
              </a:rPr>
              <a:t> </a:t>
            </a:r>
            <a:r>
              <a:rPr lang="en-US" sz="2400" dirty="0" err="1">
                <a:solidFill>
                  <a:srgbClr val="333333"/>
                </a:solidFill>
              </a:rPr>
              <a:t>cepat</a:t>
            </a:r>
            <a:r>
              <a:rPr lang="en-US" sz="2400" dirty="0">
                <a:solidFill>
                  <a:srgbClr val="333333"/>
                </a:solidFill>
              </a:rPr>
              <a:t> </a:t>
            </a:r>
            <a:r>
              <a:rPr lang="en-US" sz="2400" dirty="0" err="1">
                <a:solidFill>
                  <a:srgbClr val="333333"/>
                </a:solidFill>
              </a:rPr>
              <a:t>membuat</a:t>
            </a:r>
            <a:r>
              <a:rPr lang="en-US" sz="2400" dirty="0">
                <a:solidFill>
                  <a:srgbClr val="333333"/>
                </a:solidFill>
              </a:rPr>
              <a:t> … </a:t>
            </a:r>
            <a:r>
              <a:rPr lang="en-US" sz="2400" dirty="0" err="1">
                <a:solidFill>
                  <a:srgbClr val="333333"/>
                </a:solidFill>
              </a:rPr>
              <a:t>kesimpulan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apakah</a:t>
            </a:r>
            <a:r>
              <a:rPr lang="en-US" sz="2400" dirty="0">
                <a:solidFill>
                  <a:srgbClr val="333333"/>
                </a:solidFill>
              </a:rPr>
              <a:t> </a:t>
            </a:r>
            <a:r>
              <a:rPr lang="en-US" sz="2400" dirty="0" err="1">
                <a:solidFill>
                  <a:srgbClr val="333333"/>
                </a:solidFill>
              </a:rPr>
              <a:t>itu</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Diskusikan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bukti</a:t>
            </a:r>
            <a:r>
              <a:rPr lang="en-US" sz="2400" dirty="0">
                <a:solidFill>
                  <a:srgbClr val="333333"/>
                </a:solidFill>
              </a:rPr>
              <a:t> </a:t>
            </a:r>
            <a:r>
              <a:rPr lang="en-US" altLang="de-DE" sz="2400" dirty="0">
                <a:solidFill>
                  <a:srgbClr val="333333"/>
                </a:solidFill>
              </a:rPr>
              <a:t>“</a:t>
            </a:r>
            <a:r>
              <a:rPr lang="en-US" altLang="ja-JP" sz="2400" dirty="0" err="1">
                <a:solidFill>
                  <a:srgbClr val="333333"/>
                </a:solidFill>
              </a:rPr>
              <a:t>tentang</a:t>
            </a:r>
            <a:r>
              <a:rPr lang="en-US" altLang="ja-JP" sz="2400" dirty="0">
                <a:solidFill>
                  <a:srgbClr val="333333"/>
                </a:solidFill>
              </a:rPr>
              <a:t> </a:t>
            </a:r>
            <a:r>
              <a:rPr lang="en-US" altLang="ja-JP" sz="2400" dirty="0" err="1">
                <a:solidFill>
                  <a:srgbClr val="333333"/>
                </a:solidFill>
              </a:rPr>
              <a:t>apakah</a:t>
            </a:r>
            <a:r>
              <a:rPr lang="en-US" altLang="ja-JP" sz="2400" dirty="0">
                <a:solidFill>
                  <a:srgbClr val="333333"/>
                </a:solidFill>
              </a:rPr>
              <a:t> </a:t>
            </a:r>
            <a:r>
              <a:rPr lang="en-US" altLang="ja-JP" sz="2400" dirty="0" err="1">
                <a:solidFill>
                  <a:srgbClr val="333333"/>
                </a:solidFill>
              </a:rPr>
              <a:t>itu</a:t>
            </a:r>
            <a:r>
              <a:rPr lang="en-US" altLang="ja-JP" sz="2400" dirty="0">
                <a:solidFill>
                  <a:srgbClr val="333333"/>
                </a:solidFill>
              </a:rPr>
              <a:t> dan </a:t>
            </a:r>
            <a:r>
              <a:rPr lang="en-US" altLang="ja-JP" sz="2400" dirty="0" err="1">
                <a:solidFill>
                  <a:srgbClr val="333333"/>
                </a:solidFill>
              </a:rPr>
              <a:t>kenyataannya</a:t>
            </a:r>
            <a:r>
              <a:rPr lang="en-US" altLang="de-DE" sz="2400" dirty="0">
                <a:solidFill>
                  <a:srgbClr val="333333"/>
                </a:solidFill>
              </a:rPr>
              <a:t>”</a:t>
            </a:r>
            <a:r>
              <a:rPr lang="en-US" altLang="ja-JP" sz="2400" dirty="0">
                <a:solidFill>
                  <a:srgbClr val="333333"/>
                </a:solidFill>
              </a:rPr>
              <a:t> pada </a:t>
            </a:r>
            <a:r>
              <a:rPr lang="en-US" altLang="ja-JP" sz="2400" dirty="0" err="1">
                <a:solidFill>
                  <a:srgbClr val="333333"/>
                </a:solidFill>
              </a:rPr>
              <a:t>setiap</a:t>
            </a:r>
            <a:r>
              <a:rPr lang="en-US" altLang="ja-JP" sz="2400" dirty="0">
                <a:solidFill>
                  <a:srgbClr val="333333"/>
                </a:solidFill>
              </a:rPr>
              <a:t> </a:t>
            </a:r>
            <a:r>
              <a:rPr lang="en-US" altLang="ja-JP" sz="2400" dirty="0" err="1">
                <a:solidFill>
                  <a:srgbClr val="333333"/>
                </a:solidFill>
              </a:rPr>
              <a:t>alternatif</a:t>
            </a:r>
            <a:r>
              <a:rPr lang="en-US" altLang="ja-JP" sz="2400" dirty="0">
                <a:solidFill>
                  <a:srgbClr val="333333"/>
                </a:solidFill>
              </a:rPr>
              <a:t> </a:t>
            </a:r>
            <a:r>
              <a:rPr lang="en-US" altLang="ja-JP" sz="2400" dirty="0" err="1">
                <a:solidFill>
                  <a:srgbClr val="333333"/>
                </a:solidFill>
              </a:rPr>
              <a:t>jawaban</a:t>
            </a:r>
            <a:r>
              <a:rPr lang="en-US" altLang="ja-JP"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431116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Tersedia beberapa alternatif penilaian/kesimpulan pada gambar.</a:t>
            </a:r>
          </a:p>
          <a:p>
            <a:pPr lvl="0" defTabSz="914400" fontAlgn="base"/>
            <a:r>
              <a:rPr lang="en-GB" altLang="ko-KR" sz="2400" dirty="0" err="1">
                <a:solidFill>
                  <a:srgbClr val="333333"/>
                </a:solidFill>
              </a:rPr>
              <a:t>Silahkan</a:t>
            </a:r>
            <a:r>
              <a:rPr lang="en-GB" altLang="ko-KR" sz="2400" dirty="0">
                <a:solidFill>
                  <a:srgbClr val="333333"/>
                </a:solidFill>
              </a:rPr>
              <a:t> </a:t>
            </a:r>
            <a:r>
              <a:rPr lang="en-GB" altLang="ko-KR" sz="2400" dirty="0" err="1">
                <a:solidFill>
                  <a:srgbClr val="333333"/>
                </a:solidFill>
              </a:rPr>
              <a:t>diskusikan</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kelompok</a:t>
            </a:r>
            <a:r>
              <a:rPr lang="en-GB" altLang="ko-KR" sz="2400" dirty="0">
                <a:solidFill>
                  <a:srgbClr val="333333"/>
                </a:solidFill>
              </a:rPr>
              <a:t> </a:t>
            </a:r>
            <a:r>
              <a:rPr lang="en-GB" altLang="ko-KR" sz="2400" dirty="0" err="1">
                <a:solidFill>
                  <a:srgbClr val="333333"/>
                </a:solidFill>
              </a:rPr>
              <a:t>tentang</a:t>
            </a:r>
            <a:r>
              <a:rPr lang="en-GB" altLang="ko-KR" sz="2400" dirty="0">
                <a:solidFill>
                  <a:srgbClr val="333333"/>
                </a:solidFill>
              </a:rPr>
              <a:t> </a:t>
            </a:r>
            <a:r>
              <a:rPr lang="en-GB" altLang="ko-KR" sz="2400" dirty="0" err="1">
                <a:solidFill>
                  <a:srgbClr val="333333"/>
                </a:solidFill>
              </a:rPr>
              <a:t>gambar</a:t>
            </a:r>
            <a:r>
              <a:rPr lang="en-GB" altLang="ko-KR" sz="2400" dirty="0">
                <a:solidFill>
                  <a:srgbClr val="333333"/>
                </a:solidFill>
              </a:rPr>
              <a:t> yang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lihat</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pilihan</a:t>
            </a:r>
            <a:r>
              <a:rPr lang="en-GB" altLang="ko-KR" sz="2400" dirty="0">
                <a:solidFill>
                  <a:srgbClr val="333333"/>
                </a:solidFill>
              </a:rPr>
              <a:t> </a:t>
            </a:r>
            <a:r>
              <a:rPr lang="en-GB" altLang="ko-KR" sz="2400" dirty="0" err="1">
                <a:solidFill>
                  <a:srgbClr val="333333"/>
                </a:solidFill>
              </a:rPr>
              <a:t>alternatif</a:t>
            </a:r>
            <a:r>
              <a:rPr lang="en-GB" altLang="ko-KR" sz="2400" dirty="0">
                <a:solidFill>
                  <a:srgbClr val="333333"/>
                </a:solidFill>
              </a:rPr>
              <a:t> </a:t>
            </a:r>
            <a:r>
              <a:rPr lang="en-GB" altLang="ko-KR" sz="2400" dirty="0" err="1">
                <a:solidFill>
                  <a:srgbClr val="333333"/>
                </a:solidFill>
              </a:rPr>
              <a:t>jawaban</a:t>
            </a:r>
            <a:r>
              <a:rPr lang="en-GB" altLang="ko-KR" sz="2400" dirty="0">
                <a:solidFill>
                  <a:srgbClr val="333333"/>
                </a:solidFill>
              </a:rPr>
              <a:t> </a:t>
            </a:r>
            <a:r>
              <a:rPr lang="en-GB" altLang="ko-KR" sz="2400" dirty="0" err="1">
                <a:solidFill>
                  <a:srgbClr val="333333"/>
                </a:solidFill>
              </a:rPr>
              <a:t>dan</a:t>
            </a:r>
            <a:r>
              <a:rPr lang="en-GB" altLang="ko-KR" sz="2400" dirty="0">
                <a:solidFill>
                  <a:srgbClr val="333333"/>
                </a:solidFill>
              </a:rPr>
              <a:t> </a:t>
            </a:r>
            <a:r>
              <a:rPr lang="en-GB" altLang="ko-KR" sz="2400" dirty="0" err="1">
                <a:solidFill>
                  <a:srgbClr val="333333"/>
                </a:solidFill>
              </a:rPr>
              <a:t>apabila</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merasa</a:t>
            </a:r>
            <a:r>
              <a:rPr lang="en-GB" altLang="ko-KR" sz="2400" dirty="0">
                <a:solidFill>
                  <a:srgbClr val="333333"/>
                </a:solidFill>
              </a:rPr>
              <a:t> </a:t>
            </a:r>
            <a:r>
              <a:rPr lang="en-GB" altLang="ko-KR" sz="2400" dirty="0" err="1">
                <a:solidFill>
                  <a:srgbClr val="333333"/>
                </a:solidFill>
              </a:rPr>
              <a:t>sudah</a:t>
            </a:r>
            <a:r>
              <a:rPr lang="en-GB" altLang="ko-KR" sz="2400" dirty="0">
                <a:solidFill>
                  <a:srgbClr val="333333"/>
                </a:solidFill>
              </a:rPr>
              <a:t> </a:t>
            </a:r>
            <a:r>
              <a:rPr lang="en-GB" altLang="ko-KR" sz="2400" dirty="0" err="1">
                <a:solidFill>
                  <a:srgbClr val="333333"/>
                </a:solidFill>
              </a:rPr>
              <a:t>yakin</a:t>
            </a:r>
            <a:r>
              <a:rPr lang="en-GB" altLang="ko-KR" sz="2400" dirty="0">
                <a:solidFill>
                  <a:srgbClr val="333333"/>
                </a:solidFill>
              </a:rPr>
              <a:t>, </a:t>
            </a:r>
            <a:r>
              <a:rPr lang="en-GB" altLang="ko-KR" sz="2400" dirty="0" err="1">
                <a:solidFill>
                  <a:srgbClr val="333333"/>
                </a:solidFill>
              </a:rPr>
              <a:t>berikanlah</a:t>
            </a:r>
            <a:r>
              <a:rPr lang="en-GB" altLang="ko-KR" sz="2400" dirty="0">
                <a:solidFill>
                  <a:srgbClr val="333333"/>
                </a:solidFill>
              </a:rPr>
              <a:t> </a:t>
            </a:r>
            <a:r>
              <a:rPr lang="en-GB" altLang="ko-KR" sz="2400" dirty="0" err="1">
                <a:solidFill>
                  <a:srgbClr val="333333"/>
                </a:solidFill>
              </a:rPr>
              <a:t>penilaian</a:t>
            </a:r>
            <a:r>
              <a:rPr lang="en-GB" altLang="ko-KR" sz="2400" dirty="0">
                <a:solidFill>
                  <a:srgbClr val="333333"/>
                </a:solidFill>
              </a:rPr>
              <a:t>/</a:t>
            </a:r>
            <a:r>
              <a:rPr lang="en-GB" altLang="ko-KR" sz="2400" dirty="0" err="1">
                <a:solidFill>
                  <a:srgbClr val="333333"/>
                </a:solidFill>
              </a:rPr>
              <a:t>kesimpulan</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a:extLst>
              <a:ext uri="{FF2B5EF4-FFF2-40B4-BE49-F238E27FC236}">
                <a16:creationId xmlns:a16="http://schemas.microsoft.com/office/drawing/2014/main" id="{A40972B7-ED25-F15C-35DF-FC81E1AFF873}"/>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mungkin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terlihat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gambar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ini</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27</a:t>
            </a:fld>
            <a:endParaRPr lang="de-DE" altLang="de-DE">
              <a:latin typeface="+mn-lt"/>
              <a:ea typeface="+mn-ea"/>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95A777DA-C215-93CC-30DC-021F676A5FFA}"/>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Apakah</a:t>
            </a:r>
            <a:r>
              <a:rPr lang="en-US" sz="3600" dirty="0">
                <a:latin typeface="+mn-lt"/>
                <a:ea typeface="+mn-ea"/>
                <a:cs typeface="+mn-cs"/>
              </a:rPr>
              <a:t> yang </a:t>
            </a:r>
            <a:r>
              <a:rPr lang="en-US" sz="3600" dirty="0" err="1">
                <a:latin typeface="+mn-lt"/>
                <a:ea typeface="+mn-ea"/>
                <a:cs typeface="+mn-cs"/>
              </a:rPr>
              <a:t>mungkin</a:t>
            </a:r>
            <a:r>
              <a:rPr lang="en-US" sz="3600" dirty="0">
                <a:latin typeface="+mn-lt"/>
                <a:ea typeface="+mn-ea"/>
                <a:cs typeface="+mn-cs"/>
              </a:rPr>
              <a:t> </a:t>
            </a:r>
            <a:r>
              <a:rPr lang="en-US" sz="3600" dirty="0" err="1">
                <a:latin typeface="+mn-lt"/>
                <a:ea typeface="+mn-ea"/>
                <a:cs typeface="+mn-cs"/>
              </a:rPr>
              <a:t>terlihat</a:t>
            </a:r>
            <a:r>
              <a:rPr lang="en-US" sz="3600" dirty="0">
                <a:latin typeface="+mn-lt"/>
                <a:ea typeface="+mn-ea"/>
                <a:cs typeface="+mn-cs"/>
              </a:rPr>
              <a:t> </a:t>
            </a:r>
            <a:r>
              <a:rPr lang="en-US" sz="3600" dirty="0" err="1">
                <a:latin typeface="+mn-lt"/>
                <a:ea typeface="+mn-ea"/>
                <a:cs typeface="+mn-cs"/>
              </a:rPr>
              <a:t>dalam</a:t>
            </a:r>
            <a:r>
              <a:rPr lang="en-US" sz="3600" dirty="0">
                <a:latin typeface="+mn-lt"/>
                <a:ea typeface="+mn-ea"/>
                <a:cs typeface="+mn-cs"/>
              </a:rPr>
              <a:t> </a:t>
            </a:r>
            <a:r>
              <a:rPr lang="en-US" sz="3600" dirty="0" err="1">
                <a:latin typeface="+mn-lt"/>
                <a:ea typeface="+mn-ea"/>
                <a:cs typeface="+mn-cs"/>
              </a:rPr>
              <a:t>gambar</a:t>
            </a:r>
            <a:r>
              <a:rPr lang="en-US" sz="3600" dirty="0">
                <a:latin typeface="+mn-lt"/>
                <a:ea typeface="+mn-ea"/>
                <a:cs typeface="+mn-cs"/>
              </a:rPr>
              <a:t> </a:t>
            </a:r>
            <a:r>
              <a:rPr lang="en-US" sz="3600" dirty="0" err="1">
                <a:latin typeface="+mn-lt"/>
                <a:ea typeface="+mn-ea"/>
                <a:cs typeface="+mn-cs"/>
              </a:rPr>
              <a:t>ini</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28</a:t>
            </a:fld>
            <a:endParaRPr lang="de-DE" altLang="de-DE">
              <a:latin typeface="+mn-lt"/>
              <a:ea typeface="+mn-ea"/>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2842A9DF-7FB0-6DC7-BFAD-D02AF49B60CD}"/>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29</a:t>
            </a:fld>
            <a:endParaRPr lang="de-DE" altLang="de-DE">
              <a:latin typeface="+mn-lt"/>
              <a:ea typeface="+mn-ea"/>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E01DBBFC-A4AC-2E41-1779-43B4E86707ED}"/>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30</a:t>
            </a:fld>
            <a:endParaRPr lang="de-DE" altLang="de-DE">
              <a:latin typeface="+mn-lt"/>
              <a:ea typeface="+mn-ea"/>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7FA8F3B7-CE5F-6B05-302D-BF5CA6985ABB}"/>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31</a:t>
            </a:fld>
            <a:endParaRPr lang="de-DE" altLang="de-DE">
              <a:latin typeface="+mn-lt"/>
              <a:ea typeface="+mn-ea"/>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E72D662E-EB73-AF3B-E6EC-CC9D3F7FDD5B}"/>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32</a:t>
            </a:fld>
            <a:endParaRPr lang="de-DE" altLang="de-DE">
              <a:latin typeface="+mn-lt"/>
              <a:ea typeface="+mn-ea"/>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A4FC6208-93A4-291C-AAA4-DF454A3F0AF1}"/>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33</a:t>
            </a:fld>
            <a:endParaRPr lang="de-DE" altLang="de-DE">
              <a:latin typeface="+mn-lt"/>
              <a:ea typeface="+mn-ea"/>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F8629988-E446-3AFF-AB0F-E12D59000546}"/>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34</a:t>
            </a:fld>
            <a:endParaRPr lang="de-DE" altLang="de-DE">
              <a:latin typeface="+mn-lt"/>
              <a:ea typeface="+mn-ea"/>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05CDC11A-68BD-29DA-2951-56FEAE494A91}"/>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35</a:t>
            </a:fld>
            <a:endParaRPr lang="de-DE" altLang="de-DE">
              <a:latin typeface="+mn-lt"/>
              <a:ea typeface="+mn-ea"/>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wajah </a:t>
            </a:r>
            <a:r>
              <a:rPr lang="de-DE" altLang="de-DE" sz="2000" dirty="0">
                <a:solidFill>
                  <a:srgbClr val="333333"/>
                </a:solidFill>
                <a:latin typeface="+mn-lt"/>
                <a:ea typeface="+mn-ea"/>
              </a:rPr>
              <a:t>yang tersenyum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mangkok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perahu</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kereta </a:t>
            </a:r>
            <a:r>
              <a:rPr lang="de-DE" altLang="de-DE" sz="2000" dirty="0">
                <a:solidFill>
                  <a:srgbClr val="333333"/>
                </a:solidFill>
                <a:latin typeface="+mn-lt"/>
                <a:ea typeface="+mn-ea"/>
              </a:rPr>
              <a:t>luncur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kursi </a:t>
            </a:r>
            <a:r>
              <a:rPr lang="de-DE" altLang="de-DE" sz="2000" dirty="0">
                <a:solidFill>
                  <a:srgbClr val="333333"/>
                </a:solidFill>
                <a:latin typeface="+mn-lt"/>
                <a:ea typeface="+mn-ea"/>
              </a:rPr>
              <a:t>goyang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kepala </a:t>
            </a:r>
            <a:r>
              <a:rPr lang="de-DE" altLang="de-DE" sz="2000" dirty="0">
                <a:solidFill>
                  <a:srgbClr val="333333"/>
                </a:solidFill>
                <a:latin typeface="+mn-lt"/>
                <a:ea typeface="+mn-ea"/>
              </a:rPr>
              <a:t>gajah</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95144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Disini, tidak ada alternatif yang tersedia. </a:t>
            </a:r>
            <a:r>
              <a:rPr lang="de-DE" altLang="de-DE" sz="2400" dirty="0">
                <a:solidFill>
                  <a:srgbClr val="333333"/>
                </a:solidFill>
              </a:rPr>
              <a:t>Anda harus memiliki penilaian sendiri tentang gambar yang akan disajikan. Anda bebas untuk mengungkapkan penilaian anda. Silahkan mendiskusikan penilaianmu dengan kelompok.</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36</a:t>
            </a:fld>
            <a:endParaRPr lang="de-DE" altLang="de-DE">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91847566-F4C9-9782-01D4-1948FC01848A}"/>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Apakah</a:t>
            </a:r>
            <a:r>
              <a:rPr lang="en-US" sz="3600" dirty="0">
                <a:latin typeface="+mn-lt"/>
                <a:ea typeface="+mn-ea"/>
                <a:cs typeface="+mn-cs"/>
              </a:rPr>
              <a:t> yang </a:t>
            </a:r>
            <a:r>
              <a:rPr lang="en-US" sz="3600" dirty="0" err="1">
                <a:latin typeface="+mn-lt"/>
                <a:ea typeface="+mn-ea"/>
                <a:cs typeface="+mn-cs"/>
              </a:rPr>
              <a:t>mungkin</a:t>
            </a:r>
            <a:r>
              <a:rPr lang="en-US" sz="3600" dirty="0">
                <a:latin typeface="+mn-lt"/>
                <a:ea typeface="+mn-ea"/>
                <a:cs typeface="+mn-cs"/>
              </a:rPr>
              <a:t> </a:t>
            </a:r>
            <a:r>
              <a:rPr lang="en-US" sz="3600" dirty="0" err="1">
                <a:latin typeface="+mn-lt"/>
                <a:ea typeface="+mn-ea"/>
                <a:cs typeface="+mn-cs"/>
              </a:rPr>
              <a:t>terlihat</a:t>
            </a:r>
            <a:r>
              <a:rPr lang="en-US" sz="3600" dirty="0">
                <a:latin typeface="+mn-lt"/>
                <a:ea typeface="+mn-ea"/>
                <a:cs typeface="+mn-cs"/>
              </a:rPr>
              <a:t> </a:t>
            </a:r>
            <a:r>
              <a:rPr lang="en-US" sz="3600" dirty="0" err="1">
                <a:latin typeface="+mn-lt"/>
                <a:ea typeface="+mn-ea"/>
                <a:cs typeface="+mn-cs"/>
              </a:rPr>
              <a:t>dalam</a:t>
            </a:r>
            <a:r>
              <a:rPr lang="en-US" sz="3600" dirty="0">
                <a:latin typeface="+mn-lt"/>
                <a:ea typeface="+mn-ea"/>
                <a:cs typeface="+mn-cs"/>
              </a:rPr>
              <a:t> </a:t>
            </a:r>
            <a:r>
              <a:rPr lang="en-US" sz="3600" dirty="0" err="1">
                <a:latin typeface="+mn-lt"/>
                <a:ea typeface="+mn-ea"/>
                <a:cs typeface="+mn-cs"/>
              </a:rPr>
              <a:t>gambar</a:t>
            </a:r>
            <a:r>
              <a:rPr lang="en-US" sz="3600" dirty="0">
                <a:latin typeface="+mn-lt"/>
                <a:ea typeface="+mn-ea"/>
                <a:cs typeface="+mn-cs"/>
              </a:rPr>
              <a:t> </a:t>
            </a:r>
            <a:r>
              <a:rPr lang="en-US" sz="3600" dirty="0" err="1">
                <a:latin typeface="+mn-lt"/>
                <a:ea typeface="+mn-ea"/>
                <a:cs typeface="+mn-cs"/>
              </a:rPr>
              <a:t>ini</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0737E9F5-A12C-DF94-0DF2-0B106C6C3225}"/>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9129B6C6-B1C8-9ED3-A2FD-4C4F821CC0DB}"/>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39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A649BD21-93C2-0AD4-D7F9-4F19B3A5D126}"/>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CB0A8A82-4D4F-5E70-8590-255452194743}"/>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F90FF24F-80A3-D971-85B3-D271CCABD3A0}"/>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42</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027F33F0-A3FB-408C-0B17-1569DE441275}"/>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43</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0E30FE2C-0140-3B54-AA5E-0D03FCFB73C7}"/>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44</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3</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9C233-3ECF-A06D-D7E5-4F7334EF3F9B}"/>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8704BBDC-25C8-8B89-63C9-99D4EEF7B4B3}"/>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4B30093-FF0B-2B43-92AD-5DDA6C58F06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Apakah</a:t>
            </a:r>
            <a:r>
              <a:rPr lang="en-US" sz="3600" dirty="0">
                <a:latin typeface="+mn-lt"/>
                <a:ea typeface="+mn-ea"/>
                <a:cs typeface="+mn-cs"/>
              </a:rPr>
              <a:t> yang </a:t>
            </a:r>
            <a:r>
              <a:rPr lang="en-US" sz="3600" dirty="0" err="1">
                <a:latin typeface="+mn-lt"/>
                <a:ea typeface="+mn-ea"/>
                <a:cs typeface="+mn-cs"/>
              </a:rPr>
              <a:t>mungkin</a:t>
            </a:r>
            <a:r>
              <a:rPr lang="en-US" sz="3600" dirty="0">
                <a:latin typeface="+mn-lt"/>
                <a:ea typeface="+mn-ea"/>
                <a:cs typeface="+mn-cs"/>
              </a:rPr>
              <a:t> </a:t>
            </a:r>
            <a:r>
              <a:rPr lang="en-US" sz="3600" dirty="0" err="1">
                <a:latin typeface="+mn-lt"/>
                <a:ea typeface="+mn-ea"/>
                <a:cs typeface="+mn-cs"/>
              </a:rPr>
              <a:t>terlihat</a:t>
            </a:r>
            <a:r>
              <a:rPr lang="en-US" sz="3600" dirty="0">
                <a:latin typeface="+mn-lt"/>
                <a:ea typeface="+mn-ea"/>
                <a:cs typeface="+mn-cs"/>
              </a:rPr>
              <a:t> </a:t>
            </a:r>
            <a:r>
              <a:rPr lang="en-US" sz="3600" dirty="0" err="1">
                <a:latin typeface="+mn-lt"/>
                <a:ea typeface="+mn-ea"/>
                <a:cs typeface="+mn-cs"/>
              </a:rPr>
              <a:t>dalam</a:t>
            </a:r>
            <a:r>
              <a:rPr lang="en-US" sz="3600" dirty="0">
                <a:latin typeface="+mn-lt"/>
                <a:ea typeface="+mn-ea"/>
                <a:cs typeface="+mn-cs"/>
              </a:rPr>
              <a:t> </a:t>
            </a:r>
            <a:r>
              <a:rPr lang="en-US" sz="3600" dirty="0" err="1">
                <a:latin typeface="+mn-lt"/>
                <a:ea typeface="+mn-ea"/>
                <a:cs typeface="+mn-cs"/>
              </a:rPr>
              <a:t>gambar</a:t>
            </a:r>
            <a:r>
              <a:rPr lang="en-US" sz="3600" dirty="0">
                <a:latin typeface="+mn-lt"/>
                <a:ea typeface="+mn-ea"/>
                <a:cs typeface="+mn-cs"/>
              </a:rPr>
              <a:t> </a:t>
            </a:r>
            <a:r>
              <a:rPr lang="en-US" sz="3600" dirty="0" err="1">
                <a:latin typeface="+mn-lt"/>
                <a:ea typeface="+mn-ea"/>
                <a:cs typeface="+mn-cs"/>
              </a:rPr>
              <a:t>ini</a:t>
            </a:r>
            <a:r>
              <a:rPr lang="en-US" sz="3600" dirty="0">
                <a:latin typeface="+mn-lt"/>
                <a:ea typeface="+mn-ea"/>
                <a:cs typeface="+mn-cs"/>
              </a:rPr>
              <a:t>?</a:t>
            </a:r>
          </a:p>
        </p:txBody>
      </p:sp>
      <p:sp>
        <p:nvSpPr>
          <p:cNvPr id="3" name="Footer Placeholder 2">
            <a:extLst>
              <a:ext uri="{FF2B5EF4-FFF2-40B4-BE49-F238E27FC236}">
                <a16:creationId xmlns:a16="http://schemas.microsoft.com/office/drawing/2014/main" id="{14E672E8-1857-D6AC-3338-BBDACEAF03CA}"/>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5C3B34D3-414E-C359-36F3-F3A6C1AB175A}"/>
              </a:ext>
            </a:extLst>
          </p:cNvPr>
          <p:cNvSpPr>
            <a:spLocks noGrp="1"/>
          </p:cNvSpPr>
          <p:nvPr>
            <p:ph type="sldNum" sz="quarter" idx="12"/>
          </p:nvPr>
        </p:nvSpPr>
        <p:spPr/>
        <p:txBody>
          <a:bodyPr/>
          <a:lstStyle/>
          <a:p>
            <a:fld id="{9FC28C30-3A88-4466-A2DA-9CC3940C24E5}" type="slidenum">
              <a:rPr lang="de-DE" altLang="de-DE" smtClean="0">
                <a:latin typeface="+mn-lt"/>
                <a:ea typeface="+mn-ea"/>
              </a:rPr>
              <a:pPr/>
              <a:t>46</a:t>
            </a:fld>
            <a:endParaRPr lang="de-DE" altLang="de-DE">
              <a:latin typeface="+mn-lt"/>
              <a:ea typeface="+mn-ea"/>
            </a:endParaRPr>
          </a:p>
        </p:txBody>
      </p:sp>
      <p:sp>
        <p:nvSpPr>
          <p:cNvPr id="9" name="Text Box 9">
            <a:extLst>
              <a:ext uri="{FF2B5EF4-FFF2-40B4-BE49-F238E27FC236}">
                <a16:creationId xmlns:a16="http://schemas.microsoft.com/office/drawing/2014/main" id="{E114DD3D-91C9-BC6B-7A9A-0FCC3E1C195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401883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2DE5B-F274-68FD-6417-E38E37B1ABDF}"/>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91136207-0516-951B-F323-D598E3864EFF}"/>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ADC92A7-808A-31F3-AA67-A17C250A79F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45DB7CC4-B182-8E2A-12EE-4EADCAF7B103}"/>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7341B360-DAB4-6F06-C8D4-9878E99B7E4D}"/>
              </a:ext>
            </a:extLst>
          </p:cNvPr>
          <p:cNvSpPr>
            <a:spLocks noGrp="1"/>
          </p:cNvSpPr>
          <p:nvPr>
            <p:ph type="sldNum" sz="quarter" idx="12"/>
          </p:nvPr>
        </p:nvSpPr>
        <p:spPr/>
        <p:txBody>
          <a:bodyPr/>
          <a:lstStyle/>
          <a:p>
            <a:fld id="{9FC28C30-3A88-4466-A2DA-9CC3940C24E5}" type="slidenum">
              <a:rPr lang="de-DE" altLang="de-DE" smtClean="0">
                <a:latin typeface="+mn-lt"/>
                <a:ea typeface="+mn-ea"/>
              </a:rPr>
              <a:pPr/>
              <a:t>47</a:t>
            </a:fld>
            <a:endParaRPr lang="de-DE" altLang="de-DE">
              <a:latin typeface="+mn-lt"/>
              <a:ea typeface="+mn-ea"/>
            </a:endParaRPr>
          </a:p>
        </p:txBody>
      </p:sp>
      <p:sp>
        <p:nvSpPr>
          <p:cNvPr id="9" name="Text Box 9">
            <a:extLst>
              <a:ext uri="{FF2B5EF4-FFF2-40B4-BE49-F238E27FC236}">
                <a16:creationId xmlns:a16="http://schemas.microsoft.com/office/drawing/2014/main" id="{6A480716-3502-B788-7819-26D76C7F4E5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68001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17BFD-1607-8511-E330-A240B704261A}"/>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03252B63-AAD7-7E50-A0F8-EC42154D2096}"/>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1E0E22D-BDF5-3B90-1F73-31B3EC0721B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459C87E4-2E05-217A-1555-B3EA366DF0B6}"/>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5CCF6898-DE0C-7930-6E6A-7466568E4029}"/>
              </a:ext>
            </a:extLst>
          </p:cNvPr>
          <p:cNvSpPr>
            <a:spLocks noGrp="1"/>
          </p:cNvSpPr>
          <p:nvPr>
            <p:ph type="sldNum" sz="quarter" idx="12"/>
          </p:nvPr>
        </p:nvSpPr>
        <p:spPr/>
        <p:txBody>
          <a:bodyPr/>
          <a:lstStyle/>
          <a:p>
            <a:fld id="{9FC28C30-3A88-4466-A2DA-9CC3940C24E5}" type="slidenum">
              <a:rPr lang="de-DE" altLang="de-DE" smtClean="0">
                <a:latin typeface="+mn-lt"/>
                <a:ea typeface="+mn-ea"/>
              </a:rPr>
              <a:pPr/>
              <a:t>48</a:t>
            </a:fld>
            <a:endParaRPr lang="de-DE" altLang="de-DE">
              <a:latin typeface="+mn-lt"/>
              <a:ea typeface="+mn-ea"/>
            </a:endParaRPr>
          </a:p>
        </p:txBody>
      </p:sp>
      <p:sp>
        <p:nvSpPr>
          <p:cNvPr id="9" name="Text Box 9">
            <a:extLst>
              <a:ext uri="{FF2B5EF4-FFF2-40B4-BE49-F238E27FC236}">
                <a16:creationId xmlns:a16="http://schemas.microsoft.com/office/drawing/2014/main" id="{2441590B-1C63-67C7-1770-FA860C6E3B2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617651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BBC39-045C-C45A-8C4A-5D7A778771AD}"/>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CBC42E69-C071-498B-EB1C-20D5AD24BFFD}"/>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5D5E146-5CF9-D170-F705-9ECB47BF74D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49F7C44B-A00E-B2E6-FAE6-54A00B5DC994}"/>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82AD5303-AFF0-7352-2622-B481DBF33308}"/>
              </a:ext>
            </a:extLst>
          </p:cNvPr>
          <p:cNvSpPr>
            <a:spLocks noGrp="1"/>
          </p:cNvSpPr>
          <p:nvPr>
            <p:ph type="sldNum" sz="quarter" idx="12"/>
          </p:nvPr>
        </p:nvSpPr>
        <p:spPr/>
        <p:txBody>
          <a:bodyPr/>
          <a:lstStyle/>
          <a:p>
            <a:fld id="{9FC28C30-3A88-4466-A2DA-9CC3940C24E5}" type="slidenum">
              <a:rPr lang="de-DE" altLang="de-DE" smtClean="0">
                <a:latin typeface="+mn-lt"/>
                <a:ea typeface="+mn-ea"/>
              </a:rPr>
              <a:pPr/>
              <a:t>49</a:t>
            </a:fld>
            <a:endParaRPr lang="de-DE" altLang="de-DE">
              <a:latin typeface="+mn-lt"/>
              <a:ea typeface="+mn-ea"/>
            </a:endParaRPr>
          </a:p>
        </p:txBody>
      </p:sp>
      <p:sp>
        <p:nvSpPr>
          <p:cNvPr id="9" name="Text Box 9">
            <a:extLst>
              <a:ext uri="{FF2B5EF4-FFF2-40B4-BE49-F238E27FC236}">
                <a16:creationId xmlns:a16="http://schemas.microsoft.com/office/drawing/2014/main" id="{8CCB7A57-FF45-BDF2-4EE2-946571A85C2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250204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82A24-6F6D-B2C8-44B3-7AAEB649878D}"/>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56FE8303-48EE-A688-3929-E6BD2B2F2B87}"/>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2216150-8CFF-78E2-ECB7-E579244ED7B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19364206-49C3-C8A0-9DA1-AE5EFBFEE6B1}"/>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62289E39-77BB-AFEA-CD96-D21C160F1BFB}"/>
              </a:ext>
            </a:extLst>
          </p:cNvPr>
          <p:cNvSpPr>
            <a:spLocks noGrp="1"/>
          </p:cNvSpPr>
          <p:nvPr>
            <p:ph type="sldNum" sz="quarter" idx="12"/>
          </p:nvPr>
        </p:nvSpPr>
        <p:spPr/>
        <p:txBody>
          <a:bodyPr/>
          <a:lstStyle/>
          <a:p>
            <a:fld id="{9FC28C30-3A88-4466-A2DA-9CC3940C24E5}" type="slidenum">
              <a:rPr lang="de-DE" altLang="de-DE" smtClean="0">
                <a:latin typeface="+mn-lt"/>
                <a:ea typeface="+mn-ea"/>
              </a:rPr>
              <a:pPr/>
              <a:t>50</a:t>
            </a:fld>
            <a:endParaRPr lang="de-DE" altLang="de-DE">
              <a:latin typeface="+mn-lt"/>
              <a:ea typeface="+mn-ea"/>
            </a:endParaRPr>
          </a:p>
        </p:txBody>
      </p:sp>
      <p:sp>
        <p:nvSpPr>
          <p:cNvPr id="9" name="Text Box 9">
            <a:extLst>
              <a:ext uri="{FF2B5EF4-FFF2-40B4-BE49-F238E27FC236}">
                <a16:creationId xmlns:a16="http://schemas.microsoft.com/office/drawing/2014/main" id="{ADB8E7AD-8C21-4361-8B80-4B0D05368E4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837723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63043-E35E-6F1D-1CFC-53F19CCA1183}"/>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0ED1A09F-96F7-4B1A-0864-D5A3426FE495}"/>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7F4979E-5670-10E6-8346-D3EB6D54A70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26F53639-E0E8-DBC1-AC90-BCC083C036D8}"/>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7C54D8A2-D7F8-2387-C4AA-DE5244B6E9E0}"/>
              </a:ext>
            </a:extLst>
          </p:cNvPr>
          <p:cNvSpPr>
            <a:spLocks noGrp="1"/>
          </p:cNvSpPr>
          <p:nvPr>
            <p:ph type="sldNum" sz="quarter" idx="12"/>
          </p:nvPr>
        </p:nvSpPr>
        <p:spPr/>
        <p:txBody>
          <a:bodyPr/>
          <a:lstStyle/>
          <a:p>
            <a:fld id="{9FC28C30-3A88-4466-A2DA-9CC3940C24E5}" type="slidenum">
              <a:rPr lang="de-DE" altLang="de-DE" smtClean="0">
                <a:latin typeface="+mn-lt"/>
                <a:ea typeface="+mn-ea"/>
              </a:rPr>
              <a:pPr/>
              <a:t>51</a:t>
            </a:fld>
            <a:endParaRPr lang="de-DE" altLang="de-DE">
              <a:latin typeface="+mn-lt"/>
              <a:ea typeface="+mn-ea"/>
            </a:endParaRPr>
          </a:p>
        </p:txBody>
      </p:sp>
      <p:sp>
        <p:nvSpPr>
          <p:cNvPr id="9" name="Text Box 9">
            <a:extLst>
              <a:ext uri="{FF2B5EF4-FFF2-40B4-BE49-F238E27FC236}">
                <a16:creationId xmlns:a16="http://schemas.microsoft.com/office/drawing/2014/main" id="{E117851D-AB65-8A6D-C96E-5AC5FAADF02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651325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A8F04-E1A6-335D-B69F-71285BD583D6}"/>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63656AA8-9C64-2D1F-8B48-617D3A901761}"/>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7F06B77-213A-5743-1274-6AB5D5F6D54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4AD3480B-FF7F-66FE-F867-A4B7F3FB813D}"/>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FAECCB19-0DC0-7511-79C3-2EF5CB620E57}"/>
              </a:ext>
            </a:extLst>
          </p:cNvPr>
          <p:cNvSpPr>
            <a:spLocks noGrp="1"/>
          </p:cNvSpPr>
          <p:nvPr>
            <p:ph type="sldNum" sz="quarter" idx="12"/>
          </p:nvPr>
        </p:nvSpPr>
        <p:spPr/>
        <p:txBody>
          <a:bodyPr/>
          <a:lstStyle/>
          <a:p>
            <a:fld id="{9FC28C30-3A88-4466-A2DA-9CC3940C24E5}" type="slidenum">
              <a:rPr lang="de-DE" altLang="de-DE" smtClean="0">
                <a:latin typeface="+mn-lt"/>
                <a:ea typeface="+mn-ea"/>
              </a:rPr>
              <a:pPr/>
              <a:t>52</a:t>
            </a:fld>
            <a:endParaRPr lang="de-DE" altLang="de-DE">
              <a:latin typeface="+mn-lt"/>
              <a:ea typeface="+mn-ea"/>
            </a:endParaRPr>
          </a:p>
        </p:txBody>
      </p:sp>
      <p:sp>
        <p:nvSpPr>
          <p:cNvPr id="9" name="Text Box 9">
            <a:extLst>
              <a:ext uri="{FF2B5EF4-FFF2-40B4-BE49-F238E27FC236}">
                <a16:creationId xmlns:a16="http://schemas.microsoft.com/office/drawing/2014/main" id="{5BC5A58E-CC89-370C-E17A-EF126D8912D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807885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E10BA-82CC-F37A-7A8A-E5F6D0E9E9D7}"/>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82C879C2-616C-47C3-B87E-445B58F67369}"/>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EB1157D-94C8-A5C1-B0F1-8C8996C939F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14B97DD0-04FD-6347-32BC-EF14A623B7DD}"/>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C9B0C0AE-356E-E6BB-B7AB-FDA3A3268381}"/>
              </a:ext>
            </a:extLst>
          </p:cNvPr>
          <p:cNvSpPr>
            <a:spLocks noGrp="1"/>
          </p:cNvSpPr>
          <p:nvPr>
            <p:ph type="sldNum" sz="quarter" idx="12"/>
          </p:nvPr>
        </p:nvSpPr>
        <p:spPr/>
        <p:txBody>
          <a:bodyPr/>
          <a:lstStyle/>
          <a:p>
            <a:fld id="{9FC28C30-3A88-4466-A2DA-9CC3940C24E5}" type="slidenum">
              <a:rPr lang="de-DE" altLang="de-DE" smtClean="0">
                <a:latin typeface="+mn-lt"/>
                <a:ea typeface="+mn-ea"/>
              </a:rPr>
              <a:pPr/>
              <a:t>53</a:t>
            </a:fld>
            <a:endParaRPr lang="de-DE" altLang="de-DE">
              <a:latin typeface="+mn-lt"/>
              <a:ea typeface="+mn-ea"/>
            </a:endParaRPr>
          </a:p>
        </p:txBody>
      </p:sp>
      <p:sp>
        <p:nvSpPr>
          <p:cNvPr id="9" name="Text Box 9">
            <a:extLst>
              <a:ext uri="{FF2B5EF4-FFF2-40B4-BE49-F238E27FC236}">
                <a16:creationId xmlns:a16="http://schemas.microsoft.com/office/drawing/2014/main" id="{636752AB-EC8F-990F-FAED-7BF436ED09C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066561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E10BA-82CC-F37A-7A8A-E5F6D0E9E9D7}"/>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122F92C6-6833-1157-BC13-BD61DA82991D}"/>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EB1157D-94C8-A5C1-B0F1-8C8996C939F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14B97DD0-04FD-6347-32BC-EF14A623B7DD}"/>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C9B0C0AE-356E-E6BB-B7AB-FDA3A3268381}"/>
              </a:ext>
            </a:extLst>
          </p:cNvPr>
          <p:cNvSpPr>
            <a:spLocks noGrp="1"/>
          </p:cNvSpPr>
          <p:nvPr>
            <p:ph type="sldNum" sz="quarter" idx="12"/>
          </p:nvPr>
        </p:nvSpPr>
        <p:spPr/>
        <p:txBody>
          <a:bodyPr/>
          <a:lstStyle/>
          <a:p>
            <a:fld id="{9FC28C30-3A88-4466-A2DA-9CC3940C24E5}" type="slidenum">
              <a:rPr lang="de-DE" altLang="de-DE" smtClean="0">
                <a:latin typeface="+mn-lt"/>
                <a:ea typeface="+mn-ea"/>
              </a:rPr>
              <a:pPr/>
              <a:t>54</a:t>
            </a:fld>
            <a:endParaRPr lang="de-DE" altLang="de-DE">
              <a:latin typeface="+mn-lt"/>
              <a:ea typeface="+mn-ea"/>
            </a:endParaRPr>
          </a:p>
        </p:txBody>
      </p:sp>
      <p:sp>
        <p:nvSpPr>
          <p:cNvPr id="9" name="Text Box 9">
            <a:extLst>
              <a:ext uri="{FF2B5EF4-FFF2-40B4-BE49-F238E27FC236}">
                <a16:creationId xmlns:a16="http://schemas.microsoft.com/office/drawing/2014/main" id="{636752AB-EC8F-990F-FAED-7BF436ED09C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123137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2FA04-1380-A35C-8F50-6BCBE89B25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64922-0AD8-7302-27D0-4F5C4D18D6C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4</a:t>
            </a:r>
          </a:p>
        </p:txBody>
      </p:sp>
      <p:sp>
        <p:nvSpPr>
          <p:cNvPr id="3" name="Footer Placeholder 2">
            <a:extLst>
              <a:ext uri="{FF2B5EF4-FFF2-40B4-BE49-F238E27FC236}">
                <a16:creationId xmlns:a16="http://schemas.microsoft.com/office/drawing/2014/main" id="{6987D31E-DA45-B645-0C63-9B93BC457AB2}"/>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FC8819DC-ACC5-C231-D29F-6A664BABE257}"/>
              </a:ext>
            </a:extLst>
          </p:cNvPr>
          <p:cNvSpPr>
            <a:spLocks noGrp="1"/>
          </p:cNvSpPr>
          <p:nvPr>
            <p:ph type="sldNum" sz="quarter" idx="12"/>
          </p:nvPr>
        </p:nvSpPr>
        <p:spPr/>
        <p:txBody>
          <a:bodyPr/>
          <a:lstStyle/>
          <a:p>
            <a:fld id="{9FC28C30-3A88-4466-A2DA-9CC3940C24E5}" type="slidenum">
              <a:rPr lang="de-DE" altLang="de-DE" smtClean="0">
                <a:latin typeface="+mn-lt"/>
                <a:ea typeface="+mn-ea"/>
              </a:rPr>
              <a:pPr/>
              <a:t>55</a:t>
            </a:fld>
            <a:endParaRPr lang="de-DE" altLang="de-DE">
              <a:latin typeface="+mn-lt"/>
              <a:ea typeface="+mn-ea"/>
            </a:endParaRPr>
          </a:p>
        </p:txBody>
      </p:sp>
    </p:spTree>
    <p:extLst>
      <p:ext uri="{BB962C8B-B14F-4D97-AF65-F5344CB8AC3E}">
        <p14:creationId xmlns:p14="http://schemas.microsoft.com/office/powerpoint/2010/main" val="40153795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42FFCF11-CD42-6A90-2FE3-42CFA14A1679}"/>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155012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FF3D4FE8-293B-4EC3-1384-2E492D7887D1}"/>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835489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3E1335A5-CA4E-F8FF-E30D-5570B49CD3FB}"/>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621883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88B72B79-ACEF-3EB9-6707-D2E9A7ACDF33}"/>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59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080548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0BC7B376-938D-9696-4CE5-CD06BF86279C}"/>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680534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3C94E872-C81F-818E-1E84-F003FB23F858}"/>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49690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4DA2D96B-BA78-5E2F-C803-1A65C3351CDC}"/>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62</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052617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C3ACCFCD-7BC1-FAAD-744D-5BDDCB90FB4A}"/>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63</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628320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30F2CAC8-B742-A6A8-2B66-143AD356D5C2}"/>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64</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557977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65</a:t>
            </a:fld>
            <a:endParaRPr lang="de-DE" altLang="de-DE">
              <a:latin typeface="+mn-lt"/>
              <a:ea typeface="+mn-ea"/>
            </a:endParaRPr>
          </a:p>
        </p:txBody>
      </p:sp>
    </p:spTree>
    <p:extLst>
      <p:ext uri="{BB962C8B-B14F-4D97-AF65-F5344CB8AC3E}">
        <p14:creationId xmlns:p14="http://schemas.microsoft.com/office/powerpoint/2010/main" val="42386806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108DACDC-41BE-0A8D-5E9F-7C6C095DFFC4}"/>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52F16D69-445E-33A1-9C34-00F79216285F}"/>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3CC4CF16-A91F-CD78-41EB-5DDC33D97C1D}"/>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DF444978-A8ED-890E-8C9D-0A4F1D73F4A3}"/>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69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B0209E43-41DA-AE7E-E819-E0CBAAE8D822}"/>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07E07DA0-2BF4-C1B8-C0BB-442F994B01E6}"/>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0A605E50-91D6-778A-8A0C-1739216753CE}"/>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72</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64919364-60A1-4270-D038-A5976156413F}"/>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73</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73351C59-25A4-EB22-CCFC-F5F812DE4912}"/>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74</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084487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75</a:t>
            </a:fld>
            <a:endParaRPr lang="de-DE" altLang="de-DE">
              <a:latin typeface="+mn-lt"/>
              <a:ea typeface="+mn-ea"/>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032BED9B-35AE-1104-7261-9DC7DB0896DC}"/>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9DC39588-A3D7-CDC5-E593-2A631B149F48}"/>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1C385A4A-F02C-DD98-A4F8-890C1089CCA9}"/>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8FCB071D-6052-D4CC-0ED4-B5C403AC588A}"/>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79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54986837-4D84-8A5F-73EA-29F796791F9D}"/>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80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B27B09C7-788A-941D-46A2-D2ECF722C702}"/>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81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CF7D9AC1-145E-CAA9-9E96-03D70E5A95AA}"/>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82</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A8CBE-B09C-9D3F-26B5-2CB57928AF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0F5F6E-E35E-BB42-D1FC-F95E198E7DC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7019BEA7-71BD-5235-EC92-0E61BD781AEA}"/>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909756D0-D7F6-0A8D-52E5-EEFB5D34EF5B}"/>
              </a:ext>
            </a:extLst>
          </p:cNvPr>
          <p:cNvSpPr>
            <a:spLocks noGrp="1"/>
          </p:cNvSpPr>
          <p:nvPr>
            <p:ph type="sldNum" sz="quarter" idx="12"/>
          </p:nvPr>
        </p:nvSpPr>
        <p:spPr/>
        <p:txBody>
          <a:bodyPr/>
          <a:lstStyle/>
          <a:p>
            <a:fld id="{9FC28C30-3A88-4466-A2DA-9CC3940C24E5}" type="slidenum">
              <a:rPr lang="de-DE" altLang="de-DE" smtClean="0">
                <a:latin typeface="+mn-lt"/>
                <a:ea typeface="+mn-ea"/>
              </a:rPr>
              <a:pPr/>
              <a:t>83</a:t>
            </a:fld>
            <a:endParaRPr lang="de-DE" altLang="de-DE">
              <a:latin typeface="+mn-lt"/>
              <a:ea typeface="+mn-ea"/>
            </a:endParaRPr>
          </a:p>
        </p:txBody>
      </p:sp>
    </p:spTree>
    <p:extLst>
      <p:ext uri="{BB962C8B-B14F-4D97-AF65-F5344CB8AC3E}">
        <p14:creationId xmlns:p14="http://schemas.microsoft.com/office/powerpoint/2010/main" val="7784210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39C23-0BFF-C9F5-996C-90BE2E9D92A7}"/>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68AD3AE7-E110-8B24-E3B5-7AA9FAE14180}"/>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1B1B502-BDA9-8BB0-AAC3-60DBC54B50D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9998D8C4-CF93-786C-8363-A8A656025D48}"/>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06494DDB-C5B3-1524-6B61-29A897D3C520}"/>
              </a:ext>
            </a:extLst>
          </p:cNvPr>
          <p:cNvSpPr>
            <a:spLocks noGrp="1"/>
          </p:cNvSpPr>
          <p:nvPr>
            <p:ph type="sldNum" sz="quarter" idx="12"/>
          </p:nvPr>
        </p:nvSpPr>
        <p:spPr/>
        <p:txBody>
          <a:bodyPr/>
          <a:lstStyle/>
          <a:p>
            <a:fld id="{9FC28C30-3A88-4466-A2DA-9CC3940C24E5}" type="slidenum">
              <a:rPr lang="de-DE" altLang="de-DE" smtClean="0">
                <a:latin typeface="+mn-lt"/>
                <a:ea typeface="+mn-ea"/>
              </a:rPr>
              <a:pPr/>
              <a:t>84</a:t>
            </a:fld>
            <a:endParaRPr lang="de-DE" altLang="de-DE">
              <a:latin typeface="+mn-lt"/>
              <a:ea typeface="+mn-ea"/>
            </a:endParaRPr>
          </a:p>
        </p:txBody>
      </p:sp>
      <p:sp>
        <p:nvSpPr>
          <p:cNvPr id="9" name="Text Box 9">
            <a:extLst>
              <a:ext uri="{FF2B5EF4-FFF2-40B4-BE49-F238E27FC236}">
                <a16:creationId xmlns:a16="http://schemas.microsoft.com/office/drawing/2014/main" id="{56F20B4C-BC1F-EFB6-32AF-086897EE3B1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920542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F4565-3DCC-C899-B53D-403ADB08157D}"/>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16E2DD41-A61E-BAD5-7992-8262E06DC1EA}"/>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DDDE9DF-6CF2-6DA7-7DA9-4965BBAAD49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440A1E75-1985-EDBA-7DC9-0B6CFD5B0B9C}"/>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A9CBD624-6D25-0785-9CD4-E6292F366777}"/>
              </a:ext>
            </a:extLst>
          </p:cNvPr>
          <p:cNvSpPr>
            <a:spLocks noGrp="1"/>
          </p:cNvSpPr>
          <p:nvPr>
            <p:ph type="sldNum" sz="quarter" idx="12"/>
          </p:nvPr>
        </p:nvSpPr>
        <p:spPr/>
        <p:txBody>
          <a:bodyPr/>
          <a:lstStyle/>
          <a:p>
            <a:fld id="{9FC28C30-3A88-4466-A2DA-9CC3940C24E5}" type="slidenum">
              <a:rPr lang="de-DE" altLang="de-DE" smtClean="0">
                <a:latin typeface="+mn-lt"/>
                <a:ea typeface="+mn-ea"/>
              </a:rPr>
              <a:pPr/>
              <a:t>85</a:t>
            </a:fld>
            <a:endParaRPr lang="de-DE" altLang="de-DE">
              <a:latin typeface="+mn-lt"/>
              <a:ea typeface="+mn-ea"/>
            </a:endParaRPr>
          </a:p>
        </p:txBody>
      </p:sp>
      <p:sp>
        <p:nvSpPr>
          <p:cNvPr id="9" name="Text Box 9">
            <a:extLst>
              <a:ext uri="{FF2B5EF4-FFF2-40B4-BE49-F238E27FC236}">
                <a16:creationId xmlns:a16="http://schemas.microsoft.com/office/drawing/2014/main" id="{EB47F95C-00A1-B646-5F94-3CF052E0ABF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169634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94762-4959-9810-14EF-F3DF08A6D2B5}"/>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7C91D584-620E-6EEB-03C8-977FFEBF9F10}"/>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1503A9F-A13D-4C5C-86D8-D883BFF5FBE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C92920F9-1BEC-2E53-E876-949E0D3816A0}"/>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36550FEF-DA30-8AE1-BC31-076C7D063ABD}"/>
              </a:ext>
            </a:extLst>
          </p:cNvPr>
          <p:cNvSpPr>
            <a:spLocks noGrp="1"/>
          </p:cNvSpPr>
          <p:nvPr>
            <p:ph type="sldNum" sz="quarter" idx="12"/>
          </p:nvPr>
        </p:nvSpPr>
        <p:spPr/>
        <p:txBody>
          <a:bodyPr/>
          <a:lstStyle/>
          <a:p>
            <a:fld id="{9FC28C30-3A88-4466-A2DA-9CC3940C24E5}" type="slidenum">
              <a:rPr lang="de-DE" altLang="de-DE" smtClean="0">
                <a:latin typeface="+mn-lt"/>
                <a:ea typeface="+mn-ea"/>
              </a:rPr>
              <a:pPr/>
              <a:t>86</a:t>
            </a:fld>
            <a:endParaRPr lang="de-DE" altLang="de-DE">
              <a:latin typeface="+mn-lt"/>
              <a:ea typeface="+mn-ea"/>
            </a:endParaRPr>
          </a:p>
        </p:txBody>
      </p:sp>
      <p:sp>
        <p:nvSpPr>
          <p:cNvPr id="9" name="Text Box 9">
            <a:extLst>
              <a:ext uri="{FF2B5EF4-FFF2-40B4-BE49-F238E27FC236}">
                <a16:creationId xmlns:a16="http://schemas.microsoft.com/office/drawing/2014/main" id="{357CDFDC-A039-5DBD-5C76-6DBC250D26E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67037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B496A-7710-C071-32E6-88D0647D3C0B}"/>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437C4967-7A59-1810-7927-84733D3813D5}"/>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A3474B6-624A-F94C-72FA-FDD3BDD0BCC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045E1754-5F0C-F533-5AF1-05BBEF33D4D2}"/>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E7A3C074-FC3F-5B64-F1ED-2813E0F30D66}"/>
              </a:ext>
            </a:extLst>
          </p:cNvPr>
          <p:cNvSpPr>
            <a:spLocks noGrp="1"/>
          </p:cNvSpPr>
          <p:nvPr>
            <p:ph type="sldNum" sz="quarter" idx="12"/>
          </p:nvPr>
        </p:nvSpPr>
        <p:spPr/>
        <p:txBody>
          <a:bodyPr/>
          <a:lstStyle/>
          <a:p>
            <a:fld id="{9FC28C30-3A88-4466-A2DA-9CC3940C24E5}" type="slidenum">
              <a:rPr lang="de-DE" altLang="de-DE" smtClean="0">
                <a:latin typeface="+mn-lt"/>
                <a:ea typeface="+mn-ea"/>
              </a:rPr>
              <a:pPr/>
              <a:t>87</a:t>
            </a:fld>
            <a:endParaRPr lang="de-DE" altLang="de-DE">
              <a:latin typeface="+mn-lt"/>
              <a:ea typeface="+mn-ea"/>
            </a:endParaRPr>
          </a:p>
        </p:txBody>
      </p:sp>
      <p:sp>
        <p:nvSpPr>
          <p:cNvPr id="9" name="Text Box 9">
            <a:extLst>
              <a:ext uri="{FF2B5EF4-FFF2-40B4-BE49-F238E27FC236}">
                <a16:creationId xmlns:a16="http://schemas.microsoft.com/office/drawing/2014/main" id="{D8427B46-AE9A-24C0-785C-89D2D149470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631725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66EF3-4A0A-8590-BE25-636845A33005}"/>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B5F7242C-1996-B2E1-E0E7-611D1B89A987}"/>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F292FB8-BC45-A383-9852-5166AE47113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AB2916D8-66F5-81DD-7098-1E43931CADDF}"/>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055ACCC3-A267-0F2C-699A-B7FA0EDA9C95}"/>
              </a:ext>
            </a:extLst>
          </p:cNvPr>
          <p:cNvSpPr>
            <a:spLocks noGrp="1"/>
          </p:cNvSpPr>
          <p:nvPr>
            <p:ph type="sldNum" sz="quarter" idx="12"/>
          </p:nvPr>
        </p:nvSpPr>
        <p:spPr/>
        <p:txBody>
          <a:bodyPr/>
          <a:lstStyle/>
          <a:p>
            <a:fld id="{9FC28C30-3A88-4466-A2DA-9CC3940C24E5}" type="slidenum">
              <a:rPr lang="de-DE" altLang="de-DE" smtClean="0">
                <a:latin typeface="+mn-lt"/>
                <a:ea typeface="+mn-ea"/>
              </a:rPr>
              <a:pPr/>
              <a:t>88</a:t>
            </a:fld>
            <a:endParaRPr lang="de-DE" altLang="de-DE">
              <a:latin typeface="+mn-lt"/>
              <a:ea typeface="+mn-ea"/>
            </a:endParaRPr>
          </a:p>
        </p:txBody>
      </p:sp>
      <p:sp>
        <p:nvSpPr>
          <p:cNvPr id="9" name="Text Box 9">
            <a:extLst>
              <a:ext uri="{FF2B5EF4-FFF2-40B4-BE49-F238E27FC236}">
                <a16:creationId xmlns:a16="http://schemas.microsoft.com/office/drawing/2014/main" id="{80FAF05E-C6F8-1EEC-C1A1-E72EF69B623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034576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5D211-C6EB-61D1-41B1-783DC6A01C62}"/>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8115C10A-D72C-CD9F-69C8-B7C880B6666C}"/>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6980210-2156-EEB8-2C49-6A9B7891523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E31FC282-7555-C000-849D-E5CBBDB105C0}"/>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3287178E-1CA1-3B1B-FF16-D0C88939AAE8}"/>
              </a:ext>
            </a:extLst>
          </p:cNvPr>
          <p:cNvSpPr>
            <a:spLocks noGrp="1"/>
          </p:cNvSpPr>
          <p:nvPr>
            <p:ph type="sldNum" sz="quarter" idx="12"/>
          </p:nvPr>
        </p:nvSpPr>
        <p:spPr/>
        <p:txBody>
          <a:bodyPr/>
          <a:lstStyle/>
          <a:p>
            <a:fld id="{9FC28C30-3A88-4466-A2DA-9CC3940C24E5}" type="slidenum">
              <a:rPr lang="de-DE" altLang="de-DE" smtClean="0">
                <a:latin typeface="+mn-lt"/>
                <a:ea typeface="+mn-ea"/>
              </a:rPr>
              <a:pPr/>
              <a:t>89</a:t>
            </a:fld>
            <a:endParaRPr lang="de-DE" altLang="de-DE">
              <a:latin typeface="+mn-lt"/>
              <a:ea typeface="+mn-ea"/>
            </a:endParaRPr>
          </a:p>
        </p:txBody>
      </p:sp>
      <p:sp>
        <p:nvSpPr>
          <p:cNvPr id="9" name="Text Box 9">
            <a:extLst>
              <a:ext uri="{FF2B5EF4-FFF2-40B4-BE49-F238E27FC236}">
                <a16:creationId xmlns:a16="http://schemas.microsoft.com/office/drawing/2014/main" id="{43BE21A7-4941-3516-808B-64DE339B78D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217337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32303-0F20-65BF-5099-C2158D824B91}"/>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87BD1E7D-648B-37B4-6F13-ECA76D5807C0}"/>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9DA3C75-EDCB-E5CB-1090-7DB64DFDB81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538C5EB8-79E6-30F9-8FBA-3602A673B8A7}"/>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DBC23D0E-AF7D-517A-7E18-370510FE90C1}"/>
              </a:ext>
            </a:extLst>
          </p:cNvPr>
          <p:cNvSpPr>
            <a:spLocks noGrp="1"/>
          </p:cNvSpPr>
          <p:nvPr>
            <p:ph type="sldNum" sz="quarter" idx="12"/>
          </p:nvPr>
        </p:nvSpPr>
        <p:spPr/>
        <p:txBody>
          <a:bodyPr/>
          <a:lstStyle/>
          <a:p>
            <a:fld id="{9FC28C30-3A88-4466-A2DA-9CC3940C24E5}" type="slidenum">
              <a:rPr lang="de-DE" altLang="de-DE" smtClean="0">
                <a:latin typeface="+mn-lt"/>
                <a:ea typeface="+mn-ea"/>
              </a:rPr>
              <a:pPr/>
              <a:t>90</a:t>
            </a:fld>
            <a:endParaRPr lang="de-DE" altLang="de-DE">
              <a:latin typeface="+mn-lt"/>
              <a:ea typeface="+mn-ea"/>
            </a:endParaRPr>
          </a:p>
        </p:txBody>
      </p:sp>
      <p:sp>
        <p:nvSpPr>
          <p:cNvPr id="9" name="Text Box 9">
            <a:extLst>
              <a:ext uri="{FF2B5EF4-FFF2-40B4-BE49-F238E27FC236}">
                <a16:creationId xmlns:a16="http://schemas.microsoft.com/office/drawing/2014/main" id="{8BC25835-78A3-BE53-FBCF-A5746E01227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709054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8EFBB-1E9B-2049-DDB4-B28DAC2D14CF}"/>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E2F0E0A8-7D3B-5215-83E1-DFB5F8DC60B1}"/>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5F5F7C8-735E-751D-E48D-FDB9CFC3F52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BEEC8C82-AD0F-080E-E653-A704F01FC050}"/>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82C6344D-E843-C85B-B99C-D67E9B8126DE}"/>
              </a:ext>
            </a:extLst>
          </p:cNvPr>
          <p:cNvSpPr>
            <a:spLocks noGrp="1"/>
          </p:cNvSpPr>
          <p:nvPr>
            <p:ph type="sldNum" sz="quarter" idx="12"/>
          </p:nvPr>
        </p:nvSpPr>
        <p:spPr/>
        <p:txBody>
          <a:bodyPr/>
          <a:lstStyle/>
          <a:p>
            <a:fld id="{9FC28C30-3A88-4466-A2DA-9CC3940C24E5}" type="slidenum">
              <a:rPr lang="de-DE" altLang="de-DE" smtClean="0">
                <a:latin typeface="+mn-lt"/>
                <a:ea typeface="+mn-ea"/>
              </a:rPr>
              <a:pPr/>
              <a:t>91</a:t>
            </a:fld>
            <a:endParaRPr lang="de-DE" altLang="de-DE">
              <a:latin typeface="+mn-lt"/>
              <a:ea typeface="+mn-ea"/>
            </a:endParaRPr>
          </a:p>
        </p:txBody>
      </p:sp>
      <p:sp>
        <p:nvSpPr>
          <p:cNvPr id="9" name="Text Box 9">
            <a:extLst>
              <a:ext uri="{FF2B5EF4-FFF2-40B4-BE49-F238E27FC236}">
                <a16:creationId xmlns:a16="http://schemas.microsoft.com/office/drawing/2014/main" id="{1F0B89C9-5ADB-3496-A8A9-802BBFE089F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693002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8EFBB-1E9B-2049-DDB4-B28DAC2D14CF}"/>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6DE22557-99DE-0237-A526-11964250076D}"/>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5F5F7C8-735E-751D-E48D-FDB9CFC3F52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a:extLst>
              <a:ext uri="{FF2B5EF4-FFF2-40B4-BE49-F238E27FC236}">
                <a16:creationId xmlns:a16="http://schemas.microsoft.com/office/drawing/2014/main" id="{BEEC8C82-AD0F-080E-E653-A704F01FC050}"/>
              </a:ext>
            </a:extLst>
          </p:cNvPr>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a:extLst>
              <a:ext uri="{FF2B5EF4-FFF2-40B4-BE49-F238E27FC236}">
                <a16:creationId xmlns:a16="http://schemas.microsoft.com/office/drawing/2014/main" id="{82C6344D-E843-C85B-B99C-D67E9B8126DE}"/>
              </a:ext>
            </a:extLst>
          </p:cNvPr>
          <p:cNvSpPr>
            <a:spLocks noGrp="1"/>
          </p:cNvSpPr>
          <p:nvPr>
            <p:ph type="sldNum" sz="quarter" idx="12"/>
          </p:nvPr>
        </p:nvSpPr>
        <p:spPr/>
        <p:txBody>
          <a:bodyPr/>
          <a:lstStyle/>
          <a:p>
            <a:fld id="{9FC28C30-3A88-4466-A2DA-9CC3940C24E5}" type="slidenum">
              <a:rPr lang="de-DE" altLang="de-DE" smtClean="0">
                <a:latin typeface="+mn-lt"/>
                <a:ea typeface="+mn-ea"/>
              </a:rPr>
              <a:pPr/>
              <a:t>92</a:t>
            </a:fld>
            <a:endParaRPr lang="de-DE" altLang="de-DE">
              <a:latin typeface="+mn-lt"/>
              <a:ea typeface="+mn-ea"/>
            </a:endParaRPr>
          </a:p>
        </p:txBody>
      </p:sp>
      <p:sp>
        <p:nvSpPr>
          <p:cNvPr id="9" name="Text Box 9">
            <a:extLst>
              <a:ext uri="{FF2B5EF4-FFF2-40B4-BE49-F238E27FC236}">
                <a16:creationId xmlns:a16="http://schemas.microsoft.com/office/drawing/2014/main" id="{1F0B89C9-5ADB-3496-A8A9-802BBFE089F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809913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49AA4208-32AE-40E6-917E-916D94ED136A}" type="slidenum">
              <a:rPr lang="de-DE" altLang="de-DE" smtClean="0">
                <a:latin typeface="+mn-lt"/>
                <a:ea typeface="+mn-ea"/>
              </a:rPr>
              <a:pPr/>
              <a:t>93</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en-US" altLang="ko-KR" sz="1800" i="1" spc="-5" dirty="0" err="1">
                <a:solidFill>
                  <a:srgbClr val="333333"/>
                </a:solidFill>
                <a:latin typeface="+mn-lt"/>
                <a:ea typeface="+mn-ea"/>
              </a:rPr>
              <a:t>untuk</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terapis</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en-US" altLang="ko-KR" sz="1800" dirty="0" err="1">
                <a:solidFill>
                  <a:srgbClr val="333333"/>
                </a:solidFill>
                <a:latin typeface="+mn-lt"/>
                <a:ea typeface="+mn-ea"/>
              </a:rPr>
              <a:t>beberapa</a:t>
            </a:r>
            <a:r>
              <a:rPr lang="en-US" altLang="ko-KR" sz="1800" dirty="0">
                <a:solidFill>
                  <a:srgbClr val="333333"/>
                </a:solidFill>
                <a:latin typeface="+mn-lt"/>
                <a:ea typeface="+mn-ea"/>
              </a:rPr>
              <a:t> </a:t>
            </a:r>
            <a:r>
              <a:rPr lang="en-US" altLang="ko-KR" sz="1800" dirty="0" err="1">
                <a:solidFill>
                  <a:srgbClr val="333333"/>
                </a:solidFill>
                <a:latin typeface="+mn-lt"/>
                <a:ea typeface="+mn-ea"/>
              </a:rPr>
              <a:t>klip</a:t>
            </a:r>
            <a:r>
              <a:rPr lang="en-US" altLang="ko-KR" sz="1800" dirty="0">
                <a:solidFill>
                  <a:srgbClr val="333333"/>
                </a:solidFill>
                <a:latin typeface="+mn-lt"/>
                <a:ea typeface="+mn-ea"/>
              </a:rPr>
              <a:t> film </a:t>
            </a:r>
            <a:r>
              <a:rPr lang="en-US" altLang="ko-KR" sz="1800" dirty="0" err="1">
                <a:solidFill>
                  <a:srgbClr val="333333"/>
                </a:solidFill>
                <a:latin typeface="+mn-lt"/>
                <a:ea typeface="+mn-ea"/>
              </a:rPr>
              <a:t>berisi</a:t>
            </a:r>
            <a:r>
              <a:rPr lang="en-US" altLang="ko-KR" sz="1800" dirty="0">
                <a:solidFill>
                  <a:srgbClr val="333333"/>
                </a:solidFill>
                <a:latin typeface="+mn-lt"/>
                <a:ea typeface="+mn-ea"/>
              </a:rPr>
              <a:t> </a:t>
            </a:r>
            <a:r>
              <a:rPr lang="en-US" altLang="ko-KR" sz="1800" dirty="0" err="1">
                <a:solidFill>
                  <a:srgbClr val="333333"/>
                </a:solidFill>
                <a:latin typeface="+mn-lt"/>
                <a:ea typeface="+mn-ea"/>
              </a:rPr>
              <a:t>bahasa</a:t>
            </a:r>
            <a:r>
              <a:rPr lang="en-US" altLang="ko-KR" sz="1800" dirty="0">
                <a:solidFill>
                  <a:srgbClr val="333333"/>
                </a:solidFill>
                <a:latin typeface="+mn-lt"/>
                <a:ea typeface="+mn-ea"/>
              </a:rPr>
              <a:t> yang </a:t>
            </a:r>
            <a:r>
              <a:rPr lang="en-US" altLang="ko-KR" sz="1800" dirty="0" err="1">
                <a:solidFill>
                  <a:srgbClr val="333333"/>
                </a:solidFill>
                <a:latin typeface="+mn-lt"/>
                <a:ea typeface="+mn-ea"/>
              </a:rPr>
              <a:t>mungkin</a:t>
            </a:r>
            <a:r>
              <a:rPr lang="en-US" altLang="ko-KR" sz="1800" dirty="0">
                <a:solidFill>
                  <a:srgbClr val="333333"/>
                </a:solidFill>
                <a:latin typeface="+mn-lt"/>
                <a:ea typeface="+mn-ea"/>
              </a:rPr>
              <a:t> </a:t>
            </a:r>
            <a:r>
              <a:rPr lang="en-US" altLang="ko-KR" sz="1800" dirty="0" err="1">
                <a:solidFill>
                  <a:srgbClr val="333333"/>
                </a:solidFill>
                <a:latin typeface="+mn-lt"/>
                <a:ea typeface="+mn-ea"/>
              </a:rPr>
              <a:t>tidak</a:t>
            </a:r>
            <a:r>
              <a:rPr lang="en-US" altLang="ko-KR" sz="1800" dirty="0">
                <a:solidFill>
                  <a:srgbClr val="333333"/>
                </a:solidFill>
                <a:latin typeface="+mn-lt"/>
                <a:ea typeface="+mn-ea"/>
              </a:rPr>
              <a:t> </a:t>
            </a:r>
            <a:r>
              <a:rPr lang="en-US" altLang="ko-KR" sz="1800" dirty="0" err="1">
                <a:solidFill>
                  <a:srgbClr val="333333"/>
                </a:solidFill>
                <a:latin typeface="+mn-lt"/>
                <a:ea typeface="+mn-ea"/>
              </a:rPr>
              <a:t>sesuai</a:t>
            </a:r>
            <a:r>
              <a:rPr lang="en-US" altLang="ko-KR" sz="1800" dirty="0">
                <a:solidFill>
                  <a:srgbClr val="333333"/>
                </a:solidFill>
                <a:latin typeface="+mn-lt"/>
                <a:ea typeface="+mn-ea"/>
              </a:rPr>
              <a:t> </a:t>
            </a:r>
            <a:r>
              <a:rPr lang="en-US" altLang="ko-KR" sz="1800" dirty="0" err="1">
                <a:solidFill>
                  <a:srgbClr val="333333"/>
                </a:solidFill>
                <a:latin typeface="+mn-lt"/>
                <a:ea typeface="+mn-ea"/>
              </a:rPr>
              <a:t>bagi</a:t>
            </a:r>
            <a:r>
              <a:rPr lang="en-US" altLang="ko-KR" sz="1800" dirty="0">
                <a:solidFill>
                  <a:srgbClr val="333333"/>
                </a:solidFill>
                <a:latin typeface="+mn-lt"/>
                <a:ea typeface="+mn-ea"/>
              </a:rPr>
              <a:t> </a:t>
            </a:r>
            <a:r>
              <a:rPr lang="en-US" altLang="ko-KR" sz="1800" dirty="0" err="1">
                <a:solidFill>
                  <a:srgbClr val="333333"/>
                </a:solidFill>
                <a:latin typeface="+mn-lt"/>
                <a:ea typeface="+mn-ea"/>
              </a:rPr>
              <a:t>semua</a:t>
            </a:r>
            <a:r>
              <a:rPr lang="en-US" altLang="ko-KR" sz="1800" dirty="0">
                <a:solidFill>
                  <a:srgbClr val="333333"/>
                </a:solidFill>
                <a:latin typeface="+mn-lt"/>
                <a:ea typeface="+mn-ea"/>
              </a:rPr>
              <a:t> </a:t>
            </a:r>
            <a:r>
              <a:rPr lang="en-US" altLang="ko-KR" sz="1800" dirty="0" err="1">
                <a:solidFill>
                  <a:srgbClr val="333333"/>
                </a:solidFill>
                <a:latin typeface="+mn-lt"/>
                <a:ea typeface="+mn-ea"/>
              </a:rPr>
              <a:t>peserta</a:t>
            </a:r>
            <a:r>
              <a:rPr lang="en-US" altLang="ko-KR" sz="1800" dirty="0">
                <a:solidFill>
                  <a:srgbClr val="333333"/>
                </a:solidFill>
                <a:latin typeface="+mn-lt"/>
                <a:ea typeface="+mn-ea"/>
              </a:rPr>
              <a:t> </a:t>
            </a:r>
            <a:r>
              <a:rPr lang="en-US" altLang="ko-KR" sz="1800" dirty="0" err="1">
                <a:solidFill>
                  <a:srgbClr val="333333"/>
                </a:solidFill>
                <a:latin typeface="+mn-lt"/>
                <a:ea typeface="+mn-ea"/>
              </a:rPr>
              <a:t>dan</a:t>
            </a:r>
            <a:r>
              <a:rPr lang="en-US" altLang="ko-KR" sz="1800" dirty="0">
                <a:solidFill>
                  <a:srgbClr val="333333"/>
                </a:solidFill>
                <a:latin typeface="+mn-lt"/>
                <a:ea typeface="+mn-ea"/>
              </a:rPr>
              <a:t> </a:t>
            </a:r>
            <a:r>
              <a:rPr lang="en-US" altLang="ko-KR" sz="1800" dirty="0" err="1">
                <a:solidFill>
                  <a:srgbClr val="333333"/>
                </a:solidFill>
                <a:latin typeface="+mn-lt"/>
                <a:ea typeface="+mn-ea"/>
              </a:rPr>
              <a:t>lintas</a:t>
            </a:r>
            <a:r>
              <a:rPr lang="en-US" altLang="ko-KR" sz="1800" dirty="0">
                <a:solidFill>
                  <a:srgbClr val="333333"/>
                </a:solidFill>
                <a:latin typeface="+mn-lt"/>
                <a:ea typeface="+mn-ea"/>
              </a:rPr>
              <a:t> </a:t>
            </a:r>
            <a:r>
              <a:rPr lang="en-US" altLang="ko-KR" sz="1800" dirty="0" err="1">
                <a:solidFill>
                  <a:srgbClr val="333333"/>
                </a:solidFill>
                <a:latin typeface="+mn-lt"/>
                <a:ea typeface="+mn-ea"/>
              </a:rPr>
              <a:t>budaya</a:t>
            </a:r>
            <a:r>
              <a:rPr lang="en-US" altLang="ko-KR" sz="1800" dirty="0">
                <a:solidFill>
                  <a:srgbClr val="333333"/>
                </a:solidFill>
                <a:latin typeface="+mn-lt"/>
                <a:ea typeface="+mn-ea"/>
              </a:rPr>
              <a:t>. </a:t>
            </a:r>
            <a:r>
              <a:rPr lang="en-US" altLang="ko-KR" sz="1800" dirty="0" err="1">
                <a:solidFill>
                  <a:srgbClr val="333333"/>
                </a:solidFill>
                <a:latin typeface="+mn-lt"/>
                <a:ea typeface="+mn-ea"/>
              </a:rPr>
              <a:t>Hati-hati</a:t>
            </a:r>
            <a:r>
              <a:rPr lang="en-US" altLang="ko-KR" sz="1800" dirty="0">
                <a:solidFill>
                  <a:srgbClr val="333333"/>
                </a:solidFill>
                <a:latin typeface="+mn-lt"/>
                <a:ea typeface="+mn-ea"/>
              </a:rPr>
              <a:t> </a:t>
            </a:r>
            <a:r>
              <a:rPr lang="en-US" altLang="ko-KR" sz="1800" dirty="0" err="1">
                <a:solidFill>
                  <a:srgbClr val="333333"/>
                </a:solidFill>
                <a:latin typeface="+mn-lt"/>
                <a:ea typeface="+mn-ea"/>
              </a:rPr>
              <a:t>sebelum</a:t>
            </a:r>
            <a:r>
              <a:rPr lang="en-US" altLang="ko-KR" sz="1800" dirty="0">
                <a:solidFill>
                  <a:srgbClr val="333333"/>
                </a:solidFill>
                <a:latin typeface="+mn-lt"/>
                <a:ea typeface="+mn-ea"/>
              </a:rPr>
              <a:t> </a:t>
            </a:r>
            <a:r>
              <a:rPr lang="en-US" altLang="ko-KR" sz="1800" dirty="0" err="1">
                <a:solidFill>
                  <a:srgbClr val="333333"/>
                </a:solidFill>
                <a:latin typeface="+mn-lt"/>
                <a:ea typeface="+mn-ea"/>
              </a:rPr>
              <a:t>menampilkan</a:t>
            </a:r>
            <a:r>
              <a:rPr lang="en-US" altLang="ko-KR" sz="1800" dirty="0">
                <a:solidFill>
                  <a:srgbClr val="333333"/>
                </a:solidFill>
                <a:latin typeface="+mn-lt"/>
                <a:ea typeface="+mn-ea"/>
              </a:rPr>
              <a:t> video </a:t>
            </a:r>
            <a:r>
              <a:rPr lang="en-US" altLang="ko-KR" sz="1800" dirty="0" err="1">
                <a:solidFill>
                  <a:srgbClr val="333333"/>
                </a:solidFill>
                <a:latin typeface="+mn-lt"/>
                <a:ea typeface="+mn-ea"/>
              </a:rPr>
              <a:t>tersebut</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9180952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94</a:t>
            </a:fld>
            <a:endParaRPr lang="de-DE" altLang="de-DE">
              <a:latin typeface="+mn-lt"/>
              <a:ea typeface="+mn-ea"/>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D3641206-A722-616E-229D-38D35C33BBBF}"/>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95</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BD24DAE6-F503-5A85-4503-C7E91DDDB0AF}"/>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96</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F273F9D4-5213-15CE-23E9-69408CF162AF}"/>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97</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B772EA7B-7F82-F024-75D4-016FB1E9EE5D}"/>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92597FDA-FFF5-8CD1-E11E-627ABF38EF11}"/>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99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33941FD8-0E45-B213-3157-DFD27BC5F9DC}"/>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A5918A3B-A920-7F24-1954-BC37026BC613}"/>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06BC6D47-921B-8152-0AB2-ECB8715ACBB0}"/>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gergaji</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jembatan </a:t>
            </a:r>
            <a:r>
              <a:rPr lang="de-DE" altLang="de-DE" sz="2000" dirty="0">
                <a:solidFill>
                  <a:srgbClr val="333333"/>
                </a:solidFill>
                <a:latin typeface="+mn-lt"/>
                <a:ea typeface="+mn-ea"/>
              </a:rPr>
              <a:t>tua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landak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rumput</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naga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pagar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gunung</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telinga</a:t>
            </a:r>
            <a:endParaRPr lang="de-DE" altLang="de-DE" sz="2000" dirty="0">
              <a:solidFill>
                <a:srgbClr val="333333"/>
              </a:solidFill>
              <a:latin typeface="+mn-lt"/>
              <a:ea typeface="+mn-ea"/>
            </a:endParaRPr>
          </a:p>
        </p:txBody>
      </p:sp>
    </p:spTree>
    <p:extLst>
      <p:ext uri="{BB962C8B-B14F-4D97-AF65-F5344CB8AC3E}">
        <p14:creationId xmlns:p14="http://schemas.microsoft.com/office/powerpoint/2010/main" val="34120263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103</a:t>
            </a:fld>
            <a:endParaRPr lang="de-DE" altLang="de-DE">
              <a:latin typeface="+mn-lt"/>
              <a:ea typeface="+mn-ea"/>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2CDD9EC1-5EF5-F7C5-CF9A-162D343D17B6}"/>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104</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2A2A34ED-7999-4804-6AA9-EF50FE4578EF}"/>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105</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97BC4143-FA3D-59E5-D1D3-F5E79734D580}"/>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2B630DFC-DB77-E12A-D19B-968CDD6567DA}"/>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1F2A13F9-99F5-75D7-CFFD-52C1D551DA29}"/>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56970D1E-7CF0-1405-B0C2-E9497C461628}"/>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109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26109D25-3FA4-E4EF-DCC7-52A334B516B9}"/>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91DB80D4-DCCD-3EE7-0EED-E655E42876FF}"/>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89B4563C-9C9C-127E-BDAD-0EE7D2287C1C}"/>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112</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1061042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CD50AB8D-753C-0426-15BB-87922C5FCDAA}"/>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114</a:t>
            </a:fld>
            <a:endParaRPr lang="de-DE" altLang="de-DE">
              <a:latin typeface="+mn-lt"/>
              <a:ea typeface="+mn-ea"/>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1054AA65-2495-4393-D7CA-6806525149D8}"/>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115</a:t>
            </a:fld>
            <a:endParaRPr lang="de-DE" altLang="de-DE">
              <a:latin typeface="+mn-lt"/>
              <a:ea typeface="+mn-ea"/>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DB2034F5-37C7-84C4-F895-7A0049821BB9}"/>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116</a:t>
            </a:fld>
            <a:endParaRPr lang="de-DE" altLang="de-DE">
              <a:latin typeface="+mn-lt"/>
              <a:ea typeface="+mn-ea"/>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2">
            <a:extLst>
              <a:ext uri="{FF2B5EF4-FFF2-40B4-BE49-F238E27FC236}">
                <a16:creationId xmlns:a16="http://schemas.microsoft.com/office/drawing/2014/main" id="{D1E2F59D-A4E8-9E97-E867-AFA7090F65F1}"/>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117</a:t>
            </a:fld>
            <a:endParaRPr lang="de-DE" altLang="de-DE">
              <a:latin typeface="+mn-lt"/>
              <a:ea typeface="+mn-ea"/>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E14C5298-5783-9A3B-6C05-3737AEAF18A8}"/>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118</a:t>
            </a:fld>
            <a:endParaRPr lang="de-DE" altLang="de-DE">
              <a:latin typeface="+mn-lt"/>
              <a:ea typeface="+mn-ea"/>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CA263EE9-55CD-D277-2403-EAB317FE22B0}"/>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119</a:t>
            </a:fld>
            <a:endParaRPr lang="de-DE" altLang="de-DE">
              <a:latin typeface="+mn-lt"/>
              <a:ea typeface="+mn-ea"/>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92959F1B-29BB-E629-5A84-2B859BFCED09}"/>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120</a:t>
            </a:fld>
            <a:endParaRPr lang="de-DE" altLang="de-DE">
              <a:latin typeface="+mn-lt"/>
              <a:ea typeface="+mn-ea"/>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AC51E863-BE85-6A2F-134C-A75F6D48A55E}"/>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121</a:t>
            </a:fld>
            <a:endParaRPr lang="de-DE" altLang="de-DE">
              <a:latin typeface="+mn-lt"/>
              <a:ea typeface="+mn-ea"/>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B7C51A18-E7A1-51BF-6654-BE7AFD0EB9F3}"/>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122</a:t>
            </a:fld>
            <a:endParaRPr lang="de-DE" altLang="de-DE">
              <a:latin typeface="+mn-lt"/>
              <a:ea typeface="+mn-ea"/>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tali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jangkar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kalung dengan liontin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ular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burung nuri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spageti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tangkai kacang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jalan raya</a:t>
            </a:r>
          </a:p>
        </p:txBody>
      </p:sp>
    </p:spTree>
    <p:extLst>
      <p:ext uri="{BB962C8B-B14F-4D97-AF65-F5344CB8AC3E}">
        <p14:creationId xmlns:p14="http://schemas.microsoft.com/office/powerpoint/2010/main" val="159852331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123</a:t>
            </a:fld>
            <a:endParaRPr lang="de-DE" altLang="de-DE">
              <a:latin typeface="+mn-lt"/>
              <a:ea typeface="+mn-ea"/>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1C85EBA0-4D39-3232-62E2-7674C3BF3107}"/>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124</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3F2A3511-DBA4-1470-4980-C0C37AFF28E0}"/>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125</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D957E0BF-505B-584D-602A-F611E16D4046}"/>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59B018AA-BA59-FF3F-9DE7-D203669A7043}"/>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32D976E1-8744-4F4B-89AA-9A417D10119B}"/>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375F1DFB-BBDB-73E9-0B31-F9E175347741}"/>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DC1968C3-D7F4-645C-F2B2-764EA3241C84}"/>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2890F9E0-A12C-BFF3-7931-4273784D1BC3}"/>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B7C98874-9822-CBFF-ACE6-F785D072F743}"/>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132</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8849992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Gambar 12</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133</a:t>
            </a:fld>
            <a:endParaRPr lang="de-DE" altLang="de-DE">
              <a:latin typeface="+mn-lt"/>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1A086F05-C9A4-F638-D863-680EFD1F1D1F}"/>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134</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CBCC9877-DFDC-5B9E-F14B-EB752CB1E754}"/>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135</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7284EE6D-CEEC-F83C-645B-C4824584DA16}"/>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136</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30EA23D1-3395-8AF2-C00A-D22599D5D47E}"/>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137</a:t>
            </a:fld>
            <a:endParaRPr lang="de-DE" altLang="de-DE">
              <a:latin typeface="+mn-lt"/>
              <a:ea typeface="+mn-ea"/>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5DFE4FB3-A4A7-8F95-EDC7-F75BD7C82F64}"/>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EEE41DFA-939F-6279-30DE-EE06FBE97B1E}"/>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97575CDB-0160-DE6F-0566-E1FCBEF4A2D4}"/>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6CF8C55B-6419-B286-28F4-597AB16D29FA}"/>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A80AAA32-B3F9-5337-8676-AFD7A6095BA0}"/>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Apakah yang mungkin terlihat dalam gambar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p>
          <a:p>
            <a:pPr algn="ctr" eaLnBrk="1" hangingPunct="1">
              <a:lnSpc>
                <a:spcPct val="150000"/>
              </a:lnSpc>
              <a:spcBef>
                <a:spcPts val="0"/>
              </a:spcBef>
              <a:spcAft>
                <a:spcPts val="0"/>
              </a:spcAft>
              <a:buClrTx/>
              <a:buNone/>
            </a:pPr>
            <a:r>
              <a:rPr lang="en-US" altLang="de-DE" sz="2000">
                <a:solidFill>
                  <a:srgbClr val="004992"/>
                </a:solidFill>
                <a:latin typeface="Calibri Light"/>
              </a:rPr>
              <a:t> Apakah anda sudah memiliki keputusan/penilaian?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Segel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Pria dengan pakaian</a:t>
            </a:r>
            <a:br>
              <a:rPr lang="de-DE" altLang="de-DE" sz="2000" dirty="0">
                <a:solidFill>
                  <a:srgbClr val="333333"/>
                </a:solidFill>
                <a:latin typeface="+mn-lt"/>
                <a:ea typeface="+mn-ea"/>
              </a:rPr>
            </a:br>
            <a:r>
              <a:rPr lang="de-DE" altLang="de-DE" sz="2000" dirty="0">
                <a:solidFill>
                  <a:srgbClr val="333333"/>
                </a:solidFill>
                <a:latin typeface="+mn-lt"/>
                <a:ea typeface="+mn-ea"/>
              </a:rPr>
              <a:t>musim dingin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Bunga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Pemandangan sungai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Putri duyung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Gurita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Remis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Ikan</a:t>
            </a:r>
          </a:p>
        </p:txBody>
      </p:sp>
    </p:spTree>
    <p:extLst>
      <p:ext uri="{BB962C8B-B14F-4D97-AF65-F5344CB8AC3E}">
        <p14:creationId xmlns:p14="http://schemas.microsoft.com/office/powerpoint/2010/main" val="102854812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Tugas 2:</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143</a:t>
            </a:fld>
            <a:endParaRPr lang="de-DE" altLang="de-DE">
              <a:latin typeface="+mn-lt"/>
              <a:ea typeface="+mn-ea"/>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kamu lihat?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144</a:t>
            </a:fld>
            <a:endParaRPr lang="de-DE" altLang="de-DE">
              <a:latin typeface="+mn-lt"/>
              <a:ea typeface="+mn-ea"/>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145</a:t>
            </a:fld>
            <a:endParaRPr lang="de-DE" altLang="de-DE">
              <a:latin typeface="+mn-lt"/>
              <a:ea typeface="+mn-ea"/>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Kakek nenek, gelas berkaki atau...?</a:t>
            </a:r>
            <a:endParaRPr lang="en-US" sz="2400" dirty="0">
              <a:solidFill>
                <a:srgbClr val="333333"/>
              </a:solidFill>
              <a:latin typeface="Calibri Light"/>
              <a:ea typeface="+mj-ea"/>
              <a:cs typeface="+mj-cs"/>
            </a:endParaRPr>
          </a:p>
        </p:txBody>
      </p:sp>
      <p:sp>
        <p:nvSpPr>
          <p:cNvPr id="5" name="Title 4"/>
          <p:cNvSpPr>
            <a:spLocks noGrp="1"/>
          </p:cNvSpPr>
          <p:nvPr>
            <p:ph type="title"/>
          </p:nvPr>
        </p:nvSpPr>
        <p:spPr/>
        <p:txBody>
          <a:bodyPr/>
          <a:lstStyle/>
          <a:p>
            <a:r>
              <a:rPr lang="fi-FI" sz="3600">
                <a:solidFill>
                  <a:srgbClr val="004992"/>
                </a:solidFill>
                <a:latin typeface="+mn-lt"/>
                <a:ea typeface="+mn-ea"/>
                <a:cs typeface="+mn-cs"/>
              </a:rPr>
              <a:t>Apa yang kamu lihat sekarang?</a:t>
            </a:r>
            <a:endParaRPr lang="en-US" sz="3600">
              <a:solidFill>
                <a:srgbClr val="004992"/>
              </a:solidFill>
              <a:latin typeface="+mn-lt"/>
              <a:ea typeface="+mn-ea"/>
              <a:cs typeface="+mn-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kamu lihat?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146</a:t>
            </a:fld>
            <a:endParaRPr lang="de-DE" altLang="de-DE">
              <a:latin typeface="+mn-lt"/>
              <a:ea typeface="+mn-ea"/>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kamu lihat?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147</a:t>
            </a:fld>
            <a:endParaRPr lang="de-DE" altLang="de-DE">
              <a:latin typeface="+mn-lt"/>
              <a:ea typeface="+mn-ea"/>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rPr>
              <a:t>Terlalu cepat menyimpulkan tidak selalu salah tapi terkadang hanya menggambarkan separuh kebenaran dari kenyataan yang ada!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148</a:t>
            </a:fld>
            <a:endParaRPr lang="de-DE" altLang="de-DE">
              <a:latin typeface="+mn-lt"/>
              <a:ea typeface="+mn-ea"/>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rPr>
              <a:t>Terlalu cepat menyimpulkan tidak selalu salah tapi terkadang hanya menggambarkan separuh kebenaran dari kenyataan yang ada!</a:t>
            </a:r>
          </a:p>
          <a:p>
            <a:pPr lvl="0" algn="ctr" defTabSz="914400" fontAlgn="base"/>
            <a:r>
              <a:rPr lang="de-DE" altLang="de-DE" sz="2400" dirty="0">
                <a:solidFill>
                  <a:srgbClr val="004992"/>
                </a:solidFill>
              </a:rPr>
              <a:t>Cobalah menemukan semua detail gambar pada lukisan berikut ini!</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149</a:t>
            </a:fld>
            <a:endParaRPr lang="de-DE" altLang="de-DE">
              <a:latin typeface="+mn-lt"/>
              <a:ea typeface="+mn-ea"/>
            </a:endParaRPr>
          </a:p>
        </p:txBody>
      </p:sp>
    </p:spTree>
    <p:extLst>
      <p:ext uri="{BB962C8B-B14F-4D97-AF65-F5344CB8AC3E}">
        <p14:creationId xmlns:p14="http://schemas.microsoft.com/office/powerpoint/2010/main" val="142996496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150</a:t>
            </a:fld>
            <a:endParaRPr lang="de-DE" altLang="de-DE">
              <a:latin typeface="+mn-lt"/>
              <a:ea typeface="+mn-ea"/>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151</a:t>
            </a:fld>
            <a:endParaRPr lang="de-DE" altLang="de-DE">
              <a:latin typeface="+mn-lt"/>
              <a:ea typeface="+mn-ea"/>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Wanita tua, wanita muda, Laki-laki dengan kumis?</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152</a:t>
            </a:fld>
            <a:endParaRPr lang="de-DE" altLang="de-DE">
              <a:latin typeface="+mn-lt"/>
              <a:ea typeface="+mn-ea"/>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153</a:t>
            </a:fld>
            <a:endParaRPr lang="de-DE" altLang="de-DE">
              <a:latin typeface="+mn-lt"/>
              <a:ea typeface="+mn-ea"/>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Orang tua atau penunggang kuda?</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154</a:t>
            </a:fld>
            <a:endParaRPr lang="de-DE" altLang="de-DE">
              <a:latin typeface="+mn-lt"/>
              <a:ea typeface="+mn-ea"/>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155</a:t>
            </a:fld>
            <a:endParaRPr lang="de-DE" altLang="de-DE">
              <a:latin typeface="+mn-lt"/>
              <a:ea typeface="+mn-ea"/>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Bebek ataukah kelinci?</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156</a:t>
            </a:fld>
            <a:endParaRPr lang="de-DE" altLang="de-DE">
              <a:latin typeface="+mn-lt"/>
              <a:ea typeface="+mn-ea"/>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157</a:t>
            </a:fld>
            <a:endParaRPr lang="de-DE" altLang="de-DE">
              <a:latin typeface="+mn-lt"/>
              <a:ea typeface="+mn-ea"/>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Apa yang kamu lihat jika gambarnya diputar kebawah?</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158</a:t>
            </a:fld>
            <a:endParaRPr lang="de-DE" altLang="de-DE">
              <a:latin typeface="+mn-lt"/>
              <a:ea typeface="+mn-ea"/>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Penunggang kuda ataukah kudanya?</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159</a:t>
            </a:fld>
            <a:endParaRPr lang="de-DE" altLang="de-DE">
              <a:latin typeface="+mn-lt"/>
              <a:ea typeface="+mn-ea"/>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160</a:t>
            </a:fld>
            <a:endParaRPr lang="de-DE" altLang="de-DE">
              <a:latin typeface="+mn-lt"/>
              <a:ea typeface="+mn-ea"/>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Tengkorak ataukah seorang wanita?</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Apa</a:t>
            </a:r>
            <a:r>
              <a:rPr lang="en-US" sz="3600" dirty="0">
                <a:latin typeface="+mn-lt"/>
                <a:ea typeface="+mn-ea"/>
                <a:cs typeface="+mn-cs"/>
              </a:rPr>
              <a:t> yang </a:t>
            </a:r>
            <a:r>
              <a:rPr lang="en-US" sz="3600" dirty="0" err="1">
                <a:latin typeface="+mn-lt"/>
                <a:ea typeface="+mn-ea"/>
                <a:cs typeface="+mn-cs"/>
              </a:rPr>
              <a:t>kamu</a:t>
            </a:r>
            <a:r>
              <a:rPr lang="en-US" sz="3600" dirty="0">
                <a:latin typeface="+mn-lt"/>
                <a:ea typeface="+mn-ea"/>
                <a:cs typeface="+mn-cs"/>
              </a:rPr>
              <a:t> </a:t>
            </a:r>
            <a:r>
              <a:rPr lang="en-US" sz="3600" dirty="0" err="1">
                <a:latin typeface="+mn-lt"/>
                <a:ea typeface="+mn-ea"/>
                <a:cs typeface="+mn-cs"/>
              </a:rPr>
              <a:t>lihat</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161</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Coba untuk menemukan semua detailnya!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162</a:t>
            </a:fld>
            <a:endParaRPr lang="de-DE" altLang="de-DE">
              <a:latin typeface="+mn-lt"/>
              <a:ea typeface="+mn-ea"/>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163</a:t>
            </a:fld>
            <a:endParaRPr lang="de-DE" altLang="de-DE">
              <a:latin typeface="+mn-lt"/>
              <a:ea typeface="+mn-ea"/>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Praktek dalam Kehidupan Sehari-hari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a:t>
            </a:r>
            <a:r>
              <a:rPr lang="en-US" altLang="ja-JP">
                <a:solidFill>
                  <a:srgbClr val="333333"/>
                </a:solidFill>
              </a:rPr>
              <a:t>separuh kebenaran</a:t>
            </a:r>
            <a:r>
              <a:rPr lang="en-US" altLang="de-DE">
                <a:solidFill>
                  <a:srgbClr val="333333"/>
                </a:solidFill>
              </a:rPr>
              <a:t>”</a:t>
            </a:r>
            <a:r>
              <a:rPr lang="en-US" altLang="ja-JP">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164</a:t>
            </a:fld>
            <a:endParaRPr lang="de-DE" altLang="de-DE">
              <a:latin typeface="+mn-lt"/>
              <a:ea typeface="+mn-ea"/>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Praktek dalam Kehidupan Sehari-hari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a:t>
            </a:r>
            <a:r>
              <a:rPr lang="en-US" altLang="ja-JP">
                <a:solidFill>
                  <a:srgbClr val="333333"/>
                </a:solidFill>
              </a:rPr>
              <a:t>separuh kebenaran</a:t>
            </a:r>
            <a:r>
              <a:rPr lang="en-US" altLang="de-DE">
                <a:solidFill>
                  <a:srgbClr val="333333"/>
                </a:solidFill>
              </a:rPr>
              <a:t>”</a:t>
            </a:r>
            <a:r>
              <a:rPr lang="en-US" altLang="ja-JP">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dirty="0" err="1">
                <a:solidFill>
                  <a:srgbClr val="333333"/>
                </a:solidFill>
              </a:rPr>
              <a:t>mengintai</a:t>
            </a:r>
            <a:r>
              <a:rPr lang="en-US" altLang="de-DE" dirty="0">
                <a:solidFill>
                  <a:srgbClr val="333333"/>
                </a:solidFill>
              </a:rPr>
              <a:t> </a:t>
            </a:r>
            <a:r>
              <a:rPr lang="en-US" altLang="de-DE">
                <a:solidFill>
                  <a:srgbClr val="333333"/>
                </a:solidFill>
              </a:rPr>
              <a:t>mu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a:solidFill>
                  <a:srgbClr val="333333"/>
                </a:solidFill>
              </a:rPr>
              <a:t>!</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165</a:t>
            </a:fld>
            <a:endParaRPr lang="de-DE" altLang="de-DE">
              <a:latin typeface="+mn-lt"/>
              <a:ea typeface="+mn-ea"/>
            </a:endParaRPr>
          </a:p>
        </p:txBody>
      </p:sp>
    </p:spTree>
    <p:extLst>
      <p:ext uri="{BB962C8B-B14F-4D97-AF65-F5344CB8AC3E}">
        <p14:creationId xmlns:p14="http://schemas.microsoft.com/office/powerpoint/2010/main" val="87175629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Praktek dalam Kehidupan Sehari-hari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a:t>
            </a:r>
            <a:r>
              <a:rPr lang="en-US" altLang="ja-JP">
                <a:solidFill>
                  <a:srgbClr val="333333"/>
                </a:solidFill>
              </a:rPr>
              <a:t>separuh kebenaran</a:t>
            </a:r>
            <a:r>
              <a:rPr lang="en-US" altLang="de-DE">
                <a:solidFill>
                  <a:srgbClr val="333333"/>
                </a:solidFill>
              </a:rPr>
              <a:t>”</a:t>
            </a:r>
            <a:r>
              <a:rPr lang="en-US" altLang="ja-JP">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dirty="0" err="1">
                <a:solidFill>
                  <a:srgbClr val="333333"/>
                </a:solidFill>
              </a:rPr>
              <a:t>mengintai</a:t>
            </a:r>
            <a:r>
              <a:rPr lang="en-US" altLang="de-DE" dirty="0">
                <a:solidFill>
                  <a:srgbClr val="333333"/>
                </a:solidFill>
              </a:rPr>
              <a:t> </a:t>
            </a:r>
            <a:r>
              <a:rPr lang="en-US" altLang="de-DE">
                <a:solidFill>
                  <a:srgbClr val="333333"/>
                </a:solidFill>
              </a:rPr>
              <a:t>mu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en-US" altLang="de-DE" dirty="0">
                <a:solidFill>
                  <a:srgbClr val="333333"/>
                </a:solidFill>
              </a:rPr>
              <a:t>, </a:t>
            </a:r>
            <a:r>
              <a:rPr lang="en-US" altLang="de-DE" dirty="0" err="1">
                <a:solidFill>
                  <a:srgbClr val="333333"/>
                </a:solidFill>
              </a:rPr>
              <a:t>boleh</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memutuskan</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memilih</a:t>
            </a:r>
            <a:r>
              <a:rPr lang="en-US" altLang="de-DE" dirty="0">
                <a:solidFill>
                  <a:srgbClr val="333333"/>
                </a:solidFill>
              </a:rPr>
              <a:t> </a:t>
            </a:r>
            <a:r>
              <a:rPr lang="en-US" altLang="de-DE" dirty="0" err="1">
                <a:solidFill>
                  <a:srgbClr val="333333"/>
                </a:solidFill>
              </a:rPr>
              <a:t>antara</a:t>
            </a:r>
            <a:r>
              <a:rPr lang="en-US" altLang="de-DE" dirty="0">
                <a:solidFill>
                  <a:srgbClr val="333333"/>
                </a:solidFill>
              </a:rPr>
              <a:t> roti </a:t>
            </a:r>
            <a:r>
              <a:rPr lang="en-US" altLang="de-DE" dirty="0" err="1">
                <a:solidFill>
                  <a:srgbClr val="333333"/>
                </a:solidFill>
              </a:rPr>
              <a:t>susu</a:t>
            </a:r>
            <a:r>
              <a:rPr lang="en-US" altLang="de-DE" dirty="0">
                <a:solidFill>
                  <a:srgbClr val="333333"/>
                </a:solidFill>
              </a:rPr>
              <a:t>, </a:t>
            </a:r>
            <a:r>
              <a:rPr lang="en-US" altLang="de-DE" dirty="0" err="1">
                <a:solidFill>
                  <a:srgbClr val="333333"/>
                </a:solidFill>
              </a:rPr>
              <a:t>mengambil</a:t>
            </a:r>
            <a:r>
              <a:rPr lang="en-US" altLang="de-DE" dirty="0">
                <a:solidFill>
                  <a:srgbClr val="333333"/>
                </a:solidFill>
              </a:rPr>
              <a:t> </a:t>
            </a:r>
            <a:r>
              <a:rPr lang="en-US" altLang="de-DE" err="1">
                <a:solidFill>
                  <a:srgbClr val="333333"/>
                </a:solidFill>
              </a:rPr>
              <a:t>undian</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166</a:t>
            </a:fld>
            <a:endParaRPr lang="de-DE" altLang="de-DE">
              <a:latin typeface="+mn-lt"/>
              <a:ea typeface="+mn-ea"/>
            </a:endParaRPr>
          </a:p>
        </p:txBody>
      </p:sp>
    </p:spTree>
    <p:extLst>
      <p:ext uri="{BB962C8B-B14F-4D97-AF65-F5344CB8AC3E}">
        <p14:creationId xmlns:p14="http://schemas.microsoft.com/office/powerpoint/2010/main" val="78340618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Praktek dalam Kehidupan Sehari-hari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a:t>
            </a:r>
            <a:r>
              <a:rPr lang="en-US" altLang="ja-JP">
                <a:solidFill>
                  <a:srgbClr val="333333"/>
                </a:solidFill>
              </a:rPr>
              <a:t>separuh kebenaran</a:t>
            </a:r>
            <a:r>
              <a:rPr lang="en-US" altLang="de-DE">
                <a:solidFill>
                  <a:srgbClr val="333333"/>
                </a:solidFill>
              </a:rPr>
              <a:t>”</a:t>
            </a:r>
            <a:r>
              <a:rPr lang="en-US" altLang="ja-JP">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dirty="0" err="1">
                <a:solidFill>
                  <a:srgbClr val="333333"/>
                </a:solidFill>
              </a:rPr>
              <a:t>mengintai</a:t>
            </a:r>
            <a:r>
              <a:rPr lang="en-US" altLang="de-DE" dirty="0">
                <a:solidFill>
                  <a:srgbClr val="333333"/>
                </a:solidFill>
              </a:rPr>
              <a:t> </a:t>
            </a:r>
            <a:r>
              <a:rPr lang="en-US" altLang="de-DE">
                <a:solidFill>
                  <a:srgbClr val="333333"/>
                </a:solidFill>
              </a:rPr>
              <a:t>mu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en-US" altLang="de-DE" dirty="0">
                <a:solidFill>
                  <a:srgbClr val="333333"/>
                </a:solidFill>
              </a:rPr>
              <a:t>, </a:t>
            </a:r>
            <a:r>
              <a:rPr lang="en-US" altLang="de-DE" dirty="0" err="1">
                <a:solidFill>
                  <a:srgbClr val="333333"/>
                </a:solidFill>
              </a:rPr>
              <a:t>boleh</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memutuskan</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memilih</a:t>
            </a:r>
            <a:r>
              <a:rPr lang="en-US" altLang="de-DE" dirty="0">
                <a:solidFill>
                  <a:srgbClr val="333333"/>
                </a:solidFill>
              </a:rPr>
              <a:t> </a:t>
            </a:r>
            <a:r>
              <a:rPr lang="en-US" altLang="de-DE" dirty="0" err="1">
                <a:solidFill>
                  <a:srgbClr val="333333"/>
                </a:solidFill>
              </a:rPr>
              <a:t>antara</a:t>
            </a:r>
            <a:r>
              <a:rPr lang="en-US" altLang="de-DE" dirty="0">
                <a:solidFill>
                  <a:srgbClr val="333333"/>
                </a:solidFill>
              </a:rPr>
              <a:t> roti </a:t>
            </a:r>
            <a:r>
              <a:rPr lang="en-US" altLang="de-DE" dirty="0" err="1">
                <a:solidFill>
                  <a:srgbClr val="333333"/>
                </a:solidFill>
              </a:rPr>
              <a:t>susu</a:t>
            </a:r>
            <a:r>
              <a:rPr lang="en-US" altLang="de-DE" dirty="0">
                <a:solidFill>
                  <a:srgbClr val="333333"/>
                </a:solidFill>
              </a:rPr>
              <a:t>, </a:t>
            </a:r>
            <a:r>
              <a:rPr lang="en-US" altLang="de-DE" dirty="0" err="1">
                <a:solidFill>
                  <a:srgbClr val="333333"/>
                </a:solidFill>
              </a:rPr>
              <a:t>mengambil</a:t>
            </a:r>
            <a:r>
              <a:rPr lang="en-US" altLang="de-DE" dirty="0">
                <a:solidFill>
                  <a:srgbClr val="333333"/>
                </a:solidFill>
              </a:rPr>
              <a:t> </a:t>
            </a:r>
            <a:r>
              <a:rPr lang="en-US" altLang="de-DE" dirty="0" err="1">
                <a:solidFill>
                  <a:srgbClr val="333333"/>
                </a:solidFill>
              </a:rPr>
              <a:t>undian</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adalah</a:t>
            </a:r>
            <a:r>
              <a:rPr lang="en-US" altLang="de-DE" dirty="0">
                <a:solidFill>
                  <a:srgbClr val="333333"/>
                </a:solidFill>
              </a:rPr>
              <a:t> </a:t>
            </a:r>
            <a:r>
              <a:rPr lang="en-US" altLang="de-DE" dirty="0" err="1">
                <a:solidFill>
                  <a:srgbClr val="333333"/>
                </a:solidFill>
              </a:rPr>
              <a:t>manusiawi</a:t>
            </a:r>
            <a:r>
              <a:rPr lang="en-US" altLang="de-DE" dirty="0">
                <a:solidFill>
                  <a:srgbClr val="333333"/>
                </a:solidFill>
              </a:rPr>
              <a:t> – </a:t>
            </a:r>
            <a:r>
              <a:rPr lang="en-US" altLang="de-DE" dirty="0" err="1">
                <a:solidFill>
                  <a:srgbClr val="333333"/>
                </a:solidFill>
              </a:rPr>
              <a:t>Siapkan</a:t>
            </a:r>
            <a:r>
              <a:rPr lang="en-US" altLang="de-DE" dirty="0">
                <a:solidFill>
                  <a:srgbClr val="333333"/>
                </a:solidFill>
              </a:rPr>
              <a:t> </a:t>
            </a:r>
            <a:r>
              <a:rPr lang="en-US" altLang="de-DE" dirty="0" err="1">
                <a:solidFill>
                  <a:srgbClr val="333333"/>
                </a:solidFill>
              </a:rPr>
              <a:t>diri</a:t>
            </a:r>
            <a:r>
              <a:rPr lang="en-US" altLang="de-DE" dirty="0">
                <a:solidFill>
                  <a:srgbClr val="333333"/>
                </a:solidFill>
              </a:rPr>
              <a:t> </a:t>
            </a:r>
            <a:r>
              <a:rPr lang="en-US" altLang="de-DE" dirty="0" err="1">
                <a:solidFill>
                  <a:srgbClr val="333333"/>
                </a:solidFill>
              </a:rPr>
              <a:t>segala</a:t>
            </a:r>
            <a:r>
              <a:rPr lang="en-US" altLang="de-DE" dirty="0">
                <a:solidFill>
                  <a:srgbClr val="333333"/>
                </a:solidFill>
              </a:rPr>
              <a:t> </a:t>
            </a:r>
            <a:r>
              <a:rPr lang="en-US" altLang="de-DE" dirty="0" err="1">
                <a:solidFill>
                  <a:srgbClr val="333333"/>
                </a:solidFill>
              </a:rPr>
              <a:t>kemungkinan</a:t>
            </a:r>
            <a:r>
              <a:rPr lang="en-US" altLang="de-DE" dirty="0">
                <a:solidFill>
                  <a:srgbClr val="333333"/>
                </a:solidFill>
              </a:rPr>
              <a:t> </a:t>
            </a:r>
            <a:r>
              <a:rPr lang="en-US" altLang="de-DE" dirty="0" err="1">
                <a:solidFill>
                  <a:srgbClr val="333333"/>
                </a:solidFill>
              </a:rPr>
              <a:t>termasuk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berbuat</a:t>
            </a:r>
            <a:r>
              <a:rPr lang="en-US" altLang="de-DE" dirty="0">
                <a:solidFill>
                  <a:srgbClr val="333333"/>
                </a:solidFill>
              </a:rPr>
              <a:t> </a:t>
            </a:r>
            <a:r>
              <a:rPr lang="en-US" altLang="de-DE" err="1">
                <a:solidFill>
                  <a:srgbClr val="333333"/>
                </a:solidFill>
              </a:rPr>
              <a:t>salah</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167</a:t>
            </a:fld>
            <a:endParaRPr lang="de-DE" altLang="de-DE">
              <a:latin typeface="+mn-lt"/>
              <a:ea typeface="+mn-ea"/>
            </a:endParaRPr>
          </a:p>
        </p:txBody>
      </p:sp>
    </p:spTree>
    <p:extLst>
      <p:ext uri="{BB962C8B-B14F-4D97-AF65-F5344CB8AC3E}">
        <p14:creationId xmlns:p14="http://schemas.microsoft.com/office/powerpoint/2010/main" val="42403726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Praktek dalam Kehidupan Sehari-hari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a:t>
            </a:r>
            <a:r>
              <a:rPr lang="en-US" altLang="ja-JP">
                <a:solidFill>
                  <a:srgbClr val="333333"/>
                </a:solidFill>
              </a:rPr>
              <a:t>separuh kebenaran</a:t>
            </a:r>
            <a:r>
              <a:rPr lang="en-US" altLang="de-DE">
                <a:solidFill>
                  <a:srgbClr val="333333"/>
                </a:solidFill>
              </a:rPr>
              <a:t>”</a:t>
            </a:r>
            <a:r>
              <a:rPr lang="en-US" altLang="ja-JP">
                <a:solidFill>
                  <a:srgbClr val="333333"/>
                </a:solidFill>
              </a:rPr>
              <a:t>.</a:t>
            </a:r>
            <a:endParaRPr lang="en-US" altLang="ja-JP"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dirty="0" err="1">
                <a:solidFill>
                  <a:srgbClr val="333333"/>
                </a:solidFill>
              </a:rPr>
              <a:t>mengintai</a:t>
            </a:r>
            <a:r>
              <a:rPr lang="en-US" altLang="de-DE" dirty="0">
                <a:solidFill>
                  <a:srgbClr val="333333"/>
                </a:solidFill>
              </a:rPr>
              <a:t> </a:t>
            </a:r>
            <a:r>
              <a:rPr lang="en-US" altLang="de-DE">
                <a:solidFill>
                  <a:srgbClr val="333333"/>
                </a:solidFill>
              </a:rPr>
              <a:t>mu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en-US" altLang="de-DE" dirty="0">
                <a:solidFill>
                  <a:srgbClr val="333333"/>
                </a:solidFill>
              </a:rPr>
              <a:t>, </a:t>
            </a:r>
            <a:r>
              <a:rPr lang="en-US" altLang="de-DE" dirty="0" err="1">
                <a:solidFill>
                  <a:srgbClr val="333333"/>
                </a:solidFill>
              </a:rPr>
              <a:t>boleh</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memutuskan</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memilih</a:t>
            </a:r>
            <a:r>
              <a:rPr lang="en-US" altLang="de-DE" dirty="0">
                <a:solidFill>
                  <a:srgbClr val="333333"/>
                </a:solidFill>
              </a:rPr>
              <a:t> </a:t>
            </a:r>
            <a:r>
              <a:rPr lang="en-US" altLang="de-DE" dirty="0" err="1">
                <a:solidFill>
                  <a:srgbClr val="333333"/>
                </a:solidFill>
              </a:rPr>
              <a:t>antara</a:t>
            </a:r>
            <a:r>
              <a:rPr lang="en-US" altLang="de-DE" dirty="0">
                <a:solidFill>
                  <a:srgbClr val="333333"/>
                </a:solidFill>
              </a:rPr>
              <a:t> roti </a:t>
            </a:r>
            <a:r>
              <a:rPr lang="en-US" altLang="de-DE" dirty="0" err="1">
                <a:solidFill>
                  <a:srgbClr val="333333"/>
                </a:solidFill>
              </a:rPr>
              <a:t>susu</a:t>
            </a:r>
            <a:r>
              <a:rPr lang="en-US" altLang="de-DE" dirty="0">
                <a:solidFill>
                  <a:srgbClr val="333333"/>
                </a:solidFill>
              </a:rPr>
              <a:t>, </a:t>
            </a:r>
            <a:r>
              <a:rPr lang="en-US" altLang="de-DE" dirty="0" err="1">
                <a:solidFill>
                  <a:srgbClr val="333333"/>
                </a:solidFill>
              </a:rPr>
              <a:t>mengambil</a:t>
            </a:r>
            <a:r>
              <a:rPr lang="en-US" altLang="de-DE" dirty="0">
                <a:solidFill>
                  <a:srgbClr val="333333"/>
                </a:solidFill>
              </a:rPr>
              <a:t> </a:t>
            </a:r>
            <a:r>
              <a:rPr lang="en-US" altLang="de-DE" dirty="0" err="1">
                <a:solidFill>
                  <a:srgbClr val="333333"/>
                </a:solidFill>
              </a:rPr>
              <a:t>undian</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adalah</a:t>
            </a:r>
            <a:r>
              <a:rPr lang="en-US" altLang="de-DE" dirty="0">
                <a:solidFill>
                  <a:srgbClr val="333333"/>
                </a:solidFill>
              </a:rPr>
              <a:t> </a:t>
            </a:r>
            <a:r>
              <a:rPr lang="en-US" altLang="de-DE" dirty="0" err="1">
                <a:solidFill>
                  <a:srgbClr val="333333"/>
                </a:solidFill>
              </a:rPr>
              <a:t>manusiawi</a:t>
            </a:r>
            <a:r>
              <a:rPr lang="en-US" altLang="de-DE" dirty="0">
                <a:solidFill>
                  <a:srgbClr val="333333"/>
                </a:solidFill>
              </a:rPr>
              <a:t> – </a:t>
            </a:r>
            <a:r>
              <a:rPr lang="en-US" altLang="de-DE" dirty="0" err="1">
                <a:solidFill>
                  <a:srgbClr val="333333"/>
                </a:solidFill>
              </a:rPr>
              <a:t>Siapkan</a:t>
            </a:r>
            <a:r>
              <a:rPr lang="en-US" altLang="de-DE" dirty="0">
                <a:solidFill>
                  <a:srgbClr val="333333"/>
                </a:solidFill>
              </a:rPr>
              <a:t> </a:t>
            </a:r>
            <a:r>
              <a:rPr lang="en-US" altLang="de-DE" dirty="0" err="1">
                <a:solidFill>
                  <a:srgbClr val="333333"/>
                </a:solidFill>
              </a:rPr>
              <a:t>diri</a:t>
            </a:r>
            <a:r>
              <a:rPr lang="en-US" altLang="de-DE" dirty="0">
                <a:solidFill>
                  <a:srgbClr val="333333"/>
                </a:solidFill>
              </a:rPr>
              <a:t> </a:t>
            </a:r>
            <a:r>
              <a:rPr lang="en-US" altLang="de-DE" dirty="0" err="1">
                <a:solidFill>
                  <a:srgbClr val="333333"/>
                </a:solidFill>
              </a:rPr>
              <a:t>segala</a:t>
            </a:r>
            <a:r>
              <a:rPr lang="en-US" altLang="de-DE" dirty="0">
                <a:solidFill>
                  <a:srgbClr val="333333"/>
                </a:solidFill>
              </a:rPr>
              <a:t> </a:t>
            </a:r>
            <a:r>
              <a:rPr lang="en-US" altLang="de-DE" dirty="0" err="1">
                <a:solidFill>
                  <a:srgbClr val="333333"/>
                </a:solidFill>
              </a:rPr>
              <a:t>kemungkinan</a:t>
            </a:r>
            <a:r>
              <a:rPr lang="en-US" altLang="de-DE" dirty="0">
                <a:solidFill>
                  <a:srgbClr val="333333"/>
                </a:solidFill>
              </a:rPr>
              <a:t> </a:t>
            </a:r>
            <a:r>
              <a:rPr lang="en-US" altLang="de-DE" dirty="0" err="1">
                <a:solidFill>
                  <a:srgbClr val="333333"/>
                </a:solidFill>
              </a:rPr>
              <a:t>termasuk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berdasarkan</a:t>
            </a:r>
            <a:r>
              <a:rPr lang="en-US" altLang="de-DE" dirty="0">
                <a:solidFill>
                  <a:srgbClr val="333333"/>
                </a:solidFill>
              </a:rPr>
              <a:t> </a:t>
            </a:r>
            <a:r>
              <a:rPr lang="en-US" altLang="de-DE" dirty="0" err="1">
                <a:solidFill>
                  <a:srgbClr val="333333"/>
                </a:solidFill>
              </a:rPr>
              <a:t>fakta</a:t>
            </a:r>
            <a:r>
              <a:rPr lang="en-US" altLang="de-DE" dirty="0">
                <a:solidFill>
                  <a:srgbClr val="333333"/>
                </a:solidFill>
              </a:rPr>
              <a:t> yang </a:t>
            </a:r>
            <a:r>
              <a:rPr lang="en-US" altLang="de-DE" dirty="0" err="1">
                <a:solidFill>
                  <a:srgbClr val="333333"/>
                </a:solidFill>
              </a:rPr>
              <a:t>benar</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nyata</a:t>
            </a:r>
            <a:r>
              <a:rPr lang="en-US" altLang="de-DE" dirty="0">
                <a:solidFill>
                  <a:srgbClr val="333333"/>
                </a:solidFill>
              </a:rPr>
              <a:t>. </a:t>
            </a:r>
            <a:r>
              <a:rPr lang="en-US" altLang="de-DE" dirty="0" err="1">
                <a:solidFill>
                  <a:srgbClr val="333333"/>
                </a:solidFill>
              </a:rPr>
              <a:t>Menebak-nebak</a:t>
            </a:r>
            <a:r>
              <a:rPr lang="en-US" altLang="de-DE" dirty="0">
                <a:solidFill>
                  <a:srgbClr val="333333"/>
                </a:solidFill>
              </a:rPr>
              <a:t> </a:t>
            </a:r>
            <a:r>
              <a:rPr lang="en-US" altLang="de-DE" dirty="0" err="1">
                <a:solidFill>
                  <a:srgbClr val="333333"/>
                </a:solidFill>
              </a:rPr>
              <a:t>apalah</a:t>
            </a:r>
            <a:r>
              <a:rPr lang="en-US" altLang="de-DE" dirty="0">
                <a:solidFill>
                  <a:srgbClr val="333333"/>
                </a:solidFill>
              </a:rPr>
              <a:t> </a:t>
            </a:r>
            <a:r>
              <a:rPr lang="en-US" altLang="de-DE" dirty="0" err="1">
                <a:solidFill>
                  <a:srgbClr val="333333"/>
                </a:solidFill>
              </a:rPr>
              <a:t>jadinya</a:t>
            </a:r>
            <a:r>
              <a:rPr lang="en-US" altLang="de-DE" dirty="0">
                <a:solidFill>
                  <a:srgbClr val="333333"/>
                </a:solidFill>
              </a:rPr>
              <a:t> (</a:t>
            </a:r>
            <a:r>
              <a:rPr lang="en-US" altLang="de-DE" dirty="0" err="1">
                <a:solidFill>
                  <a:srgbClr val="333333"/>
                </a:solidFill>
              </a:rPr>
              <a:t>merupakan</a:t>
            </a:r>
            <a:r>
              <a:rPr lang="en-US" altLang="de-DE" dirty="0">
                <a:solidFill>
                  <a:srgbClr val="333333"/>
                </a:solidFill>
              </a:rPr>
              <a:t> </a:t>
            </a:r>
            <a:r>
              <a:rPr lang="en-US" altLang="de-DE" dirty="0" err="1">
                <a:solidFill>
                  <a:srgbClr val="333333"/>
                </a:solidFill>
              </a:rPr>
              <a:t>pemberi</a:t>
            </a:r>
            <a:r>
              <a:rPr lang="en-US" altLang="de-DE" dirty="0">
                <a:solidFill>
                  <a:srgbClr val="333333"/>
                </a:solidFill>
              </a:rPr>
              <a:t> saran yang </a:t>
            </a:r>
            <a:r>
              <a:rPr lang="en-US" altLang="de-DE" dirty="0" err="1">
                <a:solidFill>
                  <a:srgbClr val="333333"/>
                </a:solidFill>
              </a:rPr>
              <a:t>buruk</a:t>
            </a:r>
            <a:r>
              <a:rPr lang="en-US" altLang="de-DE" dirty="0">
                <a:solidFill>
                  <a:srgbClr val="333333"/>
                </a:solidFill>
              </a:rPr>
              <a:t>). </a:t>
            </a:r>
            <a:r>
              <a:rPr lang="en-US" altLang="de-DE" dirty="0" err="1">
                <a:solidFill>
                  <a:srgbClr val="333333"/>
                </a:solidFill>
              </a:rPr>
              <a:t>Selalu</a:t>
            </a:r>
            <a:r>
              <a:rPr lang="en-US" altLang="de-DE" dirty="0">
                <a:solidFill>
                  <a:srgbClr val="333333"/>
                </a:solidFill>
              </a:rPr>
              <a:t> </a:t>
            </a:r>
            <a:r>
              <a:rPr lang="en-US" altLang="de-DE" dirty="0" err="1">
                <a:solidFill>
                  <a:srgbClr val="333333"/>
                </a:solidFill>
              </a:rPr>
              <a:t>mempertimbangkan</a:t>
            </a:r>
            <a:r>
              <a:rPr lang="en-US" altLang="de-DE" dirty="0">
                <a:solidFill>
                  <a:srgbClr val="333333"/>
                </a:solidFill>
              </a:rPr>
              <a:t> </a:t>
            </a:r>
            <a:r>
              <a:rPr lang="en-US" altLang="de-DE" dirty="0" err="1">
                <a:solidFill>
                  <a:srgbClr val="333333"/>
                </a:solidFill>
              </a:rPr>
              <a:t>akibat</a:t>
            </a:r>
            <a:r>
              <a:rPr lang="en-US" altLang="de-DE" dirty="0">
                <a:solidFill>
                  <a:srgbClr val="333333"/>
                </a:solidFill>
              </a:rPr>
              <a:t> yang </a:t>
            </a:r>
            <a:r>
              <a:rPr lang="en-US" altLang="de-DE" dirty="0" err="1">
                <a:solidFill>
                  <a:srgbClr val="333333"/>
                </a:solidFill>
              </a:rPr>
              <a:t>akan</a:t>
            </a:r>
            <a:r>
              <a:rPr lang="en-US" altLang="de-DE" dirty="0">
                <a:solidFill>
                  <a:srgbClr val="333333"/>
                </a:solidFill>
              </a:rPr>
              <a:t> </a:t>
            </a:r>
            <a:r>
              <a:rPr lang="en-US" altLang="de-DE" dirty="0" err="1">
                <a:solidFill>
                  <a:srgbClr val="333333"/>
                </a:solidFill>
              </a:rPr>
              <a:t>diterima</a:t>
            </a:r>
            <a:r>
              <a:rPr lang="en-US" altLang="de-DE" dirty="0">
                <a:solidFill>
                  <a:srgbClr val="333333"/>
                </a:solidFill>
              </a:rPr>
              <a:t> </a:t>
            </a:r>
            <a:r>
              <a:rPr lang="en-US" altLang="de-DE" dirty="0" err="1">
                <a:solidFill>
                  <a:srgbClr val="333333"/>
                </a:solidFill>
              </a:rPr>
              <a:t>seandainya</a:t>
            </a:r>
            <a:r>
              <a:rPr lang="en-US" altLang="de-DE" dirty="0">
                <a:solidFill>
                  <a:srgbClr val="333333"/>
                </a:solidFill>
              </a:rPr>
              <a:t> </a:t>
            </a:r>
            <a:r>
              <a:rPr lang="en-US" altLang="de-DE" dirty="0" err="1">
                <a:solidFill>
                  <a:srgbClr val="333333"/>
                </a:solidFill>
              </a:rPr>
              <a:t>keputusan</a:t>
            </a:r>
            <a:r>
              <a:rPr lang="en-US" altLang="de-DE" dirty="0">
                <a:solidFill>
                  <a:srgbClr val="333333"/>
                </a:solidFill>
              </a:rPr>
              <a:t> yang </a:t>
            </a:r>
            <a:r>
              <a:rPr lang="en-US" altLang="de-DE" dirty="0" err="1">
                <a:solidFill>
                  <a:srgbClr val="333333"/>
                </a:solidFill>
              </a:rPr>
              <a:t>akan</a:t>
            </a:r>
            <a:r>
              <a:rPr lang="en-US" altLang="de-DE" dirty="0">
                <a:solidFill>
                  <a:srgbClr val="333333"/>
                </a:solidFill>
              </a:rPr>
              <a:t> </a:t>
            </a:r>
            <a:r>
              <a:rPr lang="en-US" altLang="de-DE" dirty="0" err="1">
                <a:solidFill>
                  <a:srgbClr val="333333"/>
                </a:solidFill>
              </a:rPr>
              <a:t>diambil</a:t>
            </a:r>
            <a:r>
              <a:rPr lang="en-US" altLang="de-DE" dirty="0">
                <a:solidFill>
                  <a:srgbClr val="333333"/>
                </a:solidFill>
              </a:rPr>
              <a:t> </a:t>
            </a:r>
            <a:r>
              <a:rPr lang="en-US" altLang="de-DE" dirty="0" err="1">
                <a:solidFill>
                  <a:srgbClr val="333333"/>
                </a:solidFill>
              </a:rPr>
              <a:t>salah</a:t>
            </a:r>
            <a:r>
              <a:rPr lang="en-GB"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168</a:t>
            </a:fld>
            <a:endParaRPr lang="de-DE" altLang="de-DE">
              <a:latin typeface="+mn-lt"/>
              <a:ea typeface="+mn-ea"/>
            </a:endParaRPr>
          </a:p>
        </p:txBody>
      </p:sp>
    </p:spTree>
    <p:extLst>
      <p:ext uri="{BB962C8B-B14F-4D97-AF65-F5344CB8AC3E}">
        <p14:creationId xmlns:p14="http://schemas.microsoft.com/office/powerpoint/2010/main" val="142895875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Apa hubungannya dengan psikosis?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Banyak</a:t>
            </a:r>
            <a:r>
              <a:rPr lang="en-AU" altLang="de-DE" sz="2000" dirty="0">
                <a:solidFill>
                  <a:srgbClr val="333333"/>
                </a:solidFill>
              </a:rPr>
              <a:t> orang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a:t>
            </a:r>
            <a:r>
              <a:rPr lang="en-AU" altLang="de-DE" sz="2000" dirty="0" err="1">
                <a:solidFill>
                  <a:srgbClr val="333333"/>
                </a:solidFill>
              </a:rPr>
              <a:t>tapi</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semua</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kecenderungan</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a:t>
            </a:r>
            <a:r>
              <a:rPr lang="en-AU" altLang="de-DE" sz="2000" dirty="0" err="1">
                <a:solidFill>
                  <a:srgbClr val="333333"/>
                </a:solidFill>
              </a:rPr>
              <a:t>melompat</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kesimpulan</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yang </a:t>
            </a:r>
            <a:r>
              <a:rPr lang="en-AU" altLang="de-DE" sz="2000" dirty="0" err="1">
                <a:solidFill>
                  <a:srgbClr val="333333"/>
                </a:solidFill>
              </a:rPr>
              <a:t>ekstrim</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169</a:t>
            </a:fld>
            <a:endParaRPr lang="de-DE" altLang="de-DE">
              <a:latin typeface="+mn-lt"/>
              <a:ea typeface="+mn-ea"/>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Apa hubungannya dengan psikosis?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Banyak</a:t>
            </a:r>
            <a:r>
              <a:rPr lang="en-AU" altLang="de-DE" sz="2000" dirty="0">
                <a:solidFill>
                  <a:srgbClr val="333333"/>
                </a:solidFill>
              </a:rPr>
              <a:t> orang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a:t>
            </a:r>
            <a:r>
              <a:rPr lang="en-AU" altLang="de-DE" sz="2000" dirty="0" err="1">
                <a:solidFill>
                  <a:srgbClr val="333333"/>
                </a:solidFill>
              </a:rPr>
              <a:t>tapi</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semua</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kecenderungan</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a:t>
            </a:r>
            <a:r>
              <a:rPr lang="en-AU" altLang="de-DE" sz="2000" dirty="0" err="1">
                <a:solidFill>
                  <a:srgbClr val="333333"/>
                </a:solidFill>
              </a:rPr>
              <a:t>melompat</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kesimpulan</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yang </a:t>
            </a:r>
            <a:r>
              <a:rPr lang="en-AU" altLang="de-DE" sz="2000" dirty="0" err="1">
                <a:solidFill>
                  <a:srgbClr val="333333"/>
                </a:solidFill>
              </a:rPr>
              <a:t>ekstrim</a:t>
            </a:r>
            <a:r>
              <a:rPr lang="en-AU" altLang="de-DE" sz="2000" dirty="0">
                <a:solidFill>
                  <a:srgbClr val="333333"/>
                </a:solidFill>
              </a:rPr>
              <a:t>.</a:t>
            </a:r>
          </a:p>
          <a:p>
            <a:pPr lvl="0" defTabSz="914400" fontAlgn="base"/>
            <a:r>
              <a:rPr lang="en-AU" altLang="de-DE" sz="2000" dirty="0" err="1">
                <a:solidFill>
                  <a:srgbClr val="004992"/>
                </a:solidFill>
              </a:rPr>
              <a:t>Contoh</a:t>
            </a:r>
            <a:r>
              <a:rPr lang="en-AU" altLang="de-DE" sz="2000" dirty="0">
                <a:solidFill>
                  <a:srgbClr val="004992"/>
                </a:solidFill>
              </a:rPr>
              <a:t>: </a:t>
            </a:r>
            <a:r>
              <a:rPr lang="en-AU" altLang="de-DE" sz="2000" dirty="0" err="1">
                <a:solidFill>
                  <a:srgbClr val="333333"/>
                </a:solidFill>
              </a:rPr>
              <a:t>Selama</a:t>
            </a:r>
            <a:r>
              <a:rPr lang="en-AU" altLang="de-DE" sz="2000" dirty="0">
                <a:solidFill>
                  <a:srgbClr val="333333"/>
                </a:solidFill>
              </a:rPr>
              <a:t> </a:t>
            </a:r>
            <a:r>
              <a:rPr lang="en-AU" altLang="de-DE" sz="2000" dirty="0" err="1">
                <a:solidFill>
                  <a:srgbClr val="333333"/>
                </a:solidFill>
              </a:rPr>
              <a:t>menghadiri</a:t>
            </a:r>
            <a:r>
              <a:rPr lang="en-AU" altLang="de-DE" sz="2000" dirty="0">
                <a:solidFill>
                  <a:srgbClr val="333333"/>
                </a:solidFill>
              </a:rPr>
              <a:t> </a:t>
            </a:r>
            <a:r>
              <a:rPr lang="en-AU" altLang="de-DE" sz="2000" dirty="0" err="1">
                <a:solidFill>
                  <a:srgbClr val="333333"/>
                </a:solidFill>
              </a:rPr>
              <a:t>pertemuan</a:t>
            </a:r>
            <a:r>
              <a:rPr lang="en-AU" altLang="de-DE" sz="2000" dirty="0">
                <a:solidFill>
                  <a:srgbClr val="333333"/>
                </a:solidFill>
              </a:rPr>
              <a:t>, Joko </a:t>
            </a:r>
            <a:r>
              <a:rPr lang="en-AU" altLang="de-DE" sz="2000" dirty="0" err="1">
                <a:solidFill>
                  <a:srgbClr val="333333"/>
                </a:solidFill>
              </a:rPr>
              <a:t>menganggap</a:t>
            </a:r>
            <a:r>
              <a:rPr lang="en-AU" altLang="de-DE" sz="2000" dirty="0">
                <a:solidFill>
                  <a:srgbClr val="333333"/>
                </a:solidFill>
              </a:rPr>
              <a:t> </a:t>
            </a:r>
            <a:r>
              <a:rPr lang="en-AU" altLang="de-DE" sz="2000" dirty="0" err="1">
                <a:solidFill>
                  <a:srgbClr val="333333"/>
                </a:solidFill>
              </a:rPr>
              <a:t>dirinya</a:t>
            </a:r>
            <a:r>
              <a:rPr lang="en-AU" altLang="de-DE" sz="2000" dirty="0">
                <a:solidFill>
                  <a:srgbClr val="333333"/>
                </a:solidFill>
              </a:rPr>
              <a:t> </a:t>
            </a:r>
            <a:r>
              <a:rPr lang="en-AU" altLang="de-DE" sz="2000" dirty="0" err="1">
                <a:solidFill>
                  <a:srgbClr val="333333"/>
                </a:solidFill>
              </a:rPr>
              <a:t>menjadi</a:t>
            </a:r>
            <a:r>
              <a:rPr lang="en-AU" altLang="de-DE" sz="2000" dirty="0">
                <a:solidFill>
                  <a:srgbClr val="333333"/>
                </a:solidFill>
              </a:rPr>
              <a:t> Raja </a:t>
            </a:r>
            <a:r>
              <a:rPr lang="en-AU" altLang="de-DE" sz="2000" dirty="0" err="1">
                <a:solidFill>
                  <a:srgbClr val="333333"/>
                </a:solidFill>
              </a:rPr>
              <a:t>Majapahit</a:t>
            </a:r>
            <a:r>
              <a:rPr lang="en-AU" altLang="de-DE" sz="2000" dirty="0">
                <a:solidFill>
                  <a:srgbClr val="333333"/>
                </a:solidFill>
              </a:rPr>
              <a:t> </a:t>
            </a:r>
            <a:r>
              <a:rPr lang="en-AU" altLang="de-DE" sz="2000" dirty="0" err="1">
                <a:solidFill>
                  <a:srgbClr val="333333"/>
                </a:solidFill>
              </a:rPr>
              <a:t>berikutnya</a:t>
            </a:r>
            <a:r>
              <a:rPr lang="en-AU" altLang="de-DE" sz="2000" dirty="0">
                <a:solidFill>
                  <a:srgbClr val="333333"/>
                </a:solidFill>
              </a:rPr>
              <a:t>.</a:t>
            </a:r>
          </a:p>
          <a:p>
            <a:pPr lvl="0" defTabSz="914400" fontAlgn="base"/>
            <a:r>
              <a:rPr lang="en-AU" altLang="de-DE" sz="2000" dirty="0" err="1">
                <a:solidFill>
                  <a:srgbClr val="004992"/>
                </a:solidFill>
              </a:rPr>
              <a:t>Latar</a:t>
            </a:r>
            <a:r>
              <a:rPr lang="en-AU" altLang="de-DE" sz="2000" dirty="0">
                <a:solidFill>
                  <a:srgbClr val="004992"/>
                </a:solidFill>
              </a:rPr>
              <a:t> </a:t>
            </a:r>
            <a:r>
              <a:rPr lang="en-AU" altLang="de-DE" sz="2000" dirty="0" err="1">
                <a:solidFill>
                  <a:srgbClr val="004992"/>
                </a:solidFill>
              </a:rPr>
              <a:t>belakang</a:t>
            </a:r>
            <a:r>
              <a:rPr lang="en-AU" altLang="de-DE" sz="2000" dirty="0">
                <a:solidFill>
                  <a:srgbClr val="004992"/>
                </a:solidFill>
              </a:rPr>
              <a:t>: </a:t>
            </a:r>
            <a:r>
              <a:rPr lang="en-AU" altLang="de-DE" sz="2000" dirty="0">
                <a:solidFill>
                  <a:srgbClr val="333333"/>
                </a:solidFill>
              </a:rPr>
              <a:t>Joko </a:t>
            </a:r>
            <a:r>
              <a:rPr lang="en-AU" altLang="de-DE" sz="2000" dirty="0" err="1">
                <a:solidFill>
                  <a:srgbClr val="333333"/>
                </a:solidFill>
              </a:rPr>
              <a:t>menemukan</a:t>
            </a:r>
            <a:r>
              <a:rPr lang="en-AU" altLang="de-DE" sz="2000" dirty="0">
                <a:solidFill>
                  <a:srgbClr val="333333"/>
                </a:solidFill>
              </a:rPr>
              <a:t> </a:t>
            </a:r>
            <a:r>
              <a:rPr lang="en-AU" altLang="de-DE" sz="2000" dirty="0" err="1">
                <a:solidFill>
                  <a:srgbClr val="333333"/>
                </a:solidFill>
              </a:rPr>
              <a:t>gambar</a:t>
            </a:r>
            <a:r>
              <a:rPr lang="en-AU" altLang="de-DE" sz="2000" dirty="0">
                <a:solidFill>
                  <a:srgbClr val="333333"/>
                </a:solidFill>
              </a:rPr>
              <a:t> </a:t>
            </a:r>
            <a:r>
              <a:rPr lang="en-AU" altLang="de-DE" sz="2000" dirty="0" err="1">
                <a:solidFill>
                  <a:srgbClr val="333333"/>
                </a:solidFill>
              </a:rPr>
              <a:t>seorang</a:t>
            </a:r>
            <a:r>
              <a:rPr lang="en-AU" altLang="de-DE" sz="2000" dirty="0">
                <a:solidFill>
                  <a:srgbClr val="333333"/>
                </a:solidFill>
              </a:rPr>
              <a:t> raja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mahkota</a:t>
            </a:r>
            <a:r>
              <a:rPr lang="en-AU" altLang="de-DE" sz="2000" dirty="0">
                <a:solidFill>
                  <a:srgbClr val="333333"/>
                </a:solidFill>
              </a:rPr>
              <a:t> di </a:t>
            </a:r>
            <a:r>
              <a:rPr lang="en-AU" altLang="de-DE" sz="2000" dirty="0" err="1">
                <a:solidFill>
                  <a:srgbClr val="333333"/>
                </a:solidFill>
              </a:rPr>
              <a:t>cincin</a:t>
            </a:r>
            <a:r>
              <a:rPr lang="en-AU" altLang="de-DE" sz="2000" dirty="0">
                <a:solidFill>
                  <a:srgbClr val="333333"/>
                </a:solidFill>
              </a:rPr>
              <a:t> </a:t>
            </a:r>
            <a:r>
              <a:rPr lang="en-AU" altLang="de-DE" sz="2000" dirty="0" err="1">
                <a:solidFill>
                  <a:srgbClr val="333333"/>
                </a:solidFill>
              </a:rPr>
              <a:t>batu</a:t>
            </a:r>
            <a:r>
              <a:rPr lang="en-AU" altLang="de-DE" sz="2000" dirty="0">
                <a:solidFill>
                  <a:srgbClr val="333333"/>
                </a:solidFill>
              </a:rPr>
              <a:t> </a:t>
            </a:r>
            <a:r>
              <a:rPr lang="en-AU" altLang="de-DE" sz="2000" dirty="0" err="1">
                <a:solidFill>
                  <a:srgbClr val="333333"/>
                </a:solidFill>
              </a:rPr>
              <a:t>akiknya</a:t>
            </a:r>
            <a:r>
              <a:rPr lang="en-AU" altLang="de-DE" sz="2000" dirty="0">
                <a:solidFill>
                  <a:srgbClr val="333333"/>
                </a:solidFill>
              </a:rPr>
              <a:t>.</a:t>
            </a:r>
          </a:p>
          <a:p>
            <a:pPr lvl="0" defTabSz="914400" fontAlgn="base"/>
            <a:r>
              <a:rPr lang="en-AU" altLang="de-DE" sz="2000" dirty="0" err="1">
                <a:solidFill>
                  <a:srgbClr val="004992"/>
                </a:solidFill>
              </a:rPr>
              <a:t>Tapi</a:t>
            </a:r>
            <a:r>
              <a:rPr lang="en-AU" altLang="de-DE" sz="2000" dirty="0">
                <a:solidFill>
                  <a:srgbClr val="004992"/>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bukan</a:t>
            </a:r>
            <a:r>
              <a:rPr lang="en-AU" altLang="de-DE" sz="2000" dirty="0">
                <a:solidFill>
                  <a:srgbClr val="333333"/>
                </a:solidFill>
              </a:rPr>
              <a:t> </a:t>
            </a:r>
            <a:r>
              <a:rPr lang="en-AU" altLang="de-DE" sz="2000" dirty="0" err="1">
                <a:solidFill>
                  <a:srgbClr val="333333"/>
                </a:solidFill>
              </a:rPr>
              <a:t>dari</a:t>
            </a:r>
            <a:r>
              <a:rPr lang="en-AU" altLang="de-DE" sz="2000" dirty="0">
                <a:solidFill>
                  <a:srgbClr val="333333"/>
                </a:solidFill>
              </a:rPr>
              <a:t> </a:t>
            </a:r>
            <a:r>
              <a:rPr lang="en-AU" altLang="de-DE" sz="2000" dirty="0" err="1">
                <a:solidFill>
                  <a:srgbClr val="333333"/>
                </a:solidFill>
              </a:rPr>
              <a:t>keturunan</a:t>
            </a:r>
            <a:r>
              <a:rPr lang="en-AU" altLang="de-DE" sz="2000" dirty="0">
                <a:solidFill>
                  <a:srgbClr val="333333"/>
                </a:solidFill>
              </a:rPr>
              <a:t> </a:t>
            </a:r>
            <a:r>
              <a:rPr lang="en-AU" altLang="de-DE" sz="2000" dirty="0" err="1">
                <a:solidFill>
                  <a:srgbClr val="333333"/>
                </a:solidFill>
              </a:rPr>
              <a:t>kerajaan</a:t>
            </a:r>
            <a:r>
              <a:rPr lang="en-AU" altLang="de-DE" sz="2000" dirty="0">
                <a:solidFill>
                  <a:srgbClr val="333333"/>
                </a:solidFill>
              </a:rPr>
              <a:t>, Masa </a:t>
            </a:r>
            <a:r>
              <a:rPr lang="en-AU" altLang="de-DE" sz="2000" dirty="0" err="1">
                <a:solidFill>
                  <a:srgbClr val="333333"/>
                </a:solidFill>
              </a:rPr>
              <a:t>kerajaan</a:t>
            </a:r>
            <a:r>
              <a:rPr lang="en-AU" altLang="de-DE" sz="2000" dirty="0">
                <a:solidFill>
                  <a:srgbClr val="333333"/>
                </a:solidFill>
              </a:rPr>
              <a:t> </a:t>
            </a:r>
            <a:r>
              <a:rPr lang="en-AU" altLang="de-DE" sz="2000" dirty="0" err="1">
                <a:solidFill>
                  <a:srgbClr val="333333"/>
                </a:solidFill>
              </a:rPr>
              <a:t>Majapahit</a:t>
            </a:r>
            <a:r>
              <a:rPr lang="en-AU" altLang="de-DE" sz="2000" dirty="0">
                <a:solidFill>
                  <a:srgbClr val="333333"/>
                </a:solidFill>
              </a:rPr>
              <a:t> </a:t>
            </a:r>
            <a:r>
              <a:rPr lang="en-AU" altLang="de-DE" sz="2000" dirty="0" err="1">
                <a:solidFill>
                  <a:srgbClr val="333333"/>
                </a:solidFill>
              </a:rPr>
              <a:t>sudah</a:t>
            </a:r>
            <a:r>
              <a:rPr lang="en-AU" altLang="de-DE" sz="2000" dirty="0">
                <a:solidFill>
                  <a:srgbClr val="333333"/>
                </a:solidFill>
              </a:rPr>
              <a:t> </a:t>
            </a:r>
            <a:r>
              <a:rPr lang="en-AU" altLang="de-DE" sz="2000" dirty="0" err="1">
                <a:solidFill>
                  <a:srgbClr val="333333"/>
                </a:solidFill>
              </a:rPr>
              <a:t>berakhir</a:t>
            </a:r>
            <a:r>
              <a:rPr lang="en-AU" altLang="de-DE" sz="2000" dirty="0">
                <a:solidFill>
                  <a:srgbClr val="333333"/>
                </a:solidFill>
              </a:rPr>
              <a:t>; </a:t>
            </a:r>
            <a:r>
              <a:rPr lang="en-AU" altLang="de-DE" sz="2000" dirty="0" err="1">
                <a:solidFill>
                  <a:srgbClr val="333333"/>
                </a:solidFill>
              </a:rPr>
              <a:t>Tetapi</a:t>
            </a:r>
            <a:r>
              <a:rPr lang="en-AU" altLang="de-DE" sz="2000" dirty="0">
                <a:solidFill>
                  <a:srgbClr val="333333"/>
                </a:solidFill>
              </a:rPr>
              <a:t> </a:t>
            </a:r>
            <a:r>
              <a:rPr lang="en-AU" altLang="de-DE" sz="2000" dirty="0" err="1">
                <a:solidFill>
                  <a:srgbClr val="333333"/>
                </a:solidFill>
              </a:rPr>
              <a:t>diluar</a:t>
            </a:r>
            <a:r>
              <a:rPr lang="en-AU" altLang="de-DE" sz="2000" dirty="0">
                <a:solidFill>
                  <a:srgbClr val="333333"/>
                </a:solidFill>
              </a:rPr>
              <a:t> </a:t>
            </a:r>
            <a:r>
              <a:rPr lang="en-AU" altLang="de-DE" sz="2000" dirty="0" err="1">
                <a:solidFill>
                  <a:srgbClr val="333333"/>
                </a:solidFill>
              </a:rPr>
              <a:t>itu</a:t>
            </a:r>
            <a:r>
              <a:rPr lang="en-AU" altLang="de-DE" sz="2000" dirty="0">
                <a:solidFill>
                  <a:srgbClr val="333333"/>
                </a:solidFill>
              </a:rPr>
              <a:t>: </a:t>
            </a:r>
            <a:r>
              <a:rPr lang="en-AU" altLang="de-DE" sz="2000" dirty="0" err="1">
                <a:solidFill>
                  <a:srgbClr val="333333"/>
                </a:solidFill>
              </a:rPr>
              <a:t>Petunjuk</a:t>
            </a:r>
            <a:r>
              <a:rPr lang="en-AU" altLang="de-DE" sz="2000" dirty="0">
                <a:solidFill>
                  <a:srgbClr val="333333"/>
                </a:solidFill>
              </a:rPr>
              <a:t> </a:t>
            </a:r>
            <a:r>
              <a:rPr lang="en-AU" altLang="de-DE" sz="2000" dirty="0" err="1">
                <a:solidFill>
                  <a:srgbClr val="333333"/>
                </a:solidFill>
              </a:rPr>
              <a:t>berupa</a:t>
            </a:r>
            <a:r>
              <a:rPr lang="en-AU" altLang="de-DE" sz="2000" dirty="0">
                <a:solidFill>
                  <a:srgbClr val="333333"/>
                </a:solidFill>
              </a:rPr>
              <a:t> </a:t>
            </a:r>
            <a:r>
              <a:rPr lang="en-AU" altLang="de-DE" sz="2000" dirty="0" err="1">
                <a:solidFill>
                  <a:srgbClr val="333333"/>
                </a:solidFill>
              </a:rPr>
              <a:t>cincin</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bisa</a:t>
            </a:r>
            <a:r>
              <a:rPr lang="en-AU" altLang="de-DE" sz="2000" dirty="0">
                <a:solidFill>
                  <a:srgbClr val="333333"/>
                </a:solidFill>
              </a:rPr>
              <a:t> </a:t>
            </a:r>
            <a:r>
              <a:rPr lang="en-AU" altLang="de-DE" sz="2000" dirty="0" err="1">
                <a:solidFill>
                  <a:srgbClr val="333333"/>
                </a:solidFill>
              </a:rPr>
              <a:t>menjadi</a:t>
            </a:r>
            <a:r>
              <a:rPr lang="en-AU" altLang="de-DE" sz="2000" dirty="0">
                <a:solidFill>
                  <a:srgbClr val="333333"/>
                </a:solidFill>
              </a:rPr>
              <a:t> </a:t>
            </a:r>
            <a:r>
              <a:rPr lang="en-AU" altLang="de-DE" sz="2000" dirty="0" err="1">
                <a:solidFill>
                  <a:srgbClr val="333333"/>
                </a:solidFill>
              </a:rPr>
              <a:t>bukti</a:t>
            </a:r>
            <a:r>
              <a:rPr lang="en-AU" altLang="de-DE" sz="2000" dirty="0">
                <a:solidFill>
                  <a:srgbClr val="333333"/>
                </a:solidFill>
              </a:rPr>
              <a:t> yang </a:t>
            </a:r>
            <a:r>
              <a:rPr lang="en-AU" altLang="de-DE" sz="2000" dirty="0" err="1">
                <a:solidFill>
                  <a:srgbClr val="333333"/>
                </a:solidFill>
              </a:rPr>
              <a:t>kuat</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170</a:t>
            </a:fld>
            <a:endParaRPr lang="de-DE" altLang="de-DE">
              <a:latin typeface="+mn-lt"/>
              <a:ea typeface="+mn-ea"/>
            </a:endParaRPr>
          </a:p>
        </p:txBody>
      </p:sp>
    </p:spTree>
    <p:extLst>
      <p:ext uri="{BB962C8B-B14F-4D97-AF65-F5344CB8AC3E}">
        <p14:creationId xmlns:p14="http://schemas.microsoft.com/office/powerpoint/2010/main" val="119947345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Apa hubungannya dengan psikosis?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Banyak</a:t>
            </a:r>
            <a:r>
              <a:rPr lang="en-AU" altLang="de-DE" sz="2000" dirty="0">
                <a:solidFill>
                  <a:srgbClr val="333333"/>
                </a:solidFill>
              </a:rPr>
              <a:t> orang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a:t>
            </a:r>
            <a:r>
              <a:rPr lang="en-AU" altLang="de-DE" sz="2000" dirty="0" err="1">
                <a:solidFill>
                  <a:srgbClr val="333333"/>
                </a:solidFill>
              </a:rPr>
              <a:t>tapi</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semua</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kecenderungan</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a:t>
            </a:r>
            <a:r>
              <a:rPr lang="en-AU" altLang="de-DE" sz="2000" dirty="0" err="1">
                <a:solidFill>
                  <a:srgbClr val="333333"/>
                </a:solidFill>
              </a:rPr>
              <a:t>melompat</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kesimpulan</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yang </a:t>
            </a:r>
            <a:r>
              <a:rPr lang="en-AU" altLang="de-DE" sz="2000" dirty="0" err="1">
                <a:solidFill>
                  <a:srgbClr val="333333"/>
                </a:solidFill>
              </a:rPr>
              <a:t>ekstrim</a:t>
            </a:r>
            <a:r>
              <a:rPr lang="en-AU" altLang="de-DE" sz="2000" dirty="0">
                <a:solidFill>
                  <a:srgbClr val="333333"/>
                </a:solidFill>
              </a:rPr>
              <a:t>.</a:t>
            </a:r>
          </a:p>
          <a:p>
            <a:pPr lvl="0" defTabSz="914400" fontAlgn="base"/>
            <a:r>
              <a:rPr lang="en-AU" altLang="de-DE" sz="2000" dirty="0" err="1">
                <a:solidFill>
                  <a:srgbClr val="004992"/>
                </a:solidFill>
              </a:rPr>
              <a:t>Contoh</a:t>
            </a:r>
            <a:r>
              <a:rPr lang="en-AU" altLang="de-DE" sz="2000" dirty="0">
                <a:solidFill>
                  <a:srgbClr val="004992"/>
                </a:solidFill>
              </a:rPr>
              <a:t>: </a:t>
            </a:r>
            <a:r>
              <a:rPr lang="en-AU" altLang="de-DE" sz="2000" dirty="0" err="1">
                <a:solidFill>
                  <a:srgbClr val="333333"/>
                </a:solidFill>
              </a:rPr>
              <a:t>Selama</a:t>
            </a:r>
            <a:r>
              <a:rPr lang="en-AU" altLang="de-DE" sz="2000" dirty="0">
                <a:solidFill>
                  <a:srgbClr val="333333"/>
                </a:solidFill>
              </a:rPr>
              <a:t> </a:t>
            </a:r>
            <a:r>
              <a:rPr lang="en-AU" altLang="de-DE" sz="2000" dirty="0" err="1">
                <a:solidFill>
                  <a:srgbClr val="333333"/>
                </a:solidFill>
              </a:rPr>
              <a:t>menghadiri</a:t>
            </a:r>
            <a:r>
              <a:rPr lang="en-AU" altLang="de-DE" sz="2000" dirty="0">
                <a:solidFill>
                  <a:srgbClr val="333333"/>
                </a:solidFill>
              </a:rPr>
              <a:t> </a:t>
            </a:r>
            <a:r>
              <a:rPr lang="en-AU" altLang="de-DE" sz="2000" dirty="0" err="1">
                <a:solidFill>
                  <a:srgbClr val="333333"/>
                </a:solidFill>
              </a:rPr>
              <a:t>pertemuan</a:t>
            </a:r>
            <a:r>
              <a:rPr lang="en-AU" altLang="de-DE" sz="2000" dirty="0">
                <a:solidFill>
                  <a:srgbClr val="333333"/>
                </a:solidFill>
              </a:rPr>
              <a:t>, Joko </a:t>
            </a:r>
            <a:r>
              <a:rPr lang="en-AU" altLang="de-DE" sz="2000" dirty="0" err="1">
                <a:solidFill>
                  <a:srgbClr val="333333"/>
                </a:solidFill>
              </a:rPr>
              <a:t>menganggap</a:t>
            </a:r>
            <a:r>
              <a:rPr lang="en-AU" altLang="de-DE" sz="2000" dirty="0">
                <a:solidFill>
                  <a:srgbClr val="333333"/>
                </a:solidFill>
              </a:rPr>
              <a:t> </a:t>
            </a:r>
            <a:r>
              <a:rPr lang="en-AU" altLang="de-DE" sz="2000" dirty="0" err="1">
                <a:solidFill>
                  <a:srgbClr val="333333"/>
                </a:solidFill>
              </a:rPr>
              <a:t>dirinya</a:t>
            </a:r>
            <a:r>
              <a:rPr lang="en-AU" altLang="de-DE" sz="2000" dirty="0">
                <a:solidFill>
                  <a:srgbClr val="333333"/>
                </a:solidFill>
              </a:rPr>
              <a:t> </a:t>
            </a:r>
            <a:r>
              <a:rPr lang="en-AU" altLang="de-DE" sz="2000" dirty="0" err="1">
                <a:solidFill>
                  <a:srgbClr val="333333"/>
                </a:solidFill>
              </a:rPr>
              <a:t>menjadi</a:t>
            </a:r>
            <a:r>
              <a:rPr lang="en-AU" altLang="de-DE" sz="2000" dirty="0">
                <a:solidFill>
                  <a:srgbClr val="333333"/>
                </a:solidFill>
              </a:rPr>
              <a:t> Raja </a:t>
            </a:r>
            <a:r>
              <a:rPr lang="en-AU" altLang="de-DE" sz="2000" dirty="0" err="1">
                <a:solidFill>
                  <a:srgbClr val="333333"/>
                </a:solidFill>
              </a:rPr>
              <a:t>Majapahit</a:t>
            </a:r>
            <a:r>
              <a:rPr lang="en-AU" altLang="de-DE" sz="2000" dirty="0">
                <a:solidFill>
                  <a:srgbClr val="333333"/>
                </a:solidFill>
              </a:rPr>
              <a:t> </a:t>
            </a:r>
            <a:r>
              <a:rPr lang="en-AU" altLang="de-DE" sz="2000" dirty="0" err="1">
                <a:solidFill>
                  <a:srgbClr val="333333"/>
                </a:solidFill>
              </a:rPr>
              <a:t>berikutnya</a:t>
            </a:r>
            <a:r>
              <a:rPr lang="en-AU" altLang="de-DE" sz="2000" dirty="0">
                <a:solidFill>
                  <a:srgbClr val="333333"/>
                </a:solidFill>
              </a:rPr>
              <a:t>.</a:t>
            </a:r>
          </a:p>
          <a:p>
            <a:pPr lvl="0" defTabSz="914400" fontAlgn="base"/>
            <a:r>
              <a:rPr lang="en-AU" altLang="de-DE" sz="2000" dirty="0" err="1">
                <a:solidFill>
                  <a:srgbClr val="004992"/>
                </a:solidFill>
              </a:rPr>
              <a:t>Latar</a:t>
            </a:r>
            <a:r>
              <a:rPr lang="en-AU" altLang="de-DE" sz="2000" dirty="0">
                <a:solidFill>
                  <a:srgbClr val="004992"/>
                </a:solidFill>
              </a:rPr>
              <a:t> </a:t>
            </a:r>
            <a:r>
              <a:rPr lang="en-AU" altLang="de-DE" sz="2000" dirty="0" err="1">
                <a:solidFill>
                  <a:srgbClr val="004992"/>
                </a:solidFill>
              </a:rPr>
              <a:t>belakang</a:t>
            </a:r>
            <a:r>
              <a:rPr lang="en-AU" altLang="de-DE" sz="2000" dirty="0">
                <a:solidFill>
                  <a:srgbClr val="004992"/>
                </a:solidFill>
              </a:rPr>
              <a:t>: </a:t>
            </a:r>
            <a:r>
              <a:rPr lang="en-AU" altLang="de-DE" sz="2000" dirty="0">
                <a:solidFill>
                  <a:srgbClr val="333333"/>
                </a:solidFill>
              </a:rPr>
              <a:t>Joko </a:t>
            </a:r>
            <a:r>
              <a:rPr lang="en-AU" altLang="de-DE" sz="2000" dirty="0" err="1">
                <a:solidFill>
                  <a:srgbClr val="333333"/>
                </a:solidFill>
              </a:rPr>
              <a:t>menemukan</a:t>
            </a:r>
            <a:r>
              <a:rPr lang="en-AU" altLang="de-DE" sz="2000" dirty="0">
                <a:solidFill>
                  <a:srgbClr val="333333"/>
                </a:solidFill>
              </a:rPr>
              <a:t> </a:t>
            </a:r>
            <a:r>
              <a:rPr lang="en-AU" altLang="de-DE" sz="2000" dirty="0" err="1">
                <a:solidFill>
                  <a:srgbClr val="333333"/>
                </a:solidFill>
              </a:rPr>
              <a:t>gambar</a:t>
            </a:r>
            <a:r>
              <a:rPr lang="en-AU" altLang="de-DE" sz="2000" dirty="0">
                <a:solidFill>
                  <a:srgbClr val="333333"/>
                </a:solidFill>
              </a:rPr>
              <a:t> </a:t>
            </a:r>
            <a:r>
              <a:rPr lang="en-AU" altLang="de-DE" sz="2000" dirty="0" err="1">
                <a:solidFill>
                  <a:srgbClr val="333333"/>
                </a:solidFill>
              </a:rPr>
              <a:t>seorang</a:t>
            </a:r>
            <a:r>
              <a:rPr lang="en-AU" altLang="de-DE" sz="2000" dirty="0">
                <a:solidFill>
                  <a:srgbClr val="333333"/>
                </a:solidFill>
              </a:rPr>
              <a:t> raja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mahkota</a:t>
            </a:r>
            <a:r>
              <a:rPr lang="en-AU" altLang="de-DE" sz="2000" dirty="0">
                <a:solidFill>
                  <a:srgbClr val="333333"/>
                </a:solidFill>
              </a:rPr>
              <a:t> di </a:t>
            </a:r>
            <a:r>
              <a:rPr lang="en-AU" altLang="de-DE" sz="2000" dirty="0" err="1">
                <a:solidFill>
                  <a:srgbClr val="333333"/>
                </a:solidFill>
              </a:rPr>
              <a:t>cincin</a:t>
            </a:r>
            <a:r>
              <a:rPr lang="en-AU" altLang="de-DE" sz="2000" dirty="0">
                <a:solidFill>
                  <a:srgbClr val="333333"/>
                </a:solidFill>
              </a:rPr>
              <a:t> </a:t>
            </a:r>
            <a:r>
              <a:rPr lang="en-AU" altLang="de-DE" sz="2000" dirty="0" err="1">
                <a:solidFill>
                  <a:srgbClr val="333333"/>
                </a:solidFill>
              </a:rPr>
              <a:t>batu</a:t>
            </a:r>
            <a:r>
              <a:rPr lang="en-AU" altLang="de-DE" sz="2000" dirty="0">
                <a:solidFill>
                  <a:srgbClr val="333333"/>
                </a:solidFill>
              </a:rPr>
              <a:t> </a:t>
            </a:r>
            <a:r>
              <a:rPr lang="en-AU" altLang="de-DE" sz="2000" dirty="0" err="1">
                <a:solidFill>
                  <a:srgbClr val="333333"/>
                </a:solidFill>
              </a:rPr>
              <a:t>akiknya</a:t>
            </a:r>
            <a:r>
              <a:rPr lang="en-AU" altLang="de-DE" sz="2000" dirty="0">
                <a:solidFill>
                  <a:srgbClr val="333333"/>
                </a:solidFill>
              </a:rPr>
              <a:t>.</a:t>
            </a:r>
          </a:p>
          <a:p>
            <a:pPr lvl="0" defTabSz="914400" fontAlgn="base"/>
            <a:r>
              <a:rPr lang="en-AU" altLang="de-DE" sz="2000" dirty="0" err="1">
                <a:solidFill>
                  <a:srgbClr val="004992"/>
                </a:solidFill>
              </a:rPr>
              <a:t>Tapi</a:t>
            </a:r>
            <a:r>
              <a:rPr lang="en-AU" altLang="de-DE" sz="2000" dirty="0">
                <a:solidFill>
                  <a:srgbClr val="004992"/>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bukan</a:t>
            </a:r>
            <a:r>
              <a:rPr lang="en-AU" altLang="de-DE" sz="2000" dirty="0">
                <a:solidFill>
                  <a:srgbClr val="333333"/>
                </a:solidFill>
              </a:rPr>
              <a:t> </a:t>
            </a:r>
            <a:r>
              <a:rPr lang="en-AU" altLang="de-DE" sz="2000" dirty="0" err="1">
                <a:solidFill>
                  <a:srgbClr val="333333"/>
                </a:solidFill>
              </a:rPr>
              <a:t>dari</a:t>
            </a:r>
            <a:r>
              <a:rPr lang="en-AU" altLang="de-DE" sz="2000" dirty="0">
                <a:solidFill>
                  <a:srgbClr val="333333"/>
                </a:solidFill>
              </a:rPr>
              <a:t> </a:t>
            </a:r>
            <a:r>
              <a:rPr lang="en-AU" altLang="de-DE" sz="2000" dirty="0" err="1">
                <a:solidFill>
                  <a:srgbClr val="333333"/>
                </a:solidFill>
              </a:rPr>
              <a:t>keturunan</a:t>
            </a:r>
            <a:r>
              <a:rPr lang="en-AU" altLang="de-DE" sz="2000" dirty="0">
                <a:solidFill>
                  <a:srgbClr val="333333"/>
                </a:solidFill>
              </a:rPr>
              <a:t> </a:t>
            </a:r>
            <a:r>
              <a:rPr lang="en-AU" altLang="de-DE" sz="2000" dirty="0" err="1">
                <a:solidFill>
                  <a:srgbClr val="333333"/>
                </a:solidFill>
              </a:rPr>
              <a:t>kerajaan</a:t>
            </a:r>
            <a:r>
              <a:rPr lang="en-AU" altLang="de-DE" sz="2000" dirty="0">
                <a:solidFill>
                  <a:srgbClr val="333333"/>
                </a:solidFill>
              </a:rPr>
              <a:t>, Masa </a:t>
            </a:r>
            <a:r>
              <a:rPr lang="en-AU" altLang="de-DE" sz="2000" dirty="0" err="1">
                <a:solidFill>
                  <a:srgbClr val="333333"/>
                </a:solidFill>
              </a:rPr>
              <a:t>kerajaan</a:t>
            </a:r>
            <a:r>
              <a:rPr lang="en-AU" altLang="de-DE" sz="2000" dirty="0">
                <a:solidFill>
                  <a:srgbClr val="333333"/>
                </a:solidFill>
              </a:rPr>
              <a:t> </a:t>
            </a:r>
            <a:r>
              <a:rPr lang="en-AU" altLang="de-DE" sz="2000" dirty="0" err="1">
                <a:solidFill>
                  <a:srgbClr val="333333"/>
                </a:solidFill>
              </a:rPr>
              <a:t>Majapahit</a:t>
            </a:r>
            <a:r>
              <a:rPr lang="en-AU" altLang="de-DE" sz="2000" dirty="0">
                <a:solidFill>
                  <a:srgbClr val="333333"/>
                </a:solidFill>
              </a:rPr>
              <a:t> </a:t>
            </a:r>
            <a:r>
              <a:rPr lang="en-AU" altLang="de-DE" sz="2000" dirty="0" err="1">
                <a:solidFill>
                  <a:srgbClr val="333333"/>
                </a:solidFill>
              </a:rPr>
              <a:t>sudah</a:t>
            </a:r>
            <a:r>
              <a:rPr lang="en-AU" altLang="de-DE" sz="2000" dirty="0">
                <a:solidFill>
                  <a:srgbClr val="333333"/>
                </a:solidFill>
              </a:rPr>
              <a:t> </a:t>
            </a:r>
            <a:r>
              <a:rPr lang="en-AU" altLang="de-DE" sz="2000" dirty="0" err="1">
                <a:solidFill>
                  <a:srgbClr val="333333"/>
                </a:solidFill>
              </a:rPr>
              <a:t>berakhir</a:t>
            </a:r>
            <a:r>
              <a:rPr lang="en-AU" altLang="de-DE" sz="2000" dirty="0">
                <a:solidFill>
                  <a:srgbClr val="333333"/>
                </a:solidFill>
              </a:rPr>
              <a:t>; </a:t>
            </a:r>
            <a:r>
              <a:rPr lang="en-AU" altLang="de-DE" sz="2000" dirty="0" err="1">
                <a:solidFill>
                  <a:srgbClr val="333333"/>
                </a:solidFill>
              </a:rPr>
              <a:t>Tetapi</a:t>
            </a:r>
            <a:r>
              <a:rPr lang="en-AU" altLang="de-DE" sz="2000" dirty="0">
                <a:solidFill>
                  <a:srgbClr val="333333"/>
                </a:solidFill>
              </a:rPr>
              <a:t> </a:t>
            </a:r>
            <a:r>
              <a:rPr lang="en-AU" altLang="de-DE" sz="2000" dirty="0" err="1">
                <a:solidFill>
                  <a:srgbClr val="333333"/>
                </a:solidFill>
              </a:rPr>
              <a:t>diluar</a:t>
            </a:r>
            <a:r>
              <a:rPr lang="en-AU" altLang="de-DE" sz="2000" dirty="0">
                <a:solidFill>
                  <a:srgbClr val="333333"/>
                </a:solidFill>
              </a:rPr>
              <a:t> </a:t>
            </a:r>
            <a:r>
              <a:rPr lang="en-AU" altLang="de-DE" sz="2000" dirty="0" err="1">
                <a:solidFill>
                  <a:srgbClr val="333333"/>
                </a:solidFill>
              </a:rPr>
              <a:t>itu</a:t>
            </a:r>
            <a:r>
              <a:rPr lang="en-AU" altLang="de-DE" sz="2000" dirty="0">
                <a:solidFill>
                  <a:srgbClr val="333333"/>
                </a:solidFill>
              </a:rPr>
              <a:t>: </a:t>
            </a:r>
            <a:r>
              <a:rPr lang="en-AU" altLang="de-DE" sz="2000" dirty="0" err="1">
                <a:solidFill>
                  <a:srgbClr val="333333"/>
                </a:solidFill>
              </a:rPr>
              <a:t>Petunjuk</a:t>
            </a:r>
            <a:r>
              <a:rPr lang="en-AU" altLang="de-DE" sz="2000" dirty="0">
                <a:solidFill>
                  <a:srgbClr val="333333"/>
                </a:solidFill>
              </a:rPr>
              <a:t> </a:t>
            </a:r>
            <a:r>
              <a:rPr lang="en-AU" altLang="de-DE" sz="2000" dirty="0" err="1">
                <a:solidFill>
                  <a:srgbClr val="333333"/>
                </a:solidFill>
              </a:rPr>
              <a:t>berupa</a:t>
            </a:r>
            <a:r>
              <a:rPr lang="en-AU" altLang="de-DE" sz="2000" dirty="0">
                <a:solidFill>
                  <a:srgbClr val="333333"/>
                </a:solidFill>
              </a:rPr>
              <a:t> </a:t>
            </a:r>
            <a:r>
              <a:rPr lang="en-AU" altLang="de-DE" sz="2000" dirty="0" err="1">
                <a:solidFill>
                  <a:srgbClr val="333333"/>
                </a:solidFill>
              </a:rPr>
              <a:t>cincin</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bisa</a:t>
            </a:r>
            <a:r>
              <a:rPr lang="en-AU" altLang="de-DE" sz="2000" dirty="0">
                <a:solidFill>
                  <a:srgbClr val="333333"/>
                </a:solidFill>
              </a:rPr>
              <a:t> </a:t>
            </a:r>
            <a:r>
              <a:rPr lang="en-AU" altLang="de-DE" sz="2000" dirty="0" err="1">
                <a:solidFill>
                  <a:srgbClr val="333333"/>
                </a:solidFill>
              </a:rPr>
              <a:t>menjadi</a:t>
            </a:r>
            <a:r>
              <a:rPr lang="en-AU" altLang="de-DE" sz="2000" dirty="0">
                <a:solidFill>
                  <a:srgbClr val="333333"/>
                </a:solidFill>
              </a:rPr>
              <a:t> </a:t>
            </a:r>
            <a:r>
              <a:rPr lang="en-AU" altLang="de-DE" sz="2000" dirty="0" err="1">
                <a:solidFill>
                  <a:srgbClr val="333333"/>
                </a:solidFill>
              </a:rPr>
              <a:t>bukti</a:t>
            </a:r>
            <a:r>
              <a:rPr lang="en-AU" altLang="de-DE" sz="2000" dirty="0">
                <a:solidFill>
                  <a:srgbClr val="333333"/>
                </a:solidFill>
              </a:rPr>
              <a:t> yang </a:t>
            </a:r>
            <a:r>
              <a:rPr lang="en-AU" altLang="de-DE" sz="2000" dirty="0" err="1">
                <a:solidFill>
                  <a:srgbClr val="333333"/>
                </a:solidFill>
              </a:rPr>
              <a:t>kuat</a:t>
            </a:r>
            <a:r>
              <a:rPr lang="en-AU" altLang="de-DE" sz="2000" dirty="0">
                <a:solidFill>
                  <a:srgbClr val="333333"/>
                </a:solidFill>
              </a:rPr>
              <a:t>!</a:t>
            </a:r>
          </a:p>
          <a:p>
            <a:pPr lvl="0" defTabSz="914400" fontAlgn="base"/>
            <a:r>
              <a:rPr lang="en-AU" altLang="de-DE" sz="2000" dirty="0" err="1">
                <a:solidFill>
                  <a:srgbClr val="333333"/>
                </a:solidFill>
              </a:rPr>
              <a:t>Sebaiknya</a:t>
            </a:r>
            <a:r>
              <a:rPr lang="en-AU" altLang="de-DE" sz="2000" dirty="0">
                <a:solidFill>
                  <a:srgbClr val="333333"/>
                </a:solidFill>
              </a:rPr>
              <a:t> </a:t>
            </a:r>
            <a:r>
              <a:rPr lang="en-AU" altLang="de-DE" sz="2000" dirty="0" err="1">
                <a:solidFill>
                  <a:srgbClr val="333333"/>
                </a:solidFill>
              </a:rPr>
              <a:t>mempertimbangkan</a:t>
            </a:r>
            <a:r>
              <a:rPr lang="en-AU" altLang="de-DE" sz="2000" dirty="0">
                <a:solidFill>
                  <a:srgbClr val="333333"/>
                </a:solidFill>
              </a:rPr>
              <a:t> </a:t>
            </a:r>
            <a:r>
              <a:rPr lang="en-AU" altLang="de-DE" sz="2000" dirty="0" err="1">
                <a:solidFill>
                  <a:srgbClr val="333333"/>
                </a:solidFill>
              </a:rPr>
              <a:t>banyak</a:t>
            </a:r>
            <a:r>
              <a:rPr lang="en-AU" altLang="de-DE" sz="2000" dirty="0">
                <a:solidFill>
                  <a:srgbClr val="333333"/>
                </a:solidFill>
              </a:rPr>
              <a:t> </a:t>
            </a:r>
            <a:r>
              <a:rPr lang="en-AU" altLang="de-DE" sz="2000" dirty="0" err="1">
                <a:solidFill>
                  <a:srgbClr val="333333"/>
                </a:solidFill>
              </a:rPr>
              <a:t>informasi</a:t>
            </a:r>
            <a:r>
              <a:rPr lang="en-AU" altLang="de-DE" sz="2000" dirty="0">
                <a:solidFill>
                  <a:srgbClr val="333333"/>
                </a:solidFill>
              </a:rPr>
              <a:t> </a:t>
            </a:r>
            <a:r>
              <a:rPr lang="en-AU" altLang="de-DE" sz="2000" dirty="0" err="1">
                <a:solidFill>
                  <a:srgbClr val="333333"/>
                </a:solidFill>
              </a:rPr>
              <a:t>sebelum</a:t>
            </a:r>
            <a:r>
              <a:rPr lang="en-AU" altLang="de-DE" sz="2000" dirty="0">
                <a:solidFill>
                  <a:srgbClr val="333333"/>
                </a:solidFill>
              </a:rPr>
              <a:t> </a:t>
            </a:r>
            <a:r>
              <a:rPr lang="en-AU" altLang="de-DE" sz="2000" dirty="0" err="1">
                <a:solidFill>
                  <a:srgbClr val="333333"/>
                </a:solidFill>
              </a:rPr>
              <a:t>menyimpulkan</a:t>
            </a:r>
            <a:r>
              <a:rPr lang="en-AU" altLang="de-DE" sz="2000" dirty="0">
                <a:solidFill>
                  <a:srgbClr val="333333"/>
                </a:solidFill>
              </a:rPr>
              <a:t>. </a:t>
            </a:r>
            <a:r>
              <a:rPr lang="en-AU" altLang="de-DE" sz="2000" dirty="0" err="1">
                <a:solidFill>
                  <a:srgbClr val="333333"/>
                </a:solidFill>
              </a:rPr>
              <a:t>Diskusikan</a:t>
            </a:r>
            <a:r>
              <a:rPr lang="en-AU" altLang="de-DE" sz="2000" dirty="0">
                <a:solidFill>
                  <a:srgbClr val="333333"/>
                </a:solidFill>
              </a:rPr>
              <a:t> </a:t>
            </a:r>
            <a:r>
              <a:rPr lang="en-AU" altLang="de-DE" sz="2000" dirty="0" err="1">
                <a:solidFill>
                  <a:srgbClr val="333333"/>
                </a:solidFill>
              </a:rPr>
              <a:t>penjelasan</a:t>
            </a:r>
            <a:r>
              <a:rPr lang="en-AU" altLang="de-DE" sz="2000" dirty="0">
                <a:solidFill>
                  <a:srgbClr val="333333"/>
                </a:solidFill>
              </a:rPr>
              <a:t> lain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seseorang</a:t>
            </a:r>
            <a:r>
              <a:rPr lang="en-AU" altLang="de-DE" sz="2000" dirty="0">
                <a:solidFill>
                  <a:srgbClr val="333333"/>
                </a:solidFill>
              </a:rPr>
              <a:t> yang </a:t>
            </a:r>
            <a:r>
              <a:rPr lang="en-AU" altLang="de-DE" sz="2000" dirty="0" err="1">
                <a:solidFill>
                  <a:srgbClr val="333333"/>
                </a:solidFill>
              </a:rPr>
              <a:t>kamu</a:t>
            </a:r>
            <a:r>
              <a:rPr lang="en-AU" altLang="de-DE" sz="2000" dirty="0">
                <a:solidFill>
                  <a:srgbClr val="333333"/>
                </a:solidFill>
              </a:rPr>
              <a:t> </a:t>
            </a:r>
            <a:r>
              <a:rPr lang="en-AU" altLang="de-DE" sz="2000" dirty="0" err="1">
                <a:solidFill>
                  <a:srgbClr val="333333"/>
                </a:solidFill>
              </a:rPr>
              <a:t>percaya</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171</a:t>
            </a:fld>
            <a:endParaRPr lang="de-DE" altLang="de-DE">
              <a:latin typeface="+mn-lt"/>
              <a:ea typeface="+mn-ea"/>
            </a:endParaRPr>
          </a:p>
        </p:txBody>
      </p:sp>
    </p:spTree>
    <p:extLst>
      <p:ext uri="{BB962C8B-B14F-4D97-AF65-F5344CB8AC3E}">
        <p14:creationId xmlns:p14="http://schemas.microsoft.com/office/powerpoint/2010/main" val="349894957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49AA4208-32AE-40E6-917E-916D94ED136A}" type="slidenum">
              <a:rPr lang="de-DE" altLang="de-DE" smtClean="0">
                <a:latin typeface="+mn-lt"/>
                <a:ea typeface="+mn-ea"/>
              </a:rPr>
              <a:pPr/>
              <a:t>172</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03546537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173</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372316830"/>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174</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268953146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 konspirasi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Argumen</a:t>
                      </a:r>
                      <a:r>
                        <a:rPr lang="en-US" sz="1800" b="0" i="0" u="none" dirty="0">
                          <a:solidFill>
                            <a:srgbClr val="333333"/>
                          </a:solidFill>
                          <a:latin typeface="Calibri Light"/>
                        </a:rPr>
                        <a:t> pro?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175</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733994890"/>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 konspirasi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a:solidFill>
                            <a:srgbClr val="333333"/>
                          </a:solidFill>
                          <a:latin typeface="Calibri Light"/>
                        </a:rPr>
                        <a:t>Motif </a:t>
                      </a:r>
                      <a:r>
                        <a:rPr lang="en-US" sz="1800" b="0" i="0" u="none" dirty="0" err="1">
                          <a:solidFill>
                            <a:srgbClr val="333333"/>
                          </a:solidFill>
                          <a:latin typeface="Calibri Light"/>
                        </a:rPr>
                        <a:t>pemerintah</a:t>
                      </a:r>
                      <a:r>
                        <a:rPr lang="en-US" sz="1800" b="0" i="0" u="none" dirty="0">
                          <a:solidFill>
                            <a:srgbClr val="333333"/>
                          </a:solidFill>
                          <a:latin typeface="Calibri Light"/>
                        </a:rPr>
                        <a:t> AS </a:t>
                      </a:r>
                      <a:r>
                        <a:rPr lang="en-US" sz="1800" b="0" i="0" u="none" dirty="0" err="1">
                          <a:solidFill>
                            <a:srgbClr val="333333"/>
                          </a:solidFill>
                          <a:latin typeface="Calibri Light"/>
                        </a:rPr>
                        <a:t>memalsukan</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a:solidFill>
                            <a:srgbClr val="333333"/>
                          </a:solidFill>
                          <a:latin typeface="Calibri Light"/>
                        </a:rPr>
                        <a:t>“Kemenangan Teknologi” </a:t>
                      </a:r>
                      <a:r>
                        <a:rPr lang="en-US" sz="1800" b="0" i="0" u="none" dirty="0" err="1">
                          <a:solidFill>
                            <a:srgbClr val="333333"/>
                          </a:solidFill>
                          <a:latin typeface="Calibri Light"/>
                        </a:rPr>
                        <a:t>dalam</a:t>
                      </a:r>
                      <a:r>
                        <a:rPr lang="en-US" sz="1800" b="0" i="0" u="none" dirty="0">
                          <a:solidFill>
                            <a:srgbClr val="333333"/>
                          </a:solidFill>
                          <a:latin typeface="Calibri Light"/>
                        </a:rPr>
                        <a:t> </a:t>
                      </a:r>
                      <a:r>
                        <a:rPr lang="en-US" sz="1800" b="0" i="0" u="none" dirty="0" err="1">
                          <a:solidFill>
                            <a:srgbClr val="333333"/>
                          </a:solidFill>
                          <a:latin typeface="Calibri Light"/>
                        </a:rPr>
                        <a:t>kompetisi</a:t>
                      </a:r>
                      <a:r>
                        <a:rPr lang="en-US" sz="1800" b="0" i="0" u="none" dirty="0">
                          <a:solidFill>
                            <a:srgbClr val="333333"/>
                          </a:solidFill>
                          <a:latin typeface="Calibri Light"/>
                        </a:rPr>
                        <a:t> </a:t>
                      </a:r>
                      <a:r>
                        <a:rPr lang="en-US" sz="1800" b="0" i="0" u="none" dirty="0" err="1">
                          <a:solidFill>
                            <a:srgbClr val="333333"/>
                          </a:solidFill>
                          <a:latin typeface="Calibri Light"/>
                        </a:rPr>
                        <a:t>perjalanan</a:t>
                      </a:r>
                      <a:r>
                        <a:rPr lang="en-US" sz="1800" b="0" i="0" u="none" dirty="0">
                          <a:solidFill>
                            <a:srgbClr val="333333"/>
                          </a:solidFill>
                          <a:latin typeface="Calibri Light"/>
                        </a:rPr>
                        <a:t> </a:t>
                      </a:r>
                      <a:r>
                        <a:rPr lang="en-US" sz="1800" b="0" i="0" u="none" dirty="0" err="1">
                          <a:solidFill>
                            <a:srgbClr val="333333"/>
                          </a:solidFill>
                          <a:latin typeface="Calibri Light"/>
                        </a:rPr>
                        <a:t>ruang</a:t>
                      </a:r>
                      <a:r>
                        <a:rPr lang="en-US" sz="1800" b="0" i="0" u="none" dirty="0">
                          <a:solidFill>
                            <a:srgbClr val="333333"/>
                          </a:solidFill>
                          <a:latin typeface="Calibri Light"/>
                        </a:rPr>
                        <a:t> </a:t>
                      </a:r>
                      <a:r>
                        <a:rPr lang="en-US" sz="1800" b="0" i="0" u="none" dirty="0" err="1">
                          <a:solidFill>
                            <a:srgbClr val="333333"/>
                          </a:solidFill>
                          <a:latin typeface="Calibri Light"/>
                        </a:rPr>
                        <a:t>angkasa</a:t>
                      </a:r>
                      <a:r>
                        <a:rPr lang="en-US" sz="1800" b="0" i="0" u="none" dirty="0">
                          <a:solidFill>
                            <a:srgbClr val="333333"/>
                          </a:solidFill>
                          <a:latin typeface="Calibri Light"/>
                        </a:rPr>
                        <a:t> </a:t>
                      </a:r>
                      <a:r>
                        <a:rPr lang="en-US" sz="1800" b="0" i="0" u="none" dirty="0" err="1">
                          <a:solidFill>
                            <a:srgbClr val="333333"/>
                          </a:solidFill>
                          <a:latin typeface="Calibri Light"/>
                        </a:rPr>
                        <a:t>dengan</a:t>
                      </a:r>
                      <a:r>
                        <a:rPr lang="en-US" sz="1800" b="0" i="0" u="none" dirty="0">
                          <a:solidFill>
                            <a:srgbClr val="333333"/>
                          </a:solidFill>
                          <a:latin typeface="Calibri Light"/>
                        </a:rPr>
                        <a:t> </a:t>
                      </a:r>
                      <a:r>
                        <a:rPr lang="en-US" sz="1800" b="0" i="0" u="none" dirty="0" err="1">
                          <a:solidFill>
                            <a:srgbClr val="333333"/>
                          </a:solidFill>
                          <a:latin typeface="Calibri Light"/>
                        </a:rPr>
                        <a:t>Uni</a:t>
                      </a:r>
                      <a:r>
                        <a:rPr lang="en-US" sz="1800" b="0" i="0" u="none" dirty="0">
                          <a:solidFill>
                            <a:srgbClr val="333333"/>
                          </a:solidFill>
                          <a:latin typeface="Calibri Light"/>
                        </a:rPr>
                        <a:t> Soviet yang </a:t>
                      </a:r>
                      <a:r>
                        <a:rPr lang="en-US" sz="1800" b="0" i="0" u="none" dirty="0" err="1">
                          <a:solidFill>
                            <a:srgbClr val="333333"/>
                          </a:solidFill>
                          <a:latin typeface="Calibri Light"/>
                        </a:rPr>
                        <a:t>telah</a:t>
                      </a:r>
                      <a:r>
                        <a:rPr lang="en-US" sz="1800" b="0" i="0" u="none" dirty="0">
                          <a:solidFill>
                            <a:srgbClr val="333333"/>
                          </a:solidFill>
                          <a:latin typeface="Calibri Light"/>
                        </a:rPr>
                        <a:t> </a:t>
                      </a:r>
                      <a:r>
                        <a:rPr lang="en-US" sz="1800" b="0" i="0" u="none" dirty="0" err="1">
                          <a:solidFill>
                            <a:srgbClr val="333333"/>
                          </a:solidFill>
                          <a:latin typeface="Calibri Light"/>
                        </a:rPr>
                        <a:t>berhasil</a:t>
                      </a:r>
                      <a:r>
                        <a:rPr lang="en-US" sz="1800" b="0" i="0" u="none" dirty="0">
                          <a:solidFill>
                            <a:srgbClr val="333333"/>
                          </a:solidFill>
                          <a:latin typeface="Calibri Light"/>
                        </a:rPr>
                        <a:t> </a:t>
                      </a:r>
                      <a:r>
                        <a:rPr lang="en-US" sz="1800" b="0" i="0" u="none" dirty="0" err="1">
                          <a:solidFill>
                            <a:srgbClr val="333333"/>
                          </a:solidFill>
                          <a:latin typeface="Calibri Light"/>
                        </a:rPr>
                        <a:t>meluncurkan</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a:t>
                      </a:r>
                      <a:r>
                        <a:rPr lang="en-US" sz="1800" b="0" i="0" u="none" dirty="0" err="1">
                          <a:solidFill>
                            <a:srgbClr val="333333"/>
                          </a:solidFill>
                          <a:latin typeface="Calibri Light"/>
                        </a:rPr>
                        <a:t>ke</a:t>
                      </a:r>
                      <a:r>
                        <a:rPr lang="en-US" sz="1800" b="0" i="0" u="none" dirty="0">
                          <a:solidFill>
                            <a:srgbClr val="333333"/>
                          </a:solidFill>
                          <a:latin typeface="Calibri Light"/>
                        </a:rPr>
                        <a:t> </a:t>
                      </a:r>
                      <a:r>
                        <a:rPr lang="en-US" sz="1800" b="0" i="0" u="none" dirty="0" err="1">
                          <a:solidFill>
                            <a:srgbClr val="333333"/>
                          </a:solidFill>
                          <a:latin typeface="Calibri Light"/>
                        </a:rPr>
                        <a:t>ruang</a:t>
                      </a:r>
                      <a:r>
                        <a:rPr lang="en-US" sz="1800" b="0" i="0" u="none" dirty="0">
                          <a:solidFill>
                            <a:srgbClr val="333333"/>
                          </a:solidFill>
                          <a:latin typeface="Calibri Light"/>
                        </a:rPr>
                        <a:t> </a:t>
                      </a:r>
                      <a:r>
                        <a:rPr lang="en-US" sz="1800" b="0" i="0" u="none" dirty="0" err="1">
                          <a:solidFill>
                            <a:srgbClr val="333333"/>
                          </a:solidFill>
                          <a:latin typeface="Calibri Light"/>
                        </a:rPr>
                        <a:t>angkasa</a:t>
                      </a:r>
                      <a:r>
                        <a:rPr lang="en-US" sz="1800" b="0" i="0" u="none" dirty="0">
                          <a:solidFill>
                            <a:srgbClr val="333333"/>
                          </a:solidFill>
                          <a:latin typeface="Calibri Light"/>
                        </a:rPr>
                        <a:t> </a:t>
                      </a:r>
                      <a:r>
                        <a:rPr lang="en-US" sz="1800" b="0" i="0" u="none" dirty="0" err="1">
                          <a:solidFill>
                            <a:srgbClr val="333333"/>
                          </a:solidFill>
                          <a:latin typeface="Calibri Light"/>
                        </a:rPr>
                        <a:t>sebelumnya</a:t>
                      </a:r>
                      <a:endParaRPr lang="en-US" sz="1800" b="0" i="0" u="none" dirty="0">
                        <a:solidFill>
                          <a:srgbClr val="333333"/>
                        </a:solidFill>
                        <a:latin typeface="Calibri Light"/>
                      </a:endParaRP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Pengalih</a:t>
                      </a:r>
                      <a:r>
                        <a:rPr lang="en-US" sz="1800" b="0" i="0" u="none" dirty="0">
                          <a:solidFill>
                            <a:srgbClr val="333333"/>
                          </a:solidFill>
                          <a:latin typeface="Calibri Light"/>
                        </a:rPr>
                        <a:t> </a:t>
                      </a:r>
                      <a:r>
                        <a:rPr lang="en-US" sz="1800" b="0" i="0" u="none" dirty="0" err="1">
                          <a:solidFill>
                            <a:srgbClr val="333333"/>
                          </a:solidFill>
                          <a:latin typeface="Calibri Light"/>
                        </a:rPr>
                        <a:t>perhatian</a:t>
                      </a:r>
                      <a:r>
                        <a:rPr lang="en-US" sz="1800" b="0" i="0" u="none" dirty="0">
                          <a:solidFill>
                            <a:srgbClr val="333333"/>
                          </a:solidFill>
                          <a:latin typeface="Calibri Light"/>
                        </a:rPr>
                        <a:t> </a:t>
                      </a:r>
                      <a:r>
                        <a:rPr lang="en-US" sz="1800" b="0" i="0" u="none" dirty="0" err="1">
                          <a:solidFill>
                            <a:srgbClr val="333333"/>
                          </a:solidFill>
                          <a:latin typeface="Calibri Light"/>
                        </a:rPr>
                        <a:t>dari</a:t>
                      </a:r>
                      <a:r>
                        <a:rPr lang="en-US" sz="1800" b="0" i="0" u="none" dirty="0">
                          <a:solidFill>
                            <a:srgbClr val="333333"/>
                          </a:solidFill>
                          <a:latin typeface="Calibri Light"/>
                        </a:rPr>
                        <a:t> </a:t>
                      </a:r>
                      <a:r>
                        <a:rPr lang="en-US" sz="1800" b="0" i="0" u="none" dirty="0" err="1">
                          <a:solidFill>
                            <a:srgbClr val="333333"/>
                          </a:solidFill>
                          <a:latin typeface="Calibri Light"/>
                        </a:rPr>
                        <a:t>keterlibatan</a:t>
                      </a:r>
                      <a:r>
                        <a:rPr lang="en-US" sz="1800" b="0" i="0" u="none" dirty="0">
                          <a:solidFill>
                            <a:srgbClr val="333333"/>
                          </a:solidFill>
                          <a:latin typeface="Calibri Light"/>
                        </a:rPr>
                        <a:t> Amerika </a:t>
                      </a:r>
                      <a:r>
                        <a:rPr lang="en-US" sz="1800" b="0" i="0" u="none" dirty="0" err="1">
                          <a:solidFill>
                            <a:srgbClr val="333333"/>
                          </a:solidFill>
                          <a:latin typeface="Calibri Light"/>
                        </a:rPr>
                        <a:t>pada</a:t>
                      </a:r>
                      <a:r>
                        <a:rPr lang="en-US" sz="1800" b="0" i="0" u="none" dirty="0">
                          <a:solidFill>
                            <a:srgbClr val="333333"/>
                          </a:solidFill>
                          <a:latin typeface="Calibri Light"/>
                        </a:rPr>
                        <a:t> </a:t>
                      </a:r>
                      <a:r>
                        <a:rPr lang="en-US" sz="1800" b="0" i="0" u="none" dirty="0" err="1">
                          <a:solidFill>
                            <a:srgbClr val="333333"/>
                          </a:solidFill>
                          <a:latin typeface="Calibri Light"/>
                        </a:rPr>
                        <a:t>perang</a:t>
                      </a:r>
                      <a:r>
                        <a:rPr lang="en-US" sz="1800" b="0" i="0" u="none" dirty="0">
                          <a:solidFill>
                            <a:srgbClr val="333333"/>
                          </a:solidFill>
                          <a:latin typeface="Calibri Light"/>
                        </a:rPr>
                        <a:t> Vietnam</a:t>
                      </a:r>
                    </a:p>
                    <a:p>
                      <a:pPr marL="457200" indent="-457200">
                        <a:lnSpc>
                          <a:spcPct val="100000"/>
                        </a:lnSpc>
                        <a:spcBef>
                          <a:spcPts val="1200"/>
                        </a:spcBef>
                        <a:buFont typeface="+mj-lt"/>
                        <a:buAutoNum type="arabicPeriod"/>
                      </a:pPr>
                      <a:r>
                        <a:rPr lang="en-US" sz="1800" b="0" i="0" u="none" dirty="0">
                          <a:solidFill>
                            <a:srgbClr val="333333"/>
                          </a:solidFill>
                          <a:latin typeface="Calibri Light"/>
                        </a:rPr>
                        <a:t>NASA </a:t>
                      </a:r>
                      <a:r>
                        <a:rPr lang="en-US" sz="1800" b="0" i="0" u="none" dirty="0" err="1">
                          <a:solidFill>
                            <a:srgbClr val="333333"/>
                          </a:solidFill>
                          <a:latin typeface="Calibri Light"/>
                        </a:rPr>
                        <a:t>sendiri</a:t>
                      </a:r>
                      <a:r>
                        <a:rPr lang="en-US" sz="1800" b="0" i="0" u="none" dirty="0">
                          <a:solidFill>
                            <a:srgbClr val="333333"/>
                          </a:solidFill>
                          <a:latin typeface="Calibri Light"/>
                        </a:rPr>
                        <a:t> </a:t>
                      </a:r>
                      <a:r>
                        <a:rPr lang="en-US" sz="1800" b="0" i="0" u="none" dirty="0" err="1">
                          <a:solidFill>
                            <a:srgbClr val="333333"/>
                          </a:solidFill>
                          <a:latin typeface="Calibri Light"/>
                        </a:rPr>
                        <a:t>memalsukan</a:t>
                      </a:r>
                      <a:r>
                        <a:rPr lang="en-US" sz="1800" b="0" i="0" u="none" dirty="0">
                          <a:solidFill>
                            <a:srgbClr val="333333"/>
                          </a:solidFill>
                          <a:latin typeface="Calibri Light"/>
                        </a:rPr>
                        <a:t> </a:t>
                      </a:r>
                      <a:r>
                        <a:rPr lang="en-US" sz="1800" b="0" i="0" u="none" dirty="0" err="1">
                          <a:solidFill>
                            <a:srgbClr val="333333"/>
                          </a:solidFill>
                          <a:latin typeface="Calibri Light"/>
                        </a:rPr>
                        <a:t>pendaratan</a:t>
                      </a:r>
                      <a:r>
                        <a:rPr lang="en-US" sz="1800" b="0" i="0" u="none" dirty="0">
                          <a:solidFill>
                            <a:srgbClr val="333333"/>
                          </a:solidFill>
                          <a:latin typeface="Calibri Light"/>
                        </a:rPr>
                        <a:t> di </a:t>
                      </a:r>
                      <a:r>
                        <a:rPr lang="en-US" sz="1800" b="0" i="0" u="none" dirty="0" err="1">
                          <a:solidFill>
                            <a:srgbClr val="333333"/>
                          </a:solidFill>
                          <a:latin typeface="Calibri Light"/>
                        </a:rPr>
                        <a:t>bulan</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takut</a:t>
                      </a:r>
                      <a:r>
                        <a:rPr lang="en-US" sz="1800" b="0" i="0" u="none" dirty="0">
                          <a:solidFill>
                            <a:srgbClr val="333333"/>
                          </a:solidFill>
                          <a:latin typeface="Calibri Light"/>
                        </a:rPr>
                        <a:t> </a:t>
                      </a:r>
                      <a:r>
                        <a:rPr lang="en-US" sz="1800" b="0" i="0" u="none" dirty="0" err="1">
                          <a:solidFill>
                            <a:srgbClr val="333333"/>
                          </a:solidFill>
                          <a:latin typeface="Calibri Light"/>
                        </a:rPr>
                        <a:t>pemerintah</a:t>
                      </a:r>
                      <a:r>
                        <a:rPr lang="en-US" sz="1800" b="0" i="0" u="none" dirty="0">
                          <a:solidFill>
                            <a:srgbClr val="333333"/>
                          </a:solidFill>
                          <a:latin typeface="Calibri Light"/>
                        </a:rPr>
                        <a:t> </a:t>
                      </a:r>
                      <a:r>
                        <a:rPr lang="en-US" sz="1800" b="0" i="0" u="none" dirty="0" err="1">
                          <a:solidFill>
                            <a:srgbClr val="333333"/>
                          </a:solidFill>
                          <a:latin typeface="Calibri Light"/>
                        </a:rPr>
                        <a:t>akan</a:t>
                      </a:r>
                      <a:r>
                        <a:rPr lang="en-US" sz="1800" b="0" i="0" u="none" dirty="0">
                          <a:solidFill>
                            <a:srgbClr val="333333"/>
                          </a:solidFill>
                          <a:latin typeface="Calibri Light"/>
                        </a:rPr>
                        <a:t> </a:t>
                      </a:r>
                      <a:r>
                        <a:rPr lang="en-US" sz="1800" b="0" i="0" u="none" dirty="0" err="1">
                          <a:solidFill>
                            <a:srgbClr val="333333"/>
                          </a:solidFill>
                          <a:latin typeface="Calibri Light"/>
                        </a:rPr>
                        <a:t>melakukan</a:t>
                      </a:r>
                      <a:r>
                        <a:rPr lang="en-US" sz="1800" b="0" i="0" u="none" dirty="0">
                          <a:solidFill>
                            <a:srgbClr val="333333"/>
                          </a:solidFill>
                          <a:latin typeface="Calibri Light"/>
                        </a:rPr>
                        <a:t> </a:t>
                      </a:r>
                      <a:r>
                        <a:rPr lang="en-US" sz="1800" b="0" i="0" u="none" dirty="0" err="1">
                          <a:solidFill>
                            <a:srgbClr val="333333"/>
                          </a:solidFill>
                          <a:latin typeface="Calibri Light"/>
                        </a:rPr>
                        <a:t>pengurangan</a:t>
                      </a:r>
                      <a:r>
                        <a:rPr lang="en-US" sz="1800" b="0" i="0" u="none" dirty="0">
                          <a:solidFill>
                            <a:srgbClr val="333333"/>
                          </a:solidFill>
                          <a:latin typeface="Calibri Light"/>
                        </a:rPr>
                        <a:t> </a:t>
                      </a:r>
                      <a:r>
                        <a:rPr lang="en-US" sz="1800" b="0" i="0" u="none" dirty="0" err="1">
                          <a:solidFill>
                            <a:srgbClr val="333333"/>
                          </a:solidFill>
                          <a:latin typeface="Calibri Light"/>
                        </a:rPr>
                        <a:t>anggaran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176</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18428193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Hal: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177</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613785395"/>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Hal:</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“Bendera yang berkibar”: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mungkin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terjadi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karena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atau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udara</a:t>
                      </a:r>
                      <a:r>
                        <a:rPr kumimoji="0" lang="en-US" sz="1800" b="0" i="0" u="none" strike="noStrike" cap="none" normalizeH="0" baseline="0" dirty="0">
                          <a:ln>
                            <a:noFill/>
                          </a:ln>
                          <a:solidFill>
                            <a:srgbClr val="333333"/>
                          </a:solidFill>
                          <a:effectLst/>
                          <a:latin typeface="Calibri Light"/>
                          <a:cs typeface="Times New Roman" pitchFamily="18" charset="0"/>
                        </a:rPr>
                        <a:t> di </a:t>
                      </a:r>
                      <a:r>
                        <a:rPr kumimoji="0" lang="en-US" sz="1800" b="0" i="0" u="none" strike="noStrike" cap="none" normalizeH="0" baseline="0" dirty="0" err="1">
                          <a:ln>
                            <a:noFill/>
                          </a:ln>
                          <a:solidFill>
                            <a:srgbClr val="333333"/>
                          </a:solidFill>
                          <a:effectLst/>
                          <a:latin typeface="Calibri Light"/>
                          <a:cs typeface="Times New Roman" pitchFamily="18" charset="0"/>
                        </a:rPr>
                        <a:t>bulan</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Gambar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langit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berbintang</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bayangan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gelap</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bervariasi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mengindikasikan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pembuatan</a:t>
                      </a:r>
                      <a:r>
                        <a:rPr kumimoji="0" lang="en-US" sz="1800" b="0" i="0" u="none" strike="noStrike" cap="none" normalizeH="0" baseline="0" dirty="0">
                          <a:ln>
                            <a:noFill/>
                          </a:ln>
                          <a:solidFill>
                            <a:srgbClr val="333333"/>
                          </a:solidFill>
                          <a:effectLst/>
                          <a:latin typeface="Calibri Light"/>
                          <a:cs typeface="Times New Roman" pitchFamily="18" charset="0"/>
                        </a:rPr>
                        <a:t> studio film</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Pesan</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dari</a:t>
                      </a:r>
                      <a:r>
                        <a:rPr kumimoji="0" lang="en-US" sz="1800" b="0" i="0" u="none" strike="noStrike" cap="none" normalizeH="0" baseline="0" dirty="0">
                          <a:ln>
                            <a:noFill/>
                          </a:ln>
                          <a:solidFill>
                            <a:srgbClr val="333333"/>
                          </a:solidFill>
                          <a:effectLst/>
                          <a:latin typeface="Calibri Light"/>
                          <a:cs typeface="Times New Roman" pitchFamily="18" charset="0"/>
                        </a:rPr>
                        <a:t> Astronaut Armstrong: </a:t>
                      </a:r>
                      <a:r>
                        <a:rPr kumimoji="0" lang="en-US" sz="1800" b="0" i="0" u="none" strike="noStrike" cap="none" normalizeH="0" baseline="0" dirty="0" err="1">
                          <a:ln>
                            <a:noFill/>
                          </a:ln>
                          <a:solidFill>
                            <a:srgbClr val="333333"/>
                          </a:solidFill>
                          <a:effectLst/>
                          <a:latin typeface="Calibri Light"/>
                          <a:cs typeface="Times New Roman" pitchFamily="18" charset="0"/>
                        </a:rPr>
                        <a:t>Dia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merespon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terlalu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cepat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Presiden</a:t>
                      </a:r>
                      <a:r>
                        <a:rPr kumimoji="0" lang="en-US" sz="1800" b="0" i="0" u="none" strike="noStrike" cap="none" normalizeH="0" baseline="0" dirty="0">
                          <a:ln>
                            <a:noFill/>
                          </a:ln>
                          <a:solidFill>
                            <a:srgbClr val="333333"/>
                          </a:solidFill>
                          <a:effectLst/>
                          <a:latin typeface="Calibri Light"/>
                          <a:cs typeface="Times New Roman" pitchFamily="18" charset="0"/>
                        </a:rPr>
                        <a:t> Nixon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kalimat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terakhir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padahal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sinyal</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memerlukan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waktu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untuk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ditransmisikan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bumi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secepat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jawaban</a:t>
                      </a:r>
                      <a:r>
                        <a:rPr kumimoji="0" lang="en-US" sz="1800" b="0" i="0" u="none" strike="noStrike" cap="none" normalizeH="0" baseline="0" dirty="0">
                          <a:ln>
                            <a:noFill/>
                          </a:ln>
                          <a:solidFill>
                            <a:srgbClr val="333333"/>
                          </a:solidFill>
                          <a:effectLst/>
                          <a:latin typeface="Calibri Light"/>
                          <a:cs typeface="Times New Roman" pitchFamily="18" charset="0"/>
                        </a:rPr>
                        <a:t> Armstrong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077577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178</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159181335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Diduga pendaratan manusia di bulan pada tahun 1969 tidak pernah terjadi dan hanya palsu</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Penjelasan</a:t>
                      </a:r>
                      <a:r>
                        <a:rPr lang="en-US" sz="1800" b="1" i="0" u="none" dirty="0">
                          <a:solidFill>
                            <a:srgbClr val="333333"/>
                          </a:solidFill>
                          <a:latin typeface="Calibri Light"/>
                        </a:rPr>
                        <a:t> lain: </a:t>
                      </a:r>
                      <a:r>
                        <a:rPr lang="en-US" sz="1800" b="0" i="0" u="none" dirty="0">
                          <a:solidFill>
                            <a:srgbClr val="004992"/>
                          </a:solidFill>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179</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3815917621"/>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Diduga pendaratan manusia di bulan pada tahun 1969 tidak pernah terjadi dan hanya palsu</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Penjelasan</a:t>
                      </a:r>
                      <a:r>
                        <a:rPr lang="en-US" sz="1800" b="1" i="0" u="none" dirty="0">
                          <a:solidFill>
                            <a:srgbClr val="333333"/>
                          </a:solidFill>
                          <a:latin typeface="Calibri Light"/>
                        </a:rPr>
                        <a:t> lain:</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Bendera</a:t>
                      </a:r>
                      <a:r>
                        <a:rPr lang="en-US" sz="1800" b="0" i="0" u="none" dirty="0">
                          <a:solidFill>
                            <a:srgbClr val="333333"/>
                          </a:solidFill>
                          <a:latin typeface="Calibri Light"/>
                        </a:rPr>
                        <a:t> yang </a:t>
                      </a:r>
                      <a:r>
                        <a:rPr lang="en-US" sz="1800" b="0" i="0" u="none" dirty="0" err="1">
                          <a:solidFill>
                            <a:srgbClr val="333333"/>
                          </a:solidFill>
                          <a:latin typeface="Calibri Light"/>
                        </a:rPr>
                        <a:t>berkibar</a:t>
                      </a:r>
                      <a:r>
                        <a:rPr lang="en-US" sz="1800" b="0" i="0" u="none" dirty="0">
                          <a:solidFill>
                            <a:srgbClr val="333333"/>
                          </a:solidFill>
                          <a:latin typeface="Calibri Light"/>
                        </a:rPr>
                        <a:t> </a:t>
                      </a:r>
                      <a:r>
                        <a:rPr lang="en-US" sz="1800" b="0" i="0" u="none" dirty="0" err="1">
                          <a:solidFill>
                            <a:srgbClr val="333333"/>
                          </a:solidFill>
                          <a:latin typeface="Calibri Light"/>
                        </a:rPr>
                        <a:t>disebabkan</a:t>
                      </a:r>
                      <a:r>
                        <a:rPr lang="en-US" sz="1800" b="0" i="0" u="none" dirty="0">
                          <a:solidFill>
                            <a:srgbClr val="333333"/>
                          </a:solidFill>
                          <a:latin typeface="Calibri Light"/>
                        </a:rPr>
                        <a:t> </a:t>
                      </a:r>
                      <a:r>
                        <a:rPr lang="en-US" sz="1800" b="0" i="0" u="none" dirty="0" err="1">
                          <a:solidFill>
                            <a:srgbClr val="333333"/>
                          </a:solidFill>
                          <a:latin typeface="Calibri Light"/>
                        </a:rPr>
                        <a:t>benturan</a:t>
                      </a:r>
                      <a:r>
                        <a:rPr lang="en-US" sz="1800" b="0" i="0" u="none" dirty="0">
                          <a:solidFill>
                            <a:srgbClr val="333333"/>
                          </a:solidFill>
                          <a:latin typeface="Calibri Light"/>
                        </a:rPr>
                        <a:t> </a:t>
                      </a:r>
                      <a:r>
                        <a:rPr lang="en-US" sz="1800" b="0" i="0" u="none" dirty="0" err="1">
                          <a:solidFill>
                            <a:srgbClr val="333333"/>
                          </a:solidFill>
                          <a:latin typeface="Calibri Light"/>
                        </a:rPr>
                        <a:t>tiang</a:t>
                      </a:r>
                      <a:r>
                        <a:rPr lang="en-US" sz="1800" b="0" i="0" u="none" dirty="0">
                          <a:solidFill>
                            <a:srgbClr val="333333"/>
                          </a:solidFill>
                          <a:latin typeface="Calibri Light"/>
                        </a:rPr>
                        <a:t> </a:t>
                      </a:r>
                      <a:r>
                        <a:rPr lang="en-US" sz="1800" b="0" i="0" u="none" dirty="0" err="1">
                          <a:solidFill>
                            <a:srgbClr val="333333"/>
                          </a:solidFill>
                          <a:latin typeface="Calibri Light"/>
                        </a:rPr>
                        <a:t>ke</a:t>
                      </a:r>
                      <a:r>
                        <a:rPr lang="en-US" sz="1800" b="0" i="0" u="none" dirty="0">
                          <a:solidFill>
                            <a:srgbClr val="333333"/>
                          </a:solidFill>
                          <a:latin typeface="Calibri Light"/>
                        </a:rPr>
                        <a:t> </a:t>
                      </a:r>
                      <a:r>
                        <a:rPr lang="en-US" sz="1800" b="0" i="0" u="none" dirty="0" err="1">
                          <a:solidFill>
                            <a:srgbClr val="333333"/>
                          </a:solidFill>
                          <a:latin typeface="Calibri Light"/>
                        </a:rPr>
                        <a:t>permukaan</a:t>
                      </a:r>
                      <a:r>
                        <a:rPr lang="en-US" sz="1800" b="0" i="0" u="none" dirty="0">
                          <a:solidFill>
                            <a:srgbClr val="333333"/>
                          </a:solidFill>
                          <a:latin typeface="Calibri Light"/>
                        </a:rPr>
                        <a:t> </a:t>
                      </a:r>
                      <a:r>
                        <a:rPr lang="en-US" sz="1800" b="0" i="0" u="none" dirty="0" err="1">
                          <a:solidFill>
                            <a:srgbClr val="333333"/>
                          </a:solidFill>
                          <a:latin typeface="Calibri Light"/>
                        </a:rPr>
                        <a:t>bulan</a:t>
                      </a:r>
                      <a:r>
                        <a:rPr lang="en-US" sz="1800" b="0" i="0" u="none" dirty="0">
                          <a:solidFill>
                            <a:srgbClr val="333333"/>
                          </a:solidFill>
                          <a:latin typeface="Calibri Light"/>
                        </a:rPr>
                        <a:t> </a:t>
                      </a:r>
                      <a:r>
                        <a:rPr lang="en-US" sz="1800" b="0" i="0" u="none" dirty="0" err="1">
                          <a:solidFill>
                            <a:srgbClr val="333333"/>
                          </a:solidFill>
                          <a:latin typeface="Calibri Light"/>
                        </a:rPr>
                        <a:t>dan</a:t>
                      </a:r>
                      <a:r>
                        <a:rPr lang="en-US" sz="1800" b="0" i="0" u="none" dirty="0">
                          <a:solidFill>
                            <a:srgbClr val="333333"/>
                          </a:solidFill>
                          <a:latin typeface="Calibri Light"/>
                        </a:rPr>
                        <a:t> </a:t>
                      </a:r>
                      <a:r>
                        <a:rPr lang="en-US" sz="1800" b="0" i="0" u="none" dirty="0" err="1">
                          <a:solidFill>
                            <a:srgbClr val="333333"/>
                          </a:solidFill>
                          <a:latin typeface="Calibri Light"/>
                        </a:rPr>
                        <a:t>palang</a:t>
                      </a:r>
                      <a:r>
                        <a:rPr lang="en-US" sz="1800" b="0" i="0" u="none" dirty="0">
                          <a:solidFill>
                            <a:srgbClr val="333333"/>
                          </a:solidFill>
                          <a:latin typeface="Calibri Light"/>
                        </a:rPr>
                        <a:t> </a:t>
                      </a:r>
                      <a:r>
                        <a:rPr lang="en-US" sz="1800" b="0" i="0" u="none" dirty="0" err="1">
                          <a:solidFill>
                            <a:srgbClr val="333333"/>
                          </a:solidFill>
                          <a:latin typeface="Calibri Light"/>
                        </a:rPr>
                        <a:t>sebagai</a:t>
                      </a:r>
                      <a:r>
                        <a:rPr lang="en-US" sz="1800" b="0" i="0" u="none" dirty="0">
                          <a:solidFill>
                            <a:srgbClr val="333333"/>
                          </a:solidFill>
                          <a:latin typeface="Calibri Light"/>
                        </a:rPr>
                        <a:t> </a:t>
                      </a:r>
                      <a:r>
                        <a:rPr lang="en-US" sz="1800" b="0" i="0" u="none" dirty="0" err="1">
                          <a:solidFill>
                            <a:srgbClr val="333333"/>
                          </a:solidFill>
                          <a:latin typeface="Calibri Light"/>
                        </a:rPr>
                        <a:t>pendukung</a:t>
                      </a:r>
                      <a:r>
                        <a:rPr lang="en-US" sz="1800" b="0" i="0" u="none" dirty="0">
                          <a:solidFill>
                            <a:srgbClr val="333333"/>
                          </a:solidFill>
                          <a:latin typeface="Calibri Light"/>
                        </a:rPr>
                        <a:t> yang </a:t>
                      </a:r>
                      <a:r>
                        <a:rPr lang="en-US" sz="1800" b="0" i="0" u="none" dirty="0" err="1">
                          <a:solidFill>
                            <a:srgbClr val="333333"/>
                          </a:solidFill>
                          <a:latin typeface="Calibri Light"/>
                        </a:rPr>
                        <a:t>sudah</a:t>
                      </a:r>
                      <a:r>
                        <a:rPr lang="en-US" sz="1800" b="0" i="0" u="none" dirty="0">
                          <a:solidFill>
                            <a:srgbClr val="333333"/>
                          </a:solidFill>
                          <a:latin typeface="Calibri Light"/>
                        </a:rPr>
                        <a:t> </a:t>
                      </a:r>
                      <a:r>
                        <a:rPr lang="en-US" sz="1800" b="0" i="0" u="none" dirty="0" err="1">
                          <a:solidFill>
                            <a:srgbClr val="333333"/>
                          </a:solidFill>
                          <a:latin typeface="Calibri Light"/>
                        </a:rPr>
                        <a:t>terpasang</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Fotografi</a:t>
                      </a:r>
                      <a:r>
                        <a:rPr lang="en-US" sz="1800" b="0" i="0" u="none" dirty="0">
                          <a:solidFill>
                            <a:srgbClr val="333333"/>
                          </a:solidFill>
                          <a:latin typeface="Calibri Light"/>
                        </a:rPr>
                        <a:t> </a:t>
                      </a:r>
                      <a:r>
                        <a:rPr lang="en-US" sz="1800" b="0" i="0" u="none" dirty="0" err="1">
                          <a:solidFill>
                            <a:srgbClr val="333333"/>
                          </a:solidFill>
                          <a:latin typeface="Calibri Light"/>
                        </a:rPr>
                        <a:t>malam</a:t>
                      </a:r>
                      <a:r>
                        <a:rPr lang="en-US" sz="1800" b="0" i="0" u="none" dirty="0">
                          <a:solidFill>
                            <a:srgbClr val="333333"/>
                          </a:solidFill>
                          <a:latin typeface="Calibri Light"/>
                        </a:rPr>
                        <a:t> </a:t>
                      </a:r>
                      <a:r>
                        <a:rPr lang="en-US" sz="1800" b="0" i="0" u="none" dirty="0" err="1">
                          <a:solidFill>
                            <a:srgbClr val="333333"/>
                          </a:solidFill>
                          <a:latin typeface="Calibri Light"/>
                        </a:rPr>
                        <a:t>tidak</a:t>
                      </a:r>
                      <a:r>
                        <a:rPr lang="en-US" sz="1800" b="0" i="0" u="none" dirty="0">
                          <a:solidFill>
                            <a:srgbClr val="333333"/>
                          </a:solidFill>
                          <a:latin typeface="Calibri Light"/>
                        </a:rPr>
                        <a:t> </a:t>
                      </a:r>
                      <a:r>
                        <a:rPr lang="en-US" sz="1800" b="0" i="0" u="none" dirty="0" err="1">
                          <a:solidFill>
                            <a:srgbClr val="333333"/>
                          </a:solidFill>
                          <a:latin typeface="Calibri Light"/>
                        </a:rPr>
                        <a:t>dapat</a:t>
                      </a:r>
                      <a:r>
                        <a:rPr lang="en-US" sz="1800" b="0" i="0" u="none" dirty="0">
                          <a:solidFill>
                            <a:srgbClr val="333333"/>
                          </a:solidFill>
                          <a:latin typeface="Calibri Light"/>
                        </a:rPr>
                        <a:t> </a:t>
                      </a:r>
                      <a:r>
                        <a:rPr lang="en-US" sz="1800" b="0" i="0" u="none" dirty="0" err="1">
                          <a:solidFill>
                            <a:srgbClr val="333333"/>
                          </a:solidFill>
                          <a:latin typeface="Calibri Light"/>
                        </a:rPr>
                        <a:t>menangkap</a:t>
                      </a:r>
                      <a:r>
                        <a:rPr lang="en-US" sz="1800" b="0" i="0" u="none" dirty="0">
                          <a:solidFill>
                            <a:srgbClr val="333333"/>
                          </a:solidFill>
                          <a:latin typeface="Calibri Light"/>
                        </a:rPr>
                        <a:t> </a:t>
                      </a:r>
                      <a:r>
                        <a:rPr lang="en-US" sz="1800" b="0" i="0" u="none" dirty="0" err="1">
                          <a:solidFill>
                            <a:srgbClr val="333333"/>
                          </a:solidFill>
                          <a:latin typeface="Calibri Light"/>
                        </a:rPr>
                        <a:t>sumber</a:t>
                      </a:r>
                      <a:r>
                        <a:rPr lang="en-US" sz="1800" b="0" i="0" u="none" dirty="0">
                          <a:solidFill>
                            <a:srgbClr val="333333"/>
                          </a:solidFill>
                          <a:latin typeface="Calibri Light"/>
                        </a:rPr>
                        <a:t> </a:t>
                      </a:r>
                      <a:r>
                        <a:rPr lang="en-US" sz="1800" b="0" i="0" u="none" dirty="0" err="1">
                          <a:solidFill>
                            <a:srgbClr val="333333"/>
                          </a:solidFill>
                          <a:latin typeface="Calibri Light"/>
                        </a:rPr>
                        <a:t>cahaya</a:t>
                      </a:r>
                      <a:r>
                        <a:rPr lang="en-US" sz="1800" b="0" i="0" u="none" dirty="0">
                          <a:solidFill>
                            <a:srgbClr val="333333"/>
                          </a:solidFill>
                          <a:latin typeface="Calibri Light"/>
                        </a:rPr>
                        <a:t> yang </a:t>
                      </a:r>
                      <a:r>
                        <a:rPr lang="en-US" sz="1800" b="0" i="0" u="none" dirty="0" err="1">
                          <a:solidFill>
                            <a:srgbClr val="333333"/>
                          </a:solidFill>
                          <a:latin typeface="Calibri Light"/>
                        </a:rPr>
                        <a:t>lemah</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waktu</a:t>
                      </a:r>
                      <a:r>
                        <a:rPr lang="en-US" sz="1800" b="0" i="0" u="none" dirty="0">
                          <a:solidFill>
                            <a:srgbClr val="333333"/>
                          </a:solidFill>
                          <a:latin typeface="Calibri Light"/>
                        </a:rPr>
                        <a:t> </a:t>
                      </a:r>
                      <a:r>
                        <a:rPr lang="en-US" sz="1800" b="0" i="0" u="none" err="1">
                          <a:solidFill>
                            <a:srgbClr val="333333"/>
                          </a:solidFill>
                          <a:latin typeface="Calibri Light"/>
                        </a:rPr>
                        <a:t>paparan</a:t>
                      </a:r>
                      <a:r>
                        <a:rPr lang="en-US" sz="1800" b="0" i="0" u="none">
                          <a:solidFill>
                            <a:srgbClr val="333333"/>
                          </a:solidFill>
                          <a:latin typeface="Calibri Light"/>
                        </a:rPr>
                        <a:t> </a:t>
                      </a:r>
                      <a:r>
                        <a:rPr lang="en-US" sz="1800" b="0" i="0" u="none">
                          <a:solidFill>
                            <a:srgbClr val="333333"/>
                          </a:solidFill>
                          <a:latin typeface="Times New Roman"/>
                          <a:sym typeface="Wingdings" panose="05000000000000000000" pitchFamily="2" charset="2"/>
                        </a:rPr>
                        <a:t>→</a:t>
                      </a:r>
                      <a:r>
                        <a:rPr lang="en-US" sz="1800" b="0" i="0" u="none">
                          <a:solidFill>
                            <a:srgbClr val="333333"/>
                          </a:solidFill>
                          <a:latin typeface="Calibri Light"/>
                        </a:rPr>
                        <a:t> </a:t>
                      </a:r>
                      <a:r>
                        <a:rPr lang="en-US" sz="1800" b="0" i="0" u="none" dirty="0" err="1">
                          <a:solidFill>
                            <a:srgbClr val="333333"/>
                          </a:solidFill>
                          <a:latin typeface="Calibri Light"/>
                        </a:rPr>
                        <a:t>Tidak</a:t>
                      </a:r>
                      <a:r>
                        <a:rPr lang="en-US" sz="1800" b="0" i="0" u="none" dirty="0">
                          <a:solidFill>
                            <a:srgbClr val="333333"/>
                          </a:solidFill>
                          <a:latin typeface="Calibri Light"/>
                        </a:rPr>
                        <a:t> </a:t>
                      </a:r>
                      <a:r>
                        <a:rPr lang="en-US" sz="1800" b="0" i="0" u="none" dirty="0" err="1">
                          <a:solidFill>
                            <a:srgbClr val="333333"/>
                          </a:solidFill>
                          <a:latin typeface="Calibri Light"/>
                        </a:rPr>
                        <a:t>ada</a:t>
                      </a:r>
                      <a:r>
                        <a:rPr lang="en-US" sz="1800" b="0" i="0" u="none" dirty="0">
                          <a:solidFill>
                            <a:srgbClr val="333333"/>
                          </a:solidFill>
                          <a:latin typeface="Calibri Light"/>
                        </a:rPr>
                        <a:t> </a:t>
                      </a:r>
                      <a:r>
                        <a:rPr lang="en-US" sz="1800" b="0" i="0" u="none" dirty="0" err="1">
                          <a:solidFill>
                            <a:srgbClr val="333333"/>
                          </a:solidFill>
                          <a:latin typeface="Calibri Light"/>
                        </a:rPr>
                        <a:t>bintang</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Bayangan</a:t>
                      </a:r>
                      <a:r>
                        <a:rPr lang="en-US" sz="1800" b="0" i="0" u="none" dirty="0">
                          <a:solidFill>
                            <a:srgbClr val="333333"/>
                          </a:solidFill>
                          <a:latin typeface="Calibri Light"/>
                        </a:rPr>
                        <a:t> </a:t>
                      </a:r>
                      <a:r>
                        <a:rPr lang="en-US" sz="1800" b="0" i="0" u="none" dirty="0" err="1">
                          <a:solidFill>
                            <a:srgbClr val="333333"/>
                          </a:solidFill>
                          <a:latin typeface="Calibri Light"/>
                        </a:rPr>
                        <a:t>gelap</a:t>
                      </a:r>
                      <a:r>
                        <a:rPr lang="en-US" sz="1800" b="0" i="0" u="none" dirty="0">
                          <a:solidFill>
                            <a:srgbClr val="333333"/>
                          </a:solidFill>
                          <a:latin typeface="Calibri Light"/>
                        </a:rPr>
                        <a:t> yang </a:t>
                      </a:r>
                      <a:r>
                        <a:rPr lang="en-US" sz="1800" b="0" i="0" u="none" dirty="0" err="1">
                          <a:solidFill>
                            <a:srgbClr val="333333"/>
                          </a:solidFill>
                          <a:latin typeface="Calibri Light"/>
                        </a:rPr>
                        <a:t>bervariasi</a:t>
                      </a:r>
                      <a:r>
                        <a:rPr lang="en-US" sz="1800" b="0" i="0" u="none" dirty="0">
                          <a:solidFill>
                            <a:srgbClr val="333333"/>
                          </a:solidFill>
                          <a:latin typeface="Calibri Light"/>
                        </a:rPr>
                        <a:t> </a:t>
                      </a:r>
                      <a:r>
                        <a:rPr lang="en-US" sz="1800" b="0" i="0" u="none" dirty="0" err="1">
                          <a:solidFill>
                            <a:srgbClr val="333333"/>
                          </a:solidFill>
                          <a:latin typeface="Calibri Light"/>
                        </a:rPr>
                        <a:t>disebabkan</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permukaan</a:t>
                      </a:r>
                      <a:r>
                        <a:rPr lang="en-US" sz="1800" b="0" i="0" u="none" dirty="0">
                          <a:solidFill>
                            <a:srgbClr val="333333"/>
                          </a:solidFill>
                          <a:latin typeface="Calibri Light"/>
                        </a:rPr>
                        <a:t> </a:t>
                      </a:r>
                      <a:r>
                        <a:rPr lang="en-US" sz="1800" b="0" i="0" u="none" dirty="0" err="1">
                          <a:solidFill>
                            <a:srgbClr val="333333"/>
                          </a:solidFill>
                          <a:latin typeface="Calibri Light"/>
                        </a:rPr>
                        <a:t>bulan</a:t>
                      </a:r>
                      <a:r>
                        <a:rPr lang="en-US" sz="1800" b="0" i="0" u="none" dirty="0">
                          <a:solidFill>
                            <a:srgbClr val="333333"/>
                          </a:solidFill>
                          <a:latin typeface="Calibri Light"/>
                        </a:rPr>
                        <a:t> yang </a:t>
                      </a:r>
                      <a:r>
                        <a:rPr lang="en-US" sz="1800" b="0" i="0" u="none" dirty="0" err="1">
                          <a:solidFill>
                            <a:srgbClr val="333333"/>
                          </a:solidFill>
                          <a:latin typeface="Calibri Light"/>
                        </a:rPr>
                        <a:t>tak</a:t>
                      </a:r>
                      <a:r>
                        <a:rPr lang="en-US" sz="1800" b="0" i="0" u="none" dirty="0">
                          <a:solidFill>
                            <a:srgbClr val="333333"/>
                          </a:solidFill>
                          <a:latin typeface="Calibri Light"/>
                        </a:rPr>
                        <a:t> rata</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Wawancara</a:t>
                      </a:r>
                      <a:r>
                        <a:rPr lang="en-US" sz="1800" b="0" i="0" u="none" dirty="0">
                          <a:solidFill>
                            <a:srgbClr val="333333"/>
                          </a:solidFill>
                          <a:latin typeface="Calibri Light"/>
                        </a:rPr>
                        <a:t> </a:t>
                      </a:r>
                      <a:r>
                        <a:rPr lang="en-US" sz="1800" b="0" i="0" u="none" dirty="0" err="1">
                          <a:solidFill>
                            <a:srgbClr val="333333"/>
                          </a:solidFill>
                          <a:latin typeface="Calibri Light"/>
                        </a:rPr>
                        <a:t>itu</a:t>
                      </a:r>
                      <a:r>
                        <a:rPr lang="en-US" sz="1800" b="0" i="0" u="none" dirty="0">
                          <a:solidFill>
                            <a:srgbClr val="333333"/>
                          </a:solidFill>
                          <a:latin typeface="Calibri Light"/>
                        </a:rPr>
                        <a:t> </a:t>
                      </a:r>
                      <a:r>
                        <a:rPr lang="en-US" sz="1800" b="0" i="0" u="none" dirty="0" err="1">
                          <a:solidFill>
                            <a:srgbClr val="333333"/>
                          </a:solidFill>
                          <a:latin typeface="Calibri Light"/>
                        </a:rPr>
                        <a:t>telah</a:t>
                      </a:r>
                      <a:r>
                        <a:rPr lang="en-US" sz="1800" b="0" i="0" u="none" dirty="0">
                          <a:solidFill>
                            <a:srgbClr val="333333"/>
                          </a:solidFill>
                          <a:latin typeface="Calibri Light"/>
                        </a:rPr>
                        <a:t> </a:t>
                      </a:r>
                      <a:r>
                        <a:rPr lang="en-US" sz="1800" b="0" i="0" u="none" dirty="0" err="1">
                          <a:solidFill>
                            <a:srgbClr val="333333"/>
                          </a:solidFill>
                          <a:latin typeface="Calibri Light"/>
                        </a:rPr>
                        <a:t>diedit</a:t>
                      </a:r>
                      <a:r>
                        <a:rPr lang="en-US" sz="1800" b="0" i="0" u="none" dirty="0">
                          <a:solidFill>
                            <a:srgbClr val="333333"/>
                          </a:solidFill>
                          <a:latin typeface="Calibri Light"/>
                        </a:rPr>
                        <a:t> </a:t>
                      </a:r>
                      <a:r>
                        <a:rPr lang="en-US" sz="1800" b="0" i="0" u="none" dirty="0" err="1">
                          <a:solidFill>
                            <a:srgbClr val="333333"/>
                          </a:solidFill>
                          <a:latin typeface="Calibri Light"/>
                        </a:rPr>
                        <a:t>dengan</a:t>
                      </a:r>
                      <a:r>
                        <a:rPr lang="en-US" sz="1800" b="0" i="0" u="none" dirty="0">
                          <a:solidFill>
                            <a:srgbClr val="333333"/>
                          </a:solidFill>
                          <a:latin typeface="Calibri Light"/>
                        </a:rPr>
                        <a:t> </a:t>
                      </a:r>
                      <a:r>
                        <a:rPr lang="en-US" sz="1800" b="0" i="0" u="none" dirty="0" err="1">
                          <a:solidFill>
                            <a:srgbClr val="333333"/>
                          </a:solidFill>
                          <a:latin typeface="Calibri Light"/>
                        </a:rPr>
                        <a:t>tujuan</a:t>
                      </a:r>
                      <a:r>
                        <a:rPr lang="en-US" sz="1800" b="0" i="0" u="none" dirty="0">
                          <a:solidFill>
                            <a:srgbClr val="333333"/>
                          </a:solidFill>
                          <a:latin typeface="Calibri Light"/>
                        </a:rPr>
                        <a:t> </a:t>
                      </a:r>
                      <a:r>
                        <a:rPr lang="en-US" sz="1800" b="0" i="0" u="none" dirty="0" err="1">
                          <a:solidFill>
                            <a:srgbClr val="333333"/>
                          </a:solidFill>
                          <a:latin typeface="Calibri Light"/>
                        </a:rPr>
                        <a:t>menutupi</a:t>
                      </a:r>
                      <a:r>
                        <a:rPr lang="en-US" sz="1800" b="0" i="0" u="none" dirty="0">
                          <a:solidFill>
                            <a:srgbClr val="333333"/>
                          </a:solidFill>
                          <a:latin typeface="Calibri Light"/>
                        </a:rPr>
                        <a:t> time delay yang </a:t>
                      </a:r>
                      <a:r>
                        <a:rPr lang="en-US" sz="1800" b="0" i="0" u="none" dirty="0" err="1">
                          <a:solidFill>
                            <a:srgbClr val="333333"/>
                          </a:solidFill>
                          <a:latin typeface="Calibri Light"/>
                        </a:rPr>
                        <a:t>asli</a:t>
                      </a:r>
                      <a:r>
                        <a:rPr lang="en-US" sz="1800" b="0" i="0" u="none" dirty="0">
                          <a:solidFill>
                            <a:srgbClr val="333333"/>
                          </a:solidFill>
                          <a:latin typeface="Calibri Light"/>
                        </a:rPr>
                        <a:t> </a:t>
                      </a:r>
                      <a:r>
                        <a:rPr lang="en-US" sz="1800" b="0" i="0" u="none" dirty="0" err="1">
                          <a:solidFill>
                            <a:srgbClr val="333333"/>
                          </a:solidFill>
                          <a:latin typeface="Calibri Light"/>
                        </a:rPr>
                        <a:t>dalam</a:t>
                      </a:r>
                      <a:r>
                        <a:rPr lang="en-US" sz="1800" b="0" i="0" u="none" dirty="0">
                          <a:solidFill>
                            <a:srgbClr val="333333"/>
                          </a:solidFill>
                          <a:latin typeface="Calibri Light"/>
                        </a:rPr>
                        <a:t> </a:t>
                      </a:r>
                      <a:r>
                        <a:rPr lang="en-US" sz="1800" b="0" i="0" u="none" dirty="0" err="1">
                          <a:solidFill>
                            <a:srgbClr val="333333"/>
                          </a:solidFill>
                          <a:latin typeface="Calibri Light"/>
                        </a:rPr>
                        <a:t>percakapan</a:t>
                      </a:r>
                      <a:r>
                        <a:rPr lang="en-US" sz="1800" b="0" i="0" u="none" dirty="0">
                          <a:solidFill>
                            <a:srgbClr val="333333"/>
                          </a:solidFill>
                          <a:latin typeface="Calibri Light"/>
                        </a:rPr>
                        <a:t> </a:t>
                      </a:r>
                      <a:r>
                        <a:rPr lang="en-US" sz="1800" b="0" i="0" u="none" dirty="0" err="1">
                          <a:solidFill>
                            <a:srgbClr val="333333"/>
                          </a:solidFill>
                          <a:latin typeface="Calibri Light"/>
                        </a:rPr>
                        <a:t>antara</a:t>
                      </a:r>
                      <a:r>
                        <a:rPr lang="en-US" sz="1800" b="0" i="0" u="none" dirty="0">
                          <a:solidFill>
                            <a:srgbClr val="333333"/>
                          </a:solidFill>
                          <a:latin typeface="Calibri Light"/>
                        </a:rPr>
                        <a:t> Nixon </a:t>
                      </a:r>
                      <a:r>
                        <a:rPr lang="en-US" sz="1800" b="0" i="0" u="none" dirty="0" err="1">
                          <a:solidFill>
                            <a:srgbClr val="333333"/>
                          </a:solidFill>
                          <a:latin typeface="Calibri Light"/>
                        </a:rPr>
                        <a:t>dan</a:t>
                      </a:r>
                      <a:r>
                        <a:rPr lang="en-US" sz="1800" b="0" i="0" u="none" dirty="0">
                          <a:solidFill>
                            <a:srgbClr val="333333"/>
                          </a:solidFill>
                          <a:latin typeface="Calibri Light"/>
                        </a:rPr>
                        <a:t> Armstrong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581781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err="1">
                <a:latin typeface="Calibri Light"/>
              </a:rPr>
              <a:t>Direktur</a:t>
            </a:r>
            <a:r>
              <a:rPr lang="en-US" altLang="de-DE" sz="2400" dirty="0">
                <a:latin typeface="Calibri Light"/>
              </a:rPr>
              <a:t> Roland </a:t>
            </a:r>
            <a:r>
              <a:rPr lang="en-US" altLang="de-DE" sz="2400" dirty="0" err="1">
                <a:latin typeface="Calibri Light"/>
              </a:rPr>
              <a:t>Emmerich</a:t>
            </a:r>
            <a:r>
              <a:rPr lang="en-US" altLang="de-DE" sz="2400" dirty="0">
                <a:latin typeface="Calibri Light"/>
              </a:rPr>
              <a:t> (Independence Day):</a:t>
            </a:r>
            <a:br>
              <a:rPr lang="en-US" altLang="de-DE" sz="2400">
                <a:latin typeface="Calibri Light"/>
              </a:rPr>
            </a:br>
            <a:r>
              <a:rPr lang="en-US" altLang="de-DE" sz="2400">
                <a:latin typeface="Calibri Light"/>
              </a:rPr>
              <a:t>“Pendaratan </a:t>
            </a:r>
            <a:r>
              <a:rPr lang="en-US" altLang="de-DE" sz="2400" dirty="0" err="1">
                <a:latin typeface="Calibri Light"/>
              </a:rPr>
              <a:t>manusia</a:t>
            </a:r>
            <a:r>
              <a:rPr lang="en-US" altLang="de-DE" sz="2400" dirty="0">
                <a:latin typeface="Calibri Light"/>
              </a:rPr>
              <a:t> di </a:t>
            </a:r>
            <a:r>
              <a:rPr lang="en-US" altLang="de-DE" sz="2400" dirty="0" err="1">
                <a:latin typeface="Calibri Light"/>
              </a:rPr>
              <a:t>bulan</a:t>
            </a:r>
            <a:r>
              <a:rPr lang="en-US" altLang="de-DE" sz="2400" dirty="0">
                <a:latin typeface="Calibri Light"/>
              </a:rPr>
              <a:t> (…) </a:t>
            </a:r>
            <a:r>
              <a:rPr lang="en-US" altLang="de-DE" sz="2400" dirty="0" err="1">
                <a:latin typeface="Calibri Light"/>
              </a:rPr>
              <a:t>terlalu</a:t>
            </a:r>
            <a:r>
              <a:rPr lang="en-US" altLang="de-DE" sz="2400" dirty="0">
                <a:latin typeface="Calibri Light"/>
              </a:rPr>
              <a:t> </a:t>
            </a:r>
            <a:r>
              <a:rPr lang="en-US" altLang="de-DE" sz="2400" dirty="0" err="1">
                <a:latin typeface="Calibri Light"/>
              </a:rPr>
              <a:t>baik</a:t>
            </a:r>
            <a:r>
              <a:rPr lang="en-US" altLang="de-DE" sz="2400" dirty="0">
                <a:latin typeface="Calibri Light"/>
              </a:rPr>
              <a:t>. Hal </a:t>
            </a:r>
            <a:r>
              <a:rPr lang="en-US" altLang="de-DE" sz="2400" dirty="0" err="1">
                <a:latin typeface="Calibri Light"/>
              </a:rPr>
              <a:t>itu</a:t>
            </a:r>
            <a:r>
              <a:rPr lang="en-US" altLang="de-DE" sz="2400" dirty="0">
                <a:latin typeface="Calibri Light"/>
              </a:rPr>
              <a:t> </a:t>
            </a:r>
            <a:r>
              <a:rPr lang="en-US" altLang="de-DE" sz="2400" dirty="0" err="1">
                <a:latin typeface="Calibri Light"/>
              </a:rPr>
              <a:t>tidak</a:t>
            </a:r>
            <a:r>
              <a:rPr lang="en-US" altLang="de-DE" sz="2400" dirty="0">
                <a:latin typeface="Calibri Light"/>
              </a:rPr>
              <a:t> </a:t>
            </a:r>
            <a:r>
              <a:rPr lang="en-US" altLang="de-DE" sz="2400" dirty="0" err="1">
                <a:latin typeface="Calibri Light"/>
              </a:rPr>
              <a:t>mungkin</a:t>
            </a:r>
            <a:r>
              <a:rPr lang="en-US" altLang="de-DE" sz="2400" dirty="0">
                <a:latin typeface="Calibri Light"/>
              </a:rPr>
              <a:t> </a:t>
            </a:r>
            <a:r>
              <a:rPr lang="en-US" altLang="de-DE" sz="2400" dirty="0" err="1">
                <a:latin typeface="Calibri Light"/>
              </a:rPr>
              <a:t>dilakukan</a:t>
            </a:r>
            <a:r>
              <a:rPr lang="en-US" altLang="de-DE" sz="2400" dirty="0">
                <a:latin typeface="Calibri Light"/>
              </a:rPr>
              <a:t> </a:t>
            </a:r>
            <a:r>
              <a:rPr lang="en-US" altLang="de-DE" sz="2400" dirty="0" err="1">
                <a:latin typeface="Calibri Light"/>
              </a:rPr>
              <a:t>dalam</a:t>
            </a:r>
            <a:r>
              <a:rPr lang="en-US" altLang="de-DE" sz="2400" dirty="0">
                <a:latin typeface="Calibri Light"/>
              </a:rPr>
              <a:t> </a:t>
            </a:r>
            <a:r>
              <a:rPr lang="en-US" altLang="de-DE" sz="2400" dirty="0" err="1">
                <a:latin typeface="Calibri Light"/>
              </a:rPr>
              <a:t>panggung</a:t>
            </a:r>
            <a:r>
              <a:rPr lang="en-US" altLang="de-DE" sz="2400" dirty="0">
                <a:latin typeface="Calibri Light"/>
              </a:rPr>
              <a:t> film </a:t>
            </a:r>
            <a:r>
              <a:rPr lang="en-US" altLang="de-DE" sz="2400" dirty="0" err="1">
                <a:latin typeface="Calibri Light"/>
              </a:rPr>
              <a:t>pada</a:t>
            </a:r>
            <a:r>
              <a:rPr lang="en-US" altLang="de-DE" sz="2400" dirty="0">
                <a:latin typeface="Calibri Light"/>
              </a:rPr>
              <a:t> </a:t>
            </a:r>
            <a:r>
              <a:rPr lang="en-US" altLang="de-DE" sz="2400" dirty="0" err="1">
                <a:latin typeface="Calibri Light"/>
              </a:rPr>
              <a:t>tahun</a:t>
            </a:r>
            <a:r>
              <a:rPr lang="en-US" altLang="de-DE" sz="2400" dirty="0">
                <a:latin typeface="Calibri Light"/>
              </a:rPr>
              <a:t> 1960. </a:t>
            </a:r>
            <a:r>
              <a:rPr lang="en-US" altLang="de-DE" sz="2400" dirty="0" err="1">
                <a:latin typeface="Calibri Light"/>
              </a:rPr>
              <a:t>Bahkan</a:t>
            </a:r>
            <a:r>
              <a:rPr lang="en-US" altLang="de-DE" sz="2400" dirty="0">
                <a:latin typeface="Calibri Light"/>
              </a:rPr>
              <a:t> </a:t>
            </a:r>
            <a:r>
              <a:rPr lang="en-US" altLang="de-DE" sz="2400" dirty="0" err="1">
                <a:latin typeface="Calibri Light"/>
              </a:rPr>
              <a:t>dengan</a:t>
            </a:r>
            <a:r>
              <a:rPr lang="en-US" altLang="de-DE" sz="2400" dirty="0">
                <a:latin typeface="Calibri Light"/>
              </a:rPr>
              <a:t> </a:t>
            </a:r>
            <a:r>
              <a:rPr lang="en-US" altLang="de-DE" sz="2400" dirty="0" err="1">
                <a:latin typeface="Calibri Light"/>
              </a:rPr>
              <a:t>peralatan</a:t>
            </a:r>
            <a:r>
              <a:rPr lang="en-US" altLang="de-DE" sz="2400" dirty="0">
                <a:latin typeface="Calibri Light"/>
              </a:rPr>
              <a:t> </a:t>
            </a:r>
            <a:r>
              <a:rPr lang="en-US" altLang="de-DE" sz="2400" dirty="0" err="1">
                <a:latin typeface="Calibri Light"/>
              </a:rPr>
              <a:t>saat</a:t>
            </a:r>
            <a:r>
              <a:rPr lang="en-US" altLang="de-DE" sz="2400" dirty="0">
                <a:latin typeface="Calibri Light"/>
              </a:rPr>
              <a:t> </a:t>
            </a:r>
            <a:r>
              <a:rPr lang="en-US" altLang="de-DE" sz="2400" dirty="0" err="1">
                <a:latin typeface="Calibri Light"/>
              </a:rPr>
              <a:t>ini</a:t>
            </a:r>
            <a:r>
              <a:rPr lang="en-US" altLang="de-DE" sz="2400" dirty="0">
                <a:latin typeface="Calibri Light"/>
              </a:rPr>
              <a:t>, </a:t>
            </a:r>
            <a:r>
              <a:rPr lang="en-US" altLang="de-DE" sz="2400" dirty="0" err="1">
                <a:latin typeface="Calibri Light"/>
              </a:rPr>
              <a:t>akan</a:t>
            </a:r>
            <a:r>
              <a:rPr lang="en-US" altLang="de-DE" sz="2400" dirty="0">
                <a:latin typeface="Calibri Light"/>
              </a:rPr>
              <a:t> </a:t>
            </a:r>
            <a:r>
              <a:rPr lang="en-US" altLang="de-DE" sz="2400" dirty="0" err="1">
                <a:latin typeface="Calibri Light"/>
              </a:rPr>
              <a:t>menimbulkan</a:t>
            </a:r>
            <a:r>
              <a:rPr lang="en-US" altLang="de-DE" sz="2400" dirty="0">
                <a:latin typeface="Calibri Light"/>
              </a:rPr>
              <a:t> </a:t>
            </a:r>
            <a:r>
              <a:rPr lang="en-US" altLang="de-DE" sz="2400" err="1">
                <a:latin typeface="Calibri Light"/>
              </a:rPr>
              <a:t>masalah</a:t>
            </a:r>
            <a:r>
              <a:rPr lang="en-US" altLang="de-DE" sz="2400">
                <a:latin typeface="Calibri Light"/>
              </a:rPr>
              <a:t>.”</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180</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Tidak!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Apakah pendaratan manusia di bulan hanya manipulasi pemerintah AS? </a:t>
            </a:r>
            <a:endParaRPr lang="de-DE" sz="2200" dirty="0">
              <a:solidFill>
                <a:srgbClr val="000000"/>
              </a:solidFill>
              <a:latin typeface="Calibri Light"/>
              <a:ea typeface="ＭＳ Ｐゴシック" panose="020B0600070205080204" pitchFamily="34" charset="-128"/>
            </a:endParaRPr>
          </a:p>
        </p:txBody>
      </p:sp>
      <p:sp>
        <p:nvSpPr>
          <p:cNvPr id="14" name="Caption_15"/>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Sumber: Stasiun Televisi Jerman ZDF: “Vorsicht Verschwörung” (Beware conspiracy) </a:t>
            </a:r>
            <a:endParaRPr lang="de-DE" altLang="de-DE" sz="1200" dirty="0">
              <a:latin typeface="+mj-lt"/>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lvl="0" defTabSz="914400" fontAlgn="base">
              <a:defRPr/>
            </a:pPr>
            <a:r>
              <a:rPr 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181</a:t>
            </a:fld>
            <a:endParaRPr lang="de-DE" altLang="de-DE">
              <a:latin typeface="+mn-lt"/>
              <a:ea typeface="+mn-ea"/>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Mitos</a:t>
            </a:r>
            <a:r>
              <a:rPr lang="en-US" sz="2400" dirty="0">
                <a:solidFill>
                  <a:srgbClr val="333333"/>
                </a:solidFill>
              </a:rPr>
              <a:t> </a:t>
            </a:r>
            <a:r>
              <a:rPr lang="en-US" sz="2400" dirty="0" err="1">
                <a:solidFill>
                  <a:srgbClr val="333333"/>
                </a:solidFill>
              </a:rPr>
              <a:t>seringkali</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menarik</a:t>
            </a:r>
            <a:r>
              <a:rPr lang="en-US" sz="2400" dirty="0">
                <a:solidFill>
                  <a:srgbClr val="333333"/>
                </a:solidFill>
              </a:rPr>
              <a:t> </a:t>
            </a:r>
            <a:r>
              <a:rPr lang="en-US" sz="2400" dirty="0" err="1">
                <a:solidFill>
                  <a:srgbClr val="333333"/>
                </a:solidFill>
              </a:rPr>
              <a:t>daripada</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pernyataan</a:t>
            </a:r>
            <a:r>
              <a:rPr lang="en-US" sz="2400" dirty="0">
                <a:solidFill>
                  <a:srgbClr val="333333"/>
                </a:solidFill>
              </a:rPr>
              <a:t> yang </a:t>
            </a:r>
            <a:r>
              <a:rPr lang="en-US" sz="2400" dirty="0" err="1">
                <a:solidFill>
                  <a:srgbClr val="333333"/>
                </a:solidFill>
              </a:rPr>
              <a:t>sulit</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dibuktikan</a:t>
            </a:r>
            <a:r>
              <a:rPr lang="en-US" sz="2400" dirty="0">
                <a:solidFill>
                  <a:srgbClr val="333333"/>
                </a:solidFill>
              </a:rPr>
              <a:t> </a:t>
            </a:r>
            <a:r>
              <a:rPr lang="en-US" sz="2400" dirty="0" err="1">
                <a:solidFill>
                  <a:srgbClr val="333333"/>
                </a:solidFill>
              </a:rPr>
              <a:t>kebenarannya</a:t>
            </a:r>
            <a:r>
              <a:rPr lang="en-US" sz="2400" dirty="0">
                <a:solidFill>
                  <a:srgbClr val="333333"/>
                </a:solidFill>
              </a:rPr>
              <a:t> </a:t>
            </a:r>
            <a:r>
              <a:rPr lang="en-US" sz="2400" dirty="0" err="1">
                <a:solidFill>
                  <a:srgbClr val="333333"/>
                </a:solidFill>
              </a:rPr>
              <a:t>dan</a:t>
            </a:r>
            <a:r>
              <a:rPr lang="en-US" sz="2400" dirty="0">
                <a:solidFill>
                  <a:srgbClr val="333333"/>
                </a:solidFill>
              </a:rPr>
              <a:t> orang </a:t>
            </a:r>
            <a:r>
              <a:rPr lang="en-US" sz="2400" dirty="0" err="1">
                <a:solidFill>
                  <a:srgbClr val="333333"/>
                </a:solidFill>
              </a:rPr>
              <a:t>dengan</a:t>
            </a:r>
            <a:r>
              <a:rPr lang="en-US" sz="2400" dirty="0">
                <a:solidFill>
                  <a:srgbClr val="333333"/>
                </a:solidFill>
              </a:rPr>
              <a:t> </a:t>
            </a:r>
            <a:r>
              <a:rPr lang="en-US" sz="2400" dirty="0" err="1">
                <a:solidFill>
                  <a:srgbClr val="333333"/>
                </a:solidFill>
              </a:rPr>
              <a:t>mudah</a:t>
            </a:r>
            <a:r>
              <a:rPr lang="en-US" sz="2400" dirty="0">
                <a:solidFill>
                  <a:srgbClr val="333333"/>
                </a:solidFill>
              </a:rPr>
              <a:t> </a:t>
            </a:r>
            <a:r>
              <a:rPr lang="en-US" sz="2400" dirty="0" err="1">
                <a:solidFill>
                  <a:srgbClr val="333333"/>
                </a:solidFill>
              </a:rPr>
              <a:t>mempercayainya</a:t>
            </a:r>
            <a:r>
              <a:rPr lang="en-US" sz="2400" dirty="0">
                <a:solidFill>
                  <a:srgbClr val="333333"/>
                </a:solidFill>
              </a:rPr>
              <a:t> (</a:t>
            </a:r>
            <a:r>
              <a:rPr lang="en-US" sz="2400" dirty="0" err="1">
                <a:solidFill>
                  <a:srgbClr val="333333"/>
                </a:solidFill>
              </a:rPr>
              <a:t>misalnya</a:t>
            </a:r>
            <a:r>
              <a:rPr lang="en-US" sz="2400" dirty="0">
                <a:solidFill>
                  <a:srgbClr val="333333"/>
                </a:solidFill>
              </a:rPr>
              <a:t> </a:t>
            </a:r>
            <a:r>
              <a:rPr lang="en-US" sz="2400" dirty="0" err="1">
                <a:solidFill>
                  <a:srgbClr val="333333"/>
                </a:solidFill>
              </a:rPr>
              <a:t>bendera</a:t>
            </a:r>
            <a:r>
              <a:rPr lang="en-US" sz="2400" dirty="0">
                <a:solidFill>
                  <a:srgbClr val="333333"/>
                </a:solidFill>
              </a:rPr>
              <a:t> yang </a:t>
            </a:r>
            <a:r>
              <a:rPr lang="en-US" sz="2400" dirty="0" err="1">
                <a:solidFill>
                  <a:srgbClr val="333333"/>
                </a:solidFill>
              </a:rPr>
              <a:t>berkibar</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foto</a:t>
            </a:r>
            <a:r>
              <a:rPr lang="en-US" sz="2400" dirty="0">
                <a:solidFill>
                  <a:srgbClr val="333333"/>
                </a:solidFill>
              </a:rPr>
              <a:t> </a:t>
            </a:r>
            <a:r>
              <a:rPr lang="en-US" sz="2400" dirty="0" err="1">
                <a:solidFill>
                  <a:srgbClr val="333333"/>
                </a:solidFill>
              </a:rPr>
              <a:t>tesebut</a:t>
            </a:r>
            <a:r>
              <a:rPr lang="en-US" sz="2400" dirty="0">
                <a:solidFill>
                  <a:srgbClr val="333333"/>
                </a:solidFill>
              </a:rPr>
              <a:t> </a:t>
            </a:r>
            <a:r>
              <a:rPr lang="en-US" sz="2400" dirty="0" err="1">
                <a:solidFill>
                  <a:srgbClr val="333333"/>
                </a:solidFill>
              </a:rPr>
              <a:t>diambil</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bumi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memberikan</a:t>
            </a:r>
            <a:r>
              <a:rPr lang="en-US" sz="2400" dirty="0">
                <a:solidFill>
                  <a:srgbClr val="333333"/>
                </a:solidFill>
              </a:rPr>
              <a:t> </a:t>
            </a:r>
            <a:r>
              <a:rPr lang="en-US" sz="2400" dirty="0" err="1">
                <a:solidFill>
                  <a:srgbClr val="333333"/>
                </a:solidFill>
              </a:rPr>
              <a:t>penjelasan</a:t>
            </a:r>
            <a:r>
              <a:rPr lang="en-US" sz="2400" dirty="0">
                <a:solidFill>
                  <a:srgbClr val="333333"/>
                </a:solidFill>
              </a:rPr>
              <a:t> yang lain (</a:t>
            </a:r>
            <a:r>
              <a:rPr lang="en-US" sz="2400" dirty="0" err="1">
                <a:solidFill>
                  <a:srgbClr val="333333"/>
                </a:solidFill>
              </a:rPr>
              <a:t>misalnya</a:t>
            </a:r>
            <a:r>
              <a:rPr lang="en-US" sz="2400" dirty="0">
                <a:solidFill>
                  <a:srgbClr val="333333"/>
                </a:solidFill>
              </a:rPr>
              <a:t> </a:t>
            </a:r>
            <a:r>
              <a:rPr lang="en-US" sz="2400" dirty="0" err="1">
                <a:solidFill>
                  <a:srgbClr val="333333"/>
                </a:solidFill>
              </a:rPr>
              <a:t>langit</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berbintang</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dijelaskan</a:t>
            </a:r>
            <a:r>
              <a:rPr lang="en-US" sz="2400" dirty="0">
                <a:solidFill>
                  <a:srgbClr val="333333"/>
                </a:solidFill>
              </a:rPr>
              <a:t> </a:t>
            </a:r>
            <a:r>
              <a:rPr lang="en-US" sz="2400" dirty="0" err="1">
                <a:solidFill>
                  <a:srgbClr val="333333"/>
                </a:solidFill>
              </a:rPr>
              <a:t>karena</a:t>
            </a:r>
            <a:r>
              <a:rPr lang="en-US" sz="2400" dirty="0">
                <a:solidFill>
                  <a:srgbClr val="333333"/>
                </a:solidFill>
              </a:rPr>
              <a:t> </a:t>
            </a:r>
            <a:r>
              <a:rPr lang="en-US" sz="2400" dirty="0" err="1">
                <a:solidFill>
                  <a:srgbClr val="333333"/>
                </a:solidFill>
              </a:rPr>
              <a:t>keterbatasan</a:t>
            </a:r>
            <a:r>
              <a:rPr lang="en-US" sz="2400" dirty="0">
                <a:solidFill>
                  <a:srgbClr val="333333"/>
                </a:solidFill>
              </a:rPr>
              <a:t> </a:t>
            </a:r>
            <a:r>
              <a:rPr lang="en-US" sz="2400" dirty="0" err="1">
                <a:solidFill>
                  <a:srgbClr val="333333"/>
                </a:solidFill>
              </a:rPr>
              <a:t>teknis</a:t>
            </a:r>
            <a:r>
              <a:rPr lang="en-US" sz="2400" dirty="0">
                <a:solidFill>
                  <a:srgbClr val="333333"/>
                </a:solidFill>
              </a:rPr>
              <a:t> </a:t>
            </a:r>
            <a:r>
              <a:rPr lang="en-US" sz="2400" dirty="0" err="1">
                <a:solidFill>
                  <a:srgbClr val="333333"/>
                </a:solidFill>
              </a:rPr>
              <a:t>fotografi</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malam</a:t>
            </a:r>
            <a:r>
              <a:rPr lang="en-US" sz="2400" dirty="0">
                <a:solidFill>
                  <a:srgbClr val="333333"/>
                </a:solidFill>
              </a:rPr>
              <a:t> </a:t>
            </a:r>
            <a:r>
              <a:rPr lang="en-US" sz="2400" dirty="0" err="1">
                <a:solidFill>
                  <a:srgbClr val="333333"/>
                </a:solidFill>
              </a:rPr>
              <a:t>hari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Terkadang</a:t>
            </a:r>
            <a:r>
              <a:rPr lang="en-US" sz="2400" dirty="0">
                <a:solidFill>
                  <a:srgbClr val="333333"/>
                </a:solidFill>
              </a:rPr>
              <a:t> </a:t>
            </a:r>
            <a:r>
              <a:rPr lang="en-US" sz="2400" dirty="0" err="1">
                <a:solidFill>
                  <a:srgbClr val="333333"/>
                </a:solidFill>
              </a:rPr>
              <a:t>mitos</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berdasar</a:t>
            </a:r>
            <a:r>
              <a:rPr lang="en-US" sz="2400" dirty="0">
                <a:solidFill>
                  <a:srgbClr val="333333"/>
                </a:solidFill>
              </a:rPr>
              <a:t> </a:t>
            </a:r>
            <a:r>
              <a:rPr lang="en-US" sz="2400" dirty="0" err="1">
                <a:solidFill>
                  <a:srgbClr val="333333"/>
                </a:solidFill>
              </a:rPr>
              <a:t>fakta</a:t>
            </a:r>
            <a:r>
              <a:rPr lang="en-US" sz="2400" dirty="0">
                <a:solidFill>
                  <a:srgbClr val="333333"/>
                </a:solidFill>
              </a:rPr>
              <a:t> </a:t>
            </a:r>
            <a:r>
              <a:rPr lang="en-US" sz="2400" dirty="0" err="1">
                <a:solidFill>
                  <a:srgbClr val="333333"/>
                </a:solidFill>
              </a:rPr>
              <a:t>tapi</a:t>
            </a:r>
            <a:r>
              <a:rPr lang="en-US" sz="2400" dirty="0">
                <a:solidFill>
                  <a:srgbClr val="333333"/>
                </a:solidFill>
              </a:rPr>
              <a:t> </a:t>
            </a:r>
            <a:r>
              <a:rPr lang="en-US" sz="2400" dirty="0" err="1">
                <a:solidFill>
                  <a:srgbClr val="333333"/>
                </a:solidFill>
              </a:rPr>
              <a:t>sering</a:t>
            </a:r>
            <a:r>
              <a:rPr lang="en-US" sz="2400" dirty="0">
                <a:solidFill>
                  <a:srgbClr val="333333"/>
                </a:solidFill>
              </a:rPr>
              <a:t> </a:t>
            </a:r>
            <a:r>
              <a:rPr lang="en-US" sz="2400" dirty="0" err="1">
                <a:solidFill>
                  <a:srgbClr val="333333"/>
                </a:solidFill>
              </a:rPr>
              <a:t>dibesar</a:t>
            </a:r>
            <a:r>
              <a:rPr lang="en-US" sz="2400" dirty="0">
                <a:solidFill>
                  <a:srgbClr val="333333"/>
                </a:solidFill>
              </a:rPr>
              <a:t> </a:t>
            </a:r>
            <a:r>
              <a:rPr lang="en-US" sz="2400" dirty="0" err="1">
                <a:solidFill>
                  <a:srgbClr val="333333"/>
                </a:solidFill>
              </a:rPr>
              <a:t>besarkan</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182</a:t>
            </a:fld>
            <a:endParaRPr lang="de-DE" altLang="de-DE">
              <a:latin typeface="+mn-lt"/>
              <a:ea typeface="+mn-ea"/>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8166</Words>
  <Application>Microsoft Office PowerPoint</Application>
  <PresentationFormat>Custom</PresentationFormat>
  <Paragraphs>1499</Paragraphs>
  <Slides>182</Slides>
  <Notes>182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182</vt:i4>
      </vt:variant>
    </vt:vector>
  </HeadingPairs>
  <TitlesOfParts>
    <vt:vector size="189" baseType="lpstr">
      <vt:lpstr>Times New Roman</vt:lpstr>
      <vt:lpstr>Arial</vt:lpstr>
      <vt:lpstr>WingDings</vt:lpstr>
      <vt:lpstr>Calibri Light</vt:lpstr>
      <vt:lpstr>Symbol</vt:lpstr>
      <vt:lpstr>UKE_PPT-Vorlage_16zu9</vt:lpstr>
      <vt:lpstr>1_UKE_PPT-Vorlage_16zu9</vt:lpstr>
      <vt:lpstr>MCT 2 A – Melompat ke Kesimpulan I</vt:lpstr>
      <vt:lpstr>Melompat ke Kesimpulan</vt:lpstr>
      <vt:lpstr>Melompat ke Kesimpulan</vt:lpstr>
      <vt:lpstr>Melompat ke Kesimpulan</vt:lpstr>
      <vt:lpstr>Melompat ke Kesimpulan</vt:lpstr>
      <vt:lpstr>Melompat ke Kesimpulan</vt:lpstr>
      <vt:lpstr>Kesimpulan tanpa 100% bukti</vt:lpstr>
      <vt:lpstr>Kesimpulan tanpa 100% bukti</vt:lpstr>
      <vt:lpstr>Kesimpulan tanpa 100% bukti</vt:lpstr>
      <vt:lpstr>Melompat ke Kesimpulan “Beraksi”</vt:lpstr>
      <vt:lpstr>Melompat ke Kesimpulan “Beraksi”</vt:lpstr>
      <vt:lpstr>Melompat ke Kesimpulan “Beraksi”</vt:lpstr>
      <vt:lpstr>Melompat ke Kesimpulan “Beraksi” - Mitos - (untuk latihan alternatif lainnya, lihat pada akhir presentasi)</vt:lpstr>
      <vt:lpstr>Melompat ke Kesimpulan “Beraksi” - Mitos -</vt:lpstr>
      <vt:lpstr>Melompat ke Kesimpulan “Beraksi” - Mitos -</vt:lpstr>
      <vt:lpstr>Melompat ke Kesimpulan “Beraksi” - Mitos -</vt:lpstr>
      <vt:lpstr>Bagaimana bisa tumbuh mitos dan teori persekongkolan?</vt:lpstr>
      <vt:lpstr>Bagaimana bisa tumbuh mitos dan teori persekongkolan?</vt:lpstr>
      <vt:lpstr>Bagaimana bisa tumbuh mitos dan teori persekongkolan?</vt:lpstr>
      <vt:lpstr>Mengapa kita perlu mempelajarinya?</vt:lpstr>
      <vt:lpstr>Mengapa kita perlu mempelajarinya?</vt:lpstr>
      <vt:lpstr>Melompat ke Kesimpulan bisa meningkatkan salah penafsiran selama psikosis - contoh</vt:lpstr>
      <vt:lpstr>Tugas (1)</vt:lpstr>
      <vt:lpstr>Tugas (1)</vt:lpstr>
      <vt:lpstr>Tugas (1)</vt:lpstr>
      <vt:lpstr>Gambar 1</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2</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3</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4</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5</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6</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7</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pilihan: Video Clip</vt:lpstr>
      <vt:lpstr>Gambar 8</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9</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10</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11</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12</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Tugas 2:</vt:lpstr>
      <vt:lpstr>Apa yang kamu lihat?</vt:lpstr>
      <vt:lpstr>Apa yang kamu lihat sekarang?</vt:lpstr>
      <vt:lpstr>Apa yang kamu lihat?</vt:lpstr>
      <vt:lpstr>Apa yang kamu lihat?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Apa yang kamu lihat?</vt:lpstr>
      <vt:lpstr>Coba untuk menemukan semua detailnya!</vt:lpstr>
      <vt:lpstr>PowerPoint Presentation</vt:lpstr>
      <vt:lpstr>Praktek dalam Kehidupan Sehari-hari</vt:lpstr>
      <vt:lpstr>Praktek dalam Kehidupan Sehari-hari</vt:lpstr>
      <vt:lpstr>Praktek dalam Kehidupan Sehari-hari</vt:lpstr>
      <vt:lpstr>Praktek dalam Kehidupan Sehari-hari</vt:lpstr>
      <vt:lpstr>Praktek dalam Kehidupan Sehari-hari</vt:lpstr>
      <vt:lpstr>Apa hubungannya dengan psikosis?</vt:lpstr>
      <vt:lpstr>Apa hubungannya dengan psikosis?</vt:lpstr>
      <vt:lpstr>Apa hubungannya dengan psikosis?</vt:lpstr>
      <vt:lpstr>Terimakasih atas perhatiannya!</vt:lpstr>
      <vt:lpstr>PowerPoint Presentation</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Bagaimana bisa tumbuh mitos dan teori persekongkolan?</vt:lpstr>
      <vt:lpstr>Bagaimana bisa tumbuh mitos dan teori persekongkolan?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423</cp:revision>
  <dcterms:created xsi:type="dcterms:W3CDTF">2002-10-15T10:55:06Z</dcterms:created>
  <dcterms:modified xsi:type="dcterms:W3CDTF">2025-02-22T14:42:31Z</dcterms:modified>
</cp:coreProperties>
</file>