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15" r:id="rId1"/>
    <p:sldMasterId id="2147483928" r:id="rId2"/>
  </p:sldMasterIdLst>
  <p:notesMasterIdLst>
    <p:notesMasterId r:id="rId86"/>
  </p:notesMasterIdLst>
  <p:handoutMasterIdLst>
    <p:handoutMasterId r:id="rId87"/>
  </p:handoutMasterIdLst>
  <p:sldIdLst>
    <p:sldId id="694" r:id="rId3"/>
    <p:sldId id="621" r:id="rId4"/>
    <p:sldId id="668" r:id="rId5"/>
    <p:sldId id="667" r:id="rId6"/>
    <p:sldId id="625" r:id="rId7"/>
    <p:sldId id="671" r:id="rId8"/>
    <p:sldId id="670" r:id="rId9"/>
    <p:sldId id="669" r:id="rId10"/>
    <p:sldId id="476" r:id="rId11"/>
    <p:sldId id="638" r:id="rId12"/>
    <p:sldId id="673" r:id="rId13"/>
    <p:sldId id="672" r:id="rId14"/>
    <p:sldId id="569" r:id="rId15"/>
    <p:sldId id="585" r:id="rId16"/>
    <p:sldId id="584" r:id="rId17"/>
    <p:sldId id="617" r:id="rId18"/>
    <p:sldId id="628" r:id="rId19"/>
    <p:sldId id="674" r:id="rId20"/>
    <p:sldId id="609" r:id="rId21"/>
    <p:sldId id="631" r:id="rId22"/>
    <p:sldId id="677" r:id="rId23"/>
    <p:sldId id="676" r:id="rId24"/>
    <p:sldId id="675" r:id="rId25"/>
    <p:sldId id="481" r:id="rId26"/>
    <p:sldId id="482" r:id="rId27"/>
    <p:sldId id="607" r:id="rId28"/>
    <p:sldId id="608" r:id="rId29"/>
    <p:sldId id="520" r:id="rId30"/>
    <p:sldId id="521" r:id="rId31"/>
    <p:sldId id="483" r:id="rId32"/>
    <p:sldId id="484" r:id="rId33"/>
    <p:sldId id="654" r:id="rId34"/>
    <p:sldId id="597" r:id="rId35"/>
    <p:sldId id="663" r:id="rId36"/>
    <p:sldId id="598" r:id="rId37"/>
    <p:sldId id="599" r:id="rId38"/>
    <p:sldId id="505" r:id="rId39"/>
    <p:sldId id="506" r:id="rId40"/>
    <p:sldId id="544" r:id="rId41"/>
    <p:sldId id="545" r:id="rId42"/>
    <p:sldId id="495" r:id="rId43"/>
    <p:sldId id="496" r:id="rId44"/>
    <p:sldId id="600" r:id="rId45"/>
    <p:sldId id="601" r:id="rId46"/>
    <p:sldId id="602" r:id="rId47"/>
    <p:sldId id="603" r:id="rId48"/>
    <p:sldId id="513" r:id="rId49"/>
    <p:sldId id="514" r:id="rId50"/>
    <p:sldId id="604" r:id="rId51"/>
    <p:sldId id="605" r:id="rId52"/>
    <p:sldId id="550" r:id="rId53"/>
    <p:sldId id="551" r:id="rId54"/>
    <p:sldId id="515" r:id="rId55"/>
    <p:sldId id="516" r:id="rId56"/>
    <p:sldId id="517" r:id="rId57"/>
    <p:sldId id="507" r:id="rId58"/>
    <p:sldId id="508" r:id="rId59"/>
    <p:sldId id="538" r:id="rId60"/>
    <p:sldId id="539" r:id="rId61"/>
    <p:sldId id="573" r:id="rId62"/>
    <p:sldId id="574" r:id="rId63"/>
    <p:sldId id="575" r:id="rId64"/>
    <p:sldId id="576" r:id="rId65"/>
    <p:sldId id="656" r:id="rId66"/>
    <p:sldId id="682" r:id="rId67"/>
    <p:sldId id="681" r:id="rId68"/>
    <p:sldId id="680" r:id="rId69"/>
    <p:sldId id="679" r:id="rId70"/>
    <p:sldId id="678" r:id="rId71"/>
    <p:sldId id="636" r:id="rId72"/>
    <p:sldId id="684" r:id="rId73"/>
    <p:sldId id="683" r:id="rId74"/>
    <p:sldId id="664" r:id="rId75"/>
    <p:sldId id="637" r:id="rId76"/>
    <p:sldId id="685" r:id="rId77"/>
    <p:sldId id="686" r:id="rId78"/>
    <p:sldId id="687" r:id="rId79"/>
    <p:sldId id="688" r:id="rId80"/>
    <p:sldId id="689" r:id="rId81"/>
    <p:sldId id="690" r:id="rId82"/>
    <p:sldId id="691" r:id="rId83"/>
    <p:sldId id="692" r:id="rId84"/>
    <p:sldId id="693" r:id="rId85"/>
  </p:sldIdLst>
  <p:sldSz cx="12195175" cy="6858000"/>
  <p:notesSz cx="7099300" cy="10234613"/>
  <p:embeddedFontLst>
    <p:embeddedFont>
      <p:font typeface="Calibri" panose="020F0502020204030204" pitchFamily="34" charset="0"/>
      <p:regular r:id="rId88"/>
      <p:bold r:id="rId89"/>
      <p:italic r:id="rId90"/>
      <p:boldItalic r:id="rId91"/>
    </p:embeddedFont>
    <p:embeddedFont>
      <p:font typeface="Calibri Light" panose="020F0302020204030204" pitchFamily="34" charset="0"/>
      <p:regular r:id="rId92"/>
      <p:italic r:id="rId93"/>
    </p:embeddedFont>
  </p:embeddedFontLst>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93" autoAdjust="0"/>
    <p:restoredTop sz="93792" autoAdjust="0"/>
  </p:normalViewPr>
  <p:slideViewPr>
    <p:cSldViewPr>
      <p:cViewPr varScale="1">
        <p:scale>
          <a:sx n="74" d="100"/>
          <a:sy n="74" d="100"/>
        </p:scale>
        <p:origin x="546" y="66"/>
      </p:cViewPr>
      <p:guideLst>
        <p:guide orient="horz" pos="3360"/>
        <p:guide pos="2880"/>
        <p:guide pos="3841"/>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font" Target="fonts/font2.fntdata"/><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handoutMaster" Target="handoutMasters/handout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font" Target="fonts/font3.fntdata"/><Relationship Id="rId95"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font" Target="fonts/font6.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font" Target="fonts/font1.fntdata"/><Relationship Id="rId91" Type="http://schemas.openxmlformats.org/officeDocument/2006/relationships/font" Target="fonts/font4.fntdata"/><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notesMaster" Target="notesMasters/notesMaster1.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3" Type="http://schemas.openxmlformats.org/officeDocument/2006/relationships/slide" Target="slides/slide74.xml"/><Relationship Id="rId2" Type="http://schemas.openxmlformats.org/officeDocument/2006/relationships/slide" Target="slides/slide27.xml"/><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994450DB-D118-479F-9A68-57C0AFBDC9E0}" type="slidenum">
              <a:rPr lang="en-GB" altLang="de-DE"/>
              <a:pPr/>
              <a:t>‹Nr.›</a:t>
            </a:fld>
            <a:endParaRPr lang="en-GB" altLang="de-DE"/>
          </a:p>
        </p:txBody>
      </p:sp>
    </p:spTree>
    <p:extLst>
      <p:ext uri="{BB962C8B-B14F-4D97-AF65-F5344CB8AC3E}">
        <p14:creationId xmlns:p14="http://schemas.microsoft.com/office/powerpoint/2010/main" val="14365158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113668"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05D2FFFF-25F0-42C5-8F8C-B8A54CE3459E}" type="slidenum">
              <a:rPr lang="de-DE" altLang="de-DE"/>
              <a:pPr/>
              <a:t>‹Nr.›</a:t>
            </a:fld>
            <a:endParaRPr lang="de-DE" altLang="de-DE"/>
          </a:p>
        </p:txBody>
      </p:sp>
    </p:spTree>
    <p:extLst>
      <p:ext uri="{BB962C8B-B14F-4D97-AF65-F5344CB8AC3E}">
        <p14:creationId xmlns:p14="http://schemas.microsoft.com/office/powerpoint/2010/main" val="18770835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BA0E69-213F-4BB3-8F91-26B42AC31A9D}" type="slidenum">
              <a:rPr lang="de-DE" altLang="de-DE" sz="1400"/>
              <a:pPr eaLnBrk="1" hangingPunct="1">
                <a:spcBef>
                  <a:spcPct val="0"/>
                </a:spcBef>
              </a:pPr>
              <a:t>2</a:t>
            </a:fld>
            <a:endParaRPr lang="de-DE" altLang="de-DE" sz="1400"/>
          </a:p>
        </p:txBody>
      </p:sp>
      <p:sp>
        <p:nvSpPr>
          <p:cNvPr id="117763" name="Rectangle 3074"/>
          <p:cNvSpPr>
            <a:spLocks noGrp="1" noRot="1" noChangeAspect="1" noChangeArrowheads="1" noTextEdit="1"/>
          </p:cNvSpPr>
          <p:nvPr>
            <p:ph type="sldImg"/>
          </p:nvPr>
        </p:nvSpPr>
        <p:spPr>
          <a:xfrm>
            <a:off x="141288" y="768350"/>
            <a:ext cx="6821487" cy="3836988"/>
          </a:xfrm>
          <a:ln/>
        </p:spPr>
      </p:sp>
      <p:sp>
        <p:nvSpPr>
          <p:cNvPr id="117764"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8555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BA0E69-213F-4BB3-8F91-26B42AC31A9D}" type="slidenum">
              <a:rPr lang="de-DE" altLang="de-DE" sz="1400"/>
              <a:pPr eaLnBrk="1" hangingPunct="1">
                <a:spcBef>
                  <a:spcPct val="0"/>
                </a:spcBef>
              </a:pPr>
              <a:t>3</a:t>
            </a:fld>
            <a:endParaRPr lang="de-DE" altLang="de-DE" sz="1400"/>
          </a:p>
        </p:txBody>
      </p:sp>
      <p:sp>
        <p:nvSpPr>
          <p:cNvPr id="117763" name="Rectangle 3074"/>
          <p:cNvSpPr>
            <a:spLocks noGrp="1" noRot="1" noChangeAspect="1" noChangeArrowheads="1" noTextEdit="1"/>
          </p:cNvSpPr>
          <p:nvPr>
            <p:ph type="sldImg"/>
          </p:nvPr>
        </p:nvSpPr>
        <p:spPr>
          <a:xfrm>
            <a:off x="141288" y="768350"/>
            <a:ext cx="6821487" cy="3836988"/>
          </a:xfrm>
          <a:ln/>
        </p:spPr>
      </p:sp>
      <p:sp>
        <p:nvSpPr>
          <p:cNvPr id="117764"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8555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BA0E69-213F-4BB3-8F91-26B42AC31A9D}" type="slidenum">
              <a:rPr lang="de-DE" altLang="de-DE" sz="1400"/>
              <a:pPr eaLnBrk="1" hangingPunct="1">
                <a:spcBef>
                  <a:spcPct val="0"/>
                </a:spcBef>
              </a:pPr>
              <a:t>4</a:t>
            </a:fld>
            <a:endParaRPr lang="de-DE" altLang="de-DE" sz="1400"/>
          </a:p>
        </p:txBody>
      </p:sp>
      <p:sp>
        <p:nvSpPr>
          <p:cNvPr id="117763" name="Rectangle 3074"/>
          <p:cNvSpPr>
            <a:spLocks noGrp="1" noRot="1" noChangeAspect="1" noChangeArrowheads="1" noTextEdit="1"/>
          </p:cNvSpPr>
          <p:nvPr>
            <p:ph type="sldImg"/>
          </p:nvPr>
        </p:nvSpPr>
        <p:spPr>
          <a:xfrm>
            <a:off x="141288" y="768350"/>
            <a:ext cx="6821487" cy="3836988"/>
          </a:xfrm>
          <a:ln/>
        </p:spPr>
      </p:sp>
      <p:sp>
        <p:nvSpPr>
          <p:cNvPr id="117764"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8555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96A5D0-7248-4D9B-BE1D-43E0337A915C}" type="slidenum">
              <a:rPr lang="de-DE" altLang="de-DE" sz="1400"/>
              <a:pPr eaLnBrk="1" hangingPunct="1">
                <a:spcBef>
                  <a:spcPct val="0"/>
                </a:spcBef>
              </a:pPr>
              <a:t>5</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0535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96A5D0-7248-4D9B-BE1D-43E0337A915C}" type="slidenum">
              <a:rPr lang="de-DE" altLang="de-DE" sz="1400"/>
              <a:pPr eaLnBrk="1" hangingPunct="1">
                <a:spcBef>
                  <a:spcPct val="0"/>
                </a:spcBef>
              </a:pPr>
              <a:t>6</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05357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96A5D0-7248-4D9B-BE1D-43E0337A915C}" type="slidenum">
              <a:rPr lang="de-DE" altLang="de-DE" sz="1400"/>
              <a:pPr eaLnBrk="1" hangingPunct="1">
                <a:spcBef>
                  <a:spcPct val="0"/>
                </a:spcBef>
              </a:pPr>
              <a:t>7</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0535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96A5D0-7248-4D9B-BE1D-43E0337A915C}" type="slidenum">
              <a:rPr lang="de-DE" altLang="de-DE" sz="1400"/>
              <a:pPr eaLnBrk="1" hangingPunct="1">
                <a:spcBef>
                  <a:spcPct val="0"/>
                </a:spcBef>
              </a:pPr>
              <a:t>8</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0535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1CFA2A-ED37-4657-A06C-5DDEEA974766}" type="slidenum">
              <a:rPr lang="de-DE" altLang="de-DE" sz="1400"/>
              <a:pPr eaLnBrk="1" hangingPunct="1">
                <a:spcBef>
                  <a:spcPct val="0"/>
                </a:spcBef>
              </a:pPr>
              <a:t>9</a:t>
            </a:fld>
            <a:endParaRPr lang="de-DE" altLang="de-DE" sz="1400"/>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7286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129C90-ECEF-4C8D-A511-20A3B978D209}" type="slidenum">
              <a:rPr lang="de-DE" altLang="de-DE" sz="1400"/>
              <a:pPr eaLnBrk="1" hangingPunct="1">
                <a:spcBef>
                  <a:spcPct val="0"/>
                </a:spcBef>
              </a:pPr>
              <a:t>10</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1577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129C90-ECEF-4C8D-A511-20A3B978D209}" type="slidenum">
              <a:rPr lang="de-DE" altLang="de-DE" sz="1400"/>
              <a:pPr eaLnBrk="1" hangingPunct="1">
                <a:spcBef>
                  <a:spcPct val="0"/>
                </a:spcBef>
              </a:pPr>
              <a:t>11</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1577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129C90-ECEF-4C8D-A511-20A3B978D209}" type="slidenum">
              <a:rPr lang="de-DE" altLang="de-DE" sz="1400"/>
              <a:pPr eaLnBrk="1" hangingPunct="1">
                <a:spcBef>
                  <a:spcPct val="0"/>
                </a:spcBef>
              </a:pPr>
              <a:t>12</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15776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8F005E-B075-4309-BD12-06FB9D466C9A}" type="slidenum">
              <a:rPr lang="de-DE" altLang="de-DE" sz="1400"/>
              <a:pPr eaLnBrk="1" hangingPunct="1">
                <a:spcBef>
                  <a:spcPct val="0"/>
                </a:spcBef>
              </a:pPr>
              <a:t>13</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5372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AC64E3-4B38-451C-8736-335B21B4F9F2}" type="slidenum">
              <a:rPr lang="de-DE" altLang="de-DE" sz="1400"/>
              <a:pPr eaLnBrk="1" hangingPunct="1">
                <a:spcBef>
                  <a:spcPct val="0"/>
                </a:spcBef>
              </a:pPr>
              <a:t>14</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11009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813270-2F71-4690-B698-E09FFCE8B21C}" type="slidenum">
              <a:rPr lang="de-DE" altLang="de-DE" sz="1400"/>
              <a:pPr eaLnBrk="1" hangingPunct="1">
                <a:spcBef>
                  <a:spcPct val="0"/>
                </a:spcBef>
              </a:pPr>
              <a:t>15</a:t>
            </a:fld>
            <a:endParaRPr lang="de-DE" altLang="de-DE" sz="1400"/>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1402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27D350E-AB2C-4AE9-80CF-DDB73AC1030C}" type="slidenum">
              <a:rPr lang="de-DE" altLang="de-DE" sz="1400"/>
              <a:pPr eaLnBrk="1" hangingPunct="1">
                <a:spcBef>
                  <a:spcPct val="0"/>
                </a:spcBef>
              </a:pPr>
              <a:t>16</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030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6744C6-80B2-40E7-9D3B-358B51A1EB5F}" type="slidenum">
              <a:rPr lang="de-DE" altLang="de-DE" sz="1400"/>
              <a:pPr eaLnBrk="1" hangingPunct="1">
                <a:spcBef>
                  <a:spcPct val="0"/>
                </a:spcBef>
              </a:pPr>
              <a:t>17</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42158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6744C6-80B2-40E7-9D3B-358B51A1EB5F}" type="slidenum">
              <a:rPr lang="de-DE" altLang="de-DE" sz="1400"/>
              <a:pPr eaLnBrk="1" hangingPunct="1">
                <a:spcBef>
                  <a:spcPct val="0"/>
                </a:spcBef>
              </a:pPr>
              <a:t>18</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42158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2A8139-A074-436E-AAC2-AE2C2A8F2305}" type="slidenum">
              <a:rPr lang="de-DE" altLang="de-DE" sz="1400"/>
              <a:pPr eaLnBrk="1" hangingPunct="1">
                <a:spcBef>
                  <a:spcPct val="0"/>
                </a:spcBef>
              </a:pPr>
              <a:t>19</a:t>
            </a:fld>
            <a:endParaRPr lang="de-DE" altLang="de-DE" sz="1400"/>
          </a:p>
        </p:txBody>
      </p:sp>
      <p:sp>
        <p:nvSpPr>
          <p:cNvPr id="133123" name="Rectangle 2"/>
          <p:cNvSpPr>
            <a:spLocks noGrp="1" noRot="1" noChangeAspect="1" noChangeArrowheads="1" noTextEdit="1"/>
          </p:cNvSpPr>
          <p:nvPr>
            <p:ph type="sldImg"/>
          </p:nvPr>
        </p:nvSpPr>
        <p:spPr>
          <a:xfrm>
            <a:off x="139700" y="768350"/>
            <a:ext cx="6821488"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20601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E36C66-F0CB-4024-A744-0B19AA5D6A07}" type="slidenum">
              <a:rPr lang="de-DE" altLang="de-DE" sz="1400"/>
              <a:pPr eaLnBrk="1" hangingPunct="1">
                <a:spcBef>
                  <a:spcPct val="0"/>
                </a:spcBef>
              </a:pPr>
              <a:t>20</a:t>
            </a:fld>
            <a:endParaRPr lang="de-DE" altLang="de-DE" sz="1400"/>
          </a:p>
        </p:txBody>
      </p:sp>
      <p:sp>
        <p:nvSpPr>
          <p:cNvPr id="137219" name="Rectangle 1026"/>
          <p:cNvSpPr>
            <a:spLocks noGrp="1" noRot="1" noChangeAspect="1" noChangeArrowheads="1" noTextEdit="1"/>
          </p:cNvSpPr>
          <p:nvPr>
            <p:ph type="sldImg"/>
          </p:nvPr>
        </p:nvSpPr>
        <p:spPr>
          <a:xfrm>
            <a:off x="141288" y="768350"/>
            <a:ext cx="6821487" cy="3836988"/>
          </a:xfrm>
          <a:ln/>
        </p:spPr>
      </p:sp>
      <p:sp>
        <p:nvSpPr>
          <p:cNvPr id="1372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08537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E36C66-F0CB-4024-A744-0B19AA5D6A07}" type="slidenum">
              <a:rPr lang="de-DE" altLang="de-DE" sz="1400"/>
              <a:pPr eaLnBrk="1" hangingPunct="1">
                <a:spcBef>
                  <a:spcPct val="0"/>
                </a:spcBef>
              </a:pPr>
              <a:t>21</a:t>
            </a:fld>
            <a:endParaRPr lang="de-DE" altLang="de-DE" sz="1400"/>
          </a:p>
        </p:txBody>
      </p:sp>
      <p:sp>
        <p:nvSpPr>
          <p:cNvPr id="137219" name="Rectangle 1026"/>
          <p:cNvSpPr>
            <a:spLocks noGrp="1" noRot="1" noChangeAspect="1" noChangeArrowheads="1" noTextEdit="1"/>
          </p:cNvSpPr>
          <p:nvPr>
            <p:ph type="sldImg"/>
          </p:nvPr>
        </p:nvSpPr>
        <p:spPr>
          <a:xfrm>
            <a:off x="141288" y="768350"/>
            <a:ext cx="6821487" cy="3836988"/>
          </a:xfrm>
          <a:ln/>
        </p:spPr>
      </p:sp>
      <p:sp>
        <p:nvSpPr>
          <p:cNvPr id="1372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08537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E36C66-F0CB-4024-A744-0B19AA5D6A07}" type="slidenum">
              <a:rPr lang="de-DE" altLang="de-DE" sz="1400"/>
              <a:pPr eaLnBrk="1" hangingPunct="1">
                <a:spcBef>
                  <a:spcPct val="0"/>
                </a:spcBef>
              </a:pPr>
              <a:t>22</a:t>
            </a:fld>
            <a:endParaRPr lang="de-DE" altLang="de-DE" sz="1400"/>
          </a:p>
        </p:txBody>
      </p:sp>
      <p:sp>
        <p:nvSpPr>
          <p:cNvPr id="137219" name="Rectangle 1026"/>
          <p:cNvSpPr>
            <a:spLocks noGrp="1" noRot="1" noChangeAspect="1" noChangeArrowheads="1" noTextEdit="1"/>
          </p:cNvSpPr>
          <p:nvPr>
            <p:ph type="sldImg"/>
          </p:nvPr>
        </p:nvSpPr>
        <p:spPr>
          <a:xfrm>
            <a:off x="141288" y="768350"/>
            <a:ext cx="6821487" cy="3836988"/>
          </a:xfrm>
          <a:ln/>
        </p:spPr>
      </p:sp>
      <p:sp>
        <p:nvSpPr>
          <p:cNvPr id="1372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08537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E36C66-F0CB-4024-A744-0B19AA5D6A07}" type="slidenum">
              <a:rPr lang="de-DE" altLang="de-DE" sz="1400"/>
              <a:pPr eaLnBrk="1" hangingPunct="1">
                <a:spcBef>
                  <a:spcPct val="0"/>
                </a:spcBef>
              </a:pPr>
              <a:t>23</a:t>
            </a:fld>
            <a:endParaRPr lang="de-DE" altLang="de-DE" sz="1400"/>
          </a:p>
        </p:txBody>
      </p:sp>
      <p:sp>
        <p:nvSpPr>
          <p:cNvPr id="137219" name="Rectangle 1026"/>
          <p:cNvSpPr>
            <a:spLocks noGrp="1" noRot="1" noChangeAspect="1" noChangeArrowheads="1" noTextEdit="1"/>
          </p:cNvSpPr>
          <p:nvPr>
            <p:ph type="sldImg"/>
          </p:nvPr>
        </p:nvSpPr>
        <p:spPr>
          <a:xfrm>
            <a:off x="141288" y="768350"/>
            <a:ext cx="6821487" cy="3836988"/>
          </a:xfrm>
          <a:ln/>
        </p:spPr>
      </p:sp>
      <p:sp>
        <p:nvSpPr>
          <p:cNvPr id="1372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08537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120BC6-9D21-4854-B04B-15E6D1A171B3}" type="slidenum">
              <a:rPr lang="de-DE" altLang="de-DE" sz="1400"/>
              <a:pPr eaLnBrk="1" hangingPunct="1">
                <a:spcBef>
                  <a:spcPct val="0"/>
                </a:spcBef>
              </a:pPr>
              <a:t>24</a:t>
            </a:fld>
            <a:endParaRPr lang="de-DE" altLang="de-DE" sz="14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30325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ECDEFC-88B2-412E-A2DE-EFEF4AD99583}" type="slidenum">
              <a:rPr lang="de-DE" altLang="de-DE" sz="1400"/>
              <a:pPr eaLnBrk="1" hangingPunct="1">
                <a:spcBef>
                  <a:spcPct val="0"/>
                </a:spcBef>
              </a:pPr>
              <a:t>25</a:t>
            </a:fld>
            <a:endParaRPr lang="de-DE" altLang="de-DE" sz="14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89238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ACF165-F448-4F81-ADD3-677BAC391B0D}" type="slidenum">
              <a:rPr lang="de-DE" altLang="de-DE" sz="1400"/>
              <a:pPr eaLnBrk="1" hangingPunct="1">
                <a:spcBef>
                  <a:spcPct val="0"/>
                </a:spcBef>
              </a:pPr>
              <a:t>26</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22421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9E50B2-C5F3-4FA9-A992-61E5981C4591}" type="slidenum">
              <a:rPr lang="de-DE" altLang="de-DE" sz="1400"/>
              <a:pPr eaLnBrk="1" hangingPunct="1">
                <a:spcBef>
                  <a:spcPct val="0"/>
                </a:spcBef>
              </a:pPr>
              <a:t>27</a:t>
            </a:fld>
            <a:endParaRPr lang="de-DE" altLang="de-DE" sz="1400"/>
          </a:p>
        </p:txBody>
      </p:sp>
      <p:sp>
        <p:nvSpPr>
          <p:cNvPr id="141315" name="Rectangle 2"/>
          <p:cNvSpPr>
            <a:spLocks noGrp="1" noRot="1" noChangeAspect="1" noChangeArrowheads="1" noTextEdit="1"/>
          </p:cNvSpPr>
          <p:nvPr>
            <p:ph type="sldImg"/>
          </p:nvPr>
        </p:nvSpPr>
        <p:spPr>
          <a:xfrm>
            <a:off x="141288" y="768350"/>
            <a:ext cx="6821487"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821B5E-DD6D-4172-B4B3-30003EF01304}" type="slidenum">
              <a:rPr lang="de-DE" altLang="de-DE" sz="1400"/>
              <a:pPr eaLnBrk="1" hangingPunct="1">
                <a:spcBef>
                  <a:spcPct val="0"/>
                </a:spcBef>
              </a:pPr>
              <a:t>28</a:t>
            </a:fld>
            <a:endParaRPr lang="de-DE" altLang="de-DE"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37117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62FFA8-AB79-4829-A9B0-335127CF368C}" type="slidenum">
              <a:rPr lang="de-DE" altLang="de-DE" sz="1400"/>
              <a:pPr eaLnBrk="1" hangingPunct="1">
                <a:spcBef>
                  <a:spcPct val="0"/>
                </a:spcBef>
              </a:pPr>
              <a:t>29</a:t>
            </a:fld>
            <a:endParaRPr lang="de-DE" altLang="de-DE" sz="14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54138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9C743A-0AF0-4E69-A221-9036C034C669}" type="slidenum">
              <a:rPr lang="de-DE" altLang="de-DE" sz="1400"/>
              <a:pPr eaLnBrk="1" hangingPunct="1">
                <a:spcBef>
                  <a:spcPct val="0"/>
                </a:spcBef>
              </a:pPr>
              <a:t>30</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06236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3CD213-CF37-46CB-B00C-A224AE8DB532}" type="slidenum">
              <a:rPr lang="de-DE" altLang="de-DE" sz="1400"/>
              <a:pPr eaLnBrk="1" hangingPunct="1">
                <a:spcBef>
                  <a:spcPct val="0"/>
                </a:spcBef>
              </a:pPr>
              <a:t>31</a:t>
            </a:fld>
            <a:endParaRPr lang="de-DE" altLang="de-DE" sz="1400"/>
          </a:p>
        </p:txBody>
      </p:sp>
      <p:sp>
        <p:nvSpPr>
          <p:cNvPr id="145411" name="Rectangle 1026"/>
          <p:cNvSpPr>
            <a:spLocks noGrp="1" noRot="1" noChangeAspect="1" noChangeArrowheads="1" noTextEdit="1"/>
          </p:cNvSpPr>
          <p:nvPr>
            <p:ph type="sldImg"/>
          </p:nvPr>
        </p:nvSpPr>
        <p:spPr>
          <a:xfrm>
            <a:off x="141288" y="768350"/>
            <a:ext cx="6821487" cy="3836988"/>
          </a:xfrm>
          <a:ln/>
        </p:spPr>
      </p:sp>
      <p:sp>
        <p:nvSpPr>
          <p:cNvPr id="1454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41052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2D47FD-B332-4F96-B502-EC9F816155B9}" type="slidenum">
              <a:rPr lang="de-DE" altLang="de-DE" sz="1400"/>
              <a:pPr eaLnBrk="1" hangingPunct="1">
                <a:spcBef>
                  <a:spcPct val="0"/>
                </a:spcBef>
              </a:pPr>
              <a:t>32</a:t>
            </a:fld>
            <a:endParaRPr lang="de-DE" altLang="de-DE" sz="1400"/>
          </a:p>
        </p:txBody>
      </p:sp>
      <p:sp>
        <p:nvSpPr>
          <p:cNvPr id="14643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98180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8606BF-D04A-4BE4-853F-83EA08D1D0FE}" type="slidenum">
              <a:rPr lang="de-DE" altLang="de-DE" sz="1400"/>
              <a:pPr eaLnBrk="1" hangingPunct="1">
                <a:spcBef>
                  <a:spcPct val="0"/>
                </a:spcBef>
              </a:pPr>
              <a:t>33</a:t>
            </a:fld>
            <a:endParaRPr lang="de-DE" altLang="de-DE" sz="1400"/>
          </a:p>
        </p:txBody>
      </p:sp>
      <p:sp>
        <p:nvSpPr>
          <p:cNvPr id="14745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74352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6E8AB7-C6C7-4E83-B29A-9DE76ED376A0}" type="slidenum">
              <a:rPr lang="de-DE" altLang="de-DE" sz="1400"/>
              <a:pPr eaLnBrk="1" hangingPunct="1">
                <a:spcBef>
                  <a:spcPct val="0"/>
                </a:spcBef>
              </a:pPr>
              <a:t>35</a:t>
            </a:fld>
            <a:endParaRPr lang="de-DE" altLang="de-DE" sz="1400"/>
          </a:p>
        </p:txBody>
      </p:sp>
      <p:sp>
        <p:nvSpPr>
          <p:cNvPr id="14848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82290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BC2CBFE-8518-48A4-BAA1-A4599B1BE4D4}" type="slidenum">
              <a:rPr lang="de-DE" altLang="de-DE" sz="1400"/>
              <a:pPr eaLnBrk="1" hangingPunct="1">
                <a:spcBef>
                  <a:spcPct val="0"/>
                </a:spcBef>
              </a:pPr>
              <a:t>36</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19361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232E0A-6737-4A98-AE3F-DFE73C1453A4}" type="slidenum">
              <a:rPr lang="de-DE" altLang="de-DE" sz="1400"/>
              <a:pPr eaLnBrk="1" hangingPunct="1">
                <a:spcBef>
                  <a:spcPct val="0"/>
                </a:spcBef>
              </a:pPr>
              <a:t>37</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90732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BEE4CF-8D8B-47D4-B25E-F24D05C6485F}" type="slidenum">
              <a:rPr lang="de-DE" altLang="de-DE" sz="1400"/>
              <a:pPr eaLnBrk="1" hangingPunct="1">
                <a:spcBef>
                  <a:spcPct val="0"/>
                </a:spcBef>
              </a:pPr>
              <a:t>38</a:t>
            </a:fld>
            <a:endParaRPr lang="de-DE" altLang="de-DE" sz="14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77699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E10C5D-B8A9-4445-8F0F-A1FE1E9C8387}" type="slidenum">
              <a:rPr lang="de-DE" altLang="de-DE" sz="1400"/>
              <a:pPr eaLnBrk="1" hangingPunct="1">
                <a:spcBef>
                  <a:spcPct val="0"/>
                </a:spcBef>
              </a:pPr>
              <a:t>39</a:t>
            </a:fld>
            <a:endParaRPr lang="de-DE" altLang="de-DE" sz="14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94102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D82FCC-6668-4837-87F0-C91CC869905C}" type="slidenum">
              <a:rPr lang="de-DE" altLang="de-DE" sz="1400"/>
              <a:pPr eaLnBrk="1" hangingPunct="1">
                <a:spcBef>
                  <a:spcPct val="0"/>
                </a:spcBef>
              </a:pPr>
              <a:t>40</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41814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05FA5B-D7F3-4694-A070-DF5A625B4BAB}" type="slidenum">
              <a:rPr lang="de-DE" altLang="de-DE" sz="1400"/>
              <a:pPr eaLnBrk="1" hangingPunct="1">
                <a:spcBef>
                  <a:spcPct val="0"/>
                </a:spcBef>
              </a:pPr>
              <a:t>41</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88228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FD6703-F36B-4D14-A8DF-E4C083FFBE53}" type="slidenum">
              <a:rPr lang="de-DE" altLang="de-DE" sz="1400"/>
              <a:pPr eaLnBrk="1" hangingPunct="1">
                <a:spcBef>
                  <a:spcPct val="0"/>
                </a:spcBef>
              </a:pPr>
              <a:t>42</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68057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43C0291-910D-4FC7-A1E8-72FDC12E8208}" type="slidenum">
              <a:rPr lang="de-DE" altLang="de-DE" sz="1400"/>
              <a:pPr eaLnBrk="1" hangingPunct="1">
                <a:spcBef>
                  <a:spcPct val="0"/>
                </a:spcBef>
              </a:pPr>
              <a:t>43</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87243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FC71E1-3B77-4619-9327-FACCA5A98435}" type="slidenum">
              <a:rPr lang="de-DE" altLang="de-DE" sz="1400"/>
              <a:pPr eaLnBrk="1" hangingPunct="1">
                <a:spcBef>
                  <a:spcPct val="0"/>
                </a:spcBef>
              </a:pPr>
              <a:t>44</a:t>
            </a:fld>
            <a:endParaRPr lang="de-DE" altLang="de-DE" sz="1400"/>
          </a:p>
        </p:txBody>
      </p:sp>
      <p:sp>
        <p:nvSpPr>
          <p:cNvPr id="15769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81567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4A9CB9-AF27-42F4-AAE7-BB06FA7DB176}" type="slidenum">
              <a:rPr lang="de-DE" altLang="de-DE" sz="1400"/>
              <a:pPr eaLnBrk="1" hangingPunct="1">
                <a:spcBef>
                  <a:spcPct val="0"/>
                </a:spcBef>
              </a:pPr>
              <a:t>45</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707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366BA0-2A8B-49A5-9CAF-9913633A3F59}" type="slidenum">
              <a:rPr lang="de-DE" altLang="de-DE" sz="1400"/>
              <a:pPr eaLnBrk="1" hangingPunct="1">
                <a:spcBef>
                  <a:spcPct val="0"/>
                </a:spcBef>
              </a:pPr>
              <a:t>46</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32922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A4F5C0-FC84-4857-8C9F-D7EBD53036BB}" type="slidenum">
              <a:rPr lang="de-DE" altLang="de-DE" sz="1400"/>
              <a:pPr eaLnBrk="1" hangingPunct="1">
                <a:spcBef>
                  <a:spcPct val="0"/>
                </a:spcBef>
              </a:pPr>
              <a:t>47</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18207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0A46CB-79D8-44B8-A8F2-2712E9EECC4D}" type="slidenum">
              <a:rPr lang="de-DE" altLang="de-DE" sz="1400"/>
              <a:pPr eaLnBrk="1" hangingPunct="1">
                <a:spcBef>
                  <a:spcPct val="0"/>
                </a:spcBef>
              </a:pPr>
              <a:t>48</a:t>
            </a:fld>
            <a:endParaRPr lang="de-DE" altLang="de-DE" sz="1400"/>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11227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B35FF3-9136-499C-9D76-F9491B71D5D6}" type="slidenum">
              <a:rPr lang="de-DE" altLang="de-DE" sz="1400"/>
              <a:pPr eaLnBrk="1" hangingPunct="1">
                <a:spcBef>
                  <a:spcPct val="0"/>
                </a:spcBef>
              </a:pPr>
              <a:t>49</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38437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6D90D1-99B6-4C93-8BE7-B168C208F5E3}" type="slidenum">
              <a:rPr lang="de-DE" altLang="de-DE" sz="1400"/>
              <a:pPr eaLnBrk="1" hangingPunct="1">
                <a:spcBef>
                  <a:spcPct val="0"/>
                </a:spcBef>
              </a:pPr>
              <a:t>50</a:t>
            </a:fld>
            <a:endParaRPr lang="de-DE" altLang="de-DE" sz="1400"/>
          </a:p>
        </p:txBody>
      </p:sp>
      <p:sp>
        <p:nvSpPr>
          <p:cNvPr id="1638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373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26AE24-6F44-4BAB-81AA-4BA3C15C00E7}" type="slidenum">
              <a:rPr lang="de-DE" altLang="de-DE" sz="1400"/>
              <a:pPr eaLnBrk="1" hangingPunct="1">
                <a:spcBef>
                  <a:spcPct val="0"/>
                </a:spcBef>
              </a:pPr>
              <a:t>51</a:t>
            </a:fld>
            <a:endParaRPr lang="de-DE" altLang="de-DE" sz="1400"/>
          </a:p>
        </p:txBody>
      </p:sp>
      <p:sp>
        <p:nvSpPr>
          <p:cNvPr id="164867" name="Rectangle 1026"/>
          <p:cNvSpPr>
            <a:spLocks noGrp="1" noRot="1" noChangeAspect="1" noChangeArrowheads="1" noTextEdit="1"/>
          </p:cNvSpPr>
          <p:nvPr>
            <p:ph type="sldImg"/>
          </p:nvPr>
        </p:nvSpPr>
        <p:spPr>
          <a:xfrm>
            <a:off x="141288" y="768350"/>
            <a:ext cx="6821487" cy="3836988"/>
          </a:xfrm>
          <a:ln/>
        </p:spPr>
      </p:sp>
      <p:sp>
        <p:nvSpPr>
          <p:cNvPr id="1648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77930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5AFEE6-DC0B-4071-AC17-5B26A96981EF}" type="slidenum">
              <a:rPr lang="de-DE" altLang="de-DE" sz="1400"/>
              <a:pPr eaLnBrk="1" hangingPunct="1">
                <a:spcBef>
                  <a:spcPct val="0"/>
                </a:spcBef>
              </a:pPr>
              <a:t>52</a:t>
            </a:fld>
            <a:endParaRPr lang="de-DE" altLang="de-DE" sz="1400"/>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42210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BA9768-0659-40DC-85D2-EAD1667EEF64}" type="slidenum">
              <a:rPr lang="de-DE" altLang="de-DE" sz="1400"/>
              <a:pPr eaLnBrk="1" hangingPunct="1">
                <a:spcBef>
                  <a:spcPct val="0"/>
                </a:spcBef>
              </a:pPr>
              <a:t>53</a:t>
            </a:fld>
            <a:endParaRPr lang="de-DE" altLang="de-DE" sz="1400"/>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99485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66ED31-6FF8-481C-BD1F-D9A7DE953CEA}" type="slidenum">
              <a:rPr lang="de-DE" altLang="de-DE" sz="1400"/>
              <a:pPr eaLnBrk="1" hangingPunct="1">
                <a:spcBef>
                  <a:spcPct val="0"/>
                </a:spcBef>
              </a:pPr>
              <a:t>54</a:t>
            </a:fld>
            <a:endParaRPr lang="de-DE" altLang="de-DE" sz="14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08673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BE2DC8-F01B-4896-AB0E-0DC17D18F746}" type="slidenum">
              <a:rPr lang="de-DE" altLang="de-DE" sz="1400"/>
              <a:pPr eaLnBrk="1" hangingPunct="1">
                <a:spcBef>
                  <a:spcPct val="0"/>
                </a:spcBef>
              </a:pPr>
              <a:t>55</a:t>
            </a:fld>
            <a:endParaRPr lang="de-DE" altLang="de-DE" sz="14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82856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5FED04-A8FF-4FB2-A7A8-6A0449095473}" type="slidenum">
              <a:rPr lang="de-DE" altLang="de-DE" sz="1400"/>
              <a:pPr eaLnBrk="1" hangingPunct="1">
                <a:spcBef>
                  <a:spcPct val="0"/>
                </a:spcBef>
              </a:pPr>
              <a:t>56</a:t>
            </a:fld>
            <a:endParaRPr lang="de-DE" altLang="de-DE" sz="14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6948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FC76489-DF9E-436F-B2FC-D2F85F72D50E}" type="slidenum">
              <a:rPr lang="de-DE" altLang="de-DE" sz="1400"/>
              <a:pPr eaLnBrk="1" hangingPunct="1">
                <a:spcBef>
                  <a:spcPct val="0"/>
                </a:spcBef>
              </a:pPr>
              <a:t>57</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55994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BB6C5B-14B2-4C31-9C26-6D3FEB3ACEAC}" type="slidenum">
              <a:rPr lang="de-DE" altLang="de-DE" sz="1400"/>
              <a:pPr eaLnBrk="1" hangingPunct="1">
                <a:spcBef>
                  <a:spcPct val="0"/>
                </a:spcBef>
              </a:pPr>
              <a:t>58</a:t>
            </a:fld>
            <a:endParaRPr lang="de-DE" altLang="de-DE" sz="1400"/>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55325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5E470B-42D1-40BB-96AF-E450D3C917FC}" type="slidenum">
              <a:rPr lang="de-DE" altLang="de-DE" sz="1400"/>
              <a:pPr eaLnBrk="1" hangingPunct="1">
                <a:spcBef>
                  <a:spcPct val="0"/>
                </a:spcBef>
              </a:pPr>
              <a:t>59</a:t>
            </a:fld>
            <a:endParaRPr lang="de-DE" altLang="de-DE" sz="14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022337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090B06-DE7D-467C-BB1E-748AD58226FF}" type="slidenum">
              <a:rPr lang="de-DE" altLang="de-DE" sz="1400"/>
              <a:pPr eaLnBrk="1" hangingPunct="1">
                <a:spcBef>
                  <a:spcPct val="0"/>
                </a:spcBef>
              </a:pPr>
              <a:t>60</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95688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F98211-E478-455D-888E-74A43FDB5C1B}" type="slidenum">
              <a:rPr lang="de-DE" altLang="de-DE" sz="1400"/>
              <a:pPr eaLnBrk="1" hangingPunct="1">
                <a:spcBef>
                  <a:spcPct val="0"/>
                </a:spcBef>
              </a:pPr>
              <a:t>61</a:t>
            </a:fld>
            <a:endParaRPr lang="de-DE" altLang="de-DE" sz="1400"/>
          </a:p>
        </p:txBody>
      </p:sp>
      <p:sp>
        <p:nvSpPr>
          <p:cNvPr id="175107" name="Rectangle 1026"/>
          <p:cNvSpPr>
            <a:spLocks noGrp="1" noRot="1" noChangeAspect="1" noChangeArrowheads="1" noTextEdit="1"/>
          </p:cNvSpPr>
          <p:nvPr>
            <p:ph type="sldImg"/>
          </p:nvPr>
        </p:nvSpPr>
        <p:spPr>
          <a:xfrm>
            <a:off x="141288" y="768350"/>
            <a:ext cx="6821487" cy="3836988"/>
          </a:xfrm>
          <a:ln/>
        </p:spPr>
      </p:sp>
      <p:sp>
        <p:nvSpPr>
          <p:cNvPr id="1751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70628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0089DB1-F507-4B88-9B62-21B7C8478DB1}" type="slidenum">
              <a:rPr lang="de-DE" altLang="de-DE" sz="1400"/>
              <a:pPr eaLnBrk="1" hangingPunct="1">
                <a:spcBef>
                  <a:spcPct val="0"/>
                </a:spcBef>
              </a:pPr>
              <a:t>62</a:t>
            </a:fld>
            <a:endParaRPr lang="de-DE" altLang="de-DE" sz="1400"/>
          </a:p>
        </p:txBody>
      </p:sp>
      <p:sp>
        <p:nvSpPr>
          <p:cNvPr id="176131" name="Rectangle 1026"/>
          <p:cNvSpPr>
            <a:spLocks noGrp="1" noRot="1" noChangeAspect="1" noChangeArrowheads="1" noTextEdit="1"/>
          </p:cNvSpPr>
          <p:nvPr>
            <p:ph type="sldImg"/>
          </p:nvPr>
        </p:nvSpPr>
        <p:spPr>
          <a:xfrm>
            <a:off x="141288" y="768350"/>
            <a:ext cx="6821487" cy="3836988"/>
          </a:xfrm>
          <a:ln/>
        </p:spPr>
      </p:sp>
      <p:sp>
        <p:nvSpPr>
          <p:cNvPr id="1761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633996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FCF409-9692-4113-A54A-469D2C494540}" type="slidenum">
              <a:rPr lang="de-DE" altLang="de-DE" sz="1400"/>
              <a:pPr eaLnBrk="1" hangingPunct="1">
                <a:spcBef>
                  <a:spcPct val="0"/>
                </a:spcBef>
              </a:pPr>
              <a:t>63</a:t>
            </a:fld>
            <a:endParaRPr lang="de-DE" altLang="de-DE" sz="1400"/>
          </a:p>
        </p:txBody>
      </p:sp>
      <p:sp>
        <p:nvSpPr>
          <p:cNvPr id="177155" name="Rectangle 2"/>
          <p:cNvSpPr>
            <a:spLocks noGrp="1" noRot="1" noChangeAspect="1" noChangeArrowheads="1" noTextEdit="1"/>
          </p:cNvSpPr>
          <p:nvPr>
            <p:ph type="sldImg"/>
          </p:nvPr>
        </p:nvSpPr>
        <p:spPr>
          <a:xfrm>
            <a:off x="141288" y="768350"/>
            <a:ext cx="6821487"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19961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3827F6-C66D-48C0-BF23-1CD52B1C5E68}" type="slidenum">
              <a:rPr lang="de-DE" altLang="de-DE" sz="1400"/>
              <a:pPr eaLnBrk="1" hangingPunct="1">
                <a:spcBef>
                  <a:spcPct val="0"/>
                </a:spcBef>
              </a:pPr>
              <a:t>64</a:t>
            </a:fld>
            <a:endParaRPr lang="de-DE" altLang="de-DE" sz="1400"/>
          </a:p>
        </p:txBody>
      </p:sp>
      <p:sp>
        <p:nvSpPr>
          <p:cNvPr id="183299" name="Rectangle 2"/>
          <p:cNvSpPr>
            <a:spLocks noGrp="1" noRot="1" noChangeAspect="1" noChangeArrowheads="1" noTextEdit="1"/>
          </p:cNvSpPr>
          <p:nvPr>
            <p:ph type="sldImg"/>
          </p:nvPr>
        </p:nvSpPr>
        <p:spPr>
          <a:xfrm>
            <a:off x="141288" y="768350"/>
            <a:ext cx="6821487"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80730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3827F6-C66D-48C0-BF23-1CD52B1C5E68}" type="slidenum">
              <a:rPr lang="de-DE" altLang="de-DE" sz="1400"/>
              <a:pPr eaLnBrk="1" hangingPunct="1">
                <a:spcBef>
                  <a:spcPct val="0"/>
                </a:spcBef>
              </a:pPr>
              <a:t>65</a:t>
            </a:fld>
            <a:endParaRPr lang="de-DE" altLang="de-DE" sz="1400"/>
          </a:p>
        </p:txBody>
      </p:sp>
      <p:sp>
        <p:nvSpPr>
          <p:cNvPr id="183299" name="Rectangle 2"/>
          <p:cNvSpPr>
            <a:spLocks noGrp="1" noRot="1" noChangeAspect="1" noChangeArrowheads="1" noTextEdit="1"/>
          </p:cNvSpPr>
          <p:nvPr>
            <p:ph type="sldImg"/>
          </p:nvPr>
        </p:nvSpPr>
        <p:spPr>
          <a:xfrm>
            <a:off x="141288" y="768350"/>
            <a:ext cx="6821487"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80730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3827F6-C66D-48C0-BF23-1CD52B1C5E68}" type="slidenum">
              <a:rPr lang="de-DE" altLang="de-DE" sz="1400"/>
              <a:pPr eaLnBrk="1" hangingPunct="1">
                <a:spcBef>
                  <a:spcPct val="0"/>
                </a:spcBef>
              </a:pPr>
              <a:t>66</a:t>
            </a:fld>
            <a:endParaRPr lang="de-DE" altLang="de-DE" sz="1400"/>
          </a:p>
        </p:txBody>
      </p:sp>
      <p:sp>
        <p:nvSpPr>
          <p:cNvPr id="183299" name="Rectangle 2"/>
          <p:cNvSpPr>
            <a:spLocks noGrp="1" noRot="1" noChangeAspect="1" noChangeArrowheads="1" noTextEdit="1"/>
          </p:cNvSpPr>
          <p:nvPr>
            <p:ph type="sldImg"/>
          </p:nvPr>
        </p:nvSpPr>
        <p:spPr>
          <a:xfrm>
            <a:off x="141288" y="768350"/>
            <a:ext cx="6821487"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80730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3827F6-C66D-48C0-BF23-1CD52B1C5E68}" type="slidenum">
              <a:rPr lang="de-DE" altLang="de-DE" sz="1400"/>
              <a:pPr eaLnBrk="1" hangingPunct="1">
                <a:spcBef>
                  <a:spcPct val="0"/>
                </a:spcBef>
              </a:pPr>
              <a:t>67</a:t>
            </a:fld>
            <a:endParaRPr lang="de-DE" altLang="de-DE" sz="1400"/>
          </a:p>
        </p:txBody>
      </p:sp>
      <p:sp>
        <p:nvSpPr>
          <p:cNvPr id="183299" name="Rectangle 2"/>
          <p:cNvSpPr>
            <a:spLocks noGrp="1" noRot="1" noChangeAspect="1" noChangeArrowheads="1" noTextEdit="1"/>
          </p:cNvSpPr>
          <p:nvPr>
            <p:ph type="sldImg"/>
          </p:nvPr>
        </p:nvSpPr>
        <p:spPr>
          <a:xfrm>
            <a:off x="141288" y="768350"/>
            <a:ext cx="6821487"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80730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3827F6-C66D-48C0-BF23-1CD52B1C5E68}" type="slidenum">
              <a:rPr lang="de-DE" altLang="de-DE" sz="1400"/>
              <a:pPr eaLnBrk="1" hangingPunct="1">
                <a:spcBef>
                  <a:spcPct val="0"/>
                </a:spcBef>
              </a:pPr>
              <a:t>68</a:t>
            </a:fld>
            <a:endParaRPr lang="de-DE" altLang="de-DE" sz="1400"/>
          </a:p>
        </p:txBody>
      </p:sp>
      <p:sp>
        <p:nvSpPr>
          <p:cNvPr id="183299" name="Rectangle 2"/>
          <p:cNvSpPr>
            <a:spLocks noGrp="1" noRot="1" noChangeAspect="1" noChangeArrowheads="1" noTextEdit="1"/>
          </p:cNvSpPr>
          <p:nvPr>
            <p:ph type="sldImg"/>
          </p:nvPr>
        </p:nvSpPr>
        <p:spPr>
          <a:xfrm>
            <a:off x="141288" y="768350"/>
            <a:ext cx="6821487"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8073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3827F6-C66D-48C0-BF23-1CD52B1C5E68}" type="slidenum">
              <a:rPr lang="de-DE" altLang="de-DE" sz="1400"/>
              <a:pPr eaLnBrk="1" hangingPunct="1">
                <a:spcBef>
                  <a:spcPct val="0"/>
                </a:spcBef>
              </a:pPr>
              <a:t>69</a:t>
            </a:fld>
            <a:endParaRPr lang="de-DE" altLang="de-DE" sz="1400"/>
          </a:p>
        </p:txBody>
      </p:sp>
      <p:sp>
        <p:nvSpPr>
          <p:cNvPr id="183299" name="Rectangle 2"/>
          <p:cNvSpPr>
            <a:spLocks noGrp="1" noRot="1" noChangeAspect="1" noChangeArrowheads="1" noTextEdit="1"/>
          </p:cNvSpPr>
          <p:nvPr>
            <p:ph type="sldImg"/>
          </p:nvPr>
        </p:nvSpPr>
        <p:spPr>
          <a:xfrm>
            <a:off x="141288" y="768350"/>
            <a:ext cx="6821487"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80730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19379D-C9B9-49AF-923C-6D9F760537A8}" type="slidenum">
              <a:rPr lang="de-DE" altLang="de-DE" sz="1400"/>
              <a:pPr eaLnBrk="1" hangingPunct="1">
                <a:spcBef>
                  <a:spcPct val="0"/>
                </a:spcBef>
              </a:pPr>
              <a:t>70</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36879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19379D-C9B9-49AF-923C-6D9F760537A8}" type="slidenum">
              <a:rPr lang="de-DE" altLang="de-DE" sz="1400"/>
              <a:pPr eaLnBrk="1" hangingPunct="1">
                <a:spcBef>
                  <a:spcPct val="0"/>
                </a:spcBef>
              </a:pPr>
              <a:t>71</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368790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19379D-C9B9-49AF-923C-6D9F760537A8}" type="slidenum">
              <a:rPr lang="de-DE" altLang="de-DE" sz="1400"/>
              <a:pPr eaLnBrk="1" hangingPunct="1">
                <a:spcBef>
                  <a:spcPct val="0"/>
                </a:spcBef>
              </a:pPr>
              <a:t>72</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368790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693FD9-93B1-466C-AEB1-808D0EA8CBEA}" type="slidenum">
              <a:rPr lang="de-DE" altLang="de-DE" sz="1400"/>
              <a:pPr eaLnBrk="1" hangingPunct="1">
                <a:spcBef>
                  <a:spcPct val="0"/>
                </a:spcBef>
              </a:pPr>
              <a:t>74</a:t>
            </a:fld>
            <a:endParaRPr lang="de-DE" altLang="de-DE" sz="1400"/>
          </a:p>
        </p:txBody>
      </p:sp>
      <p:sp>
        <p:nvSpPr>
          <p:cNvPr id="188419" name="Rectangle 2"/>
          <p:cNvSpPr>
            <a:spLocks noGrp="1" noRot="1" noChangeAspect="1" noChangeArrowheads="1" noTextEdit="1"/>
          </p:cNvSpPr>
          <p:nvPr>
            <p:ph type="sldImg"/>
          </p:nvPr>
        </p:nvSpPr>
        <p:spPr>
          <a:xfrm>
            <a:off x="141288" y="768350"/>
            <a:ext cx="6821487"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249305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54C6A51F-3C98-4FD3-BBF6-E0D207A3F95F}" type="slidenum">
              <a:rPr lang="de-DE" altLang="de-DE" sz="1300"/>
              <a:pPr algn="r" eaLnBrk="1" hangingPunct="1">
                <a:spcBef>
                  <a:spcPct val="0"/>
                </a:spcBef>
              </a:pPr>
              <a:t>75</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33201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BFB1E03-02AB-4B79-BC04-E1371538E339}" type="slidenum">
              <a:rPr lang="de-DE" altLang="de-DE" sz="1300"/>
              <a:pPr algn="r" eaLnBrk="1" hangingPunct="1">
                <a:spcBef>
                  <a:spcPct val="0"/>
                </a:spcBef>
              </a:pPr>
              <a:t>76</a:t>
            </a:fld>
            <a:endParaRPr lang="de-DE" altLang="de-DE" sz="1300"/>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27799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5CBC680-0082-467E-92EE-EAF87B6AA658}" type="slidenum">
              <a:rPr lang="de-DE" altLang="de-DE" sz="1300"/>
              <a:pPr algn="r" eaLnBrk="1" hangingPunct="1">
                <a:spcBef>
                  <a:spcPct val="0"/>
                </a:spcBef>
              </a:pPr>
              <a:t>77</a:t>
            </a:fld>
            <a:endParaRPr lang="de-DE" altLang="de-DE" sz="1300"/>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864370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5CBC680-0082-467E-92EE-EAF87B6AA658}" type="slidenum">
              <a:rPr lang="de-DE" altLang="de-DE" sz="1300"/>
              <a:pPr algn="r" eaLnBrk="1" hangingPunct="1">
                <a:spcBef>
                  <a:spcPct val="0"/>
                </a:spcBef>
              </a:pPr>
              <a:t>78</a:t>
            </a:fld>
            <a:endParaRPr lang="de-DE" altLang="de-DE" sz="1300"/>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864370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C4488A7-7473-4B98-B96D-86A174D27024}" type="slidenum">
              <a:rPr lang="de-DE" altLang="de-DE" sz="1300"/>
              <a:pPr algn="r" eaLnBrk="1" hangingPunct="1">
                <a:spcBef>
                  <a:spcPct val="0"/>
                </a:spcBef>
              </a:pPr>
              <a:t>79</a:t>
            </a:fld>
            <a:endParaRPr lang="de-DE" altLang="de-DE" sz="1300"/>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600508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C4488A7-7473-4B98-B96D-86A174D27024}" type="slidenum">
              <a:rPr lang="de-DE" altLang="de-DE" sz="1300"/>
              <a:pPr algn="r" eaLnBrk="1" hangingPunct="1">
                <a:spcBef>
                  <a:spcPct val="0"/>
                </a:spcBef>
              </a:pPr>
              <a:t>80</a:t>
            </a:fld>
            <a:endParaRPr lang="de-DE" altLang="de-DE" sz="1300"/>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600508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4178A44-78F6-432C-B40B-E08919C1ECD4}" type="slidenum">
              <a:rPr lang="de-DE" altLang="de-DE" sz="1300"/>
              <a:pPr eaLnBrk="1" hangingPunct="1">
                <a:spcBef>
                  <a:spcPct val="0"/>
                </a:spcBef>
              </a:pPr>
              <a:t>81</a:t>
            </a:fld>
            <a:endParaRPr lang="de-DE" altLang="de-DE" sz="1300"/>
          </a:p>
        </p:txBody>
      </p:sp>
      <p:sp>
        <p:nvSpPr>
          <p:cNvPr id="299011" name="Rectangle 2"/>
          <p:cNvSpPr>
            <a:spLocks noGrp="1" noRot="1" noChangeAspect="1" noChangeArrowheads="1" noTextEdit="1"/>
          </p:cNvSpPr>
          <p:nvPr>
            <p:ph type="sldImg"/>
          </p:nvPr>
        </p:nvSpPr>
        <p:spPr>
          <a:xfrm>
            <a:off x="138113" y="768350"/>
            <a:ext cx="6824662" cy="3836988"/>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404161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1D661D-DD64-4FD1-9CD4-B3AB1549AD94}" type="slidenum">
              <a:rPr lang="de-DE" altLang="de-DE" smtClean="0"/>
              <a:pPr/>
              <a:t>82</a:t>
            </a:fld>
            <a:endParaRPr lang="de-DE" altLang="de-DE"/>
          </a:p>
        </p:txBody>
      </p:sp>
    </p:spTree>
    <p:extLst>
      <p:ext uri="{BB962C8B-B14F-4D97-AF65-F5344CB8AC3E}">
        <p14:creationId xmlns:p14="http://schemas.microsoft.com/office/powerpoint/2010/main" val="24377057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1D661D-DD64-4FD1-9CD4-B3AB1549AD94}" type="slidenum">
              <a:rPr lang="de-DE" altLang="de-DE" smtClean="0"/>
              <a:pPr/>
              <a:t>83</a:t>
            </a:fld>
            <a:endParaRPr lang="de-DE" altLang="de-DE"/>
          </a:p>
        </p:txBody>
      </p:sp>
    </p:spTree>
    <p:extLst>
      <p:ext uri="{BB962C8B-B14F-4D97-AF65-F5344CB8AC3E}">
        <p14:creationId xmlns:p14="http://schemas.microsoft.com/office/powerpoint/2010/main" val="8888022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Pelatihan Terapi Metakognitif 7 – Melompat ke Kesimpulan II</a:t>
            </a:r>
            <a:endParaRPr lang="de-DE"/>
          </a:p>
        </p:txBody>
      </p:sp>
      <p:sp>
        <p:nvSpPr>
          <p:cNvPr id="4" name="Slide Number Placeholder 3"/>
          <p:cNvSpPr>
            <a:spLocks noGrp="1"/>
          </p:cNvSpPr>
          <p:nvPr>
            <p:ph type="sldNum" sz="quarter" idx="12"/>
          </p:nvPr>
        </p:nvSpPr>
        <p:spPr bwMode="gray"/>
        <p:txBody>
          <a:bodyPr/>
          <a:lstStyle>
            <a:lvl1pPr>
              <a:defRPr b="0"/>
            </a:lvl1pPr>
          </a:lstStyle>
          <a:p>
            <a:fld id="{1ABFC8DD-A4B8-49F4-8BD4-08A7D2E90B58}"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E263B7A7-BACB-422D-A288-7BFE2BAE4950}"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bwMode="gray"/>
        <p:txBody>
          <a:bodyPr/>
          <a:lstStyle>
            <a:lvl1pPr>
              <a:defRPr b="0"/>
            </a:lvl1pPr>
          </a:lstStyle>
          <a:p>
            <a:fld id="{6FC1D129-2B79-4941-A9B2-A270CEDDFB8B}"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bwMode="gray"/>
        <p:txBody>
          <a:bodyPr/>
          <a:lstStyle>
            <a:lvl1pPr>
              <a:defRPr b="0"/>
            </a:lvl1pPr>
          </a:lstStyle>
          <a:p>
            <a:fld id="{1ABFC8DD-A4B8-49F4-8BD4-08A7D2E90B5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bwMode="gray"/>
        <p:txBody>
          <a:bodyPr/>
          <a:lstStyle>
            <a:lvl1pPr>
              <a:defRPr b="0"/>
            </a:lvl1pPr>
          </a:lstStyle>
          <a:p>
            <a:fld id="{1ABFC8DD-A4B8-49F4-8BD4-08A7D2E90B5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bwMode="gray"/>
        <p:txBody>
          <a:bodyPr/>
          <a:lstStyle>
            <a:lvl1pPr>
              <a:defRPr b="0"/>
            </a:lvl1pPr>
          </a:lstStyle>
          <a:p>
            <a:fld id="{21FC59DF-FC8E-4648-83F5-EBD927C99C0D}"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Pelatihan Terapi Metakognitif 7 – Melompat ke Kesimpulan II</a:t>
            </a:r>
            <a:endParaRPr lang="de-DE"/>
          </a:p>
        </p:txBody>
      </p:sp>
      <p:sp>
        <p:nvSpPr>
          <p:cNvPr id="4" name="Slide Number Placeholder 3"/>
          <p:cNvSpPr>
            <a:spLocks noGrp="1"/>
          </p:cNvSpPr>
          <p:nvPr>
            <p:ph type="sldNum" sz="quarter" idx="12"/>
          </p:nvPr>
        </p:nvSpPr>
        <p:spPr bwMode="gray"/>
        <p:txBody>
          <a:bodyPr/>
          <a:lstStyle>
            <a:lvl1pPr>
              <a:defRPr b="0"/>
            </a:lvl1pPr>
          </a:lstStyle>
          <a:p>
            <a:fld id="{A345626A-2ED2-49B7-847B-B36DF8FB0FF0}"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3718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45008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b="0" dirty="0" err="1">
                <a:solidFill>
                  <a:srgbClr val="333333"/>
                </a:solidFill>
                <a:latin typeface="Calibri Light"/>
              </a:rPr>
              <a:t>Penggunaan</a:t>
            </a:r>
            <a:r>
              <a:rPr lang="en-US" altLang="ko-KR" sz="1000" b="0" dirty="0">
                <a:solidFill>
                  <a:srgbClr val="333333"/>
                </a:solidFill>
                <a:latin typeface="Calibri Light"/>
              </a:rPr>
              <a:t> </a:t>
            </a:r>
            <a:r>
              <a:rPr lang="en-US" altLang="ko-KR" sz="1000" b="0" dirty="0" err="1">
                <a:solidFill>
                  <a:srgbClr val="333333"/>
                </a:solidFill>
                <a:latin typeface="Calibri Light"/>
              </a:rPr>
              <a:t>gambar</a:t>
            </a:r>
            <a:r>
              <a:rPr lang="en-US" altLang="ko-KR" sz="1000" b="0" dirty="0">
                <a:solidFill>
                  <a:srgbClr val="333333"/>
                </a:solidFill>
                <a:latin typeface="Calibri Light"/>
              </a:rPr>
              <a:t> di </a:t>
            </a:r>
            <a:r>
              <a:rPr lang="en-US" altLang="ko-KR" sz="1000" b="0" dirty="0" err="1">
                <a:solidFill>
                  <a:srgbClr val="333333"/>
                </a:solidFill>
                <a:latin typeface="Calibri Light"/>
              </a:rPr>
              <a:t>modul</a:t>
            </a:r>
            <a:r>
              <a:rPr lang="en-US" altLang="ko-KR" sz="1000" b="0" dirty="0">
                <a:solidFill>
                  <a:srgbClr val="333333"/>
                </a:solidFill>
                <a:latin typeface="Calibri Light"/>
              </a:rPr>
              <a:t> </a:t>
            </a:r>
            <a:r>
              <a:rPr lang="en-US" altLang="ko-KR" sz="1000" b="0" dirty="0" err="1">
                <a:solidFill>
                  <a:srgbClr val="333333"/>
                </a:solidFill>
                <a:latin typeface="Calibri Light"/>
              </a:rPr>
              <a:t>ini</a:t>
            </a:r>
            <a:r>
              <a:rPr lang="en-US" altLang="ko-KR" sz="1000" b="0" dirty="0">
                <a:solidFill>
                  <a:srgbClr val="333333"/>
                </a:solidFill>
                <a:latin typeface="Calibri Light"/>
              </a:rPr>
              <a:t> </a:t>
            </a:r>
            <a:r>
              <a:rPr lang="en-US" altLang="ko-KR" sz="1000" b="0" dirty="0" err="1">
                <a:solidFill>
                  <a:srgbClr val="333333"/>
                </a:solidFill>
                <a:latin typeface="Calibri Light"/>
              </a:rPr>
              <a:t>sudah</a:t>
            </a:r>
            <a:r>
              <a:rPr lang="en-US" altLang="ko-KR" sz="1000" b="0" dirty="0">
                <a:solidFill>
                  <a:srgbClr val="333333"/>
                </a:solidFill>
                <a:latin typeface="Calibri Light"/>
              </a:rPr>
              <a:t> </a:t>
            </a:r>
            <a:r>
              <a:rPr lang="en-US" altLang="ko-KR" sz="1000" b="0" dirty="0" err="1">
                <a:solidFill>
                  <a:srgbClr val="333333"/>
                </a:solidFill>
                <a:latin typeface="Calibri Light"/>
              </a:rPr>
              <a:t>mendapat</a:t>
            </a:r>
            <a:r>
              <a:rPr lang="en-US" altLang="ko-KR" sz="1000" b="0" dirty="0">
                <a:solidFill>
                  <a:srgbClr val="333333"/>
                </a:solidFill>
                <a:latin typeface="Calibri Light"/>
              </a:rPr>
              <a:t> </a:t>
            </a:r>
            <a:r>
              <a:rPr lang="en-US" altLang="ko-KR" sz="1000" b="0" dirty="0" err="1">
                <a:solidFill>
                  <a:srgbClr val="333333"/>
                </a:solidFill>
                <a:latin typeface="Calibri Light"/>
              </a:rPr>
              <a:t>ijin</a:t>
            </a:r>
            <a:r>
              <a:rPr lang="en-US" altLang="ko-KR" sz="1000" b="0" dirty="0">
                <a:solidFill>
                  <a:srgbClr val="333333"/>
                </a:solidFill>
                <a:latin typeface="Calibri Light"/>
              </a:rPr>
              <a:t> </a:t>
            </a:r>
            <a:r>
              <a:rPr lang="en-US" altLang="ko-KR" sz="1000" b="0" dirty="0" err="1">
                <a:solidFill>
                  <a:srgbClr val="333333"/>
                </a:solidFill>
                <a:latin typeface="Calibri Light"/>
              </a:rPr>
              <a:t>dari</a:t>
            </a:r>
            <a:r>
              <a:rPr lang="en-US" altLang="ko-KR" sz="1000" b="0" dirty="0">
                <a:solidFill>
                  <a:srgbClr val="333333"/>
                </a:solidFill>
                <a:latin typeface="Calibri Light"/>
              </a:rPr>
              <a:t> </a:t>
            </a:r>
            <a:r>
              <a:rPr lang="en-US" altLang="ko-KR" sz="1000" b="0" dirty="0" err="1">
                <a:solidFill>
                  <a:srgbClr val="333333"/>
                </a:solidFill>
                <a:latin typeface="Calibri Light"/>
              </a:rPr>
              <a:t>artis</a:t>
            </a:r>
            <a:r>
              <a:rPr lang="en-US" altLang="ko-KR" sz="1000" b="0" dirty="0">
                <a:solidFill>
                  <a:srgbClr val="333333"/>
                </a:solidFill>
                <a:latin typeface="Calibri Light"/>
              </a:rPr>
              <a:t> </a:t>
            </a:r>
            <a:r>
              <a:rPr lang="en-US" altLang="ko-KR" sz="1000" b="0" dirty="0" err="1">
                <a:solidFill>
                  <a:srgbClr val="333333"/>
                </a:solidFill>
                <a:latin typeface="Calibri Light"/>
              </a:rPr>
              <a:t>dan</a:t>
            </a:r>
            <a:r>
              <a:rPr lang="en-US" altLang="ko-KR" sz="1000" b="0" dirty="0">
                <a:solidFill>
                  <a:srgbClr val="333333"/>
                </a:solidFill>
                <a:latin typeface="Calibri Light"/>
              </a:rPr>
              <a:t> </a:t>
            </a:r>
            <a:r>
              <a:rPr lang="en-US" altLang="ko-KR" sz="1000" b="0" dirty="0" err="1">
                <a:solidFill>
                  <a:srgbClr val="333333"/>
                </a:solidFill>
                <a:latin typeface="Calibri Light"/>
              </a:rPr>
              <a:t>pemegang</a:t>
            </a:r>
            <a:r>
              <a:rPr lang="en-US" altLang="ko-KR" sz="1000" b="0" dirty="0">
                <a:solidFill>
                  <a:srgbClr val="333333"/>
                </a:solidFill>
                <a:latin typeface="Calibri Light"/>
              </a:rPr>
              <a:t> </a:t>
            </a:r>
            <a:r>
              <a:rPr lang="en-US" altLang="ko-KR" sz="1000" b="0" dirty="0" err="1">
                <a:solidFill>
                  <a:srgbClr val="333333"/>
                </a:solidFill>
                <a:latin typeface="Calibri Light"/>
              </a:rPr>
              <a:t>hak</a:t>
            </a:r>
            <a:r>
              <a:rPr lang="en-US" altLang="ko-KR" sz="1000" b="0" dirty="0">
                <a:solidFill>
                  <a:srgbClr val="333333"/>
                </a:solidFill>
                <a:latin typeface="Calibri Light"/>
              </a:rPr>
              <a:t> paten. </a:t>
            </a:r>
            <a:r>
              <a:rPr lang="en-US" altLang="ko-KR" sz="1000" b="0" dirty="0" err="1">
                <a:solidFill>
                  <a:srgbClr val="333333"/>
                </a:solidFill>
                <a:latin typeface="Calibri Light"/>
              </a:rPr>
              <a:t>Untuk</a:t>
            </a:r>
            <a:r>
              <a:rPr lang="en-US" altLang="ko-KR" sz="1000" b="0" dirty="0">
                <a:solidFill>
                  <a:srgbClr val="333333"/>
                </a:solidFill>
                <a:latin typeface="Calibri Light"/>
              </a:rPr>
              <a:t> </a:t>
            </a:r>
            <a:r>
              <a:rPr lang="en-US" altLang="ko-KR" sz="1000" b="0" dirty="0" err="1">
                <a:solidFill>
                  <a:srgbClr val="333333"/>
                </a:solidFill>
                <a:latin typeface="Calibri Light"/>
              </a:rPr>
              <a:t>detailnya</a:t>
            </a:r>
            <a:r>
              <a:rPr lang="en-US" altLang="ko-KR" sz="1000" b="0" dirty="0">
                <a:solidFill>
                  <a:srgbClr val="333333"/>
                </a:solidFill>
                <a:latin typeface="Calibri Light"/>
              </a:rPr>
              <a:t> (</a:t>
            </a:r>
            <a:r>
              <a:rPr lang="en-US" altLang="ko-KR" sz="1000" b="0" dirty="0" err="1">
                <a:solidFill>
                  <a:srgbClr val="333333"/>
                </a:solidFill>
                <a:latin typeface="Calibri Light"/>
              </a:rPr>
              <a:t>artis</a:t>
            </a:r>
            <a:r>
              <a:rPr lang="en-US" altLang="ko-KR" sz="1000" b="0" dirty="0">
                <a:solidFill>
                  <a:srgbClr val="333333"/>
                </a:solidFill>
                <a:latin typeface="Calibri Light"/>
              </a:rPr>
              <a:t>, </a:t>
            </a:r>
            <a:r>
              <a:rPr lang="en-US" altLang="ko-KR" sz="1000" b="0" dirty="0" err="1">
                <a:solidFill>
                  <a:srgbClr val="333333"/>
                </a:solidFill>
                <a:latin typeface="Calibri Light"/>
              </a:rPr>
              <a:t>judul</a:t>
            </a:r>
            <a:r>
              <a:rPr lang="en-US" altLang="ko-KR" sz="1000" b="0" dirty="0">
                <a:solidFill>
                  <a:srgbClr val="333333"/>
                </a:solidFill>
                <a:latin typeface="Calibri Light"/>
              </a:rPr>
              <a:t>), </a:t>
            </a:r>
            <a:r>
              <a:rPr lang="en-US" altLang="ko-KR" sz="1000" b="0" dirty="0" err="1">
                <a:solidFill>
                  <a:srgbClr val="333333"/>
                </a:solidFill>
                <a:latin typeface="Calibri Light"/>
              </a:rPr>
              <a:t>silahkan</a:t>
            </a:r>
            <a:r>
              <a:rPr lang="en-US" altLang="ko-KR" sz="1000" b="0" dirty="0">
                <a:solidFill>
                  <a:srgbClr val="333333"/>
                </a:solidFill>
                <a:latin typeface="Calibri Light"/>
              </a:rPr>
              <a:t> </a:t>
            </a:r>
            <a:r>
              <a:rPr lang="en-US" altLang="ko-KR" sz="1000" b="0" dirty="0" err="1">
                <a:solidFill>
                  <a:srgbClr val="333333"/>
                </a:solidFill>
                <a:latin typeface="Calibri Light"/>
              </a:rPr>
              <a:t>lihat</a:t>
            </a:r>
            <a:r>
              <a:rPr lang="en-US" altLang="ko-KR" sz="1000" b="0" dirty="0">
                <a:solidFill>
                  <a:srgbClr val="333333"/>
                </a:solidFill>
                <a:latin typeface="Calibri Light"/>
              </a:rPr>
              <a:t> </a:t>
            </a:r>
            <a:r>
              <a:rPr lang="en-US" altLang="ko-KR" sz="1000" b="0" dirty="0" err="1">
                <a:solidFill>
                  <a:srgbClr val="333333"/>
                </a:solidFill>
                <a:latin typeface="Calibri Light"/>
              </a:rPr>
              <a:t>pada</a:t>
            </a:r>
            <a:r>
              <a:rPr lang="en-US" altLang="ko-KR" sz="1000" b="0" dirty="0">
                <a:solidFill>
                  <a:srgbClr val="333333"/>
                </a:solidFill>
                <a:latin typeface="Calibri Light"/>
              </a:rPr>
              <a:t> </a:t>
            </a:r>
            <a:r>
              <a:rPr lang="en-US" altLang="ko-KR" sz="1000" b="0" dirty="0" err="1">
                <a:solidFill>
                  <a:srgbClr val="333333"/>
                </a:solidFill>
                <a:latin typeface="Calibri Light"/>
              </a:rPr>
              <a:t>akhir</a:t>
            </a:r>
            <a:r>
              <a:rPr lang="en-US" altLang="ko-KR" sz="1000" b="0" dirty="0">
                <a:solidFill>
                  <a:srgbClr val="333333"/>
                </a:solidFill>
                <a:latin typeface="Calibri Light"/>
              </a:rPr>
              <a:t> </a:t>
            </a:r>
            <a:r>
              <a:rPr lang="en-US" altLang="ko-KR" sz="1000" b="0" dirty="0" err="1">
                <a:solidFill>
                  <a:srgbClr val="333333"/>
                </a:solidFill>
                <a:latin typeface="Calibri Light"/>
              </a:rPr>
              <a:t>presentasi</a:t>
            </a:r>
            <a:r>
              <a:rPr lang="en-US" altLang="ko-KR" sz="1000" b="0" dirty="0">
                <a:solidFill>
                  <a:srgbClr val="333333"/>
                </a:solidFill>
                <a:latin typeface="Calibri Light"/>
              </a:rPr>
              <a:t>.</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229079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1743865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77922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29064546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857032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635861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4294665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558045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204591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5272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fi-FI"/>
              <a:t>Pelatihan Terapi Metakognitif 7 – Melompat ke Kesimpulan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1ABFC8DD-A4B8-49F4-8BD4-08A7D2E90B58}"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 id="214748392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cs typeface="Calibri Light"/>
              </a:rPr>
              <a:t>Entrenamiento Metacognitivo 8 – Stimmung</a:t>
            </a:r>
            <a:endParaRPr lang="de-DE" b="0"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cs typeface="Calibri Light"/>
              </a:rPr>
              <a:pPr defTabSz="457123" fontAlgn="auto">
                <a:spcBef>
                  <a:spcPts val="0"/>
                </a:spcBef>
                <a:spcAft>
                  <a:spcPts val="0"/>
                </a:spcAft>
              </a:pPr>
              <a:t>‹Nr.›</a:t>
            </a:fld>
            <a:endParaRPr lang="de-DE" b="0"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828339185"/>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3.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7 A – </a:t>
            </a:r>
            <a:r>
              <a:rPr lang="en-US" altLang="ko-KR" dirty="0" err="1"/>
              <a:t>Melompat</a:t>
            </a:r>
            <a:r>
              <a:rPr lang="en-US" altLang="ko-KR" dirty="0"/>
              <a:t> </a:t>
            </a:r>
            <a:r>
              <a:rPr lang="en-US" altLang="ko-KR" dirty="0" err="1"/>
              <a:t>ke</a:t>
            </a:r>
            <a:r>
              <a:rPr lang="en-US" altLang="ko-KR" dirty="0"/>
              <a:t> </a:t>
            </a:r>
            <a:r>
              <a:rPr lang="en-US" altLang="ko-KR" dirty="0" err="1"/>
              <a:t>Kesimpulan</a:t>
            </a:r>
            <a:r>
              <a:rPr lang="en-US" altLang="ko-KR"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a:solidFill>
                  <a:srgbClr val="004992"/>
                </a:solidFill>
              </a:rPr>
              <a:t>(12|22)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552884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Terlalu Cepat Membuat Kesimpulan</a:t>
            </a:r>
          </a:p>
        </p:txBody>
      </p:sp>
      <p:sp>
        <p:nvSpPr>
          <p:cNvPr id="3174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terlalu</a:t>
            </a:r>
            <a:r>
              <a:rPr lang="en-US" altLang="de-DE" sz="2400" dirty="0">
                <a:solidFill>
                  <a:srgbClr val="333333"/>
                </a:solidFill>
              </a:rPr>
              <a:t> </a:t>
            </a:r>
            <a:r>
              <a:rPr lang="en-US" altLang="de-DE" sz="2400" dirty="0" err="1">
                <a:solidFill>
                  <a:srgbClr val="333333"/>
                </a:solidFill>
              </a:rPr>
              <a:t>mudah</a:t>
            </a:r>
            <a:r>
              <a:rPr lang="en-US" altLang="de-DE" sz="2400" dirty="0">
                <a:solidFill>
                  <a:srgbClr val="333333"/>
                </a:solidFill>
              </a:rPr>
              <a:t> </a:t>
            </a:r>
            <a:r>
              <a:rPr lang="en-US" altLang="de-DE" sz="2400" dirty="0" err="1">
                <a:solidFill>
                  <a:srgbClr val="333333"/>
                </a:solidFill>
              </a:rPr>
              <a:t>menyimpulkan</a:t>
            </a:r>
            <a:r>
              <a:rPr lang="en-US" altLang="de-DE" sz="2400" dirty="0">
                <a:solidFill>
                  <a:srgbClr val="333333"/>
                </a:solidFill>
              </a:rPr>
              <a:t> </a:t>
            </a:r>
            <a:r>
              <a:rPr lang="en-US" altLang="de-DE" sz="2400" dirty="0" err="1">
                <a:solidFill>
                  <a:srgbClr val="333333"/>
                </a:solidFill>
              </a:rPr>
              <a:t>tanpa</a:t>
            </a:r>
            <a:r>
              <a:rPr lang="en-US" altLang="de-DE" sz="2400" dirty="0">
                <a:solidFill>
                  <a:srgbClr val="333333"/>
                </a:solidFill>
              </a:rPr>
              <a:t> </a:t>
            </a:r>
            <a:r>
              <a:rPr lang="en-US" altLang="de-DE" sz="2400" dirty="0" err="1">
                <a:solidFill>
                  <a:srgbClr val="333333"/>
                </a:solidFill>
              </a:rPr>
              <a:t>tahu</a:t>
            </a:r>
            <a:r>
              <a:rPr lang="en-US" altLang="de-DE" sz="2400" dirty="0">
                <a:solidFill>
                  <a:srgbClr val="333333"/>
                </a:solidFill>
              </a:rPr>
              <a:t> </a:t>
            </a:r>
            <a:r>
              <a:rPr lang="en-US" altLang="de-DE" sz="2400" dirty="0" err="1">
                <a:solidFill>
                  <a:srgbClr val="333333"/>
                </a:solidFill>
              </a:rPr>
              <a:t>kebenaran</a:t>
            </a:r>
            <a:r>
              <a:rPr lang="en-US" altLang="de-DE" sz="2400" dirty="0">
                <a:solidFill>
                  <a:srgbClr val="333333"/>
                </a:solidFill>
              </a:rPr>
              <a:t> yang </a:t>
            </a:r>
            <a:r>
              <a:rPr lang="en-US" altLang="de-DE" sz="2400" dirty="0" err="1">
                <a:solidFill>
                  <a:srgbClr val="333333"/>
                </a:solidFill>
              </a:rPr>
              <a:t>seutuhnya</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Alasan</a:t>
            </a:r>
            <a:r>
              <a:rPr lang="en-US" altLang="de-DE" sz="2400" dirty="0">
                <a:solidFill>
                  <a:srgbClr val="333333"/>
                </a:solidFill>
              </a:rPr>
              <a:t>/</a:t>
            </a:r>
            <a:r>
              <a:rPr lang="en-US" altLang="de-DE" sz="2400" dirty="0" err="1">
                <a:solidFill>
                  <a:srgbClr val="333333"/>
                </a:solidFill>
              </a:rPr>
              <a:t>keuntungan</a:t>
            </a:r>
            <a:r>
              <a:rPr lang="en-US" altLang="de-DE" sz="2400" dirty="0">
                <a:solidFill>
                  <a:srgbClr val="333333"/>
                </a:solidFill>
              </a:rPr>
              <a:t>: </a:t>
            </a:r>
            <a:r>
              <a:rPr lang="en-US" altLang="de-DE" sz="2400" dirty="0"/>
              <a:t>???</a:t>
            </a:r>
            <a:r>
              <a:rPr lang="en-US" altLang="de-DE" sz="2400" dirty="0">
                <a:solidFill>
                  <a:srgbClr val="FFFFFF"/>
                </a:solidFill>
              </a:rPr>
              <a:t> </a:t>
            </a:r>
            <a:r>
              <a:rPr lang="en-US" altLang="de-DE" sz="2400" dirty="0" err="1">
                <a:solidFill>
                  <a:srgbClr val="FFFFFF"/>
                </a:solidFill>
              </a:rPr>
              <a:t>menghemat</a:t>
            </a:r>
            <a:r>
              <a:rPr lang="en-US" altLang="de-DE" sz="2400" dirty="0">
                <a:solidFill>
                  <a:srgbClr val="FFFFFF"/>
                </a:solidFill>
              </a:rPr>
              <a:t> </a:t>
            </a:r>
            <a:r>
              <a:rPr lang="en-US" altLang="de-DE" sz="2400" dirty="0" err="1">
                <a:solidFill>
                  <a:srgbClr val="FFFFFF"/>
                </a:solidFill>
              </a:rPr>
              <a:t>waktu</a:t>
            </a:r>
            <a:r>
              <a:rPr lang="en-US" altLang="de-DE" sz="2400" dirty="0">
                <a:solidFill>
                  <a:srgbClr val="FFFFFF"/>
                </a:solidFill>
              </a:rPr>
              <a:t>, </a:t>
            </a:r>
            <a:r>
              <a:rPr lang="en-US" altLang="de-DE" sz="2400" dirty="0" err="1">
                <a:solidFill>
                  <a:srgbClr val="FFFFFF"/>
                </a:solidFill>
              </a:rPr>
              <a:t>membuat</a:t>
            </a:r>
            <a:r>
              <a:rPr lang="en-US" altLang="de-DE" sz="2400" dirty="0">
                <a:solidFill>
                  <a:srgbClr val="FFFFFF"/>
                </a:solidFill>
              </a:rPr>
              <a:t> </a:t>
            </a:r>
            <a:r>
              <a:rPr lang="en-US" altLang="de-DE" sz="2400" dirty="0" err="1">
                <a:solidFill>
                  <a:srgbClr val="FFFFFF"/>
                </a:solidFill>
              </a:rPr>
              <a:t>seseorang</a:t>
            </a:r>
            <a:r>
              <a:rPr lang="en-US" altLang="de-DE" sz="2400" dirty="0">
                <a:solidFill>
                  <a:srgbClr val="FFFFFF"/>
                </a:solidFill>
              </a:rPr>
              <a:t> </a:t>
            </a:r>
            <a:r>
              <a:rPr lang="en-US" altLang="de-DE" sz="2400" dirty="0" err="1">
                <a:solidFill>
                  <a:srgbClr val="FFFFFF"/>
                </a:solidFill>
              </a:rPr>
              <a:t>merasa</a:t>
            </a:r>
            <a:r>
              <a:rPr lang="en-US" altLang="de-DE" sz="2400" dirty="0">
                <a:solidFill>
                  <a:srgbClr val="FFFFFF"/>
                </a:solidFill>
              </a:rPr>
              <a:t> </a:t>
            </a:r>
            <a:r>
              <a:rPr lang="en-US" altLang="de-DE" sz="2400" dirty="0" err="1">
                <a:solidFill>
                  <a:srgbClr val="FFFFFF"/>
                </a:solidFill>
              </a:rPr>
              <a:t>nyaman</a:t>
            </a:r>
            <a:r>
              <a:rPr lang="en-US" altLang="de-DE" sz="2400" dirty="0">
                <a:solidFill>
                  <a:srgbClr val="FFFFFF"/>
                </a:solidFill>
              </a:rPr>
              <a:t>, orang lain </a:t>
            </a:r>
            <a:r>
              <a:rPr lang="en-US" altLang="de-DE" sz="2400" dirty="0" err="1">
                <a:solidFill>
                  <a:srgbClr val="FFFFFF"/>
                </a:solidFill>
              </a:rPr>
              <a:t>akan</a:t>
            </a:r>
            <a:r>
              <a:rPr lang="en-US" altLang="de-DE" sz="2400" dirty="0">
                <a:solidFill>
                  <a:srgbClr val="FFFFFF"/>
                </a:solidFill>
              </a:rPr>
              <a:t> </a:t>
            </a:r>
            <a:r>
              <a:rPr lang="en-US" altLang="de-DE" sz="2400" dirty="0" err="1">
                <a:solidFill>
                  <a:srgbClr val="FFFFFF"/>
                </a:solidFill>
              </a:rPr>
              <a:t>melihat</a:t>
            </a:r>
            <a:r>
              <a:rPr lang="en-US" altLang="de-DE" sz="2400" dirty="0">
                <a:solidFill>
                  <a:srgbClr val="FFFFFF"/>
                </a:solidFill>
              </a:rPr>
              <a:t> </a:t>
            </a:r>
            <a:r>
              <a:rPr lang="en-US" altLang="de-DE" sz="2400" dirty="0" err="1">
                <a:solidFill>
                  <a:srgbClr val="FFFFFF"/>
                </a:solidFill>
              </a:rPr>
              <a:t>anda</a:t>
            </a:r>
            <a:r>
              <a:rPr lang="en-US" altLang="de-DE" sz="2400" dirty="0">
                <a:solidFill>
                  <a:srgbClr val="FFFFFF"/>
                </a:solidFill>
              </a:rPr>
              <a:t> </a:t>
            </a:r>
            <a:r>
              <a:rPr lang="en-US" altLang="de-DE" sz="2400" dirty="0" err="1">
                <a:solidFill>
                  <a:srgbClr val="FFFFFF"/>
                </a:solidFill>
              </a:rPr>
              <a:t>cepat</a:t>
            </a:r>
            <a:r>
              <a:rPr lang="en-US" altLang="de-DE" sz="2400" dirty="0">
                <a:solidFill>
                  <a:srgbClr val="FFFFFF"/>
                </a:solidFill>
              </a:rPr>
              <a:t> </a:t>
            </a:r>
            <a:r>
              <a:rPr lang="en-US" altLang="de-DE" sz="2400" dirty="0" err="1">
                <a:solidFill>
                  <a:srgbClr val="FFFFFF"/>
                </a:solidFill>
              </a:rPr>
              <a:t>mengambil</a:t>
            </a:r>
            <a:r>
              <a:rPr lang="en-US" altLang="de-DE" sz="2400" dirty="0">
                <a:solidFill>
                  <a:srgbClr val="FFFFFF"/>
                </a:solidFill>
              </a:rPr>
              <a:t> </a:t>
            </a:r>
            <a:r>
              <a:rPr lang="en-US" altLang="de-DE" sz="2400" dirty="0" err="1">
                <a:solidFill>
                  <a:srgbClr val="FFFFFF"/>
                </a:solidFill>
              </a:rPr>
              <a:t>keputusan</a:t>
            </a:r>
            <a:r>
              <a:rPr lang="en-US" altLang="de-DE" sz="2400" dirty="0">
                <a:solidFill>
                  <a:srgbClr val="FFFFFF"/>
                </a:solidFill>
              </a:rPr>
              <a:t> dan </a:t>
            </a:r>
            <a:r>
              <a:rPr lang="en-US" altLang="de-DE" sz="2400" dirty="0" err="1">
                <a:solidFill>
                  <a:srgbClr val="FFFFFF"/>
                </a:solidFill>
              </a:rPr>
              <a:t>kompeten</a:t>
            </a:r>
            <a:r>
              <a:rPr lang="en-US" altLang="de-DE" sz="2400" dirty="0">
                <a:solidFill>
                  <a:srgbClr val="FFFFFF"/>
                </a:solidFill>
              </a:rPr>
              <a:t> (“Keputusan yang salah </a:t>
            </a:r>
            <a:r>
              <a:rPr lang="en-US" altLang="de-DE" sz="2400" dirty="0" err="1">
                <a:solidFill>
                  <a:srgbClr val="FFFFFF"/>
                </a:solidFill>
              </a:rPr>
              <a:t>lebih</a:t>
            </a:r>
            <a:r>
              <a:rPr lang="en-US" altLang="de-DE" sz="2400" dirty="0">
                <a:solidFill>
                  <a:srgbClr val="FFFFFF"/>
                </a:solidFill>
              </a:rPr>
              <a:t> </a:t>
            </a:r>
            <a:r>
              <a:rPr lang="en-US" altLang="de-DE" sz="2400" dirty="0" err="1">
                <a:solidFill>
                  <a:srgbClr val="FFFFFF"/>
                </a:solidFill>
              </a:rPr>
              <a:t>baik</a:t>
            </a:r>
            <a:r>
              <a:rPr lang="en-US" altLang="de-DE" sz="2400" dirty="0">
                <a:solidFill>
                  <a:srgbClr val="FFFFFF"/>
                </a:solidFill>
              </a:rPr>
              <a:t> </a:t>
            </a:r>
            <a:r>
              <a:rPr lang="en-US" altLang="de-DE" sz="2400" dirty="0" err="1">
                <a:solidFill>
                  <a:srgbClr val="FFFFFF"/>
                </a:solidFill>
              </a:rPr>
              <a:t>daripada</a:t>
            </a:r>
            <a:r>
              <a:rPr lang="en-US" altLang="de-DE" sz="2400" dirty="0">
                <a:solidFill>
                  <a:srgbClr val="FFFFFF"/>
                </a:solidFill>
              </a:rPr>
              <a:t> </a:t>
            </a:r>
            <a:r>
              <a:rPr lang="en-US" altLang="de-DE" sz="2400" dirty="0" err="1">
                <a:solidFill>
                  <a:srgbClr val="FFFFFF"/>
                </a:solidFill>
              </a:rPr>
              <a:t>tidak</a:t>
            </a:r>
            <a:r>
              <a:rPr lang="en-US" altLang="de-DE" sz="2400" dirty="0">
                <a:solidFill>
                  <a:srgbClr val="FFFFFF"/>
                </a:solidFill>
              </a:rPr>
              <a:t> </a:t>
            </a:r>
            <a:r>
              <a:rPr lang="en-US" altLang="de-DE" sz="2400" dirty="0" err="1">
                <a:solidFill>
                  <a:srgbClr val="FFFFFF"/>
                </a:solidFill>
              </a:rPr>
              <a:t>ada</a:t>
            </a:r>
            <a:r>
              <a:rPr lang="en-US" altLang="de-DE" sz="2400" dirty="0">
                <a:solidFill>
                  <a:srgbClr val="FFFFFF"/>
                </a:solidFill>
              </a:rPr>
              <a:t> </a:t>
            </a:r>
            <a:r>
              <a:rPr lang="en-US" altLang="de-DE" sz="2400" dirty="0" err="1">
                <a:solidFill>
                  <a:srgbClr val="FFFFFF"/>
                </a:solidFill>
              </a:rPr>
              <a:t>keputusan</a:t>
            </a:r>
            <a:r>
              <a:rPr lang="en-US" altLang="de-DE" sz="2400" dirty="0">
                <a:solidFill>
                  <a:srgbClr val="FFFFFF"/>
                </a:solidFill>
              </a:rPr>
              <a:t>.”)</a:t>
            </a:r>
          </a:p>
          <a:p>
            <a:pPr marL="342900" indent="-342900" algn="l" eaLnBrk="1" hangingPunct="1">
              <a:buClr>
                <a:srgbClr val="333333"/>
              </a:buClr>
              <a:buFont typeface="WingDings"/>
              <a:buChar char=""/>
            </a:pPr>
            <a:r>
              <a:rPr lang="en-US" altLang="de-DE" sz="2400" dirty="0" err="1">
                <a:solidFill>
                  <a:srgbClr val="333333"/>
                </a:solidFill>
              </a:rPr>
              <a:t>Kerugian</a:t>
            </a:r>
            <a:r>
              <a:rPr lang="en-US" altLang="de-DE" sz="2400" dirty="0">
                <a:solidFill>
                  <a:srgbClr val="333333"/>
                </a:solidFill>
              </a:rPr>
              <a:t>: </a:t>
            </a:r>
            <a:r>
              <a:rPr lang="en-US" altLang="de-DE" sz="2400" dirty="0"/>
              <a:t>???</a:t>
            </a:r>
            <a:r>
              <a:rPr lang="en-US" altLang="de-DE" sz="2400" dirty="0">
                <a:solidFill>
                  <a:srgbClr val="FFFFFF"/>
                </a:solidFill>
              </a:rPr>
              <a:t> </a:t>
            </a:r>
            <a:r>
              <a:rPr lang="en-US" altLang="de-DE" sz="2400" dirty="0" err="1">
                <a:solidFill>
                  <a:srgbClr val="FFFFFF"/>
                </a:solidFill>
              </a:rPr>
              <a:t>risiko</a:t>
            </a:r>
            <a:r>
              <a:rPr lang="en-US" altLang="de-DE" sz="2400" dirty="0">
                <a:solidFill>
                  <a:srgbClr val="FFFFFF"/>
                </a:solidFill>
              </a:rPr>
              <a:t> </a:t>
            </a:r>
            <a:r>
              <a:rPr lang="en-US" altLang="de-DE" sz="2400" dirty="0" err="1">
                <a:solidFill>
                  <a:srgbClr val="FFFFFF"/>
                </a:solidFill>
              </a:rPr>
              <a:t>membuat</a:t>
            </a:r>
            <a:r>
              <a:rPr lang="en-US" altLang="de-DE" sz="2400" dirty="0">
                <a:solidFill>
                  <a:srgbClr val="FFFFFF"/>
                </a:solidFill>
              </a:rPr>
              <a:t> </a:t>
            </a:r>
            <a:r>
              <a:rPr lang="en-US" altLang="de-DE" sz="2400" dirty="0" err="1">
                <a:solidFill>
                  <a:srgbClr val="FFFFFF"/>
                </a:solidFill>
              </a:rPr>
              <a:t>keputusan</a:t>
            </a:r>
            <a:r>
              <a:rPr lang="en-US" altLang="de-DE" sz="2400" dirty="0">
                <a:solidFill>
                  <a:srgbClr val="FFFFFF"/>
                </a:solidFill>
              </a:rPr>
              <a:t> yang </a:t>
            </a:r>
            <a:r>
              <a:rPr lang="en-US" altLang="de-DE" sz="2400" dirty="0" err="1">
                <a:solidFill>
                  <a:srgbClr val="FFFFFF"/>
                </a:solidFill>
              </a:rPr>
              <a:t>tidak</a:t>
            </a:r>
            <a:r>
              <a:rPr lang="en-US" altLang="de-DE" sz="2400" dirty="0">
                <a:solidFill>
                  <a:srgbClr val="FFFFFF"/>
                </a:solidFill>
              </a:rPr>
              <a:t> </a:t>
            </a:r>
            <a:r>
              <a:rPr lang="en-US" altLang="de-DE" sz="2400" dirty="0" err="1">
                <a:solidFill>
                  <a:srgbClr val="FFFFFF"/>
                </a:solidFill>
              </a:rPr>
              <a:t>benar</a:t>
            </a:r>
            <a:r>
              <a:rPr lang="en-US" altLang="de-DE" sz="2400" dirty="0">
                <a:solidFill>
                  <a:srgbClr val="FFFFFF"/>
                </a:solidFill>
              </a:rPr>
              <a:t> </a:t>
            </a:r>
            <a:r>
              <a:rPr lang="en-US" altLang="de-DE" sz="2400" dirty="0" err="1">
                <a:solidFill>
                  <a:srgbClr val="FFFFFF"/>
                </a:solidFill>
              </a:rPr>
              <a:t>dan</a:t>
            </a:r>
            <a:r>
              <a:rPr lang="en-US" altLang="de-DE" sz="2400" dirty="0">
                <a:solidFill>
                  <a:srgbClr val="FFFFFF"/>
                </a:solidFill>
              </a:rPr>
              <a:t> </a:t>
            </a:r>
            <a:r>
              <a:rPr lang="en-US" altLang="de-DE" sz="2400" dirty="0" err="1">
                <a:solidFill>
                  <a:srgbClr val="FFFFFF"/>
                </a:solidFill>
              </a:rPr>
              <a:t>membahayakan</a:t>
            </a:r>
            <a:r>
              <a:rPr lang="en-U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E263B7A7-BACB-422D-A288-7BFE2BAE4950}"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Terlalu Cepat Membuat Kesimpulan</a:t>
            </a:r>
          </a:p>
        </p:txBody>
      </p:sp>
      <p:sp>
        <p:nvSpPr>
          <p:cNvPr id="3174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terlalu</a:t>
            </a:r>
            <a:r>
              <a:rPr lang="en-US" altLang="de-DE" sz="2400" dirty="0">
                <a:solidFill>
                  <a:srgbClr val="333333"/>
                </a:solidFill>
              </a:rPr>
              <a:t> </a:t>
            </a:r>
            <a:r>
              <a:rPr lang="en-US" altLang="de-DE" sz="2400" dirty="0" err="1">
                <a:solidFill>
                  <a:srgbClr val="333333"/>
                </a:solidFill>
              </a:rPr>
              <a:t>mudah</a:t>
            </a:r>
            <a:r>
              <a:rPr lang="en-US" altLang="de-DE" sz="2400" dirty="0">
                <a:solidFill>
                  <a:srgbClr val="333333"/>
                </a:solidFill>
              </a:rPr>
              <a:t> </a:t>
            </a:r>
            <a:r>
              <a:rPr lang="en-US" altLang="de-DE" sz="2400" dirty="0" err="1">
                <a:solidFill>
                  <a:srgbClr val="333333"/>
                </a:solidFill>
              </a:rPr>
              <a:t>menyimpulkan</a:t>
            </a:r>
            <a:r>
              <a:rPr lang="en-US" altLang="de-DE" sz="2400" dirty="0">
                <a:solidFill>
                  <a:srgbClr val="333333"/>
                </a:solidFill>
              </a:rPr>
              <a:t> </a:t>
            </a:r>
            <a:r>
              <a:rPr lang="en-US" altLang="de-DE" sz="2400" dirty="0" err="1">
                <a:solidFill>
                  <a:srgbClr val="333333"/>
                </a:solidFill>
              </a:rPr>
              <a:t>tanpa</a:t>
            </a:r>
            <a:r>
              <a:rPr lang="en-US" altLang="de-DE" sz="2400" dirty="0">
                <a:solidFill>
                  <a:srgbClr val="333333"/>
                </a:solidFill>
              </a:rPr>
              <a:t> </a:t>
            </a:r>
            <a:r>
              <a:rPr lang="en-US" altLang="de-DE" sz="2400" dirty="0" err="1">
                <a:solidFill>
                  <a:srgbClr val="333333"/>
                </a:solidFill>
              </a:rPr>
              <a:t>tahu</a:t>
            </a:r>
            <a:r>
              <a:rPr lang="en-US" altLang="de-DE" sz="2400" dirty="0">
                <a:solidFill>
                  <a:srgbClr val="333333"/>
                </a:solidFill>
              </a:rPr>
              <a:t> </a:t>
            </a:r>
            <a:r>
              <a:rPr lang="en-US" altLang="de-DE" sz="2400" dirty="0" err="1">
                <a:solidFill>
                  <a:srgbClr val="333333"/>
                </a:solidFill>
              </a:rPr>
              <a:t>kebenaran</a:t>
            </a:r>
            <a:r>
              <a:rPr lang="en-US" altLang="de-DE" sz="2400" dirty="0">
                <a:solidFill>
                  <a:srgbClr val="333333"/>
                </a:solidFill>
              </a:rPr>
              <a:t> yang </a:t>
            </a:r>
            <a:r>
              <a:rPr lang="en-US" altLang="de-DE" sz="2400" dirty="0" err="1">
                <a:solidFill>
                  <a:srgbClr val="333333"/>
                </a:solidFill>
              </a:rPr>
              <a:t>seutuhnya</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Alasan</a:t>
            </a:r>
            <a:r>
              <a:rPr lang="en-US" altLang="de-DE" sz="2400" dirty="0">
                <a:solidFill>
                  <a:srgbClr val="333333"/>
                </a:solidFill>
              </a:rPr>
              <a:t>/</a:t>
            </a:r>
            <a:r>
              <a:rPr lang="en-US" altLang="de-DE" sz="2400" dirty="0" err="1">
                <a:solidFill>
                  <a:srgbClr val="333333"/>
                </a:solidFill>
              </a:rPr>
              <a:t>keuntungan</a:t>
            </a:r>
            <a:r>
              <a:rPr lang="en-US" altLang="de-DE" sz="2400" dirty="0">
                <a:solidFill>
                  <a:srgbClr val="333333"/>
                </a:solidFill>
              </a:rPr>
              <a:t>: </a:t>
            </a:r>
            <a:r>
              <a:rPr lang="en-US" altLang="de-DE" sz="2400" dirty="0" err="1">
                <a:solidFill>
                  <a:srgbClr val="004992"/>
                </a:solidFill>
              </a:rPr>
              <a:t>menghemat</a:t>
            </a:r>
            <a:r>
              <a:rPr lang="en-US" altLang="de-DE" sz="2400" dirty="0">
                <a:solidFill>
                  <a:srgbClr val="004992"/>
                </a:solidFill>
              </a:rPr>
              <a:t> </a:t>
            </a:r>
            <a:r>
              <a:rPr lang="en-US" altLang="de-DE" sz="2400" dirty="0" err="1">
                <a:solidFill>
                  <a:srgbClr val="004992"/>
                </a:solidFill>
              </a:rPr>
              <a:t>waktu</a:t>
            </a:r>
            <a:r>
              <a:rPr lang="en-US" altLang="de-DE" sz="2400" dirty="0">
                <a:solidFill>
                  <a:srgbClr val="004992"/>
                </a:solidFill>
              </a:rPr>
              <a:t>, </a:t>
            </a:r>
            <a:r>
              <a:rPr lang="en-US" altLang="de-DE" sz="2400" dirty="0" err="1">
                <a:solidFill>
                  <a:srgbClr val="004992"/>
                </a:solidFill>
              </a:rPr>
              <a:t>membuat</a:t>
            </a:r>
            <a:r>
              <a:rPr lang="en-US" altLang="de-DE" sz="2400" dirty="0">
                <a:solidFill>
                  <a:srgbClr val="004992"/>
                </a:solidFill>
              </a:rPr>
              <a:t> </a:t>
            </a:r>
            <a:r>
              <a:rPr lang="en-US" altLang="de-DE" sz="2400" dirty="0" err="1">
                <a:solidFill>
                  <a:srgbClr val="004992"/>
                </a:solidFill>
              </a:rPr>
              <a:t>seseorang</a:t>
            </a:r>
            <a:r>
              <a:rPr lang="en-US" altLang="de-DE" sz="2400" dirty="0">
                <a:solidFill>
                  <a:srgbClr val="004992"/>
                </a:solidFill>
              </a:rPr>
              <a:t> </a:t>
            </a:r>
            <a:r>
              <a:rPr lang="en-US" altLang="de-DE" sz="2400" dirty="0" err="1">
                <a:solidFill>
                  <a:srgbClr val="004992"/>
                </a:solidFill>
              </a:rPr>
              <a:t>merasa</a:t>
            </a:r>
            <a:r>
              <a:rPr lang="en-US" altLang="de-DE" sz="2400" dirty="0">
                <a:solidFill>
                  <a:srgbClr val="004992"/>
                </a:solidFill>
              </a:rPr>
              <a:t> </a:t>
            </a:r>
            <a:r>
              <a:rPr lang="en-US" altLang="de-DE" sz="2400" dirty="0" err="1">
                <a:solidFill>
                  <a:srgbClr val="004992"/>
                </a:solidFill>
              </a:rPr>
              <a:t>nyaman</a:t>
            </a:r>
            <a:r>
              <a:rPr lang="en-US" altLang="de-DE" sz="2400" dirty="0">
                <a:solidFill>
                  <a:srgbClr val="004992"/>
                </a:solidFill>
              </a:rPr>
              <a:t>, orang lain </a:t>
            </a:r>
            <a:r>
              <a:rPr lang="en-US" altLang="de-DE" sz="2400" dirty="0" err="1">
                <a:solidFill>
                  <a:srgbClr val="004992"/>
                </a:solidFill>
              </a:rPr>
              <a:t>akan</a:t>
            </a:r>
            <a:r>
              <a:rPr lang="en-US" altLang="de-DE" sz="2400" dirty="0">
                <a:solidFill>
                  <a:srgbClr val="004992"/>
                </a:solidFill>
              </a:rPr>
              <a:t> </a:t>
            </a:r>
            <a:r>
              <a:rPr lang="en-US" altLang="de-DE" sz="2400" dirty="0" err="1">
                <a:solidFill>
                  <a:srgbClr val="004992"/>
                </a:solidFill>
              </a:rPr>
              <a:t>melihat</a:t>
            </a:r>
            <a:r>
              <a:rPr lang="en-US" altLang="de-DE" sz="2400" dirty="0">
                <a:solidFill>
                  <a:srgbClr val="004992"/>
                </a:solidFill>
              </a:rPr>
              <a:t> </a:t>
            </a:r>
            <a:r>
              <a:rPr lang="en-US" altLang="de-DE" sz="2400" dirty="0" err="1">
                <a:solidFill>
                  <a:srgbClr val="004992"/>
                </a:solidFill>
              </a:rPr>
              <a:t>anda</a:t>
            </a:r>
            <a:r>
              <a:rPr lang="en-US" altLang="de-DE" sz="2400" dirty="0">
                <a:solidFill>
                  <a:srgbClr val="004992"/>
                </a:solidFill>
              </a:rPr>
              <a:t> </a:t>
            </a:r>
            <a:r>
              <a:rPr lang="en-US" altLang="de-DE" sz="2400" dirty="0" err="1">
                <a:solidFill>
                  <a:srgbClr val="004992"/>
                </a:solidFill>
              </a:rPr>
              <a:t>cepat</a:t>
            </a:r>
            <a:r>
              <a:rPr lang="en-US" altLang="de-DE" sz="2400" dirty="0">
                <a:solidFill>
                  <a:srgbClr val="004992"/>
                </a:solidFill>
              </a:rPr>
              <a:t> </a:t>
            </a:r>
            <a:r>
              <a:rPr lang="en-US" altLang="de-DE" sz="2400" dirty="0" err="1">
                <a:solidFill>
                  <a:srgbClr val="004992"/>
                </a:solidFill>
              </a:rPr>
              <a:t>mengambil</a:t>
            </a:r>
            <a:r>
              <a:rPr lang="en-US" altLang="de-DE" sz="2400" dirty="0">
                <a:solidFill>
                  <a:srgbClr val="004992"/>
                </a:solidFill>
              </a:rPr>
              <a:t> </a:t>
            </a:r>
            <a:r>
              <a:rPr lang="en-US" altLang="de-DE" sz="2400" dirty="0" err="1">
                <a:solidFill>
                  <a:srgbClr val="004992"/>
                </a:solidFill>
              </a:rPr>
              <a:t>keputusan</a:t>
            </a:r>
            <a:r>
              <a:rPr lang="en-US" altLang="de-DE" sz="2400" dirty="0">
                <a:solidFill>
                  <a:srgbClr val="004992"/>
                </a:solidFill>
              </a:rPr>
              <a:t> dan </a:t>
            </a:r>
            <a:r>
              <a:rPr lang="en-US" altLang="de-DE" sz="2400" dirty="0" err="1">
                <a:solidFill>
                  <a:srgbClr val="004992"/>
                </a:solidFill>
              </a:rPr>
              <a:t>kompeten</a:t>
            </a:r>
            <a:r>
              <a:rPr lang="en-US" altLang="de-DE" sz="2400" dirty="0">
                <a:solidFill>
                  <a:srgbClr val="004992"/>
                </a:solidFill>
              </a:rPr>
              <a:t> (“Keputusan yang salah </a:t>
            </a:r>
            <a:r>
              <a:rPr lang="en-US" altLang="de-DE" sz="2400" dirty="0" err="1">
                <a:solidFill>
                  <a:srgbClr val="004992"/>
                </a:solidFill>
              </a:rPr>
              <a:t>lebih</a:t>
            </a:r>
            <a:r>
              <a:rPr lang="en-US" altLang="de-DE" sz="2400" dirty="0">
                <a:solidFill>
                  <a:srgbClr val="004992"/>
                </a:solidFill>
              </a:rPr>
              <a:t> </a:t>
            </a:r>
            <a:r>
              <a:rPr lang="en-US" altLang="de-DE" sz="2400" dirty="0" err="1">
                <a:solidFill>
                  <a:srgbClr val="004992"/>
                </a:solidFill>
              </a:rPr>
              <a:t>baik</a:t>
            </a:r>
            <a:r>
              <a:rPr lang="en-US" altLang="de-DE" sz="2400" dirty="0">
                <a:solidFill>
                  <a:srgbClr val="004992"/>
                </a:solidFill>
              </a:rPr>
              <a:t> </a:t>
            </a:r>
            <a:r>
              <a:rPr lang="en-US" altLang="de-DE" sz="2400" dirty="0" err="1">
                <a:solidFill>
                  <a:srgbClr val="004992"/>
                </a:solidFill>
              </a:rPr>
              <a:t>daripada</a:t>
            </a:r>
            <a:r>
              <a:rPr lang="en-US" altLang="de-DE" sz="2400" dirty="0">
                <a:solidFill>
                  <a:srgbClr val="004992"/>
                </a:solidFill>
              </a:rPr>
              <a:t> </a:t>
            </a:r>
            <a:r>
              <a:rPr lang="en-US" altLang="de-DE" sz="2400" dirty="0" err="1">
                <a:solidFill>
                  <a:srgbClr val="004992"/>
                </a:solidFill>
              </a:rPr>
              <a:t>tidak</a:t>
            </a:r>
            <a:r>
              <a:rPr lang="en-US" altLang="de-DE" sz="2400" dirty="0">
                <a:solidFill>
                  <a:srgbClr val="004992"/>
                </a:solidFill>
              </a:rPr>
              <a:t> </a:t>
            </a:r>
            <a:r>
              <a:rPr lang="en-US" altLang="de-DE" sz="2400" dirty="0" err="1">
                <a:solidFill>
                  <a:srgbClr val="004992"/>
                </a:solidFill>
              </a:rPr>
              <a:t>ada</a:t>
            </a:r>
            <a:r>
              <a:rPr lang="en-US" altLang="de-DE" sz="2400" dirty="0">
                <a:solidFill>
                  <a:srgbClr val="004992"/>
                </a:solidFill>
              </a:rPr>
              <a:t> </a:t>
            </a:r>
            <a:r>
              <a:rPr lang="en-US" altLang="de-DE" sz="2400" dirty="0" err="1">
                <a:solidFill>
                  <a:srgbClr val="004992"/>
                </a:solidFill>
              </a:rPr>
              <a:t>keputusan</a:t>
            </a:r>
            <a:r>
              <a:rPr lang="en-US" altLang="de-DE" sz="2400" dirty="0">
                <a:solidFill>
                  <a:srgbClr val="004992"/>
                </a:solidFill>
              </a:rPr>
              <a:t>.”)</a:t>
            </a:r>
          </a:p>
          <a:p>
            <a:pPr marL="342900" indent="-342900">
              <a:buClr>
                <a:srgbClr val="333333"/>
              </a:buClr>
              <a:buFont typeface="WingDings"/>
              <a:buChar char=""/>
            </a:pPr>
            <a:r>
              <a:rPr lang="en-US" altLang="de-DE" sz="2400" dirty="0" err="1">
                <a:solidFill>
                  <a:srgbClr val="333333"/>
                </a:solidFill>
              </a:rPr>
              <a:t>Kerugian</a:t>
            </a:r>
            <a:r>
              <a:rPr lang="en-US" altLang="de-DE" sz="2400" dirty="0">
                <a:solidFill>
                  <a:srgbClr val="333333"/>
                </a:solidFill>
              </a:rPr>
              <a:t>: </a:t>
            </a:r>
            <a:r>
              <a:rPr lang="en-US" altLang="de-DE" sz="2400" dirty="0"/>
              <a:t>???</a:t>
            </a:r>
            <a:r>
              <a:rPr lang="en-US" altLang="de-DE" sz="2400" dirty="0">
                <a:solidFill>
                  <a:srgbClr val="FFFFFF"/>
                </a:solidFill>
              </a:rPr>
              <a:t> </a:t>
            </a:r>
            <a:r>
              <a:rPr lang="en-US" altLang="de-DE" sz="2400" dirty="0" err="1">
                <a:solidFill>
                  <a:srgbClr val="FFFFFF"/>
                </a:solidFill>
              </a:rPr>
              <a:t>risiko</a:t>
            </a:r>
            <a:r>
              <a:rPr lang="en-US" altLang="de-DE" sz="2400" dirty="0">
                <a:solidFill>
                  <a:srgbClr val="FFFFFF"/>
                </a:solidFill>
              </a:rPr>
              <a:t> </a:t>
            </a:r>
            <a:r>
              <a:rPr lang="en-US" altLang="de-DE" sz="2400" dirty="0" err="1">
                <a:solidFill>
                  <a:srgbClr val="FFFFFF"/>
                </a:solidFill>
              </a:rPr>
              <a:t>membuat</a:t>
            </a:r>
            <a:r>
              <a:rPr lang="en-US" altLang="de-DE" sz="2400" dirty="0">
                <a:solidFill>
                  <a:srgbClr val="FFFFFF"/>
                </a:solidFill>
              </a:rPr>
              <a:t> </a:t>
            </a:r>
            <a:r>
              <a:rPr lang="en-US" altLang="de-DE" sz="2400" dirty="0" err="1">
                <a:solidFill>
                  <a:srgbClr val="FFFFFF"/>
                </a:solidFill>
              </a:rPr>
              <a:t>keputusan</a:t>
            </a:r>
            <a:r>
              <a:rPr lang="en-US" altLang="de-DE" sz="2400" dirty="0">
                <a:solidFill>
                  <a:srgbClr val="FFFFFF"/>
                </a:solidFill>
              </a:rPr>
              <a:t> yang </a:t>
            </a:r>
            <a:r>
              <a:rPr lang="en-US" altLang="de-DE" sz="2400" dirty="0" err="1">
                <a:solidFill>
                  <a:srgbClr val="FFFFFF"/>
                </a:solidFill>
              </a:rPr>
              <a:t>tidak</a:t>
            </a:r>
            <a:r>
              <a:rPr lang="en-US" altLang="de-DE" sz="2400" dirty="0">
                <a:solidFill>
                  <a:srgbClr val="FFFFFF"/>
                </a:solidFill>
              </a:rPr>
              <a:t> </a:t>
            </a:r>
            <a:r>
              <a:rPr lang="en-US" altLang="de-DE" sz="2400" dirty="0" err="1">
                <a:solidFill>
                  <a:srgbClr val="FFFFFF"/>
                </a:solidFill>
              </a:rPr>
              <a:t>benar</a:t>
            </a:r>
            <a:r>
              <a:rPr lang="en-US" altLang="de-DE" sz="2400" dirty="0">
                <a:solidFill>
                  <a:srgbClr val="FFFFFF"/>
                </a:solidFill>
              </a:rPr>
              <a:t> </a:t>
            </a:r>
            <a:r>
              <a:rPr lang="en-US" altLang="de-DE" sz="2400" dirty="0" err="1">
                <a:solidFill>
                  <a:srgbClr val="FFFFFF"/>
                </a:solidFill>
              </a:rPr>
              <a:t>dan</a:t>
            </a:r>
            <a:r>
              <a:rPr lang="en-US" altLang="de-DE" sz="2400" dirty="0">
                <a:solidFill>
                  <a:srgbClr val="FFFFFF"/>
                </a:solidFill>
              </a:rPr>
              <a:t> </a:t>
            </a:r>
            <a:r>
              <a:rPr lang="en-US" altLang="de-DE" sz="2400" dirty="0" err="1">
                <a:solidFill>
                  <a:srgbClr val="FFFFFF"/>
                </a:solidFill>
              </a:rPr>
              <a:t>membahayakan</a:t>
            </a:r>
            <a:r>
              <a:rPr lang="en-U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E263B7A7-BACB-422D-A288-7BFE2BAE4950}" type="slidenum">
              <a:rPr lang="de-DE" altLang="de-DE" smtClean="0"/>
              <a:pPr/>
              <a:t>3</a:t>
            </a:fld>
            <a:endParaRPr lang="de-DE" altLang="de-DE"/>
          </a:p>
        </p:txBody>
      </p:sp>
    </p:spTree>
    <p:extLst>
      <p:ext uri="{BB962C8B-B14F-4D97-AF65-F5344CB8AC3E}">
        <p14:creationId xmlns:p14="http://schemas.microsoft.com/office/powerpoint/2010/main" val="1723590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Terlalu Cepat Membuat Kesimpulan</a:t>
            </a:r>
          </a:p>
        </p:txBody>
      </p:sp>
      <p:sp>
        <p:nvSpPr>
          <p:cNvPr id="3174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terlalu</a:t>
            </a:r>
            <a:r>
              <a:rPr lang="en-US" altLang="de-DE" sz="2400" dirty="0">
                <a:solidFill>
                  <a:srgbClr val="333333"/>
                </a:solidFill>
              </a:rPr>
              <a:t> </a:t>
            </a:r>
            <a:r>
              <a:rPr lang="en-US" altLang="de-DE" sz="2400" dirty="0" err="1">
                <a:solidFill>
                  <a:srgbClr val="333333"/>
                </a:solidFill>
              </a:rPr>
              <a:t>mudah</a:t>
            </a:r>
            <a:r>
              <a:rPr lang="en-US" altLang="de-DE" sz="2400" dirty="0">
                <a:solidFill>
                  <a:srgbClr val="333333"/>
                </a:solidFill>
              </a:rPr>
              <a:t> </a:t>
            </a:r>
            <a:r>
              <a:rPr lang="en-US" altLang="de-DE" sz="2400" dirty="0" err="1">
                <a:solidFill>
                  <a:srgbClr val="333333"/>
                </a:solidFill>
              </a:rPr>
              <a:t>menyimpulkan</a:t>
            </a:r>
            <a:r>
              <a:rPr lang="en-US" altLang="de-DE" sz="2400" dirty="0">
                <a:solidFill>
                  <a:srgbClr val="333333"/>
                </a:solidFill>
              </a:rPr>
              <a:t> </a:t>
            </a:r>
            <a:r>
              <a:rPr lang="en-US" altLang="de-DE" sz="2400" dirty="0" err="1">
                <a:solidFill>
                  <a:srgbClr val="333333"/>
                </a:solidFill>
              </a:rPr>
              <a:t>tanpa</a:t>
            </a:r>
            <a:r>
              <a:rPr lang="en-US" altLang="de-DE" sz="2400" dirty="0">
                <a:solidFill>
                  <a:srgbClr val="333333"/>
                </a:solidFill>
              </a:rPr>
              <a:t> </a:t>
            </a:r>
            <a:r>
              <a:rPr lang="en-US" altLang="de-DE" sz="2400" dirty="0" err="1">
                <a:solidFill>
                  <a:srgbClr val="333333"/>
                </a:solidFill>
              </a:rPr>
              <a:t>tahu</a:t>
            </a:r>
            <a:r>
              <a:rPr lang="en-US" altLang="de-DE" sz="2400" dirty="0">
                <a:solidFill>
                  <a:srgbClr val="333333"/>
                </a:solidFill>
              </a:rPr>
              <a:t> </a:t>
            </a:r>
            <a:r>
              <a:rPr lang="en-US" altLang="de-DE" sz="2400" dirty="0" err="1">
                <a:solidFill>
                  <a:srgbClr val="333333"/>
                </a:solidFill>
              </a:rPr>
              <a:t>kebenaran</a:t>
            </a:r>
            <a:r>
              <a:rPr lang="en-US" altLang="de-DE" sz="2400" dirty="0">
                <a:solidFill>
                  <a:srgbClr val="333333"/>
                </a:solidFill>
              </a:rPr>
              <a:t> yang </a:t>
            </a:r>
            <a:r>
              <a:rPr lang="en-US" altLang="de-DE" sz="2400" dirty="0" err="1">
                <a:solidFill>
                  <a:srgbClr val="333333"/>
                </a:solidFill>
              </a:rPr>
              <a:t>seutuhnya</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Alasan</a:t>
            </a:r>
            <a:r>
              <a:rPr lang="en-US" altLang="de-DE" sz="2400" dirty="0">
                <a:solidFill>
                  <a:srgbClr val="333333"/>
                </a:solidFill>
              </a:rPr>
              <a:t>/</a:t>
            </a:r>
            <a:r>
              <a:rPr lang="en-US" altLang="de-DE" sz="2400" dirty="0" err="1">
                <a:solidFill>
                  <a:srgbClr val="333333"/>
                </a:solidFill>
              </a:rPr>
              <a:t>keuntungan</a:t>
            </a:r>
            <a:r>
              <a:rPr lang="en-US" altLang="de-DE" sz="2400" dirty="0">
                <a:solidFill>
                  <a:srgbClr val="333333"/>
                </a:solidFill>
              </a:rPr>
              <a:t>: </a:t>
            </a:r>
            <a:r>
              <a:rPr lang="en-US" altLang="de-DE" sz="2400" dirty="0" err="1">
                <a:solidFill>
                  <a:srgbClr val="004992"/>
                </a:solidFill>
              </a:rPr>
              <a:t>menghemat</a:t>
            </a:r>
            <a:r>
              <a:rPr lang="en-US" altLang="de-DE" sz="2400" dirty="0">
                <a:solidFill>
                  <a:srgbClr val="004992"/>
                </a:solidFill>
              </a:rPr>
              <a:t> </a:t>
            </a:r>
            <a:r>
              <a:rPr lang="en-US" altLang="de-DE" sz="2400" dirty="0" err="1">
                <a:solidFill>
                  <a:srgbClr val="004992"/>
                </a:solidFill>
              </a:rPr>
              <a:t>waktu</a:t>
            </a:r>
            <a:r>
              <a:rPr lang="en-US" altLang="de-DE" sz="2400" dirty="0">
                <a:solidFill>
                  <a:srgbClr val="004992"/>
                </a:solidFill>
              </a:rPr>
              <a:t>, </a:t>
            </a:r>
            <a:r>
              <a:rPr lang="en-US" altLang="de-DE" sz="2400" dirty="0" err="1">
                <a:solidFill>
                  <a:srgbClr val="004992"/>
                </a:solidFill>
              </a:rPr>
              <a:t>membuat</a:t>
            </a:r>
            <a:r>
              <a:rPr lang="en-US" altLang="de-DE" sz="2400" dirty="0">
                <a:solidFill>
                  <a:srgbClr val="004992"/>
                </a:solidFill>
              </a:rPr>
              <a:t> </a:t>
            </a:r>
            <a:r>
              <a:rPr lang="en-US" altLang="de-DE" sz="2400" dirty="0" err="1">
                <a:solidFill>
                  <a:srgbClr val="004992"/>
                </a:solidFill>
              </a:rPr>
              <a:t>seseorang</a:t>
            </a:r>
            <a:r>
              <a:rPr lang="en-US" altLang="de-DE" sz="2400" dirty="0">
                <a:solidFill>
                  <a:srgbClr val="004992"/>
                </a:solidFill>
              </a:rPr>
              <a:t> </a:t>
            </a:r>
            <a:r>
              <a:rPr lang="en-US" altLang="de-DE" sz="2400" dirty="0" err="1">
                <a:solidFill>
                  <a:srgbClr val="004992"/>
                </a:solidFill>
              </a:rPr>
              <a:t>merasa</a:t>
            </a:r>
            <a:r>
              <a:rPr lang="en-US" altLang="de-DE" sz="2400" dirty="0">
                <a:solidFill>
                  <a:srgbClr val="004992"/>
                </a:solidFill>
              </a:rPr>
              <a:t> </a:t>
            </a:r>
            <a:r>
              <a:rPr lang="en-US" altLang="de-DE" sz="2400" dirty="0" err="1">
                <a:solidFill>
                  <a:srgbClr val="004992"/>
                </a:solidFill>
              </a:rPr>
              <a:t>nyaman</a:t>
            </a:r>
            <a:r>
              <a:rPr lang="en-US" altLang="de-DE" sz="2400" dirty="0">
                <a:solidFill>
                  <a:srgbClr val="004992"/>
                </a:solidFill>
              </a:rPr>
              <a:t>, orang lain </a:t>
            </a:r>
            <a:r>
              <a:rPr lang="en-US" altLang="de-DE" sz="2400" dirty="0" err="1">
                <a:solidFill>
                  <a:srgbClr val="004992"/>
                </a:solidFill>
              </a:rPr>
              <a:t>akan</a:t>
            </a:r>
            <a:r>
              <a:rPr lang="en-US" altLang="de-DE" sz="2400" dirty="0">
                <a:solidFill>
                  <a:srgbClr val="004992"/>
                </a:solidFill>
              </a:rPr>
              <a:t> </a:t>
            </a:r>
            <a:r>
              <a:rPr lang="en-US" altLang="de-DE" sz="2400" dirty="0" err="1">
                <a:solidFill>
                  <a:srgbClr val="004992"/>
                </a:solidFill>
              </a:rPr>
              <a:t>melihat</a:t>
            </a:r>
            <a:r>
              <a:rPr lang="en-US" altLang="de-DE" sz="2400" dirty="0">
                <a:solidFill>
                  <a:srgbClr val="004992"/>
                </a:solidFill>
              </a:rPr>
              <a:t> </a:t>
            </a:r>
            <a:r>
              <a:rPr lang="en-US" altLang="de-DE" sz="2400" dirty="0" err="1">
                <a:solidFill>
                  <a:srgbClr val="004992"/>
                </a:solidFill>
              </a:rPr>
              <a:t>anda</a:t>
            </a:r>
            <a:r>
              <a:rPr lang="en-US" altLang="de-DE" sz="2400" dirty="0">
                <a:solidFill>
                  <a:srgbClr val="004992"/>
                </a:solidFill>
              </a:rPr>
              <a:t> </a:t>
            </a:r>
            <a:r>
              <a:rPr lang="en-US" altLang="de-DE" sz="2400" dirty="0" err="1">
                <a:solidFill>
                  <a:srgbClr val="004992"/>
                </a:solidFill>
              </a:rPr>
              <a:t>cepat</a:t>
            </a:r>
            <a:r>
              <a:rPr lang="en-US" altLang="de-DE" sz="2400" dirty="0">
                <a:solidFill>
                  <a:srgbClr val="004992"/>
                </a:solidFill>
              </a:rPr>
              <a:t> </a:t>
            </a:r>
            <a:r>
              <a:rPr lang="en-US" altLang="de-DE" sz="2400" dirty="0" err="1">
                <a:solidFill>
                  <a:srgbClr val="004992"/>
                </a:solidFill>
              </a:rPr>
              <a:t>mengambil</a:t>
            </a:r>
            <a:r>
              <a:rPr lang="en-US" altLang="de-DE" sz="2400" dirty="0">
                <a:solidFill>
                  <a:srgbClr val="004992"/>
                </a:solidFill>
              </a:rPr>
              <a:t> </a:t>
            </a:r>
            <a:r>
              <a:rPr lang="en-US" altLang="de-DE" sz="2400" dirty="0" err="1">
                <a:solidFill>
                  <a:srgbClr val="004992"/>
                </a:solidFill>
              </a:rPr>
              <a:t>keputusan</a:t>
            </a:r>
            <a:r>
              <a:rPr lang="en-US" altLang="de-DE" sz="2400" dirty="0">
                <a:solidFill>
                  <a:srgbClr val="004992"/>
                </a:solidFill>
              </a:rPr>
              <a:t> </a:t>
            </a:r>
            <a:r>
              <a:rPr lang="en-US" altLang="de-DE" sz="2400" dirty="0" err="1">
                <a:solidFill>
                  <a:srgbClr val="004992"/>
                </a:solidFill>
              </a:rPr>
              <a:t>dan</a:t>
            </a:r>
            <a:r>
              <a:rPr lang="en-US" altLang="de-DE" sz="2400" dirty="0">
                <a:solidFill>
                  <a:srgbClr val="004992"/>
                </a:solidFill>
              </a:rPr>
              <a:t> </a:t>
            </a:r>
            <a:r>
              <a:rPr lang="en-US" altLang="de-DE" sz="2400" err="1">
                <a:solidFill>
                  <a:srgbClr val="004992"/>
                </a:solidFill>
              </a:rPr>
              <a:t>kompeten</a:t>
            </a:r>
            <a:r>
              <a:rPr lang="en-US" altLang="de-DE" sz="2400">
                <a:solidFill>
                  <a:srgbClr val="004992"/>
                </a:solidFill>
              </a:rPr>
              <a:t> (“Keputusan </a:t>
            </a:r>
            <a:r>
              <a:rPr lang="en-US" altLang="de-DE" sz="2400" dirty="0">
                <a:solidFill>
                  <a:srgbClr val="004992"/>
                </a:solidFill>
              </a:rPr>
              <a:t>yang </a:t>
            </a:r>
            <a:r>
              <a:rPr lang="en-US" altLang="de-DE" sz="2400" dirty="0" err="1">
                <a:solidFill>
                  <a:srgbClr val="004992"/>
                </a:solidFill>
              </a:rPr>
              <a:t>salah</a:t>
            </a:r>
            <a:r>
              <a:rPr lang="en-US" altLang="de-DE" sz="2400" dirty="0">
                <a:solidFill>
                  <a:srgbClr val="004992"/>
                </a:solidFill>
              </a:rPr>
              <a:t> </a:t>
            </a:r>
            <a:r>
              <a:rPr lang="en-US" altLang="de-DE" sz="2400" dirty="0" err="1">
                <a:solidFill>
                  <a:srgbClr val="004992"/>
                </a:solidFill>
              </a:rPr>
              <a:t>lebih</a:t>
            </a:r>
            <a:r>
              <a:rPr lang="en-US" altLang="de-DE" sz="2400" dirty="0">
                <a:solidFill>
                  <a:srgbClr val="004992"/>
                </a:solidFill>
              </a:rPr>
              <a:t> </a:t>
            </a:r>
            <a:r>
              <a:rPr lang="en-US" altLang="de-DE" sz="2400" dirty="0" err="1">
                <a:solidFill>
                  <a:srgbClr val="004992"/>
                </a:solidFill>
              </a:rPr>
              <a:t>baik</a:t>
            </a:r>
            <a:r>
              <a:rPr lang="en-US" altLang="de-DE" sz="2400" dirty="0">
                <a:solidFill>
                  <a:srgbClr val="004992"/>
                </a:solidFill>
              </a:rPr>
              <a:t> </a:t>
            </a:r>
            <a:r>
              <a:rPr lang="en-US" altLang="de-DE" sz="2400" dirty="0" err="1">
                <a:solidFill>
                  <a:srgbClr val="004992"/>
                </a:solidFill>
              </a:rPr>
              <a:t>daripada</a:t>
            </a:r>
            <a:r>
              <a:rPr lang="en-US" altLang="de-DE" sz="2400" dirty="0">
                <a:solidFill>
                  <a:srgbClr val="004992"/>
                </a:solidFill>
              </a:rPr>
              <a:t> </a:t>
            </a:r>
            <a:r>
              <a:rPr lang="en-US" altLang="de-DE" sz="2400" dirty="0" err="1">
                <a:solidFill>
                  <a:srgbClr val="004992"/>
                </a:solidFill>
              </a:rPr>
              <a:t>tidak</a:t>
            </a:r>
            <a:r>
              <a:rPr lang="en-US" altLang="de-DE" sz="2400" dirty="0">
                <a:solidFill>
                  <a:srgbClr val="004992"/>
                </a:solidFill>
              </a:rPr>
              <a:t> </a:t>
            </a:r>
            <a:r>
              <a:rPr lang="en-US" altLang="de-DE" sz="2400" dirty="0" err="1">
                <a:solidFill>
                  <a:srgbClr val="004992"/>
                </a:solidFill>
              </a:rPr>
              <a:t>ada</a:t>
            </a:r>
            <a:r>
              <a:rPr lang="en-US" altLang="de-DE" sz="2400" dirty="0">
                <a:solidFill>
                  <a:srgbClr val="004992"/>
                </a:solidFill>
              </a:rPr>
              <a:t> </a:t>
            </a:r>
            <a:r>
              <a:rPr lang="en-US" altLang="de-DE" sz="2400" err="1">
                <a:solidFill>
                  <a:srgbClr val="004992"/>
                </a:solidFill>
              </a:rPr>
              <a:t>keputusan</a:t>
            </a:r>
            <a:r>
              <a:rPr lang="en-US" altLang="de-DE" sz="2400">
                <a:solidFill>
                  <a:srgbClr val="004992"/>
                </a:solidFill>
              </a:rPr>
              <a:t>.”)</a:t>
            </a:r>
            <a:endParaRPr lang="en-US" altLang="de-DE" sz="2400" dirty="0">
              <a:solidFill>
                <a:srgbClr val="004992"/>
              </a:solidFill>
            </a:endParaRPr>
          </a:p>
          <a:p>
            <a:pPr marL="342900" indent="-342900" algn="l" eaLnBrk="1" hangingPunct="1">
              <a:buClr>
                <a:srgbClr val="333333"/>
              </a:buClr>
              <a:buFont typeface="WingDings"/>
              <a:buChar char=""/>
            </a:pPr>
            <a:r>
              <a:rPr lang="en-US" altLang="de-DE" sz="2400" dirty="0" err="1">
                <a:solidFill>
                  <a:srgbClr val="333333"/>
                </a:solidFill>
              </a:rPr>
              <a:t>Kerugian</a:t>
            </a:r>
            <a:r>
              <a:rPr lang="en-US" altLang="de-DE" sz="2400" dirty="0">
                <a:solidFill>
                  <a:srgbClr val="333333"/>
                </a:solidFill>
              </a:rPr>
              <a:t>: </a:t>
            </a:r>
            <a:r>
              <a:rPr lang="en-US" altLang="de-DE" sz="2400" dirty="0" err="1">
                <a:solidFill>
                  <a:srgbClr val="004992"/>
                </a:solidFill>
              </a:rPr>
              <a:t>risiko</a:t>
            </a:r>
            <a:r>
              <a:rPr lang="en-US" altLang="de-DE" sz="2400" dirty="0">
                <a:solidFill>
                  <a:srgbClr val="004992"/>
                </a:solidFill>
              </a:rPr>
              <a:t> </a:t>
            </a:r>
            <a:r>
              <a:rPr lang="en-US" altLang="de-DE" sz="2400" dirty="0" err="1">
                <a:solidFill>
                  <a:srgbClr val="004992"/>
                </a:solidFill>
              </a:rPr>
              <a:t>membuat</a:t>
            </a:r>
            <a:r>
              <a:rPr lang="en-US" altLang="de-DE" sz="2400" dirty="0">
                <a:solidFill>
                  <a:srgbClr val="004992"/>
                </a:solidFill>
              </a:rPr>
              <a:t> </a:t>
            </a:r>
            <a:r>
              <a:rPr lang="en-US" altLang="de-DE" sz="2400" dirty="0" err="1">
                <a:solidFill>
                  <a:srgbClr val="004992"/>
                </a:solidFill>
              </a:rPr>
              <a:t>keputusan</a:t>
            </a:r>
            <a:r>
              <a:rPr lang="en-US" altLang="de-DE" sz="2400" dirty="0">
                <a:solidFill>
                  <a:srgbClr val="004992"/>
                </a:solidFill>
              </a:rPr>
              <a:t> yang </a:t>
            </a:r>
            <a:r>
              <a:rPr lang="en-US" altLang="de-DE" sz="2400" dirty="0" err="1">
                <a:solidFill>
                  <a:srgbClr val="004992"/>
                </a:solidFill>
              </a:rPr>
              <a:t>tidak</a:t>
            </a:r>
            <a:r>
              <a:rPr lang="en-US" altLang="de-DE" sz="2400" dirty="0">
                <a:solidFill>
                  <a:srgbClr val="004992"/>
                </a:solidFill>
              </a:rPr>
              <a:t> </a:t>
            </a:r>
            <a:r>
              <a:rPr lang="en-US" altLang="de-DE" sz="2400" dirty="0" err="1">
                <a:solidFill>
                  <a:srgbClr val="004992"/>
                </a:solidFill>
              </a:rPr>
              <a:t>benar</a:t>
            </a:r>
            <a:r>
              <a:rPr lang="en-US" altLang="de-DE" sz="2400" dirty="0">
                <a:solidFill>
                  <a:srgbClr val="004992"/>
                </a:solidFill>
              </a:rPr>
              <a:t> </a:t>
            </a:r>
            <a:r>
              <a:rPr lang="en-US" altLang="de-DE" sz="2400" dirty="0" err="1">
                <a:solidFill>
                  <a:srgbClr val="004992"/>
                </a:solidFill>
              </a:rPr>
              <a:t>dan</a:t>
            </a:r>
            <a:r>
              <a:rPr lang="en-US" altLang="de-DE" sz="2400" dirty="0">
                <a:solidFill>
                  <a:srgbClr val="004992"/>
                </a:solidFill>
              </a:rPr>
              <a:t> </a:t>
            </a:r>
            <a:r>
              <a:rPr lang="en-US" altLang="de-DE" sz="2400" dirty="0" err="1">
                <a:solidFill>
                  <a:srgbClr val="004992"/>
                </a:solidFill>
              </a:rPr>
              <a:t>membahayakan</a:t>
            </a:r>
            <a:r>
              <a:rPr lang="en-US" altLang="de-DE" sz="2400" dirty="0">
                <a:solidFill>
                  <a:srgbClr val="004992"/>
                </a:solidFill>
              </a:rPr>
              <a:t>...</a:t>
            </a:r>
          </a:p>
        </p:txBody>
      </p:sp>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E263B7A7-BACB-422D-A288-7BFE2BAE4950}" type="slidenum">
              <a:rPr lang="de-DE" altLang="de-DE" smtClean="0"/>
              <a:pPr/>
              <a:t>4</a:t>
            </a:fld>
            <a:endParaRPr lang="de-DE" altLang="de-DE"/>
          </a:p>
        </p:txBody>
      </p:sp>
    </p:spTree>
    <p:extLst>
      <p:ext uri="{BB962C8B-B14F-4D97-AF65-F5344CB8AC3E}">
        <p14:creationId xmlns:p14="http://schemas.microsoft.com/office/powerpoint/2010/main" val="118934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a:t>
            </a:r>
            <a:br>
              <a:rPr lang="en-US" sz="3600">
                <a:solidFill>
                  <a:srgbClr val="004992"/>
                </a:solidFill>
                <a:latin typeface="+mn-lt"/>
                <a:ea typeface="+mn-ea"/>
                <a:cs typeface="+mn-cs"/>
              </a:rPr>
            </a:br>
            <a:r>
              <a:rPr lang="en-US">
                <a:solidFill>
                  <a:srgbClr val="004992"/>
                </a:solidFill>
                <a:latin typeface="+mn-lt"/>
                <a:ea typeface="+mn-ea"/>
                <a:cs typeface="+mn-cs"/>
              </a:rPr>
              <a:t>Dalam situasi apa kita mengambil kesimpulan tanpa tahu kebenaran seutuhnya?</a:t>
            </a:r>
          </a:p>
        </p:txBody>
      </p:sp>
      <p:graphicFrame>
        <p:nvGraphicFramePr>
          <p:cNvPr id="6" name="Group 27"/>
          <p:cNvGraphicFramePr>
            <a:graphicFrameLocks noGrp="1"/>
          </p:cNvGraphicFramePr>
          <p:nvPr>
            <p:extLst>
              <p:ext uri="{D42A27DB-BD31-4B8C-83A1-F6EECF244321}">
                <p14:modId xmlns:p14="http://schemas.microsoft.com/office/powerpoint/2010/main" val="2263057311"/>
              </p:ext>
            </p:extLst>
          </p:nvPr>
        </p:nvGraphicFramePr>
        <p:xfrm>
          <a:off x="408955" y="2416737"/>
          <a:ext cx="11376000" cy="411481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Kapan?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Contoh</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333333"/>
                          </a:solidFill>
                          <a:effectLst/>
                          <a:latin typeface="Calibri Light"/>
                          <a:cs typeface="Times New Roman" pitchFamily="18" charset="0"/>
                        </a:rPr>
                        <a:t>... saat kita memiliki keterbatasan dalam mendapatkan informasi</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333333"/>
                          </a:solidFill>
                          <a:effectLst/>
                          <a:latin typeface="Calibri Light"/>
                          <a:cs typeface="Times New Roman" pitchFamily="18" charset="0"/>
                        </a:rPr>
                        <a:t>... ketika memiliki pengalaman serupa di masa lalu dan kita menyamaratakan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ketika keputusan yang kita ambil tidak terlalu penting</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21FC59DF-FC8E-4648-83F5-EBD927C99C0D}"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a:t>
            </a:r>
            <a:br>
              <a:rPr lang="en-US" sz="3600">
                <a:solidFill>
                  <a:srgbClr val="004992"/>
                </a:solidFill>
                <a:latin typeface="+mn-lt"/>
                <a:ea typeface="+mn-ea"/>
                <a:cs typeface="+mn-cs"/>
              </a:rPr>
            </a:br>
            <a:r>
              <a:rPr lang="en-US">
                <a:solidFill>
                  <a:srgbClr val="004992"/>
                </a:solidFill>
                <a:latin typeface="+mn-lt"/>
                <a:ea typeface="+mn-ea"/>
                <a:cs typeface="+mn-cs"/>
              </a:rPr>
              <a:t>Dalam situasi apa kita mengambil kesimpulan tanpa tahu kebenaran seutuhnya?</a:t>
            </a:r>
          </a:p>
        </p:txBody>
      </p:sp>
      <p:graphicFrame>
        <p:nvGraphicFramePr>
          <p:cNvPr id="6" name="Group 27"/>
          <p:cNvGraphicFramePr>
            <a:graphicFrameLocks noGrp="1"/>
          </p:cNvGraphicFramePr>
          <p:nvPr>
            <p:extLst>
              <p:ext uri="{D42A27DB-BD31-4B8C-83A1-F6EECF244321}">
                <p14:modId xmlns:p14="http://schemas.microsoft.com/office/powerpoint/2010/main" val="1382662151"/>
              </p:ext>
            </p:extLst>
          </p:nvPr>
        </p:nvGraphicFramePr>
        <p:xfrm>
          <a:off x="408955" y="2416737"/>
          <a:ext cx="11376000" cy="411481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Kapan?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Contoh</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333333"/>
                          </a:solidFill>
                          <a:effectLst/>
                          <a:latin typeface="Calibri Light"/>
                          <a:cs typeface="Times New Roman" pitchFamily="18" charset="0"/>
                        </a:rPr>
                        <a:t>... saat kita memiliki keterbatasan dalam mendapatkan informasi</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Wawancara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pekerjaan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kemungkinan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terbatas</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untuk</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melihat</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kondisi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tempat</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kerja</a:t>
                      </a:r>
                      <a:r>
                        <a:rPr kumimoji="0" lang="en-US" sz="2400" b="0" i="0" u="none" strike="noStrike" cap="none" normalizeH="0" baseline="0" dirty="0">
                          <a:ln>
                            <a:noFill/>
                          </a:ln>
                          <a:solidFill>
                            <a:srgbClr val="333333"/>
                          </a:solidFill>
                          <a:effectLst/>
                          <a:latin typeface="Calibri Light"/>
                          <a:cs typeface="Times New Roman" pitchFamily="18" charset="0"/>
                        </a:rPr>
                        <a:t> yang </a:t>
                      </a:r>
                      <a:r>
                        <a:rPr kumimoji="0" lang="en-US" sz="2400" b="0" i="0" u="none" strike="noStrike" cap="none" normalizeH="0" baseline="0" dirty="0" err="1">
                          <a:ln>
                            <a:noFill/>
                          </a:ln>
                          <a:solidFill>
                            <a:srgbClr val="333333"/>
                          </a:solidFill>
                          <a:effectLst/>
                          <a:latin typeface="Calibri Light"/>
                          <a:cs typeface="Times New Roman" pitchFamily="18" charset="0"/>
                        </a:rPr>
                        <a:t>baru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atau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teman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sekerja</a:t>
                      </a:r>
                      <a:r>
                        <a:rPr kumimoji="0" lang="en-US" sz="2400" b="0" i="0" u="none" strike="noStrike" cap="none" normalizeH="0" baseline="0" dirty="0">
                          <a:ln>
                            <a:noFill/>
                          </a:ln>
                          <a:solidFill>
                            <a:srgbClr val="333333"/>
                          </a:solidFill>
                          <a:effectLst/>
                          <a:latin typeface="Calibri Light"/>
                          <a:cs typeface="Times New Roman" pitchFamily="18" charset="0"/>
                        </a:rPr>
                        <a:t> yang </a:t>
                      </a:r>
                      <a:r>
                        <a:rPr kumimoji="0" lang="en-US" sz="2400" b="0" i="0" u="none" strike="noStrike" cap="none" normalizeH="0" baseline="0" dirty="0" err="1">
                          <a:ln>
                            <a:noFill/>
                          </a:ln>
                          <a:solidFill>
                            <a:srgbClr val="333333"/>
                          </a:solidFill>
                          <a:effectLst/>
                          <a:latin typeface="Calibri Light"/>
                          <a:cs typeface="Times New Roman" pitchFamily="18" charset="0"/>
                        </a:rPr>
                        <a:t>baru</a:t>
                      </a:r>
                      <a:r>
                        <a:rPr kumimoji="0" lang="en-US" sz="2400" b="0" i="0" u="none" strike="noStrike" cap="none" normalizeH="0" baseline="0" dirty="0">
                          <a:ln>
                            <a:noFill/>
                          </a:ln>
                          <a:solidFill>
                            <a:srgbClr val="333333"/>
                          </a:solidFill>
                          <a:effectLst/>
                          <a:latin typeface="Calibri Light"/>
                          <a:cs typeface="Times New Roman" pitchFamily="18" charset="0"/>
                        </a:rPr>
                        <a:t>.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333333"/>
                          </a:solidFill>
                          <a:effectLst/>
                          <a:latin typeface="Calibri Light"/>
                          <a:cs typeface="Times New Roman" pitchFamily="18" charset="0"/>
                        </a:rPr>
                        <a:t>... ketika memiliki pengalaman serupa di masa lalu dan kita menyamaratakan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ketika keputusan yang kita ambil tidak terlalu penting</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21FC59DF-FC8E-4648-83F5-EBD927C99C0D}" type="slidenum">
              <a:rPr lang="de-DE" altLang="de-DE" smtClean="0"/>
              <a:pPr/>
              <a:t>6</a:t>
            </a:fld>
            <a:endParaRPr lang="de-DE" altLang="de-DE"/>
          </a:p>
        </p:txBody>
      </p:sp>
    </p:spTree>
    <p:extLst>
      <p:ext uri="{BB962C8B-B14F-4D97-AF65-F5344CB8AC3E}">
        <p14:creationId xmlns:p14="http://schemas.microsoft.com/office/powerpoint/2010/main" val="1588494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a:t>
            </a:r>
            <a:br>
              <a:rPr lang="en-US" sz="3600">
                <a:solidFill>
                  <a:srgbClr val="004992"/>
                </a:solidFill>
                <a:latin typeface="+mn-lt"/>
                <a:ea typeface="+mn-ea"/>
                <a:cs typeface="+mn-cs"/>
              </a:rPr>
            </a:br>
            <a:r>
              <a:rPr lang="en-US">
                <a:solidFill>
                  <a:srgbClr val="004992"/>
                </a:solidFill>
                <a:latin typeface="+mn-lt"/>
                <a:ea typeface="+mn-ea"/>
                <a:cs typeface="+mn-cs"/>
              </a:rPr>
              <a:t>Dalam situasi apa kita mengambil kesimpulan tanpa tahu kebenaran seutuhnya?</a:t>
            </a:r>
          </a:p>
        </p:txBody>
      </p:sp>
      <p:graphicFrame>
        <p:nvGraphicFramePr>
          <p:cNvPr id="6" name="Group 27"/>
          <p:cNvGraphicFramePr>
            <a:graphicFrameLocks noGrp="1"/>
          </p:cNvGraphicFramePr>
          <p:nvPr>
            <p:extLst>
              <p:ext uri="{D42A27DB-BD31-4B8C-83A1-F6EECF244321}">
                <p14:modId xmlns:p14="http://schemas.microsoft.com/office/powerpoint/2010/main" val="1713184729"/>
              </p:ext>
            </p:extLst>
          </p:nvPr>
        </p:nvGraphicFramePr>
        <p:xfrm>
          <a:off x="408955" y="2416737"/>
          <a:ext cx="11376000" cy="411481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Kapan?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Contoh</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333333"/>
                          </a:solidFill>
                          <a:effectLst/>
                          <a:latin typeface="Calibri Light"/>
                          <a:cs typeface="Times New Roman" pitchFamily="18" charset="0"/>
                        </a:rPr>
                        <a:t>... saat kita memiliki keterbatasan dalam mendapatkan informasi</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Wawancara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pekerjaan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kemungkinan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terbatas</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untuk</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melihat</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kondisi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tempat</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kerja</a:t>
                      </a:r>
                      <a:r>
                        <a:rPr kumimoji="0" lang="en-US" sz="2400" b="0" i="0" u="none" strike="noStrike" cap="none" normalizeH="0" baseline="0" dirty="0">
                          <a:ln>
                            <a:noFill/>
                          </a:ln>
                          <a:solidFill>
                            <a:srgbClr val="333333"/>
                          </a:solidFill>
                          <a:effectLst/>
                          <a:latin typeface="Calibri Light"/>
                          <a:cs typeface="Times New Roman" pitchFamily="18" charset="0"/>
                        </a:rPr>
                        <a:t> yang </a:t>
                      </a:r>
                      <a:r>
                        <a:rPr kumimoji="0" lang="en-US" sz="2400" b="0" i="0" u="none" strike="noStrike" cap="none" normalizeH="0" baseline="0" dirty="0" err="1">
                          <a:ln>
                            <a:noFill/>
                          </a:ln>
                          <a:solidFill>
                            <a:srgbClr val="333333"/>
                          </a:solidFill>
                          <a:effectLst/>
                          <a:latin typeface="Calibri Light"/>
                          <a:cs typeface="Times New Roman" pitchFamily="18" charset="0"/>
                        </a:rPr>
                        <a:t>baru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atau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teman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sekerja</a:t>
                      </a:r>
                      <a:r>
                        <a:rPr kumimoji="0" lang="en-US" sz="2400" b="0" i="0" u="none" strike="noStrike" cap="none" normalizeH="0" baseline="0" dirty="0">
                          <a:ln>
                            <a:noFill/>
                          </a:ln>
                          <a:solidFill>
                            <a:srgbClr val="333333"/>
                          </a:solidFill>
                          <a:effectLst/>
                          <a:latin typeface="Calibri Light"/>
                          <a:cs typeface="Times New Roman" pitchFamily="18" charset="0"/>
                        </a:rPr>
                        <a:t> yang </a:t>
                      </a:r>
                      <a:r>
                        <a:rPr kumimoji="0" lang="en-US" sz="2400" b="0" i="0" u="none" strike="noStrike" cap="none" normalizeH="0" baseline="0" dirty="0" err="1">
                          <a:ln>
                            <a:noFill/>
                          </a:ln>
                          <a:solidFill>
                            <a:srgbClr val="333333"/>
                          </a:solidFill>
                          <a:effectLst/>
                          <a:latin typeface="Calibri Light"/>
                          <a:cs typeface="Times New Roman" pitchFamily="18" charset="0"/>
                        </a:rPr>
                        <a:t>baru</a:t>
                      </a:r>
                      <a:r>
                        <a:rPr kumimoji="0" lang="en-US" sz="2400" b="0" i="0" u="none" strike="noStrike" cap="none" normalizeH="0" baseline="0" dirty="0">
                          <a:ln>
                            <a:noFill/>
                          </a:ln>
                          <a:solidFill>
                            <a:srgbClr val="333333"/>
                          </a:solidFill>
                          <a:effectLst/>
                          <a:latin typeface="Calibri Light"/>
                          <a:cs typeface="Times New Roman" pitchFamily="18" charset="0"/>
                        </a:rPr>
                        <a:t>.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333333"/>
                          </a:solidFill>
                          <a:effectLst/>
                          <a:latin typeface="Calibri Light"/>
                          <a:cs typeface="Times New Roman" pitchFamily="18" charset="0"/>
                        </a:rPr>
                        <a:t>... ketika memiliki pengalaman serupa di masa lalu dan kita menyamaratakan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Menyamaratakan</a:t>
                      </a:r>
                      <a:r>
                        <a:rPr kumimoji="0" lang="en-US" sz="2400" b="0" i="0" u="none" strike="noStrike" cap="none" normalizeH="0" baseline="0" dirty="0">
                          <a:ln>
                            <a:noFill/>
                          </a:ln>
                          <a:solidFill>
                            <a:srgbClr val="333333"/>
                          </a:solidFill>
                          <a:effectLst/>
                          <a:latin typeface="Calibri Light"/>
                          <a:cs typeface="Times New Roman" pitchFamily="18" charset="0"/>
                        </a:rPr>
                        <a:t> / </a:t>
                      </a:r>
                      <a:r>
                        <a:rPr kumimoji="0" lang="en-US" sz="2400" b="0" i="0" u="none" strike="noStrike" cap="none" normalizeH="0" baseline="0" dirty="0" err="1">
                          <a:ln>
                            <a:noFill/>
                          </a:ln>
                          <a:solidFill>
                            <a:srgbClr val="333333"/>
                          </a:solidFill>
                          <a:effectLst/>
                          <a:latin typeface="Calibri Light"/>
                          <a:cs typeface="Times New Roman" pitchFamily="18" charset="0"/>
                        </a:rPr>
                        <a:t>overgeneralisasi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dapat</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menimbulkan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prasangka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melihat</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satu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hal</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melihatnya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untuk</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semua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hal</a:t>
                      </a:r>
                      <a:r>
                        <a:rPr kumimoji="0" lang="en-US" sz="2400" b="0" i="0" u="none" strike="noStrike" cap="none" normalizeH="0" baseline="0" dirty="0">
                          <a:ln>
                            <a:noFill/>
                          </a:ln>
                          <a:solidFill>
                            <a:srgbClr val="333333"/>
                          </a:solidFill>
                          <a:effectLst/>
                          <a:latin typeface="Calibri Light"/>
                          <a:cs typeface="Times New Roman" pitchFamily="18" charset="0"/>
                        </a:rPr>
                        <a: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ketika keputusan yang kita ambil tidak terlalu penting</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dirty="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21FC59DF-FC8E-4648-83F5-EBD927C99C0D}" type="slidenum">
              <a:rPr lang="de-DE" altLang="de-DE" smtClean="0"/>
              <a:pPr/>
              <a:t>7</a:t>
            </a:fld>
            <a:endParaRPr lang="de-DE" altLang="de-DE"/>
          </a:p>
        </p:txBody>
      </p:sp>
    </p:spTree>
    <p:extLst>
      <p:ext uri="{BB962C8B-B14F-4D97-AF65-F5344CB8AC3E}">
        <p14:creationId xmlns:p14="http://schemas.microsoft.com/office/powerpoint/2010/main" val="211179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a:t>
            </a:r>
            <a:br>
              <a:rPr lang="en-US" sz="3600">
                <a:solidFill>
                  <a:srgbClr val="004992"/>
                </a:solidFill>
                <a:latin typeface="+mn-lt"/>
                <a:ea typeface="+mn-ea"/>
                <a:cs typeface="+mn-cs"/>
              </a:rPr>
            </a:br>
            <a:r>
              <a:rPr lang="en-US">
                <a:solidFill>
                  <a:srgbClr val="004992"/>
                </a:solidFill>
                <a:latin typeface="+mn-lt"/>
                <a:ea typeface="+mn-ea"/>
                <a:cs typeface="+mn-cs"/>
              </a:rPr>
              <a:t>Dalam situasi apa kita mengambil kesimpulan tanpa tahu kebenaran seutuhnya?</a:t>
            </a:r>
          </a:p>
        </p:txBody>
      </p:sp>
      <p:graphicFrame>
        <p:nvGraphicFramePr>
          <p:cNvPr id="6" name="Group 27"/>
          <p:cNvGraphicFramePr>
            <a:graphicFrameLocks noGrp="1"/>
          </p:cNvGraphicFramePr>
          <p:nvPr>
            <p:extLst>
              <p:ext uri="{D42A27DB-BD31-4B8C-83A1-F6EECF244321}">
                <p14:modId xmlns:p14="http://schemas.microsoft.com/office/powerpoint/2010/main" val="1143044021"/>
              </p:ext>
            </p:extLst>
          </p:nvPr>
        </p:nvGraphicFramePr>
        <p:xfrm>
          <a:off x="408955" y="2416737"/>
          <a:ext cx="11376000" cy="411481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Kapan?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Contoh</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333333"/>
                          </a:solidFill>
                          <a:effectLst/>
                          <a:latin typeface="Calibri Light"/>
                          <a:cs typeface="Times New Roman" pitchFamily="18" charset="0"/>
                        </a:rPr>
                        <a:t>... saat kita memiliki keterbatasan dalam mendapatkan informasi</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Wawancara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pekerjaan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kemungkinan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terbatas</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untuk</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melihat</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kondisi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tempat</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kerja</a:t>
                      </a:r>
                      <a:r>
                        <a:rPr kumimoji="0" lang="en-US" sz="2400" b="0" i="0" u="none" strike="noStrike" cap="none" normalizeH="0" baseline="0" dirty="0">
                          <a:ln>
                            <a:noFill/>
                          </a:ln>
                          <a:solidFill>
                            <a:srgbClr val="333333"/>
                          </a:solidFill>
                          <a:effectLst/>
                          <a:latin typeface="Calibri Light"/>
                          <a:cs typeface="Times New Roman" pitchFamily="18" charset="0"/>
                        </a:rPr>
                        <a:t> yang </a:t>
                      </a:r>
                      <a:r>
                        <a:rPr kumimoji="0" lang="en-US" sz="2400" b="0" i="0" u="none" strike="noStrike" cap="none" normalizeH="0" baseline="0" dirty="0" err="1">
                          <a:ln>
                            <a:noFill/>
                          </a:ln>
                          <a:solidFill>
                            <a:srgbClr val="333333"/>
                          </a:solidFill>
                          <a:effectLst/>
                          <a:latin typeface="Calibri Light"/>
                          <a:cs typeface="Times New Roman" pitchFamily="18" charset="0"/>
                        </a:rPr>
                        <a:t>baru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atau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teman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sekerja</a:t>
                      </a:r>
                      <a:r>
                        <a:rPr kumimoji="0" lang="en-US" sz="2400" b="0" i="0" u="none" strike="noStrike" cap="none" normalizeH="0" baseline="0" dirty="0">
                          <a:ln>
                            <a:noFill/>
                          </a:ln>
                          <a:solidFill>
                            <a:srgbClr val="333333"/>
                          </a:solidFill>
                          <a:effectLst/>
                          <a:latin typeface="Calibri Light"/>
                          <a:cs typeface="Times New Roman" pitchFamily="18" charset="0"/>
                        </a:rPr>
                        <a:t> yang </a:t>
                      </a:r>
                      <a:r>
                        <a:rPr kumimoji="0" lang="en-US" sz="2400" b="0" i="0" u="none" strike="noStrike" cap="none" normalizeH="0" baseline="0" dirty="0" err="1">
                          <a:ln>
                            <a:noFill/>
                          </a:ln>
                          <a:solidFill>
                            <a:srgbClr val="333333"/>
                          </a:solidFill>
                          <a:effectLst/>
                          <a:latin typeface="Calibri Light"/>
                          <a:cs typeface="Times New Roman" pitchFamily="18" charset="0"/>
                        </a:rPr>
                        <a:t>baru</a:t>
                      </a:r>
                      <a:r>
                        <a:rPr kumimoji="0" lang="en-US" sz="2400" b="0" i="0" u="none" strike="noStrike" cap="none" normalizeH="0" baseline="0" dirty="0">
                          <a:ln>
                            <a:noFill/>
                          </a:ln>
                          <a:solidFill>
                            <a:srgbClr val="333333"/>
                          </a:solidFill>
                          <a:effectLst/>
                          <a:latin typeface="Calibri Light"/>
                          <a:cs typeface="Times New Roman" pitchFamily="18" charset="0"/>
                        </a:rPr>
                        <a:t>.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333333"/>
                          </a:solidFill>
                          <a:effectLst/>
                          <a:latin typeface="Calibri Light"/>
                          <a:cs typeface="Times New Roman" pitchFamily="18" charset="0"/>
                        </a:rPr>
                        <a:t>... ketika memiliki pengalaman serupa di masa lalu dan kita menyamaratakan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Menyamaratakan</a:t>
                      </a:r>
                      <a:r>
                        <a:rPr kumimoji="0" lang="en-US" sz="2400" b="0" i="0" u="none" strike="noStrike" cap="none" normalizeH="0" baseline="0" dirty="0">
                          <a:ln>
                            <a:noFill/>
                          </a:ln>
                          <a:solidFill>
                            <a:srgbClr val="333333"/>
                          </a:solidFill>
                          <a:effectLst/>
                          <a:latin typeface="Calibri Light"/>
                          <a:cs typeface="Times New Roman" pitchFamily="18" charset="0"/>
                        </a:rPr>
                        <a:t> / </a:t>
                      </a:r>
                      <a:r>
                        <a:rPr kumimoji="0" lang="en-US" sz="2400" b="0" i="0" u="none" strike="noStrike" cap="none" normalizeH="0" baseline="0" dirty="0" err="1">
                          <a:ln>
                            <a:noFill/>
                          </a:ln>
                          <a:solidFill>
                            <a:srgbClr val="333333"/>
                          </a:solidFill>
                          <a:effectLst/>
                          <a:latin typeface="Calibri Light"/>
                          <a:cs typeface="Times New Roman" pitchFamily="18" charset="0"/>
                        </a:rPr>
                        <a:t>overgeneralisasi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dapat</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menimbulkan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prasangka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melihat</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satu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hal</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melihatnya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untuk</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semua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hal</a:t>
                      </a:r>
                      <a:r>
                        <a:rPr kumimoji="0" lang="en-US" sz="2400" b="0" i="0" u="none" strike="noStrike" cap="none" normalizeH="0" baseline="0" dirty="0">
                          <a:ln>
                            <a:noFill/>
                          </a:ln>
                          <a:solidFill>
                            <a:srgbClr val="333333"/>
                          </a:solidFill>
                          <a:effectLst/>
                          <a:latin typeface="Calibri Light"/>
                          <a:cs typeface="Times New Roman" pitchFamily="18" charset="0"/>
                        </a:rPr>
                        <a: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ketika keputusan yang kita ambil tidak terlalu penting</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dirty="0">
                          <a:ln>
                            <a:noFill/>
                          </a:ln>
                          <a:solidFill>
                            <a:srgbClr val="333333"/>
                          </a:solidFill>
                          <a:effectLst/>
                          <a:latin typeface="Calibri Light"/>
                          <a:cs typeface="Times New Roman" pitchFamily="18" charset="0"/>
                        </a:rPr>
                        <a:t>Memilih kue, kaus kaki, atau makanan untuk makan siang, dll.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21FC59DF-FC8E-4648-83F5-EBD927C99C0D}" type="slidenum">
              <a:rPr lang="de-DE" altLang="de-DE" smtClean="0"/>
              <a:pPr/>
              <a:t>8</a:t>
            </a:fld>
            <a:endParaRPr lang="de-DE" altLang="de-DE"/>
          </a:p>
        </p:txBody>
      </p:sp>
    </p:spTree>
    <p:extLst>
      <p:ext uri="{BB962C8B-B14F-4D97-AF65-F5344CB8AC3E}">
        <p14:creationId xmlns:p14="http://schemas.microsoft.com/office/powerpoint/2010/main" val="2322212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Terlalu</a:t>
            </a:r>
            <a:r>
              <a:rPr lang="en-US" sz="3600" dirty="0">
                <a:latin typeface="+mn-lt"/>
                <a:ea typeface="+mn-ea"/>
                <a:cs typeface="+mn-cs"/>
              </a:rPr>
              <a:t> </a:t>
            </a:r>
            <a:r>
              <a:rPr lang="en-US" sz="3600" dirty="0" err="1">
                <a:latin typeface="+mn-lt"/>
                <a:ea typeface="+mn-ea"/>
                <a:cs typeface="+mn-cs"/>
              </a:rPr>
              <a:t>cepat</a:t>
            </a:r>
            <a:r>
              <a:rPr lang="en-US" sz="3600" dirty="0">
                <a:latin typeface="+mn-lt"/>
                <a:ea typeface="+mn-ea"/>
                <a:cs typeface="+mn-cs"/>
              </a:rPr>
              <a:t> </a:t>
            </a:r>
            <a:r>
              <a:rPr lang="en-US" sz="3600" dirty="0" err="1">
                <a:latin typeface="+mn-lt"/>
                <a:ea typeface="+mn-ea"/>
                <a:cs typeface="+mn-cs"/>
              </a:rPr>
              <a:t>membuat</a:t>
            </a:r>
            <a:r>
              <a:rPr lang="en-US" sz="3600" dirty="0">
                <a:latin typeface="+mn-lt"/>
                <a:ea typeface="+mn-ea"/>
                <a:cs typeface="+mn-cs"/>
              </a:rPr>
              <a:t> </a:t>
            </a:r>
            <a:r>
              <a:rPr lang="en-US" sz="3600" err="1">
                <a:latin typeface="+mn-lt"/>
                <a:ea typeface="+mn-ea"/>
                <a:cs typeface="+mn-cs"/>
              </a:rPr>
              <a:t>kesimpulan</a:t>
            </a:r>
            <a:r>
              <a:rPr lang="en-US" sz="3600">
                <a:latin typeface="+mn-lt"/>
                <a:ea typeface="+mn-ea"/>
                <a:cs typeface="+mn-cs"/>
              </a:rPr>
              <a:t> “Beraksi”</a:t>
            </a:r>
            <a:endParaRPr lang="en-US" sz="3600" dirty="0">
              <a:latin typeface="+mn-lt"/>
              <a:ea typeface="+mn-ea"/>
              <a:cs typeface="+mn-cs"/>
            </a:endParaRPr>
          </a:p>
        </p:txBody>
      </p:sp>
      <p:graphicFrame>
        <p:nvGraphicFramePr>
          <p:cNvPr id="9" name="Group 152"/>
          <p:cNvGraphicFramePr>
            <a:graphicFrameLocks noGrp="1"/>
          </p:cNvGraphicFramePr>
          <p:nvPr>
            <p:extLst>
              <p:ext uri="{D42A27DB-BD31-4B8C-83A1-F6EECF244321}">
                <p14:modId xmlns:p14="http://schemas.microsoft.com/office/powerpoint/2010/main" val="2535305875"/>
              </p:ext>
            </p:extLst>
          </p:nvPr>
        </p:nvGraphicFramePr>
        <p:xfrm>
          <a:off x="408955" y="2203704"/>
          <a:ext cx="11376000" cy="39833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Bidang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Contoh</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4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id-ID" sz="2000" kern="1200" dirty="0">
                          <a:solidFill>
                            <a:schemeClr val="dk1"/>
                          </a:solidFill>
                          <a:effectLst/>
                          <a:latin typeface="+mn-lt"/>
                          <a:ea typeface="+mn-ea"/>
                          <a:cs typeface="+mn-cs"/>
                        </a:rPr>
                        <a:t>Pada tahun 1983, majalah berita Jerman </a:t>
                      </a:r>
                      <a:r>
                        <a:rPr lang="id-ID" sz="2000" i="1" kern="1200" dirty="0">
                          <a:solidFill>
                            <a:schemeClr val="dk1"/>
                          </a:solidFill>
                          <a:effectLst/>
                          <a:latin typeface="+mn-lt"/>
                          <a:ea typeface="+mn-ea"/>
                          <a:cs typeface="+mn-cs"/>
                        </a:rPr>
                        <a:t>Stern</a:t>
                      </a:r>
                      <a:r>
                        <a:rPr lang="id-ID" sz="2000" kern="1200" dirty="0">
                          <a:solidFill>
                            <a:schemeClr val="dk1"/>
                          </a:solidFill>
                          <a:effectLst/>
                          <a:latin typeface="+mn-lt"/>
                          <a:ea typeface="+mn-ea"/>
                          <a:cs typeface="+mn-cs"/>
                        </a:rPr>
                        <a:t> (Jerman untuk bintang) menerbitkan buku harian yang diduga rahasia Adolf Hitler, pemimpin rezim Nazi di Jerman (1933-1945). Majalah itu membayar 9,3 juta mark Jerman (sekitar 5 juta €) untuk mereka, meskipun ada indikasi awal pemalsuan. Misalnya, sebuah puisi yang – menurut buku harian – ditulis oleh Hitler terungkap sebagai karya penulis lain pada tahun 1980. </a:t>
                      </a:r>
                      <a:br>
                        <a:rPr lang="de-DE" sz="2000" kern="1200" dirty="0">
                          <a:solidFill>
                            <a:schemeClr val="dk1"/>
                          </a:solidFill>
                          <a:effectLst/>
                          <a:latin typeface="+mn-lt"/>
                          <a:ea typeface="+mn-ea"/>
                          <a:cs typeface="+mn-cs"/>
                        </a:rPr>
                      </a:br>
                      <a:r>
                        <a:rPr lang="id-ID" sz="2000" kern="1200" dirty="0">
                          <a:solidFill>
                            <a:schemeClr val="dk1"/>
                          </a:solidFill>
                          <a:effectLst/>
                          <a:latin typeface="+mn-lt"/>
                          <a:ea typeface="+mn-ea"/>
                          <a:cs typeface="+mn-cs"/>
                        </a:rPr>
                        <a:t>Beberapa hari setelah penerbitan buku harian di </a:t>
                      </a:r>
                      <a:r>
                        <a:rPr lang="id-ID" sz="2000" i="1" kern="1200" dirty="0">
                          <a:solidFill>
                            <a:schemeClr val="dk1"/>
                          </a:solidFill>
                          <a:effectLst/>
                          <a:latin typeface="+mn-lt"/>
                          <a:ea typeface="+mn-ea"/>
                          <a:cs typeface="+mn-cs"/>
                        </a:rPr>
                        <a:t>Stern</a:t>
                      </a:r>
                      <a:r>
                        <a:rPr lang="id-ID" sz="2000" kern="1200" dirty="0">
                          <a:solidFill>
                            <a:schemeClr val="dk1"/>
                          </a:solidFill>
                          <a:effectLst/>
                          <a:latin typeface="+mn-lt"/>
                          <a:ea typeface="+mn-ea"/>
                          <a:cs typeface="+mn-cs"/>
                        </a:rPr>
                        <a:t>, penyidikan oleh Kantor Polisi Kriminal Federal Jerman (BKA). ) membuktikan tanpa keraguan bahwa buku harian itu palsu. Mereka telah diciptakan oleh pemalsu seni Konrad Kujau. </a:t>
                      </a:r>
                      <a:endParaRPr lang="de-DE" sz="2000" kern="1200" dirty="0">
                        <a:solidFill>
                          <a:schemeClr val="dk1"/>
                        </a:solidFill>
                        <a:effectLst/>
                        <a:latin typeface="+mn-lt"/>
                        <a:ea typeface="+mn-ea"/>
                        <a:cs typeface="+mn-cs"/>
                      </a:endParaRPr>
                    </a:p>
                    <a:p>
                      <a:endParaRPr lang="de-DE" sz="2000" kern="1200" dirty="0">
                        <a:solidFill>
                          <a:schemeClr val="dk1"/>
                        </a:solidFill>
                        <a:effectLst/>
                        <a:latin typeface="+mn-lt"/>
                        <a:ea typeface="+mn-ea"/>
                        <a:cs typeface="+mn-cs"/>
                      </a:endParaRPr>
                    </a:p>
                    <a:p>
                      <a:r>
                        <a:rPr lang="id-ID" sz="2000" kern="1200" dirty="0">
                          <a:solidFill>
                            <a:schemeClr val="dk1"/>
                          </a:solidFill>
                          <a:effectLst/>
                          <a:latin typeface="+mn-lt"/>
                          <a:ea typeface="+mn-ea"/>
                          <a:cs typeface="+mn-cs"/>
                        </a:rPr>
                        <a:t>Seandainya </a:t>
                      </a:r>
                      <a:r>
                        <a:rPr lang="id-ID" sz="2000" i="1" kern="1200" dirty="0">
                          <a:solidFill>
                            <a:schemeClr val="dk1"/>
                          </a:solidFill>
                          <a:effectLst/>
                          <a:latin typeface="+mn-lt"/>
                          <a:ea typeface="+mn-ea"/>
                          <a:cs typeface="+mn-cs"/>
                        </a:rPr>
                        <a:t>Stern</a:t>
                      </a:r>
                      <a:r>
                        <a:rPr lang="id-ID" sz="2000" kern="1200" dirty="0">
                          <a:solidFill>
                            <a:schemeClr val="dk1"/>
                          </a:solidFill>
                          <a:effectLst/>
                          <a:latin typeface="+mn-lt"/>
                          <a:ea typeface="+mn-ea"/>
                          <a:cs typeface="+mn-cs"/>
                        </a:rPr>
                        <a:t> menunggu penyelidikan BKA, skandal itu akan terhindar.  </a:t>
                      </a:r>
                      <a:endParaRPr lang="de-DE" sz="20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1" name="Caption_12"/>
          <p:cNvSpPr txBox="1">
            <a:spLocks noChangeArrowheads="1"/>
          </p:cNvSpPr>
          <p:nvPr/>
        </p:nvSpPr>
        <p:spPr bwMode="auto">
          <a:xfrm>
            <a:off x="480963" y="5085184"/>
            <a:ext cx="266429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buNone/>
            </a:pPr>
            <a:r>
              <a:rPr lang="id-ID" sz="1800" b="0" dirty="0">
                <a:solidFill>
                  <a:srgbClr val="000000"/>
                </a:solidFill>
                <a:effectLst/>
                <a:latin typeface="Calibri" panose="020F0502020204030204" pitchFamily="34" charset="0"/>
                <a:ea typeface="Calibri" panose="020F0502020204030204" pitchFamily="34" charset="0"/>
              </a:rPr>
              <a:t>Sampul majalah</a:t>
            </a:r>
            <a:r>
              <a:rPr lang="id-ID" sz="1800" b="0" i="1" dirty="0">
                <a:solidFill>
                  <a:srgbClr val="000000"/>
                </a:solidFill>
                <a:effectLst/>
                <a:latin typeface="Calibri" panose="020F0502020204030204" pitchFamily="34" charset="0"/>
                <a:ea typeface="Calibri" panose="020F0502020204030204" pitchFamily="34" charset="0"/>
              </a:rPr>
              <a:t> Stern</a:t>
            </a:r>
            <a:r>
              <a:rPr lang="id-ID" sz="1800" b="0" dirty="0">
                <a:solidFill>
                  <a:srgbClr val="000000"/>
                </a:solidFill>
                <a:effectLst/>
                <a:latin typeface="Calibri" panose="020F0502020204030204" pitchFamily="34" charset="0"/>
                <a:ea typeface="Calibri" panose="020F0502020204030204" pitchFamily="34" charset="0"/>
              </a:rPr>
              <a:t>, yang menerbitkan buku harian palsu Hitler </a:t>
            </a:r>
            <a:endParaRPr lang="de-DE" sz="1800" b="0" dirty="0">
              <a:effectLst/>
              <a:latin typeface="Calibri" panose="020F0502020204030204" pitchFamily="34" charset="0"/>
              <a:ea typeface="Calibri" panose="020F0502020204030204" pitchFamily="34" charset="0"/>
            </a:endParaRPr>
          </a:p>
        </p:txBody>
      </p:sp>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21FC59DF-FC8E-4648-83F5-EBD927C99C0D}" type="slidenum">
              <a:rPr lang="de-DE" altLang="de-DE" smtClean="0"/>
              <a:pPr/>
              <a:t>9</a:t>
            </a:fld>
            <a:endParaRPr lang="de-DE" altLang="de-DE"/>
          </a:p>
        </p:txBody>
      </p:sp>
      <p:pic>
        <p:nvPicPr>
          <p:cNvPr id="8" name="Grafik 7">
            <a:extLst>
              <a:ext uri="{FF2B5EF4-FFF2-40B4-BE49-F238E27FC236}">
                <a16:creationId xmlns:a16="http://schemas.microsoft.com/office/drawing/2014/main" id="{4691F86B-43CC-4120-8C33-317AB27780F8}"/>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Melompat ke </a:t>
            </a:r>
            <a:r>
              <a:rPr lang="fi-FI" sz="3600">
                <a:solidFill>
                  <a:srgbClr val="004992"/>
                </a:solidFill>
                <a:latin typeface="+mn-lt"/>
                <a:ea typeface="+mn-ea"/>
                <a:cs typeface="+mn-cs"/>
              </a:rPr>
              <a:t>Kesimpulan “Beraksi”</a:t>
            </a:r>
            <a:br>
              <a:rPr lang="fi-FI" sz="3600" dirty="0">
                <a:solidFill>
                  <a:srgbClr val="004992"/>
                </a:solidFill>
                <a:latin typeface="+mn-lt"/>
                <a:ea typeface="+mn-ea"/>
                <a:cs typeface="+mn-cs"/>
              </a:rPr>
            </a:br>
            <a:r>
              <a:rPr lang="fi-FI" dirty="0">
                <a:solidFill>
                  <a:srgbClr val="004992"/>
                </a:solidFill>
                <a:latin typeface="+mn-lt"/>
                <a:ea typeface="+mn-ea"/>
                <a:cs typeface="+mn-cs"/>
              </a:rPr>
              <a:t>- Mitos -</a:t>
            </a:r>
            <a:br>
              <a:rPr lang="fi-FI" sz="3600" dirty="0">
                <a:solidFill>
                  <a:srgbClr val="004992"/>
                </a:solidFill>
                <a:latin typeface="+mn-lt"/>
                <a:ea typeface="+mn-ea"/>
                <a:cs typeface="+mn-cs"/>
              </a:rPr>
            </a:br>
            <a:r>
              <a:rPr lang="fi-FI" sz="2000" dirty="0">
                <a:solidFill>
                  <a:srgbClr val="004992"/>
                </a:solidFill>
                <a:latin typeface="+mn-lt"/>
                <a:ea typeface="+mn-ea"/>
                <a:cs typeface="+mn-cs"/>
              </a:rPr>
              <a:t>(untuk latihan alternatif lainnya, lihat pada akhir presentasi)</a:t>
            </a:r>
            <a:endParaRPr lang="en-US" dirty="0">
              <a:solidFill>
                <a:srgbClr val="004992"/>
              </a:solidFill>
              <a:latin typeface="+mn-lt"/>
              <a:ea typeface="+mn-ea"/>
              <a:cs typeface="+mn-cs"/>
            </a:endParaRPr>
          </a:p>
        </p:txBody>
      </p:sp>
      <p:graphicFrame>
        <p:nvGraphicFramePr>
          <p:cNvPr id="13" name="Group 26"/>
          <p:cNvGraphicFramePr>
            <a:graphicFrameLocks noGrp="1"/>
          </p:cNvGraphicFramePr>
          <p:nvPr>
            <p:extLst>
              <p:ext uri="{D42A27DB-BD31-4B8C-83A1-F6EECF244321}">
                <p14:modId xmlns:p14="http://schemas.microsoft.com/office/powerpoint/2010/main" val="2118807993"/>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Mitos</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Hal mitos dan Penjelasan lain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“Bukti”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Sejak tahun 1980 ada desas desus bahwa bungkus rokok Marlboro diciptakan oleh Ku Klux Klan (KKK)</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Hal </a:t>
                      </a:r>
                      <a:r>
                        <a:rPr kumimoji="0" lang="en-US" sz="1400" b="1" i="0" u="none" strike="noStrike" cap="none" normalizeH="0" baseline="0" dirty="0" err="1">
                          <a:ln>
                            <a:noFill/>
                          </a:ln>
                          <a:solidFill>
                            <a:srgbClr val="333333"/>
                          </a:solidFill>
                          <a:effectLst/>
                          <a:latin typeface="Calibri Light"/>
                          <a:cs typeface="Times New Roman" pitchFamily="18" charset="0"/>
                        </a:rPr>
                        <a:t>mitos</a:t>
                      </a:r>
                      <a:r>
                        <a:rPr kumimoji="0" lang="en-US" sz="1400" b="1"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a:ln>
                            <a:noFill/>
                          </a:ln>
                          <a:solidFill>
                            <a:srgbClr val="004992"/>
                          </a:solidFill>
                          <a:effectLst/>
                          <a:latin typeface="Calibri Light"/>
                          <a:cs typeface="Times New Roman" pitchFamily="18" charset="0"/>
                        </a:rPr>
                        <a:t>???</a:t>
                      </a:r>
                      <a:endParaRPr kumimoji="0" lang="en-US" sz="1400" b="1" i="0" u="none" strike="noStrike" cap="none" normalizeH="0" baseline="0" dirty="0">
                        <a:ln>
                          <a:noFill/>
                        </a:ln>
                        <a:solidFill>
                          <a:srgbClr val="004992"/>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cs typeface="Times New Roman" pitchFamily="18" charset="0"/>
                        </a:rPr>
                        <a:t>warna</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merah</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dan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putih</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menunjukkan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huruf</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err="1">
                          <a:ln>
                            <a:noFill/>
                          </a:ln>
                          <a:solidFill>
                            <a:srgbClr val="FFFFFF"/>
                          </a:solidFill>
                          <a:effectLst/>
                          <a:latin typeface="Calibri Light"/>
                          <a:cs typeface="Times New Roman" pitchFamily="18" charset="0"/>
                        </a:rPr>
                        <a:t>besar</a:t>
                      </a:r>
                      <a:r>
                        <a:rPr kumimoji="0" lang="en-US" sz="1400" b="0" i="0" u="none" strike="noStrike" cap="none" normalizeH="0" baseline="0">
                          <a:ln>
                            <a:noFill/>
                          </a:ln>
                          <a:solidFill>
                            <a:srgbClr val="FFFFFF"/>
                          </a:solidFill>
                          <a:effectLst/>
                          <a:latin typeface="Calibri Light"/>
                          <a:cs typeface="Times New Roman" pitchFamily="18" charset="0"/>
                        </a:rPr>
                        <a:t> “K”. “Mar” </a:t>
                      </a:r>
                      <a:r>
                        <a:rPr kumimoji="0" lang="en-US" sz="1400" b="0" i="0" u="none" strike="noStrike" cap="none" normalizeH="0" baseline="0" dirty="0" err="1">
                          <a:ln>
                            <a:noFill/>
                          </a:ln>
                          <a:solidFill>
                            <a:srgbClr val="FFFFFF"/>
                          </a:solidFill>
                          <a:effectLst/>
                          <a:latin typeface="Calibri Light"/>
                          <a:cs typeface="Times New Roman" pitchFamily="18" charset="0"/>
                        </a:rPr>
                        <a:t>kalau</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diputar</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ke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bawah</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err="1">
                          <a:ln>
                            <a:noFill/>
                          </a:ln>
                          <a:solidFill>
                            <a:srgbClr val="FFFFFF"/>
                          </a:solidFill>
                          <a:effectLst/>
                          <a:latin typeface="Calibri Light"/>
                          <a:cs typeface="Times New Roman" pitchFamily="18" charset="0"/>
                        </a:rPr>
                        <a:t>berarti</a:t>
                      </a:r>
                      <a:r>
                        <a:rPr kumimoji="0" lang="en-US" sz="1400" b="0" i="0" u="none" strike="noStrike" cap="none" normalizeH="0" baseline="0">
                          <a:ln>
                            <a:noFill/>
                          </a:ln>
                          <a:solidFill>
                            <a:srgbClr val="FFFFFF"/>
                          </a:solidFill>
                          <a:effectLst/>
                          <a:latin typeface="Calibri Light"/>
                          <a:cs typeface="Times New Roman" pitchFamily="18" charset="0"/>
                        </a:rPr>
                        <a:t> “yahudi” </a:t>
                      </a:r>
                      <a:endParaRPr kumimoji="0" lang="en-US" sz="1400" b="0" i="0" u="none" strike="noStrike" cap="none" normalizeH="0" baseline="0" dirty="0">
                        <a:ln>
                          <a:noFill/>
                        </a:ln>
                        <a:solidFill>
                          <a:srgbClr val="FFFFFF"/>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en-US" sz="1400" b="0" i="0" u="none" strike="noStrike" cap="none" normalizeH="0" baseline="0">
                          <a:ln>
                            <a:noFill/>
                          </a:ln>
                          <a:solidFill>
                            <a:srgbClr val="FFFFFF"/>
                          </a:solidFill>
                          <a:effectLst/>
                          <a:latin typeface="Calibri Light"/>
                          <a:cs typeface="Times New Roman" pitchFamily="18" charset="0"/>
                        </a:rPr>
                        <a:t>“lboro” </a:t>
                      </a:r>
                      <a:r>
                        <a:rPr kumimoji="0" lang="en-US" sz="1400" b="0" i="0" u="none" strike="noStrike" cap="none" normalizeH="0" baseline="0" dirty="0" err="1">
                          <a:ln>
                            <a:noFill/>
                          </a:ln>
                          <a:solidFill>
                            <a:srgbClr val="FFFFFF"/>
                          </a:solidFill>
                          <a:effectLst/>
                          <a:latin typeface="Calibri Light"/>
                          <a:cs typeface="Times New Roman" pitchFamily="18" charset="0"/>
                        </a:rPr>
                        <a:t>dibalik</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err="1">
                          <a:ln>
                            <a:noFill/>
                          </a:ln>
                          <a:solidFill>
                            <a:srgbClr val="FFFFFF"/>
                          </a:solidFill>
                          <a:effectLst/>
                          <a:latin typeface="Calibri Light"/>
                          <a:cs typeface="Times New Roman" pitchFamily="18" charset="0"/>
                        </a:rPr>
                        <a:t>menjadi</a:t>
                      </a:r>
                      <a:r>
                        <a:rPr kumimoji="0" lang="en-US" sz="1400" b="0" i="0" u="none" strike="noStrike" cap="none" normalizeH="0" baseline="0">
                          <a:ln>
                            <a:noFill/>
                          </a:ln>
                          <a:solidFill>
                            <a:srgbClr val="FFFFFF"/>
                          </a:solidFill>
                          <a:effectLst/>
                          <a:latin typeface="Calibri Light"/>
                          <a:cs typeface="Times New Roman" pitchFamily="18" charset="0"/>
                        </a:rPr>
                        <a:t> “horrible” = “yahudi yang mengerikan” </a:t>
                      </a:r>
                      <a:r>
                        <a:rPr kumimoji="0" lang="en-US" sz="1400" b="0" i="0" u="none" strike="noStrike" cap="none" normalizeH="0" baseline="0" dirty="0">
                          <a:ln>
                            <a:noFill/>
                          </a:ln>
                          <a:solidFill>
                            <a:srgbClr val="FFFFFF"/>
                          </a:solidFill>
                          <a:effectLst/>
                          <a:latin typeface="Calibri Light"/>
                          <a:cs typeface="Times New Roman" pitchFamily="18" charset="0"/>
                        </a:rPr>
                        <a:t>(</a:t>
                      </a:r>
                      <a:r>
                        <a:rPr kumimoji="0" lang="en-US" sz="1400" b="0" i="0" u="none" strike="noStrike" cap="none" normalizeH="0" baseline="0" dirty="0" err="1">
                          <a:ln>
                            <a:noFill/>
                          </a:ln>
                          <a:solidFill>
                            <a:srgbClr val="FFFFFF"/>
                          </a:solidFill>
                          <a:effectLst/>
                          <a:latin typeface="Calibri Light"/>
                          <a:cs typeface="Times New Roman" pitchFamily="18" charset="0"/>
                        </a:rPr>
                        <a:t>lihat</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kanan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a:ln>
                            <a:noFill/>
                          </a:ln>
                          <a:solidFill>
                            <a:srgbClr val="FFFFFF"/>
                          </a:solidFill>
                          <a:effectLst/>
                          <a:latin typeface="Calibri Light"/>
                          <a:cs typeface="Times New Roman" pitchFamily="18" charset="0"/>
                        </a:rPr>
                        <a:t>motto “vini</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vidi</a:t>
                      </a:r>
                      <a:r>
                        <a:rPr kumimoji="0" lang="en-US" sz="1400" b="0" i="0" u="none" strike="noStrike" cap="none" normalizeH="0" baseline="0">
                          <a:ln>
                            <a:noFill/>
                          </a:ln>
                          <a:solidFill>
                            <a:srgbClr val="FFFFFF"/>
                          </a:solidFill>
                          <a:effectLst/>
                          <a:latin typeface="Calibri Light"/>
                          <a:cs typeface="Times New Roman" pitchFamily="18" charset="0"/>
                        </a:rPr>
                        <a:t>, vici” </a:t>
                      </a:r>
                      <a:r>
                        <a:rPr kumimoji="0" lang="en-US" sz="1400" b="0" i="0" u="none" strike="noStrike" cap="none" normalizeH="0" baseline="0" dirty="0">
                          <a:ln>
                            <a:noFill/>
                          </a:ln>
                          <a:solidFill>
                            <a:srgbClr val="FFFFFF"/>
                          </a:solidFill>
                          <a:effectLst/>
                          <a:latin typeface="Calibri Light"/>
                          <a:cs typeface="Times New Roman" pitchFamily="18" charset="0"/>
                        </a:rPr>
                        <a:t>(</a:t>
                      </a:r>
                      <a:r>
                        <a:rPr kumimoji="0" lang="en-US" sz="1400" b="0" i="0" u="none" strike="noStrike" cap="none" normalizeH="0" baseline="0" dirty="0" err="1">
                          <a:ln>
                            <a:noFill/>
                          </a:ln>
                          <a:solidFill>
                            <a:srgbClr val="FFFFFF"/>
                          </a:solidFill>
                          <a:effectLst/>
                          <a:latin typeface="Calibri Light"/>
                          <a:cs typeface="Times New Roman" pitchFamily="18" charset="0"/>
                        </a:rPr>
                        <a:t>datang</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lihat</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kalahkan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dipercaya</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merupakan</a:t>
                      </a:r>
                      <a:r>
                        <a:rPr kumimoji="0" lang="en-US" sz="1400" b="0" i="0" u="none" strike="noStrike" cap="none" normalizeH="0" baseline="0" dirty="0">
                          <a:ln>
                            <a:noFill/>
                          </a:ln>
                          <a:solidFill>
                            <a:srgbClr val="FFFFFF"/>
                          </a:solidFill>
                          <a:effectLst/>
                          <a:latin typeface="Calibri Light"/>
                          <a:cs typeface="Times New Roman" pitchFamily="18" charset="0"/>
                        </a:rPr>
                        <a:t> slogan </a:t>
                      </a:r>
                      <a:r>
                        <a:rPr kumimoji="0" lang="en-US" sz="1400" b="0" i="0" u="none" strike="noStrike" cap="none" normalizeH="0" baseline="0" dirty="0" err="1">
                          <a:ln>
                            <a:noFill/>
                          </a:ln>
                          <a:solidFill>
                            <a:srgbClr val="FFFFFF"/>
                          </a:solidFill>
                          <a:effectLst/>
                          <a:latin typeface="Calibri Light"/>
                          <a:cs typeface="Times New Roman" pitchFamily="18" charset="0"/>
                        </a:rPr>
                        <a:t>dari</a:t>
                      </a:r>
                      <a:r>
                        <a:rPr kumimoji="0" lang="en-US" sz="1400" b="0" i="0" u="none" strike="noStrike" cap="none" normalizeH="0" baseline="0" dirty="0">
                          <a:ln>
                            <a:noFill/>
                          </a:ln>
                          <a:solidFill>
                            <a:srgbClr val="FFFFFF"/>
                          </a:solidFill>
                          <a:effectLst/>
                          <a:latin typeface="Calibri Light"/>
                          <a:cs typeface="Times New Roman" pitchFamily="18" charset="0"/>
                        </a:rPr>
                        <a:t> KKK.</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err="1">
                          <a:ln>
                            <a:noFill/>
                          </a:ln>
                          <a:solidFill>
                            <a:srgbClr val="333333"/>
                          </a:solidFill>
                          <a:effectLst/>
                          <a:latin typeface="Calibri Light"/>
                          <a:cs typeface="Times New Roman" pitchFamily="18" charset="0"/>
                        </a:rPr>
                        <a:t>Penjelasan</a:t>
                      </a:r>
                      <a:r>
                        <a:rPr kumimoji="0" lang="en-US" sz="1400" b="1" i="0" u="none" strike="noStrike" cap="none" normalizeH="0" baseline="0" dirty="0">
                          <a:ln>
                            <a:noFill/>
                          </a:ln>
                          <a:solidFill>
                            <a:srgbClr val="333333"/>
                          </a:solidFill>
                          <a:effectLst/>
                          <a:latin typeface="Calibri Light"/>
                          <a:cs typeface="Times New Roman" pitchFamily="18" charset="0"/>
                        </a:rPr>
                        <a:t> lain: </a:t>
                      </a:r>
                      <a:r>
                        <a:rPr kumimoji="0" lang="en-US" sz="1400" b="0"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Marlboro </a:t>
                      </a:r>
                      <a:r>
                        <a:rPr kumimoji="0" lang="en-US" sz="1400" b="0" i="0" u="none" strike="noStrike" cap="none" normalizeH="0" baseline="0" dirty="0" err="1">
                          <a:ln>
                            <a:noFill/>
                          </a:ln>
                          <a:solidFill>
                            <a:srgbClr val="FFFFFF"/>
                          </a:solidFill>
                          <a:effectLst/>
                          <a:latin typeface="Calibri Light"/>
                          <a:cs typeface="Times New Roman" pitchFamily="18" charset="0"/>
                        </a:rPr>
                        <a:t>ditemukan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oleh</a:t>
                      </a:r>
                      <a:r>
                        <a:rPr kumimoji="0" lang="en-US" sz="1400" b="0" i="0" u="none" strike="noStrike" cap="none" normalizeH="0" baseline="0" dirty="0">
                          <a:ln>
                            <a:noFill/>
                          </a:ln>
                          <a:solidFill>
                            <a:srgbClr val="FFFFFF"/>
                          </a:solidFill>
                          <a:effectLst/>
                          <a:latin typeface="Calibri Light"/>
                          <a:cs typeface="Times New Roman" pitchFamily="18" charset="0"/>
                        </a:rPr>
                        <a:t> Philipp Morris, </a:t>
                      </a:r>
                      <a:r>
                        <a:rPr kumimoji="0" lang="en-US" sz="1400" b="0" i="0" u="none" strike="noStrike" cap="none" normalizeH="0" baseline="0" dirty="0" err="1">
                          <a:ln>
                            <a:noFill/>
                          </a:ln>
                          <a:solidFill>
                            <a:srgbClr val="FFFFFF"/>
                          </a:solidFill>
                          <a:effectLst/>
                          <a:latin typeface="Calibri Light"/>
                          <a:cs typeface="Times New Roman" pitchFamily="18" charset="0"/>
                        </a:rPr>
                        <a:t>berkebangsaan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Inggris</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tidak</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ada</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hubungannya</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dengan</a:t>
                      </a:r>
                      <a:r>
                        <a:rPr kumimoji="0" lang="en-US" sz="1400" b="0" i="0" u="none" strike="noStrike" cap="none" normalizeH="0" baseline="0" dirty="0">
                          <a:ln>
                            <a:noFill/>
                          </a:ln>
                          <a:solidFill>
                            <a:srgbClr val="FFFFFF"/>
                          </a:solidFill>
                          <a:effectLst/>
                          <a:latin typeface="Calibri Light"/>
                          <a:cs typeface="Times New Roman" pitchFamily="18" charset="0"/>
                        </a:rPr>
                        <a:t> KKK</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Nama Marlboro </a:t>
                      </a:r>
                      <a:r>
                        <a:rPr kumimoji="0" lang="en-US" sz="1400" b="0" i="0" u="none" strike="noStrike" cap="none" normalizeH="0" baseline="0" dirty="0" err="1">
                          <a:ln>
                            <a:noFill/>
                          </a:ln>
                          <a:solidFill>
                            <a:srgbClr val="FFFFFF"/>
                          </a:solidFill>
                          <a:effectLst/>
                          <a:latin typeface="Calibri Light"/>
                          <a:cs typeface="Times New Roman" pitchFamily="18" charset="0"/>
                        </a:rPr>
                        <a:t>berasal</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dari</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jalan</a:t>
                      </a:r>
                      <a:r>
                        <a:rPr kumimoji="0" lang="en-US" sz="1400" b="0" i="0" u="none" strike="noStrike" cap="none" normalizeH="0" baseline="0" dirty="0">
                          <a:ln>
                            <a:noFill/>
                          </a:ln>
                          <a:solidFill>
                            <a:srgbClr val="FFFFFF"/>
                          </a:solidFill>
                          <a:effectLst/>
                          <a:latin typeface="Calibri Light"/>
                          <a:cs typeface="Times New Roman" pitchFamily="18" charset="0"/>
                        </a:rPr>
                        <a:t> di </a:t>
                      </a:r>
                      <a:r>
                        <a:rPr kumimoji="0" lang="en-US" sz="1400" b="0" i="0" u="none" strike="noStrike" cap="none" normalizeH="0" baseline="0" dirty="0" err="1">
                          <a:ln>
                            <a:noFill/>
                          </a:ln>
                          <a:solidFill>
                            <a:srgbClr val="FFFFFF"/>
                          </a:solidFill>
                          <a:effectLst/>
                          <a:latin typeface="Calibri Light"/>
                          <a:cs typeface="Times New Roman" pitchFamily="18" charset="0"/>
                        </a:rPr>
                        <a:t>Inggris</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Jalan</a:t>
                      </a:r>
                      <a:r>
                        <a:rPr kumimoji="0" lang="en-US" sz="1400" b="0" i="0" u="none" strike="noStrike" cap="none" normalizeH="0" baseline="0" dirty="0">
                          <a:ln>
                            <a:noFill/>
                          </a:ln>
                          <a:solidFill>
                            <a:srgbClr val="FFFFFF"/>
                          </a:solidFill>
                          <a:effectLst/>
                          <a:latin typeface="Calibri Light"/>
                          <a:cs typeface="Times New Roman" pitchFamily="18" charset="0"/>
                        </a:rPr>
                        <a:t> Marlborough</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Slogan </a:t>
                      </a:r>
                      <a:r>
                        <a:rPr kumimoji="0" lang="en-US" sz="1400" b="0" i="0" u="none" strike="noStrike" cap="none" normalizeH="0" baseline="0" dirty="0" err="1">
                          <a:ln>
                            <a:noFill/>
                          </a:ln>
                          <a:solidFill>
                            <a:srgbClr val="FFFFFF"/>
                          </a:solidFill>
                          <a:effectLst/>
                          <a:latin typeface="Calibri Light"/>
                          <a:cs typeface="Times New Roman" pitchFamily="18" charset="0"/>
                        </a:rPr>
                        <a:t>tak</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ada</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hubungan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dengan</a:t>
                      </a:r>
                      <a:r>
                        <a:rPr kumimoji="0" lang="en-US" sz="1400" b="0" i="0" u="none" strike="noStrike" cap="none" normalizeH="0" baseline="0" dirty="0">
                          <a:ln>
                            <a:noFill/>
                          </a:ln>
                          <a:solidFill>
                            <a:srgbClr val="FFFFFF"/>
                          </a:solidFill>
                          <a:effectLst/>
                          <a:latin typeface="Calibri Light"/>
                          <a:cs typeface="Times New Roman" pitchFamily="18" charset="0"/>
                        </a:rPr>
                        <a:t> KKK</a:t>
                      </a:r>
                      <a:endParaRPr kumimoji="0" lang="de-DE" sz="14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7" name="Caption_21"/>
          <p:cNvSpPr txBox="1">
            <a:spLocks noChangeArrowheads="1"/>
          </p:cNvSpPr>
          <p:nvPr/>
        </p:nvSpPr>
        <p:spPr bwMode="auto">
          <a:xfrm>
            <a:off x="8750196" y="6021288"/>
            <a:ext cx="30175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 = mengerikan</a:t>
            </a:r>
            <a:endParaRPr lang="en-US" altLang="de-DE" sz="1800" b="0" dirty="0">
              <a:latin typeface="Calibri Light"/>
            </a:endParaRPr>
          </a:p>
        </p:txBody>
      </p:sp>
      <p:grpSp>
        <p:nvGrpSpPr>
          <p:cNvPr id="5" name="Group 4"/>
          <p:cNvGrpSpPr/>
          <p:nvPr/>
        </p:nvGrpSpPr>
        <p:grpSpPr>
          <a:xfrm>
            <a:off x="9011945" y="5661248"/>
            <a:ext cx="2494022" cy="410267"/>
            <a:chOff x="9235067" y="5661248"/>
            <a:chExt cx="2494022" cy="410267"/>
          </a:xfrm>
        </p:grpSpPr>
        <p:sp>
          <p:nvSpPr>
            <p:cNvPr id="15" name="Caption_23"/>
            <p:cNvSpPr txBox="1">
              <a:spLocks noChangeArrowheads="1"/>
            </p:cNvSpPr>
            <p:nvPr/>
          </p:nvSpPr>
          <p:spPr bwMode="auto">
            <a:xfrm>
              <a:off x="10490075" y="5661248"/>
              <a:ext cx="1239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yahudi?</a:t>
              </a:r>
              <a:endParaRPr lang="en-US" altLang="de-DE" sz="1800" b="0" dirty="0">
                <a:latin typeface="Calibri Light"/>
              </a:endParaRPr>
            </a:p>
          </p:txBody>
        </p:sp>
        <p:sp>
          <p:nvSpPr>
            <p:cNvPr id="16" name="Caption_22"/>
            <p:cNvSpPr txBox="1">
              <a:spLocks noChangeArrowheads="1"/>
            </p:cNvSpPr>
            <p:nvPr/>
          </p:nvSpPr>
          <p:spPr bwMode="auto">
            <a:xfrm>
              <a:off x="9235067" y="566124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8" name="Caption_20"/>
            <p:cNvSpPr txBox="1">
              <a:spLocks noChangeArrowheads="1"/>
            </p:cNvSpPr>
            <p:nvPr/>
          </p:nvSpPr>
          <p:spPr bwMode="auto">
            <a:xfrm rot="10788152">
              <a:off x="9897439" y="570218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gr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a:solidFill>
                  <a:srgbClr val="333333"/>
                </a:solidFill>
                <a:latin typeface="Calibri Light"/>
              </a:rPr>
              <a:t>Marlboro dimiliki oleh KKK?</a:t>
            </a:r>
            <a:endParaRPr lang="de-DE" altLang="de-DE" sz="2000" dirty="0">
              <a:solidFill>
                <a:srgbClr val="333333"/>
              </a:solidFill>
              <a:latin typeface="Calibri Light"/>
            </a:endParaRPr>
          </a:p>
        </p:txBody>
      </p:sp>
      <p:pic>
        <p:nvPicPr>
          <p:cNvPr id="20"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638" y="3212976"/>
            <a:ext cx="1644274" cy="246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21FC59DF-FC8E-4648-83F5-EBD927C99C0D}"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Melompat ke Kesimpulan “Beraksi”</a:t>
            </a:r>
            <a:br>
              <a:rPr lang="fi-FI" sz="3600">
                <a:solidFill>
                  <a:srgbClr val="004992"/>
                </a:solidFill>
                <a:latin typeface="+mn-lt"/>
                <a:ea typeface="+mn-ea"/>
                <a:cs typeface="+mn-cs"/>
              </a:rPr>
            </a:br>
            <a:r>
              <a:rPr lang="fi-FI">
                <a:solidFill>
                  <a:srgbClr val="004992"/>
                </a:solidFill>
                <a:latin typeface="+mn-lt"/>
                <a:ea typeface="+mn-ea"/>
                <a:cs typeface="+mn-cs"/>
              </a:rPr>
              <a:t>- Mitos -</a:t>
            </a:r>
            <a:endParaRPr lang="en-US">
              <a:solidFill>
                <a:srgbClr val="004992"/>
              </a:solidFill>
              <a:latin typeface="+mn-lt"/>
              <a:ea typeface="+mn-ea"/>
              <a:cs typeface="+mn-cs"/>
            </a:endParaRPr>
          </a:p>
        </p:txBody>
      </p:sp>
      <p:graphicFrame>
        <p:nvGraphicFramePr>
          <p:cNvPr id="13" name="Group 26"/>
          <p:cNvGraphicFramePr>
            <a:graphicFrameLocks noGrp="1"/>
          </p:cNvGraphicFramePr>
          <p:nvPr>
            <p:extLst>
              <p:ext uri="{D42A27DB-BD31-4B8C-83A1-F6EECF244321}">
                <p14:modId xmlns:p14="http://schemas.microsoft.com/office/powerpoint/2010/main" val="171423776"/>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Mitos</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Hal mitos dan Penjelasan lain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“Bukti”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Sejak tahun 1980 ada desas desus bahwa bungkus rokok Marlboro diciptakan oleh Ku Klux Klan (KKK)</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Hal </a:t>
                      </a:r>
                      <a:r>
                        <a:rPr kumimoji="0" lang="en-US" sz="1400" b="1" i="0" u="none" strike="noStrike" cap="none" normalizeH="0" baseline="0" dirty="0" err="1">
                          <a:ln>
                            <a:noFill/>
                          </a:ln>
                          <a:solidFill>
                            <a:srgbClr val="333333"/>
                          </a:solidFill>
                          <a:effectLst/>
                          <a:latin typeface="Calibri Light"/>
                          <a:cs typeface="Times New Roman" pitchFamily="18" charset="0"/>
                        </a:rPr>
                        <a:t>mitos</a:t>
                      </a:r>
                      <a:r>
                        <a:rPr kumimoji="0" lang="en-US" sz="1400" b="1"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cs typeface="Times New Roman" pitchFamily="18" charset="0"/>
                        </a:rPr>
                        <a:t>warna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merah</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dan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putih</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menunjukkan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huruf</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err="1">
                          <a:ln>
                            <a:noFill/>
                          </a:ln>
                          <a:solidFill>
                            <a:srgbClr val="333333"/>
                          </a:solidFill>
                          <a:effectLst/>
                          <a:latin typeface="Calibri Light"/>
                          <a:cs typeface="Times New Roman" pitchFamily="18" charset="0"/>
                        </a:rPr>
                        <a:t>besar</a:t>
                      </a:r>
                      <a:r>
                        <a:rPr kumimoji="0" lang="en-US" sz="1400" b="0" i="0" u="none" strike="noStrike" cap="none" normalizeH="0" baseline="0">
                          <a:ln>
                            <a:noFill/>
                          </a:ln>
                          <a:solidFill>
                            <a:srgbClr val="333333"/>
                          </a:solidFill>
                          <a:effectLst/>
                          <a:latin typeface="Calibri Light"/>
                          <a:cs typeface="Times New Roman" pitchFamily="18" charset="0"/>
                        </a:rPr>
                        <a:t> “K”. “Mar” </a:t>
                      </a:r>
                      <a:r>
                        <a:rPr kumimoji="0" lang="en-US" sz="1400" b="0" i="0" u="none" strike="noStrike" cap="none" normalizeH="0" baseline="0" dirty="0" err="1">
                          <a:ln>
                            <a:noFill/>
                          </a:ln>
                          <a:solidFill>
                            <a:srgbClr val="333333"/>
                          </a:solidFill>
                          <a:effectLst/>
                          <a:latin typeface="Calibri Light"/>
                          <a:cs typeface="Times New Roman" pitchFamily="18" charset="0"/>
                        </a:rPr>
                        <a:t>kalau</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diputar</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ke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bawah</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err="1">
                          <a:ln>
                            <a:noFill/>
                          </a:ln>
                          <a:solidFill>
                            <a:srgbClr val="333333"/>
                          </a:solidFill>
                          <a:effectLst/>
                          <a:latin typeface="Calibri Light"/>
                          <a:cs typeface="Times New Roman" pitchFamily="18" charset="0"/>
                        </a:rPr>
                        <a:t>berarti</a:t>
                      </a:r>
                      <a:r>
                        <a:rPr kumimoji="0" lang="en-US" sz="1400" b="0" i="0" u="none" strike="noStrike" cap="none" normalizeH="0" baseline="0">
                          <a:ln>
                            <a:noFill/>
                          </a:ln>
                          <a:solidFill>
                            <a:srgbClr val="333333"/>
                          </a:solidFill>
                          <a:effectLst/>
                          <a:latin typeface="Calibri Light"/>
                          <a:cs typeface="Times New Roman" pitchFamily="18" charset="0"/>
                        </a:rPr>
                        <a:t> “yahudi” </a:t>
                      </a:r>
                      <a:endParaRPr kumimoji="0" lang="en-US" sz="14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a:ln>
                            <a:noFill/>
                          </a:ln>
                          <a:solidFill>
                            <a:srgbClr val="333333"/>
                          </a:solidFill>
                          <a:effectLst/>
                          <a:latin typeface="Calibri Light"/>
                          <a:cs typeface="Times New Roman" pitchFamily="18" charset="0"/>
                        </a:rPr>
                        <a:t>“lboro” </a:t>
                      </a:r>
                      <a:r>
                        <a:rPr kumimoji="0" lang="en-US" sz="1400" b="0" i="0" u="none" strike="noStrike" cap="none" normalizeH="0" baseline="0" dirty="0" err="1">
                          <a:ln>
                            <a:noFill/>
                          </a:ln>
                          <a:solidFill>
                            <a:srgbClr val="333333"/>
                          </a:solidFill>
                          <a:effectLst/>
                          <a:latin typeface="Calibri Light"/>
                          <a:cs typeface="Times New Roman" pitchFamily="18" charset="0"/>
                        </a:rPr>
                        <a:t>dibalik</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err="1">
                          <a:ln>
                            <a:noFill/>
                          </a:ln>
                          <a:solidFill>
                            <a:srgbClr val="333333"/>
                          </a:solidFill>
                          <a:effectLst/>
                          <a:latin typeface="Calibri Light"/>
                          <a:cs typeface="Times New Roman" pitchFamily="18" charset="0"/>
                        </a:rPr>
                        <a:t>menjadi</a:t>
                      </a:r>
                      <a:r>
                        <a:rPr kumimoji="0" lang="en-US" sz="1400" b="0" i="0" u="none" strike="noStrike" cap="none" normalizeH="0" baseline="0">
                          <a:ln>
                            <a:noFill/>
                          </a:ln>
                          <a:solidFill>
                            <a:srgbClr val="333333"/>
                          </a:solidFill>
                          <a:effectLst/>
                          <a:latin typeface="Calibri Light"/>
                          <a:cs typeface="Times New Roman" pitchFamily="18" charset="0"/>
                        </a:rPr>
                        <a:t> “horrible” = “yahudi yang mengerikan” </a:t>
                      </a:r>
                      <a:r>
                        <a:rPr kumimoji="0" lang="en-US"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dirty="0" err="1">
                          <a:ln>
                            <a:noFill/>
                          </a:ln>
                          <a:solidFill>
                            <a:srgbClr val="333333"/>
                          </a:solidFill>
                          <a:effectLst/>
                          <a:latin typeface="Calibri Light"/>
                          <a:cs typeface="Times New Roman" pitchFamily="18" charset="0"/>
                        </a:rPr>
                        <a:t>lihat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kanan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a:ln>
                            <a:noFill/>
                          </a:ln>
                          <a:solidFill>
                            <a:srgbClr val="333333"/>
                          </a:solidFill>
                          <a:effectLst/>
                          <a:latin typeface="Calibri Light"/>
                          <a:cs typeface="Times New Roman" pitchFamily="18" charset="0"/>
                        </a:rPr>
                        <a:t>motto “vini</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vidi</a:t>
                      </a:r>
                      <a:r>
                        <a:rPr kumimoji="0" lang="en-US" sz="1400" b="0" i="0" u="none" strike="noStrike" cap="none" normalizeH="0" baseline="0">
                          <a:ln>
                            <a:noFill/>
                          </a:ln>
                          <a:solidFill>
                            <a:srgbClr val="333333"/>
                          </a:solidFill>
                          <a:effectLst/>
                          <a:latin typeface="Calibri Light"/>
                          <a:cs typeface="Times New Roman" pitchFamily="18" charset="0"/>
                        </a:rPr>
                        <a:t>, vici” </a:t>
                      </a:r>
                      <a:r>
                        <a:rPr kumimoji="0" lang="en-US"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dirty="0" err="1">
                          <a:ln>
                            <a:noFill/>
                          </a:ln>
                          <a:solidFill>
                            <a:srgbClr val="333333"/>
                          </a:solidFill>
                          <a:effectLst/>
                          <a:latin typeface="Calibri Light"/>
                          <a:cs typeface="Times New Roman" pitchFamily="18" charset="0"/>
                        </a:rPr>
                        <a:t>datang</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lihat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kalahkan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dipercaya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merupakan</a:t>
                      </a:r>
                      <a:r>
                        <a:rPr kumimoji="0" lang="en-US" sz="1400" b="0" i="0" u="none" strike="noStrike" cap="none" normalizeH="0" baseline="0" dirty="0">
                          <a:ln>
                            <a:noFill/>
                          </a:ln>
                          <a:solidFill>
                            <a:srgbClr val="333333"/>
                          </a:solidFill>
                          <a:effectLst/>
                          <a:latin typeface="Calibri Light"/>
                          <a:cs typeface="Times New Roman" pitchFamily="18" charset="0"/>
                        </a:rPr>
                        <a:t> slogan </a:t>
                      </a:r>
                      <a:r>
                        <a:rPr kumimoji="0" lang="en-US" sz="1400" b="0" i="0" u="none" strike="noStrike" cap="none" normalizeH="0" baseline="0" dirty="0" err="1">
                          <a:ln>
                            <a:noFill/>
                          </a:ln>
                          <a:solidFill>
                            <a:srgbClr val="333333"/>
                          </a:solidFill>
                          <a:effectLst/>
                          <a:latin typeface="Calibri Light"/>
                          <a:cs typeface="Times New Roman" pitchFamily="18" charset="0"/>
                        </a:rPr>
                        <a:t>dari</a:t>
                      </a:r>
                      <a:r>
                        <a:rPr kumimoji="0" lang="en-US" sz="1400" b="0" i="0" u="none" strike="noStrike" cap="none" normalizeH="0" baseline="0" dirty="0">
                          <a:ln>
                            <a:noFill/>
                          </a:ln>
                          <a:solidFill>
                            <a:srgbClr val="333333"/>
                          </a:solidFill>
                          <a:effectLst/>
                          <a:latin typeface="Calibri Light"/>
                          <a:cs typeface="Times New Roman" pitchFamily="18" charset="0"/>
                        </a:rPr>
                        <a:t> KKK.</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err="1">
                          <a:ln>
                            <a:noFill/>
                          </a:ln>
                          <a:solidFill>
                            <a:srgbClr val="333333"/>
                          </a:solidFill>
                          <a:effectLst/>
                          <a:latin typeface="Calibri Light"/>
                          <a:cs typeface="Times New Roman" pitchFamily="18" charset="0"/>
                        </a:rPr>
                        <a:t>Penjelasan</a:t>
                      </a:r>
                      <a:r>
                        <a:rPr kumimoji="0" lang="en-US" sz="1400" b="1" i="0" u="none" strike="noStrike" cap="none" normalizeH="0" baseline="0" dirty="0">
                          <a:ln>
                            <a:noFill/>
                          </a:ln>
                          <a:solidFill>
                            <a:srgbClr val="333333"/>
                          </a:solidFill>
                          <a:effectLst/>
                          <a:latin typeface="Calibri Light"/>
                          <a:cs typeface="Times New Roman" pitchFamily="18" charset="0"/>
                        </a:rPr>
                        <a:t> lain: </a:t>
                      </a:r>
                      <a:r>
                        <a:rPr kumimoji="0" lang="en-US" sz="1400" b="0"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Marlboro </a:t>
                      </a:r>
                      <a:r>
                        <a:rPr kumimoji="0" lang="en-US" sz="1400" b="0" i="0" u="none" strike="noStrike" cap="none" normalizeH="0" baseline="0" dirty="0" err="1">
                          <a:ln>
                            <a:noFill/>
                          </a:ln>
                          <a:solidFill>
                            <a:srgbClr val="FFFFFF"/>
                          </a:solidFill>
                          <a:effectLst/>
                          <a:latin typeface="Calibri Light"/>
                          <a:cs typeface="Times New Roman" pitchFamily="18" charset="0"/>
                        </a:rPr>
                        <a:t>ditemukan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oleh</a:t>
                      </a:r>
                      <a:r>
                        <a:rPr kumimoji="0" lang="en-US" sz="1400" b="0" i="0" u="none" strike="noStrike" cap="none" normalizeH="0" baseline="0" dirty="0">
                          <a:ln>
                            <a:noFill/>
                          </a:ln>
                          <a:solidFill>
                            <a:srgbClr val="FFFFFF"/>
                          </a:solidFill>
                          <a:effectLst/>
                          <a:latin typeface="Calibri Light"/>
                          <a:cs typeface="Times New Roman" pitchFamily="18" charset="0"/>
                        </a:rPr>
                        <a:t> Philipp Morris, </a:t>
                      </a:r>
                      <a:r>
                        <a:rPr kumimoji="0" lang="en-US" sz="1400" b="0" i="0" u="none" strike="noStrike" cap="none" normalizeH="0" baseline="0" dirty="0" err="1">
                          <a:ln>
                            <a:noFill/>
                          </a:ln>
                          <a:solidFill>
                            <a:srgbClr val="FFFFFF"/>
                          </a:solidFill>
                          <a:effectLst/>
                          <a:latin typeface="Calibri Light"/>
                          <a:cs typeface="Times New Roman" pitchFamily="18" charset="0"/>
                        </a:rPr>
                        <a:t>berkebangsaan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Inggris</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tidak</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ada</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hubungannya</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dengan</a:t>
                      </a:r>
                      <a:r>
                        <a:rPr kumimoji="0" lang="en-US" sz="1400" b="0" i="0" u="none" strike="noStrike" cap="none" normalizeH="0" baseline="0" dirty="0">
                          <a:ln>
                            <a:noFill/>
                          </a:ln>
                          <a:solidFill>
                            <a:srgbClr val="FFFFFF"/>
                          </a:solidFill>
                          <a:effectLst/>
                          <a:latin typeface="Calibri Light"/>
                          <a:cs typeface="Times New Roman" pitchFamily="18" charset="0"/>
                        </a:rPr>
                        <a:t> KKK</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Nama Marlboro </a:t>
                      </a:r>
                      <a:r>
                        <a:rPr kumimoji="0" lang="en-US" sz="1400" b="0" i="0" u="none" strike="noStrike" cap="none" normalizeH="0" baseline="0" dirty="0" err="1">
                          <a:ln>
                            <a:noFill/>
                          </a:ln>
                          <a:solidFill>
                            <a:srgbClr val="FFFFFF"/>
                          </a:solidFill>
                          <a:effectLst/>
                          <a:latin typeface="Calibri Light"/>
                          <a:cs typeface="Times New Roman" pitchFamily="18" charset="0"/>
                        </a:rPr>
                        <a:t>berasal</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dari</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jalan</a:t>
                      </a:r>
                      <a:r>
                        <a:rPr kumimoji="0" lang="en-US" sz="1400" b="0" i="0" u="none" strike="noStrike" cap="none" normalizeH="0" baseline="0" dirty="0">
                          <a:ln>
                            <a:noFill/>
                          </a:ln>
                          <a:solidFill>
                            <a:srgbClr val="FFFFFF"/>
                          </a:solidFill>
                          <a:effectLst/>
                          <a:latin typeface="Calibri Light"/>
                          <a:cs typeface="Times New Roman" pitchFamily="18" charset="0"/>
                        </a:rPr>
                        <a:t> di </a:t>
                      </a:r>
                      <a:r>
                        <a:rPr kumimoji="0" lang="en-US" sz="1400" b="0" i="0" u="none" strike="noStrike" cap="none" normalizeH="0" baseline="0" dirty="0" err="1">
                          <a:ln>
                            <a:noFill/>
                          </a:ln>
                          <a:solidFill>
                            <a:srgbClr val="FFFFFF"/>
                          </a:solidFill>
                          <a:effectLst/>
                          <a:latin typeface="Calibri Light"/>
                          <a:cs typeface="Times New Roman" pitchFamily="18" charset="0"/>
                        </a:rPr>
                        <a:t>Inggris</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Jalan</a:t>
                      </a:r>
                      <a:r>
                        <a:rPr kumimoji="0" lang="en-US" sz="1400" b="0" i="0" u="none" strike="noStrike" cap="none" normalizeH="0" baseline="0" dirty="0">
                          <a:ln>
                            <a:noFill/>
                          </a:ln>
                          <a:solidFill>
                            <a:srgbClr val="FFFFFF"/>
                          </a:solidFill>
                          <a:effectLst/>
                          <a:latin typeface="Calibri Light"/>
                          <a:cs typeface="Times New Roman" pitchFamily="18" charset="0"/>
                        </a:rPr>
                        <a:t> Marlborough</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Slogan </a:t>
                      </a:r>
                      <a:r>
                        <a:rPr kumimoji="0" lang="en-US" sz="1400" b="0" i="0" u="none" strike="noStrike" cap="none" normalizeH="0" baseline="0" dirty="0" err="1">
                          <a:ln>
                            <a:noFill/>
                          </a:ln>
                          <a:solidFill>
                            <a:srgbClr val="FFFFFF"/>
                          </a:solidFill>
                          <a:effectLst/>
                          <a:latin typeface="Calibri Light"/>
                          <a:cs typeface="Times New Roman" pitchFamily="18" charset="0"/>
                        </a:rPr>
                        <a:t>tak</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ada</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hubungan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dengan</a:t>
                      </a:r>
                      <a:r>
                        <a:rPr kumimoji="0" lang="en-US" sz="1400" b="0" i="0" u="none" strike="noStrike" cap="none" normalizeH="0" baseline="0" dirty="0">
                          <a:ln>
                            <a:noFill/>
                          </a:ln>
                          <a:solidFill>
                            <a:srgbClr val="FFFFFF"/>
                          </a:solidFill>
                          <a:effectLst/>
                          <a:latin typeface="Calibri Light"/>
                          <a:cs typeface="Times New Roman" pitchFamily="18" charset="0"/>
                        </a:rPr>
                        <a:t> KKK</a:t>
                      </a:r>
                      <a:endParaRPr kumimoji="0" lang="de-DE" sz="14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7" name="Caption_21"/>
          <p:cNvSpPr txBox="1">
            <a:spLocks noChangeArrowheads="1"/>
          </p:cNvSpPr>
          <p:nvPr/>
        </p:nvSpPr>
        <p:spPr bwMode="auto">
          <a:xfrm>
            <a:off x="8750196" y="6021288"/>
            <a:ext cx="30175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 = mengerikan</a:t>
            </a:r>
            <a:endParaRPr lang="en-US" altLang="de-DE" sz="1800" b="0" dirty="0">
              <a:latin typeface="Calibri Light"/>
            </a:endParaRPr>
          </a:p>
        </p:txBody>
      </p:sp>
      <p:grpSp>
        <p:nvGrpSpPr>
          <p:cNvPr id="5" name="Group 4"/>
          <p:cNvGrpSpPr/>
          <p:nvPr/>
        </p:nvGrpSpPr>
        <p:grpSpPr>
          <a:xfrm>
            <a:off x="9011945" y="5661248"/>
            <a:ext cx="2494022" cy="410267"/>
            <a:chOff x="9235067" y="5661248"/>
            <a:chExt cx="2494022" cy="410267"/>
          </a:xfrm>
        </p:grpSpPr>
        <p:sp>
          <p:nvSpPr>
            <p:cNvPr id="15" name="Caption_23"/>
            <p:cNvSpPr txBox="1">
              <a:spLocks noChangeArrowheads="1"/>
            </p:cNvSpPr>
            <p:nvPr/>
          </p:nvSpPr>
          <p:spPr bwMode="auto">
            <a:xfrm>
              <a:off x="10490075" y="5661248"/>
              <a:ext cx="1239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yahudi?</a:t>
              </a:r>
              <a:endParaRPr lang="en-US" altLang="de-DE" sz="1800" b="0" dirty="0">
                <a:latin typeface="Calibri Light"/>
              </a:endParaRPr>
            </a:p>
          </p:txBody>
        </p:sp>
        <p:sp>
          <p:nvSpPr>
            <p:cNvPr id="16" name="Caption_22"/>
            <p:cNvSpPr txBox="1">
              <a:spLocks noChangeArrowheads="1"/>
            </p:cNvSpPr>
            <p:nvPr/>
          </p:nvSpPr>
          <p:spPr bwMode="auto">
            <a:xfrm>
              <a:off x="9235067" y="566124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8" name="Caption_20"/>
            <p:cNvSpPr txBox="1">
              <a:spLocks noChangeArrowheads="1"/>
            </p:cNvSpPr>
            <p:nvPr/>
          </p:nvSpPr>
          <p:spPr bwMode="auto">
            <a:xfrm rot="10788152">
              <a:off x="9897439" y="570218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gr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a:solidFill>
                  <a:srgbClr val="333333"/>
                </a:solidFill>
                <a:latin typeface="Calibri Light"/>
              </a:rPr>
              <a:t>Marlboro dimiliki oleh KKK?</a:t>
            </a:r>
            <a:endParaRPr lang="de-DE" altLang="de-DE" sz="2000" dirty="0">
              <a:solidFill>
                <a:srgbClr val="333333"/>
              </a:solidFill>
              <a:latin typeface="Calibri Light"/>
            </a:endParaRPr>
          </a:p>
        </p:txBody>
      </p:sp>
      <p:pic>
        <p:nvPicPr>
          <p:cNvPr id="20"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638" y="3212976"/>
            <a:ext cx="1644274" cy="246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21FC59DF-FC8E-4648-83F5-EBD927C99C0D}" type="slidenum">
              <a:rPr lang="de-DE" altLang="de-DE" smtClean="0"/>
              <a:pPr/>
              <a:t>11</a:t>
            </a:fld>
            <a:endParaRPr lang="de-DE" altLang="de-DE"/>
          </a:p>
        </p:txBody>
      </p:sp>
    </p:spTree>
    <p:extLst>
      <p:ext uri="{BB962C8B-B14F-4D97-AF65-F5344CB8AC3E}">
        <p14:creationId xmlns:p14="http://schemas.microsoft.com/office/powerpoint/2010/main" val="1872150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Melompat ke </a:t>
            </a:r>
            <a:r>
              <a:rPr lang="fi-FI" sz="3600">
                <a:solidFill>
                  <a:srgbClr val="004992"/>
                </a:solidFill>
                <a:latin typeface="+mn-lt"/>
                <a:ea typeface="+mn-ea"/>
                <a:cs typeface="+mn-cs"/>
              </a:rPr>
              <a:t>Kesimpulan “Beraksi”</a:t>
            </a:r>
            <a:br>
              <a:rPr lang="fi-FI" sz="3600" dirty="0">
                <a:solidFill>
                  <a:srgbClr val="004992"/>
                </a:solidFill>
                <a:latin typeface="+mn-lt"/>
                <a:ea typeface="+mn-ea"/>
                <a:cs typeface="+mn-cs"/>
              </a:rPr>
            </a:br>
            <a:r>
              <a:rPr lang="fi-FI" dirty="0">
                <a:solidFill>
                  <a:srgbClr val="004992"/>
                </a:solidFill>
                <a:latin typeface="+mn-lt"/>
                <a:ea typeface="+mn-ea"/>
                <a:cs typeface="+mn-cs"/>
              </a:rPr>
              <a:t>- Mitos -</a:t>
            </a:r>
            <a:endParaRPr lang="en-US" dirty="0">
              <a:solidFill>
                <a:srgbClr val="004992"/>
              </a:solidFill>
              <a:latin typeface="+mn-lt"/>
              <a:ea typeface="+mn-ea"/>
              <a:cs typeface="+mn-cs"/>
            </a:endParaRPr>
          </a:p>
        </p:txBody>
      </p:sp>
      <p:graphicFrame>
        <p:nvGraphicFramePr>
          <p:cNvPr id="13" name="Group 26"/>
          <p:cNvGraphicFramePr>
            <a:graphicFrameLocks noGrp="1"/>
          </p:cNvGraphicFramePr>
          <p:nvPr>
            <p:extLst>
              <p:ext uri="{D42A27DB-BD31-4B8C-83A1-F6EECF244321}">
                <p14:modId xmlns:p14="http://schemas.microsoft.com/office/powerpoint/2010/main" val="1398932875"/>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Mitos</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Hal mitos dan Penjelasan lain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“Bukti”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Sejak tahun 1980 ada desas desus bahwa bungkus rokok Marlboro diciptakan oleh Ku Klux Klan (KKK)</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Hal </a:t>
                      </a:r>
                      <a:r>
                        <a:rPr kumimoji="0" lang="en-US" sz="1400" b="1" i="0" u="none" strike="noStrike" cap="none" normalizeH="0" baseline="0" dirty="0" err="1">
                          <a:ln>
                            <a:noFill/>
                          </a:ln>
                          <a:solidFill>
                            <a:srgbClr val="333333"/>
                          </a:solidFill>
                          <a:effectLst/>
                          <a:latin typeface="Calibri Light"/>
                          <a:cs typeface="Times New Roman" pitchFamily="18" charset="0"/>
                        </a:rPr>
                        <a:t>mitos</a:t>
                      </a:r>
                      <a:r>
                        <a:rPr kumimoji="0" lang="en-US" sz="1400" b="1"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cs typeface="Times New Roman" pitchFamily="18" charset="0"/>
                        </a:rPr>
                        <a:t>warna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merah</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dan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putih</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menunjukkan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huruf</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err="1">
                          <a:ln>
                            <a:noFill/>
                          </a:ln>
                          <a:solidFill>
                            <a:srgbClr val="333333"/>
                          </a:solidFill>
                          <a:effectLst/>
                          <a:latin typeface="Calibri Light"/>
                          <a:cs typeface="Times New Roman" pitchFamily="18" charset="0"/>
                        </a:rPr>
                        <a:t>besar</a:t>
                      </a:r>
                      <a:r>
                        <a:rPr kumimoji="0" lang="en-US" sz="1400" b="0" i="0" u="none" strike="noStrike" cap="none" normalizeH="0" baseline="0">
                          <a:ln>
                            <a:noFill/>
                          </a:ln>
                          <a:solidFill>
                            <a:srgbClr val="333333"/>
                          </a:solidFill>
                          <a:effectLst/>
                          <a:latin typeface="Calibri Light"/>
                          <a:cs typeface="Times New Roman" pitchFamily="18" charset="0"/>
                        </a:rPr>
                        <a:t> “K”. “Mar” </a:t>
                      </a:r>
                      <a:r>
                        <a:rPr kumimoji="0" lang="en-US" sz="1400" b="0" i="0" u="none" strike="noStrike" cap="none" normalizeH="0" baseline="0" dirty="0" err="1">
                          <a:ln>
                            <a:noFill/>
                          </a:ln>
                          <a:solidFill>
                            <a:srgbClr val="333333"/>
                          </a:solidFill>
                          <a:effectLst/>
                          <a:latin typeface="Calibri Light"/>
                          <a:cs typeface="Times New Roman" pitchFamily="18" charset="0"/>
                        </a:rPr>
                        <a:t>kalau</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diputar</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ke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bawah</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err="1">
                          <a:ln>
                            <a:noFill/>
                          </a:ln>
                          <a:solidFill>
                            <a:srgbClr val="333333"/>
                          </a:solidFill>
                          <a:effectLst/>
                          <a:latin typeface="Calibri Light"/>
                          <a:cs typeface="Times New Roman" pitchFamily="18" charset="0"/>
                        </a:rPr>
                        <a:t>berarti</a:t>
                      </a:r>
                      <a:r>
                        <a:rPr kumimoji="0" lang="en-US" sz="1400" b="0" i="0" u="none" strike="noStrike" cap="none" normalizeH="0" baseline="0">
                          <a:ln>
                            <a:noFill/>
                          </a:ln>
                          <a:solidFill>
                            <a:srgbClr val="333333"/>
                          </a:solidFill>
                          <a:effectLst/>
                          <a:latin typeface="Calibri Light"/>
                          <a:cs typeface="Times New Roman" pitchFamily="18" charset="0"/>
                        </a:rPr>
                        <a:t> “yahudi” </a:t>
                      </a:r>
                      <a:endParaRPr kumimoji="0" lang="en-US" sz="14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a:ln>
                            <a:noFill/>
                          </a:ln>
                          <a:solidFill>
                            <a:srgbClr val="333333"/>
                          </a:solidFill>
                          <a:effectLst/>
                          <a:latin typeface="Calibri Light"/>
                          <a:cs typeface="Times New Roman" pitchFamily="18" charset="0"/>
                        </a:rPr>
                        <a:t>“lboro” </a:t>
                      </a:r>
                      <a:r>
                        <a:rPr kumimoji="0" lang="en-US" sz="1400" b="0" i="0" u="none" strike="noStrike" cap="none" normalizeH="0" baseline="0" dirty="0" err="1">
                          <a:ln>
                            <a:noFill/>
                          </a:ln>
                          <a:solidFill>
                            <a:srgbClr val="333333"/>
                          </a:solidFill>
                          <a:effectLst/>
                          <a:latin typeface="Calibri Light"/>
                          <a:cs typeface="Times New Roman" pitchFamily="18" charset="0"/>
                        </a:rPr>
                        <a:t>dibalik</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err="1">
                          <a:ln>
                            <a:noFill/>
                          </a:ln>
                          <a:solidFill>
                            <a:srgbClr val="333333"/>
                          </a:solidFill>
                          <a:effectLst/>
                          <a:latin typeface="Calibri Light"/>
                          <a:cs typeface="Times New Roman" pitchFamily="18" charset="0"/>
                        </a:rPr>
                        <a:t>menjadi</a:t>
                      </a:r>
                      <a:r>
                        <a:rPr kumimoji="0" lang="en-US" sz="1400" b="0" i="0" u="none" strike="noStrike" cap="none" normalizeH="0" baseline="0">
                          <a:ln>
                            <a:noFill/>
                          </a:ln>
                          <a:solidFill>
                            <a:srgbClr val="333333"/>
                          </a:solidFill>
                          <a:effectLst/>
                          <a:latin typeface="Calibri Light"/>
                          <a:cs typeface="Times New Roman" pitchFamily="18" charset="0"/>
                        </a:rPr>
                        <a:t> “horrible” = “yahudi yang mengerikan” </a:t>
                      </a:r>
                      <a:r>
                        <a:rPr kumimoji="0" lang="en-US"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dirty="0" err="1">
                          <a:ln>
                            <a:noFill/>
                          </a:ln>
                          <a:solidFill>
                            <a:srgbClr val="333333"/>
                          </a:solidFill>
                          <a:effectLst/>
                          <a:latin typeface="Calibri Light"/>
                          <a:cs typeface="Times New Roman" pitchFamily="18" charset="0"/>
                        </a:rPr>
                        <a:t>lihat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kanan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a:ln>
                            <a:noFill/>
                          </a:ln>
                          <a:solidFill>
                            <a:srgbClr val="333333"/>
                          </a:solidFill>
                          <a:effectLst/>
                          <a:latin typeface="Calibri Light"/>
                          <a:cs typeface="Times New Roman" pitchFamily="18" charset="0"/>
                        </a:rPr>
                        <a:t>motto “vini</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vidi</a:t>
                      </a:r>
                      <a:r>
                        <a:rPr kumimoji="0" lang="en-US" sz="1400" b="0" i="0" u="none" strike="noStrike" cap="none" normalizeH="0" baseline="0">
                          <a:ln>
                            <a:noFill/>
                          </a:ln>
                          <a:solidFill>
                            <a:srgbClr val="333333"/>
                          </a:solidFill>
                          <a:effectLst/>
                          <a:latin typeface="Calibri Light"/>
                          <a:cs typeface="Times New Roman" pitchFamily="18" charset="0"/>
                        </a:rPr>
                        <a:t>, vici” </a:t>
                      </a:r>
                      <a:r>
                        <a:rPr kumimoji="0" lang="en-US"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dirty="0" err="1">
                          <a:ln>
                            <a:noFill/>
                          </a:ln>
                          <a:solidFill>
                            <a:srgbClr val="333333"/>
                          </a:solidFill>
                          <a:effectLst/>
                          <a:latin typeface="Calibri Light"/>
                          <a:cs typeface="Times New Roman" pitchFamily="18" charset="0"/>
                        </a:rPr>
                        <a:t>datang</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lihat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kalahkan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dipercaya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merupakan</a:t>
                      </a:r>
                      <a:r>
                        <a:rPr kumimoji="0" lang="en-US" sz="1400" b="0" i="0" u="none" strike="noStrike" cap="none" normalizeH="0" baseline="0" dirty="0">
                          <a:ln>
                            <a:noFill/>
                          </a:ln>
                          <a:solidFill>
                            <a:srgbClr val="333333"/>
                          </a:solidFill>
                          <a:effectLst/>
                          <a:latin typeface="Calibri Light"/>
                          <a:cs typeface="Times New Roman" pitchFamily="18" charset="0"/>
                        </a:rPr>
                        <a:t> slogan </a:t>
                      </a:r>
                      <a:r>
                        <a:rPr kumimoji="0" lang="en-US" sz="1400" b="0" i="0" u="none" strike="noStrike" cap="none" normalizeH="0" baseline="0" dirty="0" err="1">
                          <a:ln>
                            <a:noFill/>
                          </a:ln>
                          <a:solidFill>
                            <a:srgbClr val="333333"/>
                          </a:solidFill>
                          <a:effectLst/>
                          <a:latin typeface="Calibri Light"/>
                          <a:cs typeface="Times New Roman" pitchFamily="18" charset="0"/>
                        </a:rPr>
                        <a:t>dari</a:t>
                      </a:r>
                      <a:r>
                        <a:rPr kumimoji="0" lang="en-US" sz="1400" b="0" i="0" u="none" strike="noStrike" cap="none" normalizeH="0" baseline="0" dirty="0">
                          <a:ln>
                            <a:noFill/>
                          </a:ln>
                          <a:solidFill>
                            <a:srgbClr val="333333"/>
                          </a:solidFill>
                          <a:effectLst/>
                          <a:latin typeface="Calibri Light"/>
                          <a:cs typeface="Times New Roman" pitchFamily="18" charset="0"/>
                        </a:rPr>
                        <a:t> KKK.</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err="1">
                          <a:ln>
                            <a:noFill/>
                          </a:ln>
                          <a:solidFill>
                            <a:srgbClr val="333333"/>
                          </a:solidFill>
                          <a:effectLst/>
                          <a:latin typeface="Calibri Light"/>
                          <a:cs typeface="Times New Roman" pitchFamily="18" charset="0"/>
                        </a:rPr>
                        <a:t>Penjelasan</a:t>
                      </a:r>
                      <a:r>
                        <a:rPr kumimoji="0" lang="en-US" sz="1400" b="1" i="0" u="none" strike="noStrike" cap="none" normalizeH="0" baseline="0" dirty="0">
                          <a:ln>
                            <a:noFill/>
                          </a:ln>
                          <a:solidFill>
                            <a:srgbClr val="333333"/>
                          </a:solidFill>
                          <a:effectLst/>
                          <a:latin typeface="Calibri Light"/>
                          <a:cs typeface="Times New Roman" pitchFamily="18" charset="0"/>
                        </a:rPr>
                        <a:t> lain: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Marlboro </a:t>
                      </a:r>
                      <a:r>
                        <a:rPr kumimoji="0" lang="en-US" sz="1400" b="0" i="0" u="none" strike="noStrike" cap="none" normalizeH="0" baseline="0" dirty="0" err="1">
                          <a:ln>
                            <a:noFill/>
                          </a:ln>
                          <a:solidFill>
                            <a:srgbClr val="333333"/>
                          </a:solidFill>
                          <a:effectLst/>
                          <a:latin typeface="Calibri Light"/>
                          <a:cs typeface="Times New Roman" pitchFamily="18" charset="0"/>
                        </a:rPr>
                        <a:t>ditemukan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oleh</a:t>
                      </a:r>
                      <a:r>
                        <a:rPr kumimoji="0" lang="en-US" sz="1400" b="0" i="0" u="none" strike="noStrike" cap="none" normalizeH="0" baseline="0" dirty="0">
                          <a:ln>
                            <a:noFill/>
                          </a:ln>
                          <a:solidFill>
                            <a:srgbClr val="333333"/>
                          </a:solidFill>
                          <a:effectLst/>
                          <a:latin typeface="Calibri Light"/>
                          <a:cs typeface="Times New Roman" pitchFamily="18" charset="0"/>
                        </a:rPr>
                        <a:t> Philipp Morris, </a:t>
                      </a:r>
                      <a:r>
                        <a:rPr kumimoji="0" lang="en-US" sz="1400" b="0" i="0" u="none" strike="noStrike" cap="none" normalizeH="0" baseline="0" dirty="0" err="1">
                          <a:ln>
                            <a:noFill/>
                          </a:ln>
                          <a:solidFill>
                            <a:srgbClr val="333333"/>
                          </a:solidFill>
                          <a:effectLst/>
                          <a:latin typeface="Calibri Light"/>
                          <a:cs typeface="Times New Roman" pitchFamily="18" charset="0"/>
                        </a:rPr>
                        <a:t>berkebangsaan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Inggris</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tidak</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ada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hubungannya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dengan</a:t>
                      </a:r>
                      <a:r>
                        <a:rPr kumimoji="0" lang="en-US" sz="1400" b="0" i="0" u="none" strike="noStrike" cap="none" normalizeH="0" baseline="0" dirty="0">
                          <a:ln>
                            <a:noFill/>
                          </a:ln>
                          <a:solidFill>
                            <a:srgbClr val="333333"/>
                          </a:solidFill>
                          <a:effectLst/>
                          <a:latin typeface="Calibri Light"/>
                          <a:cs typeface="Times New Roman" pitchFamily="18" charset="0"/>
                        </a:rPr>
                        <a:t> KKK</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Nama Marlboro </a:t>
                      </a:r>
                      <a:r>
                        <a:rPr kumimoji="0" lang="en-US" sz="1400" b="0" i="0" u="none" strike="noStrike" cap="none" normalizeH="0" baseline="0" dirty="0" err="1">
                          <a:ln>
                            <a:noFill/>
                          </a:ln>
                          <a:solidFill>
                            <a:srgbClr val="333333"/>
                          </a:solidFill>
                          <a:effectLst/>
                          <a:latin typeface="Calibri Light"/>
                          <a:cs typeface="Times New Roman" pitchFamily="18" charset="0"/>
                        </a:rPr>
                        <a:t>berasal</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dari</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jalan</a:t>
                      </a:r>
                      <a:r>
                        <a:rPr kumimoji="0" lang="en-US" sz="1400" b="0" i="0" u="none" strike="noStrike" cap="none" normalizeH="0" baseline="0" dirty="0">
                          <a:ln>
                            <a:noFill/>
                          </a:ln>
                          <a:solidFill>
                            <a:srgbClr val="333333"/>
                          </a:solidFill>
                          <a:effectLst/>
                          <a:latin typeface="Calibri Light"/>
                          <a:cs typeface="Times New Roman" pitchFamily="18" charset="0"/>
                        </a:rPr>
                        <a:t> di </a:t>
                      </a:r>
                      <a:r>
                        <a:rPr kumimoji="0" lang="en-US" sz="1400" b="0" i="0" u="none" strike="noStrike" cap="none" normalizeH="0" baseline="0" dirty="0" err="1">
                          <a:ln>
                            <a:noFill/>
                          </a:ln>
                          <a:solidFill>
                            <a:srgbClr val="333333"/>
                          </a:solidFill>
                          <a:effectLst/>
                          <a:latin typeface="Calibri Light"/>
                          <a:cs typeface="Times New Roman" pitchFamily="18" charset="0"/>
                        </a:rPr>
                        <a:t>Inggris</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Jalan</a:t>
                      </a:r>
                      <a:r>
                        <a:rPr kumimoji="0" lang="en-US" sz="1400" b="0" i="0" u="none" strike="noStrike" cap="none" normalizeH="0" baseline="0" dirty="0">
                          <a:ln>
                            <a:noFill/>
                          </a:ln>
                          <a:solidFill>
                            <a:srgbClr val="333333"/>
                          </a:solidFill>
                          <a:effectLst/>
                          <a:latin typeface="Calibri Light"/>
                          <a:cs typeface="Times New Roman" pitchFamily="18" charset="0"/>
                        </a:rPr>
                        <a:t> Marlborough</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Slogan </a:t>
                      </a:r>
                      <a:r>
                        <a:rPr kumimoji="0" lang="en-US" sz="1400" b="0" i="0" u="none" strike="noStrike" cap="none" normalizeH="0" baseline="0" dirty="0" err="1">
                          <a:ln>
                            <a:noFill/>
                          </a:ln>
                          <a:solidFill>
                            <a:srgbClr val="333333"/>
                          </a:solidFill>
                          <a:effectLst/>
                          <a:latin typeface="Calibri Light"/>
                          <a:cs typeface="Times New Roman" pitchFamily="18" charset="0"/>
                        </a:rPr>
                        <a:t>tak</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ada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hubungan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dengan</a:t>
                      </a:r>
                      <a:r>
                        <a:rPr kumimoji="0" lang="en-US" sz="1400" b="0" i="0" u="none" strike="noStrike" cap="none" normalizeH="0" baseline="0" dirty="0">
                          <a:ln>
                            <a:noFill/>
                          </a:ln>
                          <a:solidFill>
                            <a:srgbClr val="333333"/>
                          </a:solidFill>
                          <a:effectLst/>
                          <a:latin typeface="Calibri Light"/>
                          <a:cs typeface="Times New Roman" pitchFamily="18" charset="0"/>
                        </a:rPr>
                        <a:t> KKK</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7" name="Caption_21"/>
          <p:cNvSpPr txBox="1">
            <a:spLocks noChangeArrowheads="1"/>
          </p:cNvSpPr>
          <p:nvPr/>
        </p:nvSpPr>
        <p:spPr bwMode="auto">
          <a:xfrm>
            <a:off x="8750196" y="6021288"/>
            <a:ext cx="30175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 = mengerikan</a:t>
            </a:r>
            <a:endParaRPr lang="en-US" altLang="de-DE" sz="1800" b="0" dirty="0">
              <a:latin typeface="Calibri Light"/>
            </a:endParaRPr>
          </a:p>
        </p:txBody>
      </p:sp>
      <p:grpSp>
        <p:nvGrpSpPr>
          <p:cNvPr id="5" name="Group 4"/>
          <p:cNvGrpSpPr/>
          <p:nvPr/>
        </p:nvGrpSpPr>
        <p:grpSpPr>
          <a:xfrm>
            <a:off x="9011945" y="5661248"/>
            <a:ext cx="2494022" cy="410267"/>
            <a:chOff x="9235067" y="5661248"/>
            <a:chExt cx="2494022" cy="410267"/>
          </a:xfrm>
        </p:grpSpPr>
        <p:sp>
          <p:nvSpPr>
            <p:cNvPr id="15" name="Caption_23"/>
            <p:cNvSpPr txBox="1">
              <a:spLocks noChangeArrowheads="1"/>
            </p:cNvSpPr>
            <p:nvPr/>
          </p:nvSpPr>
          <p:spPr bwMode="auto">
            <a:xfrm>
              <a:off x="10490075" y="5661248"/>
              <a:ext cx="1239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yahudi?</a:t>
              </a:r>
              <a:endParaRPr lang="en-US" altLang="de-DE" sz="1800" b="0" dirty="0">
                <a:latin typeface="Calibri Light"/>
              </a:endParaRPr>
            </a:p>
          </p:txBody>
        </p:sp>
        <p:sp>
          <p:nvSpPr>
            <p:cNvPr id="16" name="Caption_22"/>
            <p:cNvSpPr txBox="1">
              <a:spLocks noChangeArrowheads="1"/>
            </p:cNvSpPr>
            <p:nvPr/>
          </p:nvSpPr>
          <p:spPr bwMode="auto">
            <a:xfrm>
              <a:off x="9235067" y="566124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8" name="Caption_20"/>
            <p:cNvSpPr txBox="1">
              <a:spLocks noChangeArrowheads="1"/>
            </p:cNvSpPr>
            <p:nvPr/>
          </p:nvSpPr>
          <p:spPr bwMode="auto">
            <a:xfrm rot="10788152">
              <a:off x="9897439" y="570218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gr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a:solidFill>
                  <a:srgbClr val="333333"/>
                </a:solidFill>
                <a:latin typeface="Calibri Light"/>
              </a:rPr>
              <a:t>Marlboro dimiliki oleh KKK?</a:t>
            </a:r>
            <a:endParaRPr lang="de-DE" altLang="de-DE" sz="2000" dirty="0">
              <a:solidFill>
                <a:srgbClr val="333333"/>
              </a:solidFill>
              <a:latin typeface="Calibri Light"/>
            </a:endParaRPr>
          </a:p>
        </p:txBody>
      </p:sp>
      <p:pic>
        <p:nvPicPr>
          <p:cNvPr id="20"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3638" y="3212976"/>
            <a:ext cx="1644274" cy="246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21FC59DF-FC8E-4648-83F5-EBD927C99C0D}" type="slidenum">
              <a:rPr lang="de-DE" altLang="de-DE" smtClean="0"/>
              <a:pPr/>
              <a:t>12</a:t>
            </a:fld>
            <a:endParaRPr lang="de-DE" altLang="de-DE"/>
          </a:p>
        </p:txBody>
      </p:sp>
    </p:spTree>
    <p:extLst>
      <p:ext uri="{BB962C8B-B14F-4D97-AF65-F5344CB8AC3E}">
        <p14:creationId xmlns:p14="http://schemas.microsoft.com/office/powerpoint/2010/main" val="609496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Melompat ke </a:t>
            </a:r>
            <a:r>
              <a:rPr lang="fi-FI" sz="3600">
                <a:solidFill>
                  <a:srgbClr val="004992"/>
                </a:solidFill>
                <a:latin typeface="+mn-lt"/>
                <a:ea typeface="+mn-ea"/>
                <a:cs typeface="+mn-cs"/>
              </a:rPr>
              <a:t>Kesimpulan “Beraksi”</a:t>
            </a:r>
            <a:br>
              <a:rPr lang="fi-FI" sz="3600" dirty="0">
                <a:solidFill>
                  <a:srgbClr val="004992"/>
                </a:solidFill>
                <a:latin typeface="+mn-lt"/>
                <a:ea typeface="+mn-ea"/>
                <a:cs typeface="+mn-cs"/>
              </a:rPr>
            </a:br>
            <a:r>
              <a:rPr lang="fi-FI" dirty="0">
                <a:solidFill>
                  <a:srgbClr val="004992"/>
                </a:solidFill>
                <a:latin typeface="+mn-lt"/>
                <a:ea typeface="+mn-ea"/>
                <a:cs typeface="+mn-cs"/>
              </a:rPr>
              <a:t>- Mitos -</a:t>
            </a:r>
            <a:endParaRPr lang="en-US" dirty="0">
              <a:solidFill>
                <a:srgbClr val="004992"/>
              </a:solidFill>
              <a:latin typeface="+mn-lt"/>
              <a:ea typeface="+mn-ea"/>
              <a:cs typeface="+mn-cs"/>
            </a:endParaRPr>
          </a:p>
        </p:txBody>
      </p:sp>
      <p:pic>
        <p:nvPicPr>
          <p:cNvPr id="9"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latin typeface="Calibri Light"/>
              </a:rPr>
              <a:t>Tidak!</a:t>
            </a:r>
          </a:p>
        </p:txBody>
      </p:sp>
      <p:sp>
        <p:nvSpPr>
          <p:cNvPr id="11"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400" b="0">
                <a:solidFill>
                  <a:srgbClr val="333333"/>
                </a:solidFill>
                <a:latin typeface="Calibri Light"/>
              </a:rPr>
              <a:t>Apakah Ku Klux Klan pemilik dari Malboro?</a:t>
            </a:r>
            <a:endParaRPr lang="de-DE" altLang="de-DE" sz="2400" b="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21FC59DF-FC8E-4648-83F5-EBD927C99C0D}"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teori persekongkolan?</a:t>
            </a: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rPr>
              <a:t>???</a:t>
            </a:r>
            <a:endParaRPr lang="en-US" sz="2400">
              <a:solidFill>
                <a:srgbClr val="333333"/>
              </a:solidFill>
            </a:endParaRPr>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E263B7A7-BACB-422D-A288-7BFE2BAE4950}"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teori persekongkolan?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Mitos</a:t>
            </a:r>
            <a:r>
              <a:rPr lang="en-US" altLang="de-DE" sz="2400" dirty="0">
                <a:solidFill>
                  <a:srgbClr val="333333"/>
                </a:solidFill>
              </a:rPr>
              <a:t> </a:t>
            </a:r>
            <a:r>
              <a:rPr lang="en-US" altLang="de-DE" sz="2400" dirty="0" err="1">
                <a:solidFill>
                  <a:srgbClr val="333333"/>
                </a:solidFill>
              </a:rPr>
              <a:t>seringkali</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menarik</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a:t>
            </a:r>
            <a:r>
              <a:rPr lang="en-US" altLang="de-DE" sz="2400" dirty="0" err="1">
                <a:solidFill>
                  <a:srgbClr val="333333"/>
                </a:solidFill>
              </a:rPr>
              <a:t>kenyataan</a:t>
            </a:r>
            <a:r>
              <a:rPr lang="en-US" altLang="de-DE" sz="2400" dirty="0">
                <a:solidFill>
                  <a:srgbClr val="333333"/>
                </a:solidFill>
              </a:rPr>
              <a:t> </a:t>
            </a:r>
            <a:r>
              <a:rPr lang="en-US" altLang="de-DE" sz="2400" dirty="0" err="1">
                <a:solidFill>
                  <a:srgbClr val="333333"/>
                </a:solidFill>
              </a:rPr>
              <a:t>sebenarnya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Mitos</a:t>
            </a:r>
            <a:r>
              <a:rPr lang="en-US" altLang="de-DE" sz="2400" dirty="0">
                <a:solidFill>
                  <a:srgbClr val="333333"/>
                </a:solidFill>
              </a:rPr>
              <a:t> </a:t>
            </a:r>
            <a:r>
              <a:rPr lang="en-US" altLang="de-DE" sz="2400" dirty="0" err="1">
                <a:solidFill>
                  <a:srgbClr val="333333"/>
                </a:solidFill>
              </a:rPr>
              <a:t>hanya</a:t>
            </a:r>
            <a:r>
              <a:rPr lang="en-US" altLang="de-DE" sz="2400" dirty="0">
                <a:solidFill>
                  <a:srgbClr val="333333"/>
                </a:solidFill>
              </a:rPr>
              <a:t> </a:t>
            </a:r>
            <a:r>
              <a:rPr lang="en-US" altLang="de-DE" sz="2400" dirty="0" err="1">
                <a:solidFill>
                  <a:srgbClr val="333333"/>
                </a:solidFill>
              </a:rPr>
              <a:t>berdasarkan</a:t>
            </a:r>
            <a:r>
              <a:rPr lang="en-US" altLang="de-DE" sz="2400" dirty="0">
                <a:solidFill>
                  <a:srgbClr val="333333"/>
                </a:solidFill>
              </a:rPr>
              <a:t> </a:t>
            </a:r>
            <a:r>
              <a:rPr lang="en-US" altLang="de-DE" sz="2400" dirty="0" err="1">
                <a:solidFill>
                  <a:srgbClr val="333333"/>
                </a:solidFill>
              </a:rPr>
              <a:t>pernyataan</a:t>
            </a:r>
            <a:r>
              <a:rPr lang="en-US" altLang="de-DE" sz="2400" dirty="0">
                <a:solidFill>
                  <a:srgbClr val="333333"/>
                </a:solidFill>
              </a:rPr>
              <a:t> dan </a:t>
            </a:r>
            <a:r>
              <a:rPr lang="en-US" altLang="de-DE" sz="2400" dirty="0" err="1">
                <a:solidFill>
                  <a:srgbClr val="333333"/>
                </a:solidFill>
              </a:rPr>
              <a:t>sulit</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dibuktikan</a:t>
            </a:r>
            <a:r>
              <a:rPr lang="en-US" altLang="de-DE" sz="2400" dirty="0">
                <a:solidFill>
                  <a:srgbClr val="333333"/>
                </a:solidFill>
              </a:rPr>
              <a:t> </a:t>
            </a:r>
            <a:r>
              <a:rPr lang="en-US" altLang="de-DE" sz="2400" dirty="0" err="1">
                <a:solidFill>
                  <a:srgbClr val="333333"/>
                </a:solidFill>
              </a:rPr>
              <a:t>kebenarannya</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Vini</a:t>
            </a:r>
            <a:r>
              <a:rPr lang="en-US" altLang="de-DE" sz="2400" dirty="0">
                <a:solidFill>
                  <a:srgbClr val="333333"/>
                </a:solidFill>
              </a:rPr>
              <a:t>, </a:t>
            </a:r>
            <a:r>
              <a:rPr lang="en-US" altLang="de-DE" sz="2400" dirty="0" err="1">
                <a:solidFill>
                  <a:srgbClr val="333333"/>
                </a:solidFill>
              </a:rPr>
              <a:t>Vidi</a:t>
            </a:r>
            <a:r>
              <a:rPr lang="en-US" altLang="de-DE" sz="2400" dirty="0">
                <a:solidFill>
                  <a:srgbClr val="333333"/>
                </a:solidFill>
              </a:rPr>
              <a:t>, Vici” </a:t>
            </a:r>
            <a:r>
              <a:rPr lang="en-US" altLang="de-DE" sz="2400" dirty="0" err="1">
                <a:solidFill>
                  <a:srgbClr val="333333"/>
                </a:solidFill>
              </a:rPr>
              <a:t>merupakan</a:t>
            </a:r>
            <a:r>
              <a:rPr lang="en-US" altLang="de-DE" sz="2400" dirty="0">
                <a:solidFill>
                  <a:srgbClr val="333333"/>
                </a:solidFill>
              </a:rPr>
              <a:t> slogan </a:t>
            </a:r>
            <a:r>
              <a:rPr lang="en-US" altLang="de-DE" sz="2400" dirty="0" err="1">
                <a:solidFill>
                  <a:srgbClr val="333333"/>
                </a:solidFill>
              </a:rPr>
              <a:t>dari</a:t>
            </a:r>
            <a:r>
              <a:rPr lang="en-US" altLang="de-DE" sz="2400" dirty="0">
                <a:solidFill>
                  <a:srgbClr val="333333"/>
                </a:solidFill>
              </a:rPr>
              <a:t> Ku Klux Klan? </a:t>
            </a:r>
            <a:r>
              <a:rPr lang="en-US" altLang="de-DE" sz="2400" dirty="0" err="1">
                <a:solidFill>
                  <a:srgbClr val="333333"/>
                </a:solidFill>
              </a:rPr>
              <a:t>salah</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Mitos</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memberikan</a:t>
            </a:r>
            <a:r>
              <a:rPr lang="en-US" altLang="de-DE" sz="2400" dirty="0">
                <a:solidFill>
                  <a:srgbClr val="333333"/>
                </a:solidFill>
              </a:rPr>
              <a:t> </a:t>
            </a:r>
            <a:r>
              <a:rPr lang="en-US" altLang="de-DE" sz="2400" dirty="0" err="1">
                <a:solidFill>
                  <a:srgbClr val="333333"/>
                </a:solidFill>
              </a:rPr>
              <a:t>penjelasan</a:t>
            </a:r>
            <a:r>
              <a:rPr lang="en-US" altLang="de-DE" sz="2400" dirty="0">
                <a:solidFill>
                  <a:srgbClr val="333333"/>
                </a:solidFill>
              </a:rPr>
              <a:t> yang lain (</a:t>
            </a:r>
            <a:r>
              <a:rPr lang="en-US" altLang="de-DE" sz="2400" dirty="0" err="1">
                <a:solidFill>
                  <a:srgbClr val="333333"/>
                </a:solidFill>
              </a:rPr>
              <a:t>misal</a:t>
            </a:r>
            <a:r>
              <a:rPr lang="en-US" altLang="de-DE" sz="2400" dirty="0">
                <a:solidFill>
                  <a:srgbClr val="333333"/>
                </a:solidFill>
              </a:rPr>
              <a:t> </a:t>
            </a:r>
            <a:r>
              <a:rPr lang="en-US" altLang="de-DE" sz="2400" dirty="0" err="1">
                <a:solidFill>
                  <a:srgbClr val="333333"/>
                </a:solidFill>
              </a:rPr>
              <a:t>nama</a:t>
            </a:r>
            <a:r>
              <a:rPr lang="en-US" altLang="de-DE" sz="2400" dirty="0">
                <a:solidFill>
                  <a:srgbClr val="333333"/>
                </a:solidFill>
              </a:rPr>
              <a:t> “Marlboro” </a:t>
            </a:r>
            <a:r>
              <a:rPr lang="en-US" altLang="de-DE" sz="2400" dirty="0" err="1">
                <a:solidFill>
                  <a:srgbClr val="333333"/>
                </a:solidFill>
              </a:rPr>
              <a:t>jika</a:t>
            </a:r>
            <a:r>
              <a:rPr lang="en-US" altLang="de-DE" sz="2400" dirty="0">
                <a:solidFill>
                  <a:srgbClr val="333333"/>
                </a:solidFill>
              </a:rPr>
              <a:t> </a:t>
            </a:r>
            <a:r>
              <a:rPr lang="en-US" altLang="de-DE" sz="2400" dirty="0" err="1">
                <a:solidFill>
                  <a:srgbClr val="333333"/>
                </a:solidFill>
              </a:rPr>
              <a:t>disusun</a:t>
            </a:r>
            <a:r>
              <a:rPr lang="en-US" altLang="de-DE" sz="2400" dirty="0">
                <a:solidFill>
                  <a:srgbClr val="333333"/>
                </a:solidFill>
              </a:rPr>
              <a:t> </a:t>
            </a:r>
            <a:r>
              <a:rPr lang="en-US" altLang="de-DE" sz="2400" dirty="0" err="1">
                <a:solidFill>
                  <a:srgbClr val="333333"/>
                </a:solidFill>
              </a:rPr>
              <a:t>sedemikian</a:t>
            </a:r>
            <a:r>
              <a:rPr lang="en-US" altLang="de-DE" sz="2400" dirty="0">
                <a:solidFill>
                  <a:srgbClr val="333333"/>
                </a:solidFill>
              </a:rPr>
              <a:t> </a:t>
            </a:r>
            <a:r>
              <a:rPr lang="en-US" altLang="de-DE" sz="2400" dirty="0" err="1">
                <a:solidFill>
                  <a:srgbClr val="333333"/>
                </a:solidFill>
              </a:rPr>
              <a:t>rupa</a:t>
            </a:r>
            <a:r>
              <a:rPr lang="en-US" altLang="de-DE" sz="2400" dirty="0">
                <a:solidFill>
                  <a:srgbClr val="333333"/>
                </a:solidFill>
              </a:rPr>
              <a:t>, </a:t>
            </a:r>
            <a:r>
              <a:rPr lang="en-US" altLang="de-DE" sz="2400" dirty="0" err="1">
                <a:solidFill>
                  <a:srgbClr val="333333"/>
                </a:solidFill>
              </a:rPr>
              <a:t>bisa</a:t>
            </a:r>
            <a:r>
              <a:rPr lang="en-US" altLang="de-DE" sz="2400" dirty="0">
                <a:solidFill>
                  <a:srgbClr val="333333"/>
                </a:solidFill>
              </a:rPr>
              <a:t> </a:t>
            </a:r>
            <a:r>
              <a:rPr lang="en-US" altLang="de-DE" sz="2400" dirty="0" err="1">
                <a:solidFill>
                  <a:srgbClr val="333333"/>
                </a:solidFill>
              </a:rPr>
              <a:t>menjadi</a:t>
            </a:r>
            <a:r>
              <a:rPr lang="en-US" altLang="de-DE" sz="2400" dirty="0">
                <a:solidFill>
                  <a:srgbClr val="333333"/>
                </a:solidFill>
              </a:rPr>
              <a:t> </a:t>
            </a:r>
            <a:r>
              <a:rPr lang="en-US" altLang="de-DE" sz="2400" dirty="0" err="1">
                <a:solidFill>
                  <a:srgbClr val="333333"/>
                </a:solidFill>
              </a:rPr>
              <a:t>ro</a:t>
            </a:r>
            <a:r>
              <a:rPr lang="en-US" altLang="de-DE" sz="2400" dirty="0">
                <a:solidFill>
                  <a:srgbClr val="333333"/>
                </a:solidFill>
              </a:rPr>
              <a:t>=</a:t>
            </a:r>
            <a:r>
              <a:rPr lang="en-US" altLang="de-DE" sz="2400" dirty="0" err="1">
                <a:solidFill>
                  <a:srgbClr val="333333"/>
                </a:solidFill>
              </a:rPr>
              <a:t>roma</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lboro</a:t>
            </a:r>
            <a:r>
              <a:rPr lang="en-US" altLang="de-DE" sz="2400" dirty="0">
                <a:solidFill>
                  <a:srgbClr val="333333"/>
                </a:solidFill>
              </a:rPr>
              <a:t>=labor).</a:t>
            </a:r>
          </a:p>
          <a:p>
            <a:pPr marL="342900" lvl="0" indent="-342900" defTabSz="914400" fontAlgn="base">
              <a:buClr>
                <a:srgbClr val="333333"/>
              </a:buClr>
              <a:buFont typeface="WingDings"/>
              <a:buChar char=""/>
            </a:pPr>
            <a:r>
              <a:rPr lang="en-US" altLang="de-DE" sz="2400" dirty="0" err="1">
                <a:solidFill>
                  <a:srgbClr val="333333"/>
                </a:solidFill>
              </a:rPr>
              <a:t>Terkadang</a:t>
            </a:r>
            <a:r>
              <a:rPr lang="en-US" altLang="de-DE" sz="2400" dirty="0">
                <a:solidFill>
                  <a:srgbClr val="333333"/>
                </a:solidFill>
              </a:rPr>
              <a:t> </a:t>
            </a:r>
            <a:r>
              <a:rPr lang="en-US" altLang="de-DE" sz="2400" dirty="0" err="1">
                <a:solidFill>
                  <a:srgbClr val="333333"/>
                </a:solidFill>
              </a:rPr>
              <a:t>mitos</a:t>
            </a:r>
            <a:r>
              <a:rPr lang="en-US" altLang="de-DE" sz="2400" dirty="0">
                <a:solidFill>
                  <a:srgbClr val="333333"/>
                </a:solidFill>
              </a:rPr>
              <a:t> </a:t>
            </a:r>
            <a:r>
              <a:rPr lang="en-US" altLang="de-DE" sz="2400" dirty="0" err="1">
                <a:solidFill>
                  <a:srgbClr val="333333"/>
                </a:solidFill>
              </a:rPr>
              <a:t>bisa</a:t>
            </a:r>
            <a:r>
              <a:rPr lang="en-US" altLang="de-DE" sz="2400" dirty="0">
                <a:solidFill>
                  <a:srgbClr val="333333"/>
                </a:solidFill>
              </a:rPr>
              <a:t> </a:t>
            </a:r>
            <a:r>
              <a:rPr lang="en-US" altLang="de-DE" sz="2400" dirty="0" err="1">
                <a:solidFill>
                  <a:srgbClr val="333333"/>
                </a:solidFill>
              </a:rPr>
              <a:t>berdasar</a:t>
            </a:r>
            <a:r>
              <a:rPr lang="en-US" altLang="de-DE" sz="2400" dirty="0">
                <a:solidFill>
                  <a:srgbClr val="333333"/>
                </a:solidFill>
              </a:rPr>
              <a:t> </a:t>
            </a:r>
            <a:r>
              <a:rPr lang="en-US" altLang="de-DE" sz="2400" dirty="0" err="1">
                <a:solidFill>
                  <a:srgbClr val="333333"/>
                </a:solidFill>
              </a:rPr>
              <a:t>fakta</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sering</a:t>
            </a:r>
            <a:r>
              <a:rPr lang="en-US" altLang="de-DE" sz="2400" dirty="0">
                <a:solidFill>
                  <a:srgbClr val="333333"/>
                </a:solidFill>
              </a:rPr>
              <a:t> </a:t>
            </a:r>
            <a:r>
              <a:rPr lang="en-US" altLang="de-DE" sz="2400" dirty="0" err="1">
                <a:solidFill>
                  <a:srgbClr val="333333"/>
                </a:solidFill>
              </a:rPr>
              <a:t>dibesar</a:t>
            </a:r>
            <a:r>
              <a:rPr lang="en-US" altLang="de-DE" sz="2400" dirty="0">
                <a:solidFill>
                  <a:srgbClr val="333333"/>
                </a:solidFill>
              </a:rPr>
              <a:t> </a:t>
            </a:r>
            <a:r>
              <a:rPr lang="en-US" altLang="de-DE" sz="2400" dirty="0" err="1">
                <a:solidFill>
                  <a:srgbClr val="333333"/>
                </a:solidFill>
              </a:rPr>
              <a:t>besarkan</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kenyataan</a:t>
            </a:r>
            <a:r>
              <a:rPr lang="en-US" altLang="de-DE" sz="2400" dirty="0">
                <a:solidFill>
                  <a:srgbClr val="333333"/>
                </a:solidFill>
              </a:rPr>
              <a:t> </a:t>
            </a:r>
            <a:r>
              <a:rPr lang="en-US" altLang="de-DE" sz="2400" dirty="0" err="1">
                <a:solidFill>
                  <a:srgbClr val="333333"/>
                </a:solidFill>
              </a:rPr>
              <a:t>sebenarnya</a:t>
            </a:r>
            <a:r>
              <a:rPr lang="en-US" altLang="de-DE" sz="2400" dirty="0">
                <a:solidFill>
                  <a:srgbClr val="333333"/>
                </a:solidFill>
              </a:rPr>
              <a:t> (</a:t>
            </a:r>
            <a:r>
              <a:rPr lang="en-US" altLang="de-DE" sz="2400" dirty="0" err="1">
                <a:solidFill>
                  <a:srgbClr val="333333"/>
                </a:solidFill>
              </a:rPr>
              <a:t>memang</a:t>
            </a:r>
            <a:r>
              <a:rPr lang="en-US" altLang="de-DE" sz="2400" dirty="0">
                <a:solidFill>
                  <a:srgbClr val="333333"/>
                </a:solidFill>
              </a:rPr>
              <a:t> di </a:t>
            </a:r>
            <a:r>
              <a:rPr lang="en-US" altLang="de-DE" sz="2400" dirty="0" err="1">
                <a:solidFill>
                  <a:srgbClr val="333333"/>
                </a:solidFill>
              </a:rPr>
              <a:t>bungkus</a:t>
            </a:r>
            <a:r>
              <a:rPr lang="en-US" altLang="de-DE" sz="2400" dirty="0">
                <a:solidFill>
                  <a:srgbClr val="333333"/>
                </a:solidFill>
              </a:rPr>
              <a:t> </a:t>
            </a:r>
            <a:r>
              <a:rPr lang="en-US" altLang="de-DE" sz="2400" dirty="0" err="1">
                <a:solidFill>
                  <a:srgbClr val="333333"/>
                </a:solidFill>
              </a:rPr>
              <a:t>rokok</a:t>
            </a:r>
            <a:r>
              <a:rPr lang="en-US" altLang="de-DE" sz="2400" dirty="0">
                <a:solidFill>
                  <a:srgbClr val="333333"/>
                </a:solidFill>
              </a:rPr>
              <a:t> </a:t>
            </a:r>
            <a:r>
              <a:rPr lang="en-US" altLang="de-DE" sz="2400" dirty="0" err="1">
                <a:solidFill>
                  <a:srgbClr val="333333"/>
                </a:solidFill>
              </a:rPr>
              <a:t>itu</a:t>
            </a:r>
            <a:r>
              <a:rPr lang="en-US" altLang="de-DE" sz="2400" dirty="0">
                <a:solidFill>
                  <a:srgbClr val="333333"/>
                </a:solidFill>
              </a:rPr>
              <a:t> </a:t>
            </a:r>
            <a:r>
              <a:rPr lang="en-US" altLang="de-DE" sz="2400" dirty="0" err="1">
                <a:solidFill>
                  <a:srgbClr val="333333"/>
                </a:solidFill>
              </a:rPr>
              <a:t>sepertinya</a:t>
            </a:r>
            <a:r>
              <a:rPr lang="en-US" altLang="de-DE" sz="2400" dirty="0">
                <a:solidFill>
                  <a:srgbClr val="333333"/>
                </a:solidFill>
              </a:rPr>
              <a:t> </a:t>
            </a:r>
            <a:r>
              <a:rPr lang="en-US" altLang="de-DE" sz="2400" dirty="0" err="1">
                <a:solidFill>
                  <a:srgbClr val="333333"/>
                </a:solidFill>
              </a:rPr>
              <a:t>adalah</a:t>
            </a:r>
            <a:r>
              <a:rPr lang="en-US" altLang="de-DE" sz="2400" dirty="0">
                <a:solidFill>
                  <a:srgbClr val="333333"/>
                </a:solidFill>
              </a:rPr>
              <a:t> </a:t>
            </a:r>
            <a:r>
              <a:rPr lang="en-US" altLang="de-DE" sz="2400" dirty="0" err="1">
                <a:solidFill>
                  <a:srgbClr val="333333"/>
                </a:solidFill>
              </a:rPr>
              <a:t>huruf</a:t>
            </a:r>
            <a:r>
              <a:rPr lang="en-US" altLang="de-DE" sz="2400" dirty="0">
                <a:solidFill>
                  <a:srgbClr val="333333"/>
                </a:solidFill>
              </a:rPr>
              <a:t> K,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hal</a:t>
            </a:r>
            <a:r>
              <a:rPr lang="en-US" altLang="de-DE" sz="2400" dirty="0">
                <a:solidFill>
                  <a:srgbClr val="333333"/>
                </a:solidFill>
              </a:rPr>
              <a:t> </a:t>
            </a:r>
            <a:r>
              <a:rPr lang="en-US" altLang="de-DE" sz="2400" dirty="0" err="1">
                <a:solidFill>
                  <a:srgbClr val="333333"/>
                </a:solidFill>
              </a:rPr>
              <a:t>itu</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memiliki</a:t>
            </a:r>
            <a:r>
              <a:rPr lang="en-US" altLang="de-DE" sz="2400" dirty="0">
                <a:solidFill>
                  <a:srgbClr val="333333"/>
                </a:solidFill>
              </a:rPr>
              <a:t> </a:t>
            </a:r>
            <a:r>
              <a:rPr lang="en-US" altLang="de-DE" sz="2400" dirty="0" err="1">
                <a:solidFill>
                  <a:srgbClr val="333333"/>
                </a:solidFill>
              </a:rPr>
              <a:t>arti</a:t>
            </a:r>
            <a:r>
              <a:rPr lang="en-US" altLang="de-DE" sz="2400" dirty="0">
                <a:solidFill>
                  <a:srgbClr val="333333"/>
                </a:solidFill>
              </a:rPr>
              <a:t> </a:t>
            </a:r>
            <a:r>
              <a:rPr lang="en-US" altLang="de-DE" sz="2400" dirty="0" err="1">
                <a:solidFill>
                  <a:srgbClr val="333333"/>
                </a:solidFill>
              </a:rPr>
              <a:t>tertentu</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E263B7A7-BACB-422D-A288-7BFE2BAE4950}"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teori persekongkolan?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dirty="0" err="1">
                <a:solidFill>
                  <a:srgbClr val="333333"/>
                </a:solidFill>
              </a:rPr>
              <a:t>Banyak</a:t>
            </a:r>
            <a:r>
              <a:rPr lang="en-US" sz="2400" dirty="0">
                <a:solidFill>
                  <a:srgbClr val="333333"/>
                </a:solidFill>
              </a:rPr>
              <a:t> </a:t>
            </a:r>
            <a:r>
              <a:rPr lang="en-US" sz="2400" dirty="0" err="1">
                <a:solidFill>
                  <a:srgbClr val="333333"/>
                </a:solidFill>
              </a:rPr>
              <a:t>contoh</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sejarah</a:t>
            </a:r>
            <a:r>
              <a:rPr lang="en-US" sz="2400" dirty="0">
                <a:solidFill>
                  <a:srgbClr val="333333"/>
                </a:solidFill>
              </a:rPr>
              <a:t> yang </a:t>
            </a:r>
            <a:r>
              <a:rPr lang="en-US" sz="2400" dirty="0" err="1">
                <a:solidFill>
                  <a:srgbClr val="333333"/>
                </a:solidFill>
              </a:rPr>
              <a:t>menunjukkan</a:t>
            </a:r>
            <a:r>
              <a:rPr lang="en-US" sz="2400" dirty="0">
                <a:solidFill>
                  <a:srgbClr val="333333"/>
                </a:solidFill>
              </a:rPr>
              <a:t> </a:t>
            </a:r>
            <a:r>
              <a:rPr lang="en-US" sz="2400" dirty="0" err="1">
                <a:solidFill>
                  <a:srgbClr val="333333"/>
                </a:solidFill>
              </a:rPr>
              <a:t>bahwa</a:t>
            </a:r>
            <a:r>
              <a:rPr lang="en-US" sz="2400" dirty="0">
                <a:solidFill>
                  <a:srgbClr val="333333"/>
                </a:solidFill>
              </a:rPr>
              <a:t> orang </a:t>
            </a:r>
            <a:r>
              <a:rPr lang="en-US" sz="2400" dirty="0" err="1">
                <a:solidFill>
                  <a:srgbClr val="333333"/>
                </a:solidFill>
              </a:rPr>
              <a:t>lemah</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terbuang</a:t>
            </a:r>
            <a:r>
              <a:rPr lang="en-US" sz="2400" dirty="0">
                <a:solidFill>
                  <a:srgbClr val="333333"/>
                </a:solidFill>
              </a:rPr>
              <a:t> </a:t>
            </a:r>
            <a:r>
              <a:rPr lang="en-US" sz="2400" dirty="0" err="1">
                <a:solidFill>
                  <a:srgbClr val="333333"/>
                </a:solidFill>
              </a:rPr>
              <a:t>selalu</a:t>
            </a:r>
            <a:r>
              <a:rPr lang="en-US" sz="2400" dirty="0">
                <a:solidFill>
                  <a:srgbClr val="333333"/>
                </a:solidFill>
              </a:rPr>
              <a:t> </a:t>
            </a:r>
            <a:r>
              <a:rPr lang="en-US" sz="2400" dirty="0" err="1">
                <a:solidFill>
                  <a:srgbClr val="333333"/>
                </a:solidFill>
              </a:rPr>
              <a:t>disalahkan</a:t>
            </a:r>
            <a:r>
              <a:rPr lang="en-US" sz="2400" dirty="0">
                <a:solidFill>
                  <a:srgbClr val="333333"/>
                </a:solidFill>
              </a:rPr>
              <a:t> </a:t>
            </a:r>
            <a:r>
              <a:rPr lang="en-US" sz="2400" dirty="0" err="1">
                <a:solidFill>
                  <a:srgbClr val="333333"/>
                </a:solidFill>
              </a:rPr>
              <a:t>atas</a:t>
            </a:r>
            <a:r>
              <a:rPr lang="en-US" sz="2400" dirty="0">
                <a:solidFill>
                  <a:srgbClr val="333333"/>
                </a:solidFill>
              </a:rPr>
              <a:t> </a:t>
            </a:r>
            <a:r>
              <a:rPr lang="en-US" sz="2400" dirty="0" err="1">
                <a:solidFill>
                  <a:srgbClr val="333333"/>
                </a:solidFill>
              </a:rPr>
              <a:t>berbagai</a:t>
            </a:r>
            <a:r>
              <a:rPr lang="en-US" sz="2400" dirty="0">
                <a:solidFill>
                  <a:srgbClr val="333333"/>
                </a:solidFill>
              </a:rPr>
              <a:t> </a:t>
            </a:r>
            <a:r>
              <a:rPr lang="en-US" sz="2400" dirty="0" err="1">
                <a:solidFill>
                  <a:srgbClr val="333333"/>
                </a:solidFill>
              </a:rPr>
              <a:t>peristiwa</a:t>
            </a:r>
            <a:r>
              <a:rPr lang="en-US" sz="2400" dirty="0">
                <a:solidFill>
                  <a:srgbClr val="333333"/>
                </a:solidFill>
              </a:rPr>
              <a:t> </a:t>
            </a:r>
            <a:r>
              <a:rPr lang="en-US" sz="2400" dirty="0" err="1">
                <a:solidFill>
                  <a:srgbClr val="333333"/>
                </a:solidFill>
              </a:rPr>
              <a:t>bencana</a:t>
            </a:r>
            <a:r>
              <a:rPr lang="en-US" sz="2400" dirty="0">
                <a:solidFill>
                  <a:srgbClr val="333333"/>
                </a:solidFill>
              </a:rPr>
              <a:t>/</a:t>
            </a:r>
            <a:r>
              <a:rPr lang="en-US" sz="2400" dirty="0" err="1">
                <a:solidFill>
                  <a:srgbClr val="333333"/>
                </a:solidFill>
              </a:rPr>
              <a:t>musibah</a:t>
            </a:r>
            <a:r>
              <a:rPr lang="en-US" sz="2400" dirty="0">
                <a:solidFill>
                  <a:srgbClr val="333333"/>
                </a:solidFill>
              </a:rPr>
              <a:t>. </a:t>
            </a:r>
            <a:r>
              <a:rPr lang="en-US" sz="2400" dirty="0" err="1">
                <a:solidFill>
                  <a:srgbClr val="333333"/>
                </a:solidFill>
              </a:rPr>
              <a:t>Contohnya</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abad</a:t>
            </a:r>
            <a:r>
              <a:rPr lang="en-US" sz="2400" dirty="0">
                <a:solidFill>
                  <a:srgbClr val="333333"/>
                </a:solidFill>
              </a:rPr>
              <a:t> </a:t>
            </a:r>
            <a:r>
              <a:rPr lang="en-US" sz="2400" dirty="0" err="1">
                <a:solidFill>
                  <a:srgbClr val="333333"/>
                </a:solidFill>
              </a:rPr>
              <a:t>pertengahan</a:t>
            </a:r>
            <a:r>
              <a:rPr lang="en-US" sz="2400" dirty="0">
                <a:solidFill>
                  <a:srgbClr val="333333"/>
                </a:solidFill>
              </a:rPr>
              <a:t>, </a:t>
            </a:r>
            <a:r>
              <a:rPr lang="en-US" sz="2400" dirty="0" err="1">
                <a:solidFill>
                  <a:srgbClr val="333333"/>
                </a:solidFill>
              </a:rPr>
              <a:t>terjadi</a:t>
            </a:r>
            <a:r>
              <a:rPr lang="en-US" sz="2400" dirty="0">
                <a:solidFill>
                  <a:srgbClr val="333333"/>
                </a:solidFill>
              </a:rPr>
              <a:t> </a:t>
            </a:r>
            <a:r>
              <a:rPr lang="en-US" sz="2400" dirty="0" err="1">
                <a:solidFill>
                  <a:srgbClr val="333333"/>
                </a:solidFill>
              </a:rPr>
              <a:t>kekeringan</a:t>
            </a:r>
            <a:r>
              <a:rPr lang="en-US" sz="2400" dirty="0">
                <a:solidFill>
                  <a:srgbClr val="333333"/>
                </a:solidFill>
              </a:rPr>
              <a:t> yang </a:t>
            </a:r>
            <a:r>
              <a:rPr lang="en-US" sz="2400" dirty="0" err="1">
                <a:solidFill>
                  <a:srgbClr val="333333"/>
                </a:solidFill>
              </a:rPr>
              <a:t>dianggap</a:t>
            </a:r>
            <a:r>
              <a:rPr lang="en-US" sz="2400" dirty="0">
                <a:solidFill>
                  <a:srgbClr val="333333"/>
                </a:solidFill>
              </a:rPr>
              <a:t> </a:t>
            </a:r>
            <a:r>
              <a:rPr lang="en-US" sz="2400" dirty="0" err="1">
                <a:solidFill>
                  <a:srgbClr val="333333"/>
                </a:solidFill>
              </a:rPr>
              <a:t>sebagai</a:t>
            </a:r>
            <a:r>
              <a:rPr lang="en-US" sz="2400" dirty="0">
                <a:solidFill>
                  <a:srgbClr val="333333"/>
                </a:solidFill>
              </a:rPr>
              <a:t> </a:t>
            </a:r>
            <a:r>
              <a:rPr lang="en-US" sz="2400" dirty="0" err="1">
                <a:solidFill>
                  <a:srgbClr val="333333"/>
                </a:solidFill>
              </a:rPr>
              <a:t>kutukan</a:t>
            </a:r>
            <a:r>
              <a:rPr lang="en-US" sz="2400" dirty="0">
                <a:solidFill>
                  <a:srgbClr val="333333"/>
                </a:solidFill>
              </a:rPr>
              <a:t>/</a:t>
            </a:r>
            <a:r>
              <a:rPr lang="en-US" sz="2400" dirty="0" err="1">
                <a:solidFill>
                  <a:srgbClr val="333333"/>
                </a:solidFill>
              </a:rPr>
              <a:t>sihir</a:t>
            </a:r>
            <a:r>
              <a:rPr lang="en-US" sz="2400" dirty="0">
                <a:solidFill>
                  <a:srgbClr val="333333"/>
                </a:solidFill>
              </a:rPr>
              <a:t> </a:t>
            </a:r>
            <a:r>
              <a:rPr lang="en-US" sz="2400" dirty="0" err="1">
                <a:solidFill>
                  <a:srgbClr val="333333"/>
                </a:solidFill>
              </a:rPr>
              <a:t>dari</a:t>
            </a:r>
            <a:r>
              <a:rPr lang="en-US" sz="2400" dirty="0">
                <a:solidFill>
                  <a:srgbClr val="333333"/>
                </a:solidFill>
              </a:rPr>
              <a:t> orang </a:t>
            </a:r>
            <a:r>
              <a:rPr lang="en-US" sz="2400" dirty="0" err="1">
                <a:solidFill>
                  <a:srgbClr val="333333"/>
                </a:solidFill>
              </a:rPr>
              <a:t>lemah</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terbuang</a:t>
            </a:r>
            <a:r>
              <a:rPr lang="de-DE" sz="2400" dirty="0">
                <a:solidFill>
                  <a:srgbClr val="333333"/>
                </a:solidFill>
              </a:rPr>
              <a:t>.</a:t>
            </a:r>
          </a:p>
          <a:p>
            <a:pPr marL="342900" lvl="0" indent="-342900" defTabSz="914400" fontAlgn="base">
              <a:buClr>
                <a:srgbClr val="333333"/>
              </a:buClr>
              <a:buFont typeface="WingDings"/>
              <a:buChar char=""/>
              <a:tabLst>
                <a:tab pos="357188" algn="l"/>
              </a:tabLst>
              <a:defRPr/>
            </a:pPr>
            <a:r>
              <a:rPr lang="de-DE" sz="2400" dirty="0">
                <a:solidFill>
                  <a:srgbClr val="333333"/>
                </a:solidFill>
              </a:rPr>
              <a:t>Penjelasan yang sederhana ini menurunkan ketegangan dan rasa takut mereka sehubungan dengan musibah yang dialami.</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8" name="Slide Number Placeholder 7"/>
          <p:cNvSpPr>
            <a:spLocks noGrp="1"/>
          </p:cNvSpPr>
          <p:nvPr>
            <p:ph type="sldNum" sz="quarter" idx="12"/>
          </p:nvPr>
        </p:nvSpPr>
        <p:spPr/>
        <p:txBody>
          <a:bodyPr/>
          <a:lstStyle/>
          <a:p>
            <a:fld id="{E263B7A7-BACB-422D-A288-7BFE2BAE4950}"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perlu mempelajarinya?</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Penelitian</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orang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kesimpulan</a:t>
            </a:r>
            <a:r>
              <a:rPr lang="en-US" altLang="de-DE" sz="2400" dirty="0">
                <a:solidFill>
                  <a:srgbClr val="333333"/>
                </a:solidFill>
              </a:rPr>
              <a:t> </a:t>
            </a:r>
            <a:r>
              <a:rPr lang="en-US" altLang="de-DE" sz="2400" dirty="0" err="1">
                <a:solidFill>
                  <a:srgbClr val="333333"/>
                </a:solidFill>
              </a:rPr>
              <a:t>hanya</a:t>
            </a:r>
            <a:r>
              <a:rPr lang="en-US" altLang="de-DE" sz="2400" dirty="0">
                <a:solidFill>
                  <a:srgbClr val="333333"/>
                </a:solidFill>
              </a:rPr>
              <a:t> </a:t>
            </a:r>
            <a:r>
              <a:rPr lang="en-US" altLang="de-DE" sz="2400" dirty="0" err="1">
                <a:solidFill>
                  <a:srgbClr val="333333"/>
                </a:solidFill>
              </a:rPr>
              <a:t>berdasarkan</a:t>
            </a:r>
            <a:r>
              <a:rPr lang="en-US" altLang="de-DE" sz="2400" dirty="0">
                <a:solidFill>
                  <a:srgbClr val="333333"/>
                </a:solidFill>
              </a:rPr>
              <a:t> </a:t>
            </a:r>
            <a:r>
              <a:rPr lang="en-US" altLang="de-DE" sz="2400" dirty="0" err="1">
                <a:solidFill>
                  <a:srgbClr val="333333"/>
                </a:solidFill>
              </a:rPr>
              <a:t>sedikit</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a:t>
            </a:r>
            <a:r>
              <a:rPr lang="en-US" altLang="de-DE" sz="2400" dirty="0" err="1">
                <a:solidFill>
                  <a:srgbClr val="333333"/>
                </a:solidFill>
              </a:rPr>
              <a:t>Sangat</a:t>
            </a:r>
            <a:r>
              <a:rPr lang="en-US" altLang="de-DE" sz="2400" dirty="0">
                <a:solidFill>
                  <a:srgbClr val="333333"/>
                </a:solidFill>
              </a:rPr>
              <a:t> </a:t>
            </a:r>
            <a:r>
              <a:rPr lang="en-US" altLang="de-DE" sz="2400" dirty="0" err="1">
                <a:solidFill>
                  <a:srgbClr val="333333"/>
                </a:solidFill>
              </a:rPr>
              <a:t>mudah</a:t>
            </a:r>
            <a:r>
              <a:rPr lang="en-US" altLang="de-DE" sz="2400" dirty="0">
                <a:solidFill>
                  <a:srgbClr val="333333"/>
                </a:solidFill>
              </a:rPr>
              <a:t> </a:t>
            </a:r>
            <a:r>
              <a:rPr lang="en-US" altLang="de-DE" sz="2400" dirty="0" err="1">
                <a:solidFill>
                  <a:srgbClr val="333333"/>
                </a:solidFill>
              </a:rPr>
              <a:t>terjadi</a:t>
            </a:r>
            <a:r>
              <a:rPr lang="en-US" altLang="de-DE" sz="2400" dirty="0">
                <a:solidFill>
                  <a:srgbClr val="333333"/>
                </a:solidFill>
              </a:rPr>
              <a:t> </a:t>
            </a:r>
            <a:r>
              <a:rPr lang="en-US" altLang="de-DE" sz="2400" dirty="0" err="1">
                <a:solidFill>
                  <a:srgbClr val="333333"/>
                </a:solidFill>
              </a:rPr>
              <a:t>kesalahan</a:t>
            </a:r>
            <a:r>
              <a:rPr lang="en-US" altLang="de-DE" sz="2400" dirty="0">
                <a:solidFill>
                  <a:srgbClr val="333333"/>
                </a:solidFill>
              </a:rPr>
              <a:t> </a:t>
            </a:r>
            <a:r>
              <a:rPr lang="en-US" altLang="de-DE" sz="2400" dirty="0" err="1">
                <a:solidFill>
                  <a:srgbClr val="333333"/>
                </a:solidFill>
              </a:rPr>
              <a:t>akibat</a:t>
            </a:r>
            <a:r>
              <a:rPr lang="en-US" altLang="de-DE" sz="2400" dirty="0">
                <a:solidFill>
                  <a:srgbClr val="333333"/>
                </a:solidFill>
              </a:rPr>
              <a:t> </a:t>
            </a:r>
            <a:r>
              <a:rPr lang="en-US" altLang="de-DE" sz="2400" dirty="0" err="1">
                <a:solidFill>
                  <a:srgbClr val="333333"/>
                </a:solidFill>
              </a:rPr>
              <a:t>terlalu</a:t>
            </a:r>
            <a:r>
              <a:rPr lang="en-US" altLang="de-DE" sz="2400" dirty="0">
                <a:solidFill>
                  <a:srgbClr val="333333"/>
                </a:solidFill>
              </a:rPr>
              <a:t> </a:t>
            </a:r>
            <a:r>
              <a:rPr lang="en-US" altLang="de-DE" sz="2400" dirty="0" err="1">
                <a:solidFill>
                  <a:srgbClr val="333333"/>
                </a:solidFill>
              </a:rPr>
              <a:t>cepat</a:t>
            </a:r>
            <a:r>
              <a:rPr lang="en-US" altLang="de-DE" sz="2400" dirty="0">
                <a:solidFill>
                  <a:srgbClr val="333333"/>
                </a:solidFill>
              </a:rPr>
              <a:t> </a:t>
            </a:r>
            <a:r>
              <a:rPr lang="en-US" altLang="de-DE" sz="2400" dirty="0" err="1">
                <a:solidFill>
                  <a:srgbClr val="333333"/>
                </a:solidFill>
              </a:rPr>
              <a:t>mengambil</a:t>
            </a:r>
            <a:r>
              <a:rPr lang="en-US" altLang="de-DE" sz="2400" dirty="0">
                <a:solidFill>
                  <a:srgbClr val="333333"/>
                </a:solidFill>
              </a:rPr>
              <a:t> </a:t>
            </a:r>
            <a:r>
              <a:rPr lang="en-US" altLang="de-DE" sz="2400" dirty="0" err="1">
                <a:solidFill>
                  <a:srgbClr val="333333"/>
                </a:solidFill>
              </a:rPr>
              <a:t>kesimpulan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cara</a:t>
            </a:r>
            <a:r>
              <a:rPr lang="en-US" altLang="de-DE" sz="2400" dirty="0">
                <a:solidFill>
                  <a:srgbClr val="333333"/>
                </a:solidFill>
              </a:rPr>
              <a:t> </a:t>
            </a:r>
            <a:r>
              <a:rPr lang="en-US" altLang="de-DE" sz="2400" dirty="0" err="1">
                <a:solidFill>
                  <a:srgbClr val="333333"/>
                </a:solidFill>
              </a:rPr>
              <a:t>seperti</a:t>
            </a:r>
            <a:r>
              <a:rPr lang="en-US" altLang="de-DE" sz="2400" dirty="0">
                <a:solidFill>
                  <a:srgbClr val="333333"/>
                </a:solidFill>
              </a:rPr>
              <a:t> </a:t>
            </a:r>
            <a:r>
              <a:rPr lang="en-US" altLang="de-DE" sz="2400" dirty="0" err="1">
                <a:solidFill>
                  <a:srgbClr val="333333"/>
                </a:solidFill>
              </a:rPr>
              <a:t>ini</a:t>
            </a:r>
            <a:r>
              <a:rPr lang="en-US" altLang="de-DE" sz="2400" dirty="0">
                <a:solidFill>
                  <a:srgbClr val="333333"/>
                </a:solidFill>
              </a:rPr>
              <a:t>, </a:t>
            </a:r>
            <a:r>
              <a:rPr lang="en-US" altLang="de-DE" sz="2400" dirty="0" err="1">
                <a:solidFill>
                  <a:srgbClr val="333333"/>
                </a:solidFill>
              </a:rPr>
              <a:t>dibandingkan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cara</a:t>
            </a:r>
            <a:r>
              <a:rPr lang="en-US" altLang="de-DE" sz="2400" dirty="0">
                <a:solidFill>
                  <a:srgbClr val="333333"/>
                </a:solidFill>
              </a:rPr>
              <a:t> yang </a:t>
            </a:r>
            <a:r>
              <a:rPr lang="en-US" altLang="de-DE" sz="2400" dirty="0" err="1">
                <a:solidFill>
                  <a:srgbClr val="333333"/>
                </a:solidFill>
              </a:rPr>
              <a:t>menggunakan</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yang </a:t>
            </a:r>
            <a:r>
              <a:rPr lang="en-US" altLang="de-DE" sz="2400" dirty="0" err="1">
                <a:solidFill>
                  <a:srgbClr val="333333"/>
                </a:solidFill>
              </a:rPr>
              <a:t>tersedia</a:t>
            </a:r>
            <a:r>
              <a:rPr lang="en-US" altLang="de-DE" sz="2400" dirty="0">
                <a:solidFill>
                  <a:srgbClr val="333333"/>
                </a:solidFill>
              </a:rPr>
              <a:t> </a:t>
            </a:r>
            <a:r>
              <a:rPr lang="en-US" altLang="de-DE" sz="2400" dirty="0" err="1">
                <a:solidFill>
                  <a:srgbClr val="333333"/>
                </a:solidFill>
              </a:rPr>
              <a:t>secara</a:t>
            </a:r>
            <a:r>
              <a:rPr lang="en-US" altLang="de-DE" sz="2400" dirty="0">
                <a:solidFill>
                  <a:srgbClr val="333333"/>
                </a:solidFill>
              </a:rPr>
              <a:t> </a:t>
            </a:r>
            <a:r>
              <a:rPr lang="en-US" altLang="de-DE" sz="2400" dirty="0" err="1">
                <a:solidFill>
                  <a:srgbClr val="333333"/>
                </a:solidFill>
              </a:rPr>
              <a:t>hati-hati</a:t>
            </a:r>
            <a:r>
              <a:rPr lang="en-US" altLang="de-DE" sz="2400" dirty="0">
                <a:solidFill>
                  <a:srgbClr val="333333"/>
                </a:solidFill>
              </a:rPr>
              <a:t> </a:t>
            </a:r>
            <a:r>
              <a:rPr lang="en-US" altLang="de-DE" sz="2400" dirty="0" err="1">
                <a:solidFill>
                  <a:srgbClr val="333333"/>
                </a:solidFill>
              </a:rPr>
              <a:t>sebagai</a:t>
            </a:r>
            <a:r>
              <a:rPr lang="en-US" altLang="de-DE" sz="2400" dirty="0">
                <a:solidFill>
                  <a:srgbClr val="333333"/>
                </a:solidFill>
              </a:rPr>
              <a:t> </a:t>
            </a:r>
            <a:r>
              <a:rPr lang="en-US" altLang="de-DE" sz="2400" err="1">
                <a:solidFill>
                  <a:srgbClr val="333333"/>
                </a:solidFill>
              </a:rPr>
              <a:t>pertimbangan</a:t>
            </a:r>
            <a:r>
              <a:rPr lang="en-US" altLang="de-DE" sz="240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E263B7A7-BACB-422D-A288-7BFE2BAE4950}"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perlu mempelajarinya?</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Penelitian</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orang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kesimpulan</a:t>
            </a:r>
            <a:r>
              <a:rPr lang="en-US" altLang="de-DE" sz="2400" dirty="0">
                <a:solidFill>
                  <a:srgbClr val="333333"/>
                </a:solidFill>
              </a:rPr>
              <a:t> </a:t>
            </a:r>
            <a:r>
              <a:rPr lang="en-US" altLang="de-DE" sz="2400" dirty="0" err="1">
                <a:solidFill>
                  <a:srgbClr val="333333"/>
                </a:solidFill>
              </a:rPr>
              <a:t>hanya</a:t>
            </a:r>
            <a:r>
              <a:rPr lang="en-US" altLang="de-DE" sz="2400" dirty="0">
                <a:solidFill>
                  <a:srgbClr val="333333"/>
                </a:solidFill>
              </a:rPr>
              <a:t> </a:t>
            </a:r>
            <a:r>
              <a:rPr lang="en-US" altLang="de-DE" sz="2400" dirty="0" err="1">
                <a:solidFill>
                  <a:srgbClr val="333333"/>
                </a:solidFill>
              </a:rPr>
              <a:t>berdasarkan</a:t>
            </a:r>
            <a:r>
              <a:rPr lang="en-US" altLang="de-DE" sz="2400" dirty="0">
                <a:solidFill>
                  <a:srgbClr val="333333"/>
                </a:solidFill>
              </a:rPr>
              <a:t> </a:t>
            </a:r>
            <a:r>
              <a:rPr lang="en-US" altLang="de-DE" sz="2400" dirty="0" err="1">
                <a:solidFill>
                  <a:srgbClr val="333333"/>
                </a:solidFill>
              </a:rPr>
              <a:t>sedikit</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a:t>
            </a:r>
            <a:r>
              <a:rPr lang="en-US" altLang="de-DE" sz="2400" dirty="0" err="1">
                <a:solidFill>
                  <a:srgbClr val="333333"/>
                </a:solidFill>
              </a:rPr>
              <a:t>Sangat</a:t>
            </a:r>
            <a:r>
              <a:rPr lang="en-US" altLang="de-DE" sz="2400" dirty="0">
                <a:solidFill>
                  <a:srgbClr val="333333"/>
                </a:solidFill>
              </a:rPr>
              <a:t> </a:t>
            </a:r>
            <a:r>
              <a:rPr lang="en-US" altLang="de-DE" sz="2400" dirty="0" err="1">
                <a:solidFill>
                  <a:srgbClr val="333333"/>
                </a:solidFill>
              </a:rPr>
              <a:t>mudah</a:t>
            </a:r>
            <a:r>
              <a:rPr lang="en-US" altLang="de-DE" sz="2400" dirty="0">
                <a:solidFill>
                  <a:srgbClr val="333333"/>
                </a:solidFill>
              </a:rPr>
              <a:t> </a:t>
            </a:r>
            <a:r>
              <a:rPr lang="en-US" altLang="de-DE" sz="2400" dirty="0" err="1">
                <a:solidFill>
                  <a:srgbClr val="333333"/>
                </a:solidFill>
              </a:rPr>
              <a:t>terjadi</a:t>
            </a:r>
            <a:r>
              <a:rPr lang="en-US" altLang="de-DE" sz="2400" dirty="0">
                <a:solidFill>
                  <a:srgbClr val="333333"/>
                </a:solidFill>
              </a:rPr>
              <a:t> </a:t>
            </a:r>
            <a:r>
              <a:rPr lang="en-US" altLang="de-DE" sz="2400" dirty="0" err="1">
                <a:solidFill>
                  <a:srgbClr val="333333"/>
                </a:solidFill>
              </a:rPr>
              <a:t>kesalahan</a:t>
            </a:r>
            <a:r>
              <a:rPr lang="en-US" altLang="de-DE" sz="2400" dirty="0">
                <a:solidFill>
                  <a:srgbClr val="333333"/>
                </a:solidFill>
              </a:rPr>
              <a:t> </a:t>
            </a:r>
            <a:r>
              <a:rPr lang="en-US" altLang="de-DE" sz="2400" dirty="0" err="1">
                <a:solidFill>
                  <a:srgbClr val="333333"/>
                </a:solidFill>
              </a:rPr>
              <a:t>akibat</a:t>
            </a:r>
            <a:r>
              <a:rPr lang="en-US" altLang="de-DE" sz="2400" dirty="0">
                <a:solidFill>
                  <a:srgbClr val="333333"/>
                </a:solidFill>
              </a:rPr>
              <a:t> </a:t>
            </a:r>
            <a:r>
              <a:rPr lang="en-US" altLang="de-DE" sz="2400" dirty="0" err="1">
                <a:solidFill>
                  <a:srgbClr val="333333"/>
                </a:solidFill>
              </a:rPr>
              <a:t>terlalu</a:t>
            </a:r>
            <a:r>
              <a:rPr lang="en-US" altLang="de-DE" sz="2400" dirty="0">
                <a:solidFill>
                  <a:srgbClr val="333333"/>
                </a:solidFill>
              </a:rPr>
              <a:t> </a:t>
            </a:r>
            <a:r>
              <a:rPr lang="en-US" altLang="de-DE" sz="2400" dirty="0" err="1">
                <a:solidFill>
                  <a:srgbClr val="333333"/>
                </a:solidFill>
              </a:rPr>
              <a:t>cepat</a:t>
            </a:r>
            <a:r>
              <a:rPr lang="en-US" altLang="de-DE" sz="2400" dirty="0">
                <a:solidFill>
                  <a:srgbClr val="333333"/>
                </a:solidFill>
              </a:rPr>
              <a:t> </a:t>
            </a:r>
            <a:r>
              <a:rPr lang="en-US" altLang="de-DE" sz="2400" dirty="0" err="1">
                <a:solidFill>
                  <a:srgbClr val="333333"/>
                </a:solidFill>
              </a:rPr>
              <a:t>mengambil</a:t>
            </a:r>
            <a:r>
              <a:rPr lang="en-US" altLang="de-DE" sz="2400" dirty="0">
                <a:solidFill>
                  <a:srgbClr val="333333"/>
                </a:solidFill>
              </a:rPr>
              <a:t> </a:t>
            </a:r>
            <a:r>
              <a:rPr lang="en-US" altLang="de-DE" sz="2400" dirty="0" err="1">
                <a:solidFill>
                  <a:srgbClr val="333333"/>
                </a:solidFill>
              </a:rPr>
              <a:t>kesimpulan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cara</a:t>
            </a:r>
            <a:r>
              <a:rPr lang="en-US" altLang="de-DE" sz="2400" dirty="0">
                <a:solidFill>
                  <a:srgbClr val="333333"/>
                </a:solidFill>
              </a:rPr>
              <a:t> </a:t>
            </a:r>
            <a:r>
              <a:rPr lang="en-US" altLang="de-DE" sz="2400" dirty="0" err="1">
                <a:solidFill>
                  <a:srgbClr val="333333"/>
                </a:solidFill>
              </a:rPr>
              <a:t>seperti</a:t>
            </a:r>
            <a:r>
              <a:rPr lang="en-US" altLang="de-DE" sz="2400" dirty="0">
                <a:solidFill>
                  <a:srgbClr val="333333"/>
                </a:solidFill>
              </a:rPr>
              <a:t> </a:t>
            </a:r>
            <a:r>
              <a:rPr lang="en-US" altLang="de-DE" sz="2400" dirty="0" err="1">
                <a:solidFill>
                  <a:srgbClr val="333333"/>
                </a:solidFill>
              </a:rPr>
              <a:t>ini</a:t>
            </a:r>
            <a:r>
              <a:rPr lang="en-US" altLang="de-DE" sz="2400" dirty="0">
                <a:solidFill>
                  <a:srgbClr val="333333"/>
                </a:solidFill>
              </a:rPr>
              <a:t>, </a:t>
            </a:r>
            <a:r>
              <a:rPr lang="en-US" altLang="de-DE" sz="2400" dirty="0" err="1">
                <a:solidFill>
                  <a:srgbClr val="333333"/>
                </a:solidFill>
              </a:rPr>
              <a:t>dibandingkan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cara</a:t>
            </a:r>
            <a:r>
              <a:rPr lang="en-US" altLang="de-DE" sz="2400" dirty="0">
                <a:solidFill>
                  <a:srgbClr val="333333"/>
                </a:solidFill>
              </a:rPr>
              <a:t> yang </a:t>
            </a:r>
            <a:r>
              <a:rPr lang="en-US" altLang="de-DE" sz="2400" dirty="0" err="1">
                <a:solidFill>
                  <a:srgbClr val="333333"/>
                </a:solidFill>
              </a:rPr>
              <a:t>menggunakan</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yang </a:t>
            </a:r>
            <a:r>
              <a:rPr lang="en-US" altLang="de-DE" sz="2400" dirty="0" err="1">
                <a:solidFill>
                  <a:srgbClr val="333333"/>
                </a:solidFill>
              </a:rPr>
              <a:t>tersedia</a:t>
            </a:r>
            <a:r>
              <a:rPr lang="en-US" altLang="de-DE" sz="2400" dirty="0">
                <a:solidFill>
                  <a:srgbClr val="333333"/>
                </a:solidFill>
              </a:rPr>
              <a:t> </a:t>
            </a:r>
            <a:r>
              <a:rPr lang="en-US" altLang="de-DE" sz="2400" dirty="0" err="1">
                <a:solidFill>
                  <a:srgbClr val="333333"/>
                </a:solidFill>
              </a:rPr>
              <a:t>secara</a:t>
            </a:r>
            <a:r>
              <a:rPr lang="en-US" altLang="de-DE" sz="2400" dirty="0">
                <a:solidFill>
                  <a:srgbClr val="333333"/>
                </a:solidFill>
              </a:rPr>
              <a:t> </a:t>
            </a:r>
            <a:r>
              <a:rPr lang="en-US" altLang="de-DE" sz="2400" dirty="0" err="1">
                <a:solidFill>
                  <a:srgbClr val="333333"/>
                </a:solidFill>
              </a:rPr>
              <a:t>hati-hati</a:t>
            </a:r>
            <a:r>
              <a:rPr lang="en-US" altLang="de-DE" sz="2400" dirty="0">
                <a:solidFill>
                  <a:srgbClr val="333333"/>
                </a:solidFill>
              </a:rPr>
              <a:t> </a:t>
            </a:r>
            <a:r>
              <a:rPr lang="en-US" altLang="de-DE" sz="2400" dirty="0" err="1">
                <a:solidFill>
                  <a:srgbClr val="333333"/>
                </a:solidFill>
              </a:rPr>
              <a:t>sebagai</a:t>
            </a:r>
            <a:r>
              <a:rPr lang="en-US" altLang="de-DE" sz="2400" dirty="0">
                <a:solidFill>
                  <a:srgbClr val="333333"/>
                </a:solidFill>
              </a:rPr>
              <a:t> </a:t>
            </a:r>
            <a:r>
              <a:rPr lang="en-US" altLang="de-DE" sz="2400" dirty="0" err="1">
                <a:solidFill>
                  <a:srgbClr val="333333"/>
                </a:solidFill>
              </a:rPr>
              <a:t>pertimbangan</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Kebanyakan orang dengan psikosis (tetapi tidak semuanya!) mengalami gangguan dalam memandang sesuai dengan kenyataan. Tidak mungkin seseorang akan menjadikan penafsiran sebagai pertimbangan. Sebagian orang cenderung mengabaikannya.</a:t>
            </a:r>
            <a:endParaRPr lang="en-US" sz="2400" dirty="0"/>
          </a:p>
        </p:txBody>
      </p:sp>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E263B7A7-BACB-422D-A288-7BFE2BAE4950}" type="slidenum">
              <a:rPr lang="de-DE" altLang="de-DE" smtClean="0"/>
              <a:pPr/>
              <a:t>18</a:t>
            </a:fld>
            <a:endParaRPr lang="de-DE" altLang="de-DE"/>
          </a:p>
        </p:txBody>
      </p:sp>
    </p:spTree>
    <p:extLst>
      <p:ext uri="{BB962C8B-B14F-4D97-AF65-F5344CB8AC3E}">
        <p14:creationId xmlns:p14="http://schemas.microsoft.com/office/powerpoint/2010/main" val="1850297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Melompat ke Kesimpulan bisa meningkatkan salah penafsiran selama psikosis - contoh</a:t>
            </a:r>
          </a:p>
        </p:txBody>
      </p:sp>
      <p:sp>
        <p:nvSpPr>
          <p:cNvPr id="47129" name="Rechteck 1"/>
          <p:cNvSpPr>
            <a:spLocks noChangeArrowheads="1"/>
          </p:cNvSpPr>
          <p:nvPr/>
        </p:nvSpPr>
        <p:spPr bwMode="auto">
          <a:xfrm>
            <a:off x="408955" y="6155456"/>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US" altLang="de-DE" sz="2000" b="0" dirty="0" err="1">
                <a:solidFill>
                  <a:srgbClr val="004992"/>
                </a:solidFill>
                <a:latin typeface="+mn-lt"/>
                <a:cs typeface="+mn-cs"/>
              </a:rPr>
              <a:t>Adakah</a:t>
            </a:r>
            <a:r>
              <a:rPr lang="en-US" altLang="de-DE" sz="2000" b="0" dirty="0">
                <a:solidFill>
                  <a:srgbClr val="004992"/>
                </a:solidFill>
                <a:latin typeface="+mn-lt"/>
                <a:cs typeface="+mn-cs"/>
              </a:rPr>
              <a:t> yang </a:t>
            </a:r>
            <a:r>
              <a:rPr lang="en-US" altLang="de-DE" sz="2000" b="0" dirty="0" err="1">
                <a:solidFill>
                  <a:srgbClr val="004992"/>
                </a:solidFill>
                <a:latin typeface="+mn-lt"/>
                <a:cs typeface="+mn-cs"/>
              </a:rPr>
              <a:t>mau</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menceritakan</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pengalaman</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pribadi</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secara</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singkat</a:t>
            </a:r>
            <a:r>
              <a:rPr lang="en-US" altLang="de-DE" sz="2000" b="0" dirty="0">
                <a:solidFill>
                  <a:srgbClr val="004992"/>
                </a:solidFill>
                <a:latin typeface="+mn-lt"/>
                <a:cs typeface="+mn-cs"/>
              </a:rPr>
              <a:t>? </a:t>
            </a:r>
            <a:endParaRPr lang="de-DE" altLang="de-DE" sz="2000" b="0" dirty="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720359736"/>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Kejadian</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Penjelasan selama psikosis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Kenyataan yang sebenarnya terjadi</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Kamu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dinyatakan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belum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boleh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pulang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oleh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dokter</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Kamu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yakin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dokter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hanya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ingin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menahanmu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seumur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hidup</a:t>
                      </a:r>
                      <a:r>
                        <a:rPr kumimoji="0" lang="en-US" sz="2000" b="0" i="0" u="none" strike="noStrike" cap="none" normalizeH="0" baseline="0" dirty="0">
                          <a:ln>
                            <a:noFill/>
                          </a:ln>
                          <a:solidFill>
                            <a:srgbClr val="333333"/>
                          </a:solidFill>
                          <a:effectLst/>
                          <a:latin typeface="Calibri Light"/>
                          <a:cs typeface="Times New Roman" pitchFamily="18" charset="0"/>
                        </a:rPr>
                        <a:t> di RSJ.</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Kondisimumu masih belum membaik, kamu sering melamun dan bicara sendiri.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Pikiran “Kamu pembawa sial” selalu terngiang-ngiang di telinga.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Kamu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yakin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bahwa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ini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disebabkan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orangtuamu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tidak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sayang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lagi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padamu</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Kebanyakan</a:t>
                      </a:r>
                      <a:r>
                        <a:rPr kumimoji="0" lang="en-US" sz="2000" b="0" i="0" u="none" strike="noStrike" cap="none" normalizeH="0" baseline="0" dirty="0">
                          <a:ln>
                            <a:noFill/>
                          </a:ln>
                          <a:solidFill>
                            <a:srgbClr val="333333"/>
                          </a:solidFill>
                          <a:effectLst/>
                          <a:latin typeface="Calibri Light"/>
                          <a:cs typeface="Times New Roman" pitchFamily="18" charset="0"/>
                        </a:rPr>
                        <a:t> orang </a:t>
                      </a:r>
                      <a:r>
                        <a:rPr kumimoji="0" lang="en-US" sz="2000" b="0" i="0" u="none" strike="noStrike" cap="none" normalizeH="0" baseline="0" dirty="0" err="1">
                          <a:ln>
                            <a:noFill/>
                          </a:ln>
                          <a:solidFill>
                            <a:srgbClr val="333333"/>
                          </a:solidFill>
                          <a:effectLst/>
                          <a:latin typeface="Calibri Light"/>
                          <a:cs typeface="Times New Roman" pitchFamily="18" charset="0"/>
                        </a:rPr>
                        <a:t>mengalami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pikiran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negatif</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tentang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diri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mereka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sendiri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dari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waktu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waktu</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Terapis mengatakan satu kata, saat kamu hendak mengucapkannya juga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Terapis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dapat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membaca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pikiranmu</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dirty="0">
                          <a:ln>
                            <a:noFill/>
                          </a:ln>
                          <a:solidFill>
                            <a:srgbClr val="333333"/>
                          </a:solidFill>
                          <a:effectLst/>
                          <a:latin typeface="Calibri Light"/>
                          <a:cs typeface="Times New Roman" pitchFamily="18" charset="0"/>
                        </a:rPr>
                        <a:t>Kata tidak bisa diakses dalam pikiran kita.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21FC59DF-FC8E-4648-83F5-EBD927C99C0D}"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Pada</a:t>
            </a:r>
            <a:r>
              <a:rPr lang="en-US" altLang="de-DE" sz="2400" dirty="0">
                <a:solidFill>
                  <a:srgbClr val="333333"/>
                </a:solidFill>
              </a:rPr>
              <a:t> </a:t>
            </a:r>
            <a:r>
              <a:rPr lang="en-US" altLang="de-DE" sz="2400" dirty="0" err="1">
                <a:solidFill>
                  <a:srgbClr val="333333"/>
                </a:solidFill>
              </a:rPr>
              <a:t>latihan</a:t>
            </a:r>
            <a:r>
              <a:rPr lang="en-US" altLang="de-DE" sz="2400" dirty="0">
                <a:solidFill>
                  <a:srgbClr val="333333"/>
                </a:solidFill>
              </a:rPr>
              <a:t> </a:t>
            </a:r>
            <a:r>
              <a:rPr lang="en-US" altLang="de-DE" sz="2400" dirty="0" err="1">
                <a:solidFill>
                  <a:srgbClr val="333333"/>
                </a:solidFill>
              </a:rPr>
              <a:t>selanjutnya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lukisan</a:t>
            </a:r>
            <a:r>
              <a:rPr lang="en-US" altLang="de-DE" sz="2400" dirty="0">
                <a:solidFill>
                  <a:srgbClr val="333333"/>
                </a:solidFill>
              </a:rPr>
              <a:t> yang </a:t>
            </a:r>
            <a:r>
              <a:rPr lang="en-US" altLang="de-DE" sz="2400" dirty="0" err="1">
                <a:solidFill>
                  <a:srgbClr val="333333"/>
                </a:solidFill>
              </a:rPr>
              <a:t>berbeda</a:t>
            </a:r>
            <a:r>
              <a:rPr lang="en-US" altLang="de-DE" sz="2400" dirty="0">
                <a:solidFill>
                  <a:srgbClr val="333333"/>
                </a:solidFill>
              </a:rPr>
              <a:t>. </a:t>
            </a:r>
            <a:r>
              <a:rPr lang="en-US" altLang="de-DE" sz="2400" dirty="0" err="1">
                <a:solidFill>
                  <a:srgbClr val="333333"/>
                </a:solidFill>
              </a:rPr>
              <a:t>Silahkan</a:t>
            </a:r>
            <a:r>
              <a:rPr lang="en-US" altLang="de-DE" sz="2400" dirty="0">
                <a:solidFill>
                  <a:srgbClr val="333333"/>
                </a:solidFill>
              </a:rPr>
              <a:t> </a:t>
            </a:r>
            <a:r>
              <a:rPr lang="en-US" altLang="de-DE" sz="2400" dirty="0" err="1">
                <a:solidFill>
                  <a:srgbClr val="333333"/>
                </a:solidFill>
              </a:rPr>
              <a:t>mengidentifikasi</a:t>
            </a:r>
            <a:r>
              <a:rPr lang="en-US" altLang="de-DE" sz="2400" dirty="0">
                <a:solidFill>
                  <a:srgbClr val="333333"/>
                </a:solidFill>
              </a:rPr>
              <a:t> </a:t>
            </a:r>
            <a:r>
              <a:rPr lang="en-US" altLang="de-DE" sz="2400" dirty="0" err="1">
                <a:solidFill>
                  <a:srgbClr val="333333"/>
                </a:solidFill>
              </a:rPr>
              <a:t>tema</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lukisan</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mengesampingkan</a:t>
            </a:r>
            <a:r>
              <a:rPr lang="en-US" altLang="de-DE" sz="2400" dirty="0">
                <a:solidFill>
                  <a:srgbClr val="333333"/>
                </a:solidFill>
              </a:rPr>
              <a:t> </a:t>
            </a:r>
            <a:r>
              <a:rPr lang="en-US" altLang="de-DE" sz="2400" dirty="0" err="1">
                <a:solidFill>
                  <a:srgbClr val="333333"/>
                </a:solidFill>
              </a:rPr>
              <a:t>jawaban</a:t>
            </a:r>
            <a:r>
              <a:rPr lang="en-US" altLang="de-DE" sz="2400" dirty="0">
                <a:solidFill>
                  <a:srgbClr val="333333"/>
                </a:solidFill>
              </a:rPr>
              <a:t> </a:t>
            </a:r>
            <a:r>
              <a:rPr lang="en-US" altLang="de-DE" sz="2400">
                <a:solidFill>
                  <a:srgbClr val="333333"/>
                </a:solidFill>
              </a:rPr>
              <a:t>yang “tidak tepat”.</a:t>
            </a:r>
            <a:endParaRPr lang="en-US" sz="2400" dirty="0"/>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E263B7A7-BACB-422D-A288-7BFE2BAE4950}"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Pada</a:t>
            </a:r>
            <a:r>
              <a:rPr lang="en-US" altLang="de-DE" sz="2400" dirty="0">
                <a:solidFill>
                  <a:srgbClr val="333333"/>
                </a:solidFill>
              </a:rPr>
              <a:t> </a:t>
            </a:r>
            <a:r>
              <a:rPr lang="en-US" altLang="de-DE" sz="2400" dirty="0" err="1">
                <a:solidFill>
                  <a:srgbClr val="333333"/>
                </a:solidFill>
              </a:rPr>
              <a:t>latihan</a:t>
            </a:r>
            <a:r>
              <a:rPr lang="en-US" altLang="de-DE" sz="2400" dirty="0">
                <a:solidFill>
                  <a:srgbClr val="333333"/>
                </a:solidFill>
              </a:rPr>
              <a:t> </a:t>
            </a:r>
            <a:r>
              <a:rPr lang="en-US" altLang="de-DE" sz="2400" dirty="0" err="1">
                <a:solidFill>
                  <a:srgbClr val="333333"/>
                </a:solidFill>
              </a:rPr>
              <a:t>selanjutnya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lukisan</a:t>
            </a:r>
            <a:r>
              <a:rPr lang="en-US" altLang="de-DE" sz="2400" dirty="0">
                <a:solidFill>
                  <a:srgbClr val="333333"/>
                </a:solidFill>
              </a:rPr>
              <a:t> yang </a:t>
            </a:r>
            <a:r>
              <a:rPr lang="en-US" altLang="de-DE" sz="2400" dirty="0" err="1">
                <a:solidFill>
                  <a:srgbClr val="333333"/>
                </a:solidFill>
              </a:rPr>
              <a:t>berbeda</a:t>
            </a:r>
            <a:r>
              <a:rPr lang="en-US" altLang="de-DE" sz="2400" dirty="0">
                <a:solidFill>
                  <a:srgbClr val="333333"/>
                </a:solidFill>
              </a:rPr>
              <a:t>. </a:t>
            </a:r>
            <a:r>
              <a:rPr lang="en-US" altLang="de-DE" sz="2400" dirty="0" err="1">
                <a:solidFill>
                  <a:srgbClr val="333333"/>
                </a:solidFill>
              </a:rPr>
              <a:t>Silahkan</a:t>
            </a:r>
            <a:r>
              <a:rPr lang="en-US" altLang="de-DE" sz="2400" dirty="0">
                <a:solidFill>
                  <a:srgbClr val="333333"/>
                </a:solidFill>
              </a:rPr>
              <a:t> </a:t>
            </a:r>
            <a:r>
              <a:rPr lang="en-US" altLang="de-DE" sz="2400" dirty="0" err="1">
                <a:solidFill>
                  <a:srgbClr val="333333"/>
                </a:solidFill>
              </a:rPr>
              <a:t>mengidentifikasi</a:t>
            </a:r>
            <a:r>
              <a:rPr lang="en-US" altLang="de-DE" sz="2400" dirty="0">
                <a:solidFill>
                  <a:srgbClr val="333333"/>
                </a:solidFill>
              </a:rPr>
              <a:t> </a:t>
            </a:r>
            <a:r>
              <a:rPr lang="en-US" altLang="de-DE" sz="2400" dirty="0" err="1">
                <a:solidFill>
                  <a:srgbClr val="333333"/>
                </a:solidFill>
              </a:rPr>
              <a:t>tema</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lukisan</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mengesampingkan</a:t>
            </a:r>
            <a:r>
              <a:rPr lang="en-US" altLang="de-DE" sz="2400" dirty="0">
                <a:solidFill>
                  <a:srgbClr val="333333"/>
                </a:solidFill>
              </a:rPr>
              <a:t> </a:t>
            </a:r>
            <a:r>
              <a:rPr lang="en-US" altLang="de-DE" sz="2400" dirty="0" err="1">
                <a:solidFill>
                  <a:srgbClr val="333333"/>
                </a:solidFill>
              </a:rPr>
              <a:t>jawaban</a:t>
            </a:r>
            <a:r>
              <a:rPr lang="en-US" altLang="de-DE" sz="2400" dirty="0">
                <a:solidFill>
                  <a:srgbClr val="333333"/>
                </a:solidFill>
              </a:rPr>
              <a:t> </a:t>
            </a:r>
            <a:r>
              <a:rPr lang="en-US" altLang="de-DE" sz="2400">
                <a:solidFill>
                  <a:srgbClr val="333333"/>
                </a:solidFill>
              </a:rPr>
              <a:t>yang “tidak tepat”.</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333333"/>
                </a:solidFill>
              </a:rPr>
              <a:t>Diskusikan</a:t>
            </a:r>
            <a:r>
              <a:rPr lang="en-US" altLang="de-DE" sz="2400" dirty="0">
                <a:solidFill>
                  <a:srgbClr val="333333"/>
                </a:solidFill>
              </a:rPr>
              <a:t> </a:t>
            </a:r>
            <a:r>
              <a:rPr lang="en-US" altLang="de-DE" sz="2400" i="1" dirty="0">
                <a:solidFill>
                  <a:srgbClr val="004992"/>
                </a:solidFill>
              </a:rPr>
              <a:t>pro </a:t>
            </a:r>
            <a:r>
              <a:rPr lang="en-US" altLang="de-DE" sz="2400" dirty="0" err="1">
                <a:solidFill>
                  <a:srgbClr val="004992"/>
                </a:solidFill>
              </a:rPr>
              <a:t>dan</a:t>
            </a:r>
            <a:r>
              <a:rPr lang="en-US" altLang="de-DE" sz="2400" dirty="0">
                <a:solidFill>
                  <a:srgbClr val="004992"/>
                </a:solidFill>
              </a:rPr>
              <a:t> </a:t>
            </a:r>
            <a:r>
              <a:rPr lang="en-US" altLang="de-DE" sz="2400" i="1" dirty="0" err="1">
                <a:solidFill>
                  <a:srgbClr val="004992"/>
                </a:solidFill>
              </a:rPr>
              <a:t>kontra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interpretasi</a:t>
            </a:r>
            <a:r>
              <a:rPr lang="en-US" altLang="de-DE" sz="2400" dirty="0">
                <a:solidFill>
                  <a:srgbClr val="333333"/>
                </a:solidFill>
              </a:rPr>
              <a:t>/</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mengidentifikasi</a:t>
            </a:r>
            <a:r>
              <a:rPr lang="en-US" altLang="de-DE" sz="2400" dirty="0">
                <a:solidFill>
                  <a:srgbClr val="333333"/>
                </a:solidFill>
              </a:rPr>
              <a:t> </a:t>
            </a:r>
            <a:r>
              <a:rPr lang="en-US" altLang="de-DE" sz="2400" err="1">
                <a:solidFill>
                  <a:srgbClr val="333333"/>
                </a:solidFill>
              </a:rPr>
              <a:t>tema</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E263B7A7-BACB-422D-A288-7BFE2BAE4950}" type="slidenum">
              <a:rPr lang="de-DE" altLang="de-DE" smtClean="0"/>
              <a:pPr/>
              <a:t>21</a:t>
            </a:fld>
            <a:endParaRPr lang="de-DE" altLang="de-DE"/>
          </a:p>
        </p:txBody>
      </p:sp>
    </p:spTree>
    <p:extLst>
      <p:ext uri="{BB962C8B-B14F-4D97-AF65-F5344CB8AC3E}">
        <p14:creationId xmlns:p14="http://schemas.microsoft.com/office/powerpoint/2010/main" val="3726154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Pada</a:t>
            </a:r>
            <a:r>
              <a:rPr lang="en-US" altLang="de-DE" sz="2400" dirty="0">
                <a:solidFill>
                  <a:srgbClr val="333333"/>
                </a:solidFill>
              </a:rPr>
              <a:t> </a:t>
            </a:r>
            <a:r>
              <a:rPr lang="en-US" altLang="de-DE" sz="2400" dirty="0" err="1">
                <a:solidFill>
                  <a:srgbClr val="333333"/>
                </a:solidFill>
              </a:rPr>
              <a:t>latihan</a:t>
            </a:r>
            <a:r>
              <a:rPr lang="en-US" altLang="de-DE" sz="2400" dirty="0">
                <a:solidFill>
                  <a:srgbClr val="333333"/>
                </a:solidFill>
              </a:rPr>
              <a:t> </a:t>
            </a:r>
            <a:r>
              <a:rPr lang="en-US" altLang="de-DE" sz="2400" dirty="0" err="1">
                <a:solidFill>
                  <a:srgbClr val="333333"/>
                </a:solidFill>
              </a:rPr>
              <a:t>selanjutnya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lukisan</a:t>
            </a:r>
            <a:r>
              <a:rPr lang="en-US" altLang="de-DE" sz="2400" dirty="0">
                <a:solidFill>
                  <a:srgbClr val="333333"/>
                </a:solidFill>
              </a:rPr>
              <a:t> yang </a:t>
            </a:r>
            <a:r>
              <a:rPr lang="en-US" altLang="de-DE" sz="2400" dirty="0" err="1">
                <a:solidFill>
                  <a:srgbClr val="333333"/>
                </a:solidFill>
              </a:rPr>
              <a:t>berbeda</a:t>
            </a:r>
            <a:r>
              <a:rPr lang="en-US" altLang="de-DE" sz="2400" dirty="0">
                <a:solidFill>
                  <a:srgbClr val="333333"/>
                </a:solidFill>
              </a:rPr>
              <a:t>. </a:t>
            </a:r>
            <a:r>
              <a:rPr lang="en-US" altLang="de-DE" sz="2400" dirty="0" err="1">
                <a:solidFill>
                  <a:srgbClr val="333333"/>
                </a:solidFill>
              </a:rPr>
              <a:t>Silahkan</a:t>
            </a:r>
            <a:r>
              <a:rPr lang="en-US" altLang="de-DE" sz="2400" dirty="0">
                <a:solidFill>
                  <a:srgbClr val="333333"/>
                </a:solidFill>
              </a:rPr>
              <a:t> </a:t>
            </a:r>
            <a:r>
              <a:rPr lang="en-US" altLang="de-DE" sz="2400" dirty="0" err="1">
                <a:solidFill>
                  <a:srgbClr val="333333"/>
                </a:solidFill>
              </a:rPr>
              <a:t>mengidentifikasi</a:t>
            </a:r>
            <a:r>
              <a:rPr lang="en-US" altLang="de-DE" sz="2400" dirty="0">
                <a:solidFill>
                  <a:srgbClr val="333333"/>
                </a:solidFill>
              </a:rPr>
              <a:t> </a:t>
            </a:r>
            <a:r>
              <a:rPr lang="en-US" altLang="de-DE" sz="2400" dirty="0" err="1">
                <a:solidFill>
                  <a:srgbClr val="333333"/>
                </a:solidFill>
              </a:rPr>
              <a:t>tema</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lukisan</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mengesampingkan</a:t>
            </a:r>
            <a:r>
              <a:rPr lang="en-US" altLang="de-DE" sz="2400" dirty="0">
                <a:solidFill>
                  <a:srgbClr val="333333"/>
                </a:solidFill>
              </a:rPr>
              <a:t> </a:t>
            </a:r>
            <a:r>
              <a:rPr lang="en-US" altLang="de-DE" sz="2400" dirty="0" err="1">
                <a:solidFill>
                  <a:srgbClr val="333333"/>
                </a:solidFill>
              </a:rPr>
              <a:t>jawaban</a:t>
            </a:r>
            <a:r>
              <a:rPr lang="en-US" altLang="de-DE" sz="2400" dirty="0">
                <a:solidFill>
                  <a:srgbClr val="333333"/>
                </a:solidFill>
              </a:rPr>
              <a:t> </a:t>
            </a:r>
            <a:r>
              <a:rPr lang="en-US" altLang="de-DE" sz="2400">
                <a:solidFill>
                  <a:srgbClr val="333333"/>
                </a:solidFill>
              </a:rPr>
              <a:t>yang “tidak tepat”.</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333333"/>
                </a:solidFill>
              </a:rPr>
              <a:t>Diskusikan</a:t>
            </a:r>
            <a:r>
              <a:rPr lang="en-US" altLang="de-DE" sz="2400" dirty="0">
                <a:solidFill>
                  <a:srgbClr val="333333"/>
                </a:solidFill>
              </a:rPr>
              <a:t> </a:t>
            </a:r>
            <a:r>
              <a:rPr lang="en-US" altLang="de-DE" sz="2400" i="1" dirty="0">
                <a:solidFill>
                  <a:srgbClr val="004992"/>
                </a:solidFill>
              </a:rPr>
              <a:t>pro </a:t>
            </a:r>
            <a:r>
              <a:rPr lang="en-US" altLang="de-DE" sz="2400" dirty="0" err="1">
                <a:solidFill>
                  <a:srgbClr val="004992"/>
                </a:solidFill>
              </a:rPr>
              <a:t>dan</a:t>
            </a:r>
            <a:r>
              <a:rPr lang="en-US" altLang="de-DE" sz="2400" dirty="0">
                <a:solidFill>
                  <a:srgbClr val="004992"/>
                </a:solidFill>
              </a:rPr>
              <a:t> </a:t>
            </a:r>
            <a:r>
              <a:rPr lang="en-US" altLang="de-DE" sz="2400" i="1" dirty="0" err="1">
                <a:solidFill>
                  <a:srgbClr val="004992"/>
                </a:solidFill>
              </a:rPr>
              <a:t>kontra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interpretasi</a:t>
            </a:r>
            <a:r>
              <a:rPr lang="en-US" altLang="de-DE" sz="2400" dirty="0">
                <a:solidFill>
                  <a:srgbClr val="333333"/>
                </a:solidFill>
              </a:rPr>
              <a:t>/</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mengidentifikasi</a:t>
            </a:r>
            <a:r>
              <a:rPr lang="en-US" altLang="de-DE" sz="2400" dirty="0">
                <a:solidFill>
                  <a:srgbClr val="333333"/>
                </a:solidFill>
              </a:rPr>
              <a:t> </a:t>
            </a:r>
            <a:r>
              <a:rPr lang="en-US" altLang="de-DE" sz="2400" dirty="0" err="1">
                <a:solidFill>
                  <a:srgbClr val="333333"/>
                </a:solidFill>
              </a:rPr>
              <a:t>tema</a:t>
            </a:r>
            <a:r>
              <a:rPr lang="en-US" altLang="de-DE" sz="2400" dirty="0">
                <a:solidFill>
                  <a:srgbClr val="333333"/>
                </a:solidFill>
              </a:rPr>
              <a:t>.</a:t>
            </a:r>
          </a:p>
          <a:p>
            <a:pPr marL="342900" lvl="0" indent="-342900" defTabSz="914400" fontAlgn="base">
              <a:buClr>
                <a:srgbClr val="333333"/>
              </a:buClr>
              <a:buFont typeface="WingDings"/>
              <a:buChar char=""/>
            </a:pPr>
            <a:r>
              <a:rPr lang="en-GB" altLang="ko-KR" sz="2400" dirty="0" err="1">
                <a:solidFill>
                  <a:srgbClr val="333333"/>
                </a:solidFill>
              </a:rPr>
              <a:t>Silahkan</a:t>
            </a:r>
            <a:r>
              <a:rPr lang="en-GB" altLang="ko-KR" sz="2400" dirty="0">
                <a:solidFill>
                  <a:srgbClr val="333333"/>
                </a:solidFill>
              </a:rPr>
              <a:t> </a:t>
            </a:r>
            <a:r>
              <a:rPr lang="en-GB" altLang="ko-KR" sz="2400" dirty="0" err="1">
                <a:solidFill>
                  <a:srgbClr val="333333"/>
                </a:solidFill>
              </a:rPr>
              <a:t>mengukur</a:t>
            </a:r>
            <a:r>
              <a:rPr lang="en-GB" altLang="ko-KR" sz="2400" dirty="0">
                <a:solidFill>
                  <a:srgbClr val="333333"/>
                </a:solidFill>
              </a:rPr>
              <a:t> </a:t>
            </a:r>
            <a:r>
              <a:rPr lang="en-GB" altLang="ko-KR" sz="2400" dirty="0" err="1">
                <a:solidFill>
                  <a:srgbClr val="333333"/>
                </a:solidFill>
              </a:rPr>
              <a:t>tingkat</a:t>
            </a:r>
            <a:r>
              <a:rPr lang="en-GB" altLang="ko-KR" sz="2400" dirty="0">
                <a:solidFill>
                  <a:srgbClr val="333333"/>
                </a:solidFill>
              </a:rPr>
              <a:t> </a:t>
            </a:r>
            <a:r>
              <a:rPr lang="en-GB" altLang="ko-KR" sz="2400" dirty="0" err="1">
                <a:solidFill>
                  <a:srgbClr val="333333"/>
                </a:solidFill>
              </a:rPr>
              <a:t>keyakinan</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dengan</a:t>
            </a:r>
            <a:r>
              <a:rPr lang="en-GB" altLang="ko-KR" sz="2400" dirty="0">
                <a:solidFill>
                  <a:srgbClr val="333333"/>
                </a:solidFill>
              </a:rPr>
              <a:t> </a:t>
            </a:r>
            <a:r>
              <a:rPr lang="en-GB" altLang="ko-KR" sz="2400" dirty="0" err="1">
                <a:solidFill>
                  <a:srgbClr val="333333"/>
                </a:solidFill>
              </a:rPr>
              <a:t>penilaian</a:t>
            </a:r>
            <a:r>
              <a:rPr lang="en-GB" altLang="ko-KR" sz="2400" dirty="0">
                <a:solidFill>
                  <a:srgbClr val="333333"/>
                </a:solidFill>
              </a:rPr>
              <a:t>/</a:t>
            </a:r>
            <a:r>
              <a:rPr lang="en-GB" altLang="ko-KR" sz="2400" dirty="0" err="1">
                <a:solidFill>
                  <a:srgbClr val="333333"/>
                </a:solidFill>
              </a:rPr>
              <a:t>kesimpulan</a:t>
            </a:r>
            <a:r>
              <a:rPr lang="en-GB" altLang="ko-KR" sz="2400" dirty="0">
                <a:solidFill>
                  <a:srgbClr val="333333"/>
                </a:solidFill>
              </a:rPr>
              <a:t>/</a:t>
            </a:r>
            <a:r>
              <a:rPr lang="en-GB" altLang="ko-KR" sz="2400" dirty="0" err="1">
                <a:solidFill>
                  <a:srgbClr val="333333"/>
                </a:solidFill>
              </a:rPr>
              <a:t>interpretasi</a:t>
            </a:r>
            <a:r>
              <a:rPr lang="en-GB" altLang="ko-KR" sz="2400" dirty="0">
                <a:solidFill>
                  <a:srgbClr val="333333"/>
                </a:solidFill>
              </a:rPr>
              <a:t> yang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berikan</a:t>
            </a:r>
            <a:r>
              <a:rPr lang="en-GB" altLang="ko-KR" sz="2400" dirty="0">
                <a:solidFill>
                  <a:srgbClr val="333333"/>
                </a:solidFill>
              </a:rPr>
              <a:t> </a:t>
            </a:r>
            <a:r>
              <a:rPr lang="en-GB" altLang="ko-KR" sz="2400" dirty="0" err="1">
                <a:solidFill>
                  <a:srgbClr val="333333"/>
                </a:solidFill>
              </a:rPr>
              <a:t>terhadap</a:t>
            </a:r>
            <a:r>
              <a:rPr lang="en-GB" altLang="ko-KR" sz="2400" dirty="0">
                <a:solidFill>
                  <a:srgbClr val="333333"/>
                </a:solidFill>
              </a:rPr>
              <a:t> </a:t>
            </a:r>
            <a:r>
              <a:rPr lang="en-GB" altLang="ko-KR" sz="2400" dirty="0" err="1">
                <a:solidFill>
                  <a:srgbClr val="333333"/>
                </a:solidFill>
              </a:rPr>
              <a:t>tema</a:t>
            </a:r>
            <a:r>
              <a:rPr lang="en-GB" altLang="ko-KR" sz="2400" dirty="0">
                <a:solidFill>
                  <a:srgbClr val="333333"/>
                </a:solidFill>
              </a:rPr>
              <a:t> </a:t>
            </a:r>
            <a:r>
              <a:rPr lang="en-GB" altLang="ko-KR" sz="2400" err="1">
                <a:solidFill>
                  <a:srgbClr val="333333"/>
                </a:solidFill>
              </a:rPr>
              <a:t>lukisan</a:t>
            </a:r>
            <a:r>
              <a:rPr lang="en-GB" altLang="ko-KR"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E263B7A7-BACB-422D-A288-7BFE2BAE4950}" type="slidenum">
              <a:rPr lang="de-DE" altLang="de-DE" smtClean="0"/>
              <a:pPr/>
              <a:t>22</a:t>
            </a:fld>
            <a:endParaRPr lang="de-DE" altLang="de-DE"/>
          </a:p>
        </p:txBody>
      </p:sp>
    </p:spTree>
    <p:extLst>
      <p:ext uri="{BB962C8B-B14F-4D97-AF65-F5344CB8AC3E}">
        <p14:creationId xmlns:p14="http://schemas.microsoft.com/office/powerpoint/2010/main" val="3542781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Pada</a:t>
            </a:r>
            <a:r>
              <a:rPr lang="en-US" altLang="de-DE" sz="2400" dirty="0">
                <a:solidFill>
                  <a:srgbClr val="333333"/>
                </a:solidFill>
              </a:rPr>
              <a:t> </a:t>
            </a:r>
            <a:r>
              <a:rPr lang="en-US" altLang="de-DE" sz="2400" dirty="0" err="1">
                <a:solidFill>
                  <a:srgbClr val="333333"/>
                </a:solidFill>
              </a:rPr>
              <a:t>latihan</a:t>
            </a:r>
            <a:r>
              <a:rPr lang="en-US" altLang="de-DE" sz="2400" dirty="0">
                <a:solidFill>
                  <a:srgbClr val="333333"/>
                </a:solidFill>
              </a:rPr>
              <a:t> </a:t>
            </a:r>
            <a:r>
              <a:rPr lang="en-US" altLang="de-DE" sz="2400" dirty="0" err="1">
                <a:solidFill>
                  <a:srgbClr val="333333"/>
                </a:solidFill>
              </a:rPr>
              <a:t>selanjutnya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lukisan</a:t>
            </a:r>
            <a:r>
              <a:rPr lang="en-US" altLang="de-DE" sz="2400" dirty="0">
                <a:solidFill>
                  <a:srgbClr val="333333"/>
                </a:solidFill>
              </a:rPr>
              <a:t> yang </a:t>
            </a:r>
            <a:r>
              <a:rPr lang="en-US" altLang="de-DE" sz="2400" dirty="0" err="1">
                <a:solidFill>
                  <a:srgbClr val="333333"/>
                </a:solidFill>
              </a:rPr>
              <a:t>berbeda</a:t>
            </a:r>
            <a:r>
              <a:rPr lang="en-US" altLang="de-DE" sz="2400" dirty="0">
                <a:solidFill>
                  <a:srgbClr val="333333"/>
                </a:solidFill>
              </a:rPr>
              <a:t>. </a:t>
            </a:r>
            <a:r>
              <a:rPr lang="en-US" altLang="de-DE" sz="2400" dirty="0" err="1">
                <a:solidFill>
                  <a:srgbClr val="333333"/>
                </a:solidFill>
              </a:rPr>
              <a:t>Silahkan</a:t>
            </a:r>
            <a:r>
              <a:rPr lang="en-US" altLang="de-DE" sz="2400" dirty="0">
                <a:solidFill>
                  <a:srgbClr val="333333"/>
                </a:solidFill>
              </a:rPr>
              <a:t> </a:t>
            </a:r>
            <a:r>
              <a:rPr lang="en-US" altLang="de-DE" sz="2400" dirty="0" err="1">
                <a:solidFill>
                  <a:srgbClr val="333333"/>
                </a:solidFill>
              </a:rPr>
              <a:t>mengidentifikasi</a:t>
            </a:r>
            <a:r>
              <a:rPr lang="en-US" altLang="de-DE" sz="2400" dirty="0">
                <a:solidFill>
                  <a:srgbClr val="333333"/>
                </a:solidFill>
              </a:rPr>
              <a:t> </a:t>
            </a:r>
            <a:r>
              <a:rPr lang="en-US" altLang="de-DE" sz="2400" dirty="0" err="1">
                <a:solidFill>
                  <a:srgbClr val="333333"/>
                </a:solidFill>
              </a:rPr>
              <a:t>tema</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lukisan</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mengesampingkan</a:t>
            </a:r>
            <a:r>
              <a:rPr lang="en-US" altLang="de-DE" sz="2400" dirty="0">
                <a:solidFill>
                  <a:srgbClr val="333333"/>
                </a:solidFill>
              </a:rPr>
              <a:t> </a:t>
            </a:r>
            <a:r>
              <a:rPr lang="en-US" altLang="de-DE" sz="2400" dirty="0" err="1">
                <a:solidFill>
                  <a:srgbClr val="333333"/>
                </a:solidFill>
              </a:rPr>
              <a:t>jawaban</a:t>
            </a:r>
            <a:r>
              <a:rPr lang="en-US" altLang="de-DE" sz="2400" dirty="0">
                <a:solidFill>
                  <a:srgbClr val="333333"/>
                </a:solidFill>
              </a:rPr>
              <a:t> </a:t>
            </a:r>
            <a:r>
              <a:rPr lang="en-US" altLang="de-DE" sz="2400">
                <a:solidFill>
                  <a:srgbClr val="333333"/>
                </a:solidFill>
              </a:rPr>
              <a:t>yang “tidak tepat”.</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333333"/>
                </a:solidFill>
              </a:rPr>
              <a:t>Diskusikan</a:t>
            </a:r>
            <a:r>
              <a:rPr lang="en-US" altLang="de-DE" sz="2400" dirty="0">
                <a:solidFill>
                  <a:srgbClr val="333333"/>
                </a:solidFill>
              </a:rPr>
              <a:t> </a:t>
            </a:r>
            <a:r>
              <a:rPr lang="en-US" altLang="de-DE" sz="2400" i="1" dirty="0">
                <a:solidFill>
                  <a:srgbClr val="004992"/>
                </a:solidFill>
              </a:rPr>
              <a:t>pro </a:t>
            </a:r>
            <a:r>
              <a:rPr lang="en-US" altLang="de-DE" sz="2400" dirty="0" err="1">
                <a:solidFill>
                  <a:srgbClr val="004992"/>
                </a:solidFill>
              </a:rPr>
              <a:t>dan</a:t>
            </a:r>
            <a:r>
              <a:rPr lang="en-US" altLang="de-DE" sz="2400" dirty="0">
                <a:solidFill>
                  <a:srgbClr val="004992"/>
                </a:solidFill>
              </a:rPr>
              <a:t> </a:t>
            </a:r>
            <a:r>
              <a:rPr lang="en-US" altLang="de-DE" sz="2400" i="1" dirty="0" err="1">
                <a:solidFill>
                  <a:srgbClr val="004992"/>
                </a:solidFill>
              </a:rPr>
              <a:t>kontra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interpretasi</a:t>
            </a:r>
            <a:r>
              <a:rPr lang="en-US" altLang="de-DE" sz="2400" dirty="0">
                <a:solidFill>
                  <a:srgbClr val="333333"/>
                </a:solidFill>
              </a:rPr>
              <a:t>/</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mengidentifikasi</a:t>
            </a:r>
            <a:r>
              <a:rPr lang="en-US" altLang="de-DE" sz="2400" dirty="0">
                <a:solidFill>
                  <a:srgbClr val="333333"/>
                </a:solidFill>
              </a:rPr>
              <a:t> </a:t>
            </a:r>
            <a:r>
              <a:rPr lang="en-US" altLang="de-DE" sz="2400" dirty="0" err="1">
                <a:solidFill>
                  <a:srgbClr val="333333"/>
                </a:solidFill>
              </a:rPr>
              <a:t>tema</a:t>
            </a:r>
            <a:r>
              <a:rPr lang="en-US" altLang="de-DE" sz="2400" dirty="0">
                <a:solidFill>
                  <a:srgbClr val="333333"/>
                </a:solidFill>
              </a:rPr>
              <a:t>.</a:t>
            </a:r>
          </a:p>
          <a:p>
            <a:pPr marL="342900" lvl="0" indent="-342900" defTabSz="914400" fontAlgn="base">
              <a:buClr>
                <a:srgbClr val="333333"/>
              </a:buClr>
              <a:buFont typeface="WingDings"/>
              <a:buChar char=""/>
            </a:pPr>
            <a:r>
              <a:rPr lang="en-GB" altLang="ko-KR" sz="2400" dirty="0" err="1">
                <a:solidFill>
                  <a:srgbClr val="333333"/>
                </a:solidFill>
              </a:rPr>
              <a:t>Silahkan</a:t>
            </a:r>
            <a:r>
              <a:rPr lang="en-GB" altLang="ko-KR" sz="2400" dirty="0">
                <a:solidFill>
                  <a:srgbClr val="333333"/>
                </a:solidFill>
              </a:rPr>
              <a:t> </a:t>
            </a:r>
            <a:r>
              <a:rPr lang="en-GB" altLang="ko-KR" sz="2400" dirty="0" err="1">
                <a:solidFill>
                  <a:srgbClr val="333333"/>
                </a:solidFill>
              </a:rPr>
              <a:t>mengukur</a:t>
            </a:r>
            <a:r>
              <a:rPr lang="en-GB" altLang="ko-KR" sz="2400" dirty="0">
                <a:solidFill>
                  <a:srgbClr val="333333"/>
                </a:solidFill>
              </a:rPr>
              <a:t> </a:t>
            </a:r>
            <a:r>
              <a:rPr lang="en-GB" altLang="ko-KR" sz="2400" dirty="0" err="1">
                <a:solidFill>
                  <a:srgbClr val="333333"/>
                </a:solidFill>
              </a:rPr>
              <a:t>tingkat</a:t>
            </a:r>
            <a:r>
              <a:rPr lang="en-GB" altLang="ko-KR" sz="2400" dirty="0">
                <a:solidFill>
                  <a:srgbClr val="333333"/>
                </a:solidFill>
              </a:rPr>
              <a:t> </a:t>
            </a:r>
            <a:r>
              <a:rPr lang="en-GB" altLang="ko-KR" sz="2400" dirty="0" err="1">
                <a:solidFill>
                  <a:srgbClr val="333333"/>
                </a:solidFill>
              </a:rPr>
              <a:t>keyakinan</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dengan</a:t>
            </a:r>
            <a:r>
              <a:rPr lang="en-GB" altLang="ko-KR" sz="2400" dirty="0">
                <a:solidFill>
                  <a:srgbClr val="333333"/>
                </a:solidFill>
              </a:rPr>
              <a:t> </a:t>
            </a:r>
            <a:r>
              <a:rPr lang="en-GB" altLang="ko-KR" sz="2400" dirty="0" err="1">
                <a:solidFill>
                  <a:srgbClr val="333333"/>
                </a:solidFill>
              </a:rPr>
              <a:t>penilaian</a:t>
            </a:r>
            <a:r>
              <a:rPr lang="en-GB" altLang="ko-KR" sz="2400" dirty="0">
                <a:solidFill>
                  <a:srgbClr val="333333"/>
                </a:solidFill>
              </a:rPr>
              <a:t>/</a:t>
            </a:r>
            <a:r>
              <a:rPr lang="en-GB" altLang="ko-KR" sz="2400" dirty="0" err="1">
                <a:solidFill>
                  <a:srgbClr val="333333"/>
                </a:solidFill>
              </a:rPr>
              <a:t>kesimpulan</a:t>
            </a:r>
            <a:r>
              <a:rPr lang="en-GB" altLang="ko-KR" sz="2400" dirty="0">
                <a:solidFill>
                  <a:srgbClr val="333333"/>
                </a:solidFill>
              </a:rPr>
              <a:t>/</a:t>
            </a:r>
            <a:r>
              <a:rPr lang="en-GB" altLang="ko-KR" sz="2400" dirty="0" err="1">
                <a:solidFill>
                  <a:srgbClr val="333333"/>
                </a:solidFill>
              </a:rPr>
              <a:t>interpretasi</a:t>
            </a:r>
            <a:r>
              <a:rPr lang="en-GB" altLang="ko-KR" sz="2400" dirty="0">
                <a:solidFill>
                  <a:srgbClr val="333333"/>
                </a:solidFill>
              </a:rPr>
              <a:t> yang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berikan</a:t>
            </a:r>
            <a:r>
              <a:rPr lang="en-GB" altLang="ko-KR" sz="2400" dirty="0">
                <a:solidFill>
                  <a:srgbClr val="333333"/>
                </a:solidFill>
              </a:rPr>
              <a:t> </a:t>
            </a:r>
            <a:r>
              <a:rPr lang="en-GB" altLang="ko-KR" sz="2400" dirty="0" err="1">
                <a:solidFill>
                  <a:srgbClr val="333333"/>
                </a:solidFill>
              </a:rPr>
              <a:t>terhadap</a:t>
            </a:r>
            <a:r>
              <a:rPr lang="en-GB" altLang="ko-KR" sz="2400" dirty="0">
                <a:solidFill>
                  <a:srgbClr val="333333"/>
                </a:solidFill>
              </a:rPr>
              <a:t> </a:t>
            </a:r>
            <a:r>
              <a:rPr lang="en-GB" altLang="ko-KR" sz="2400" dirty="0" err="1">
                <a:solidFill>
                  <a:srgbClr val="333333"/>
                </a:solidFill>
              </a:rPr>
              <a:t>tema</a:t>
            </a:r>
            <a:r>
              <a:rPr lang="en-GB" altLang="ko-KR" sz="2400" dirty="0">
                <a:solidFill>
                  <a:srgbClr val="333333"/>
                </a:solidFill>
              </a:rPr>
              <a:t> </a:t>
            </a:r>
            <a:r>
              <a:rPr lang="en-GB" altLang="ko-KR" sz="2400" dirty="0" err="1">
                <a:solidFill>
                  <a:srgbClr val="333333"/>
                </a:solidFill>
              </a:rPr>
              <a:t>lukisan</a:t>
            </a:r>
            <a:r>
              <a:rPr lang="en-GB" altLang="ko-KR" sz="2400" dirty="0">
                <a:solidFill>
                  <a:srgbClr val="333333"/>
                </a:solidFill>
              </a:rPr>
              <a:t>.</a:t>
            </a:r>
            <a:endParaRPr lang="de-DE" altLang="ko-KR" sz="2400" b="1"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Berikan</a:t>
            </a:r>
            <a:r>
              <a:rPr lang="en-US" altLang="de-DE" sz="2400" dirty="0">
                <a:solidFill>
                  <a:srgbClr val="333333"/>
                </a:solidFill>
              </a:rPr>
              <a:t> </a:t>
            </a:r>
            <a:r>
              <a:rPr lang="en-US" altLang="de-DE" sz="2400" dirty="0" err="1">
                <a:solidFill>
                  <a:srgbClr val="333333"/>
                </a:solidFill>
              </a:rPr>
              <a:t>perhatian</a:t>
            </a:r>
            <a:r>
              <a:rPr lang="en-US" altLang="de-DE" sz="2400" dirty="0">
                <a:solidFill>
                  <a:srgbClr val="333333"/>
                </a:solidFill>
              </a:rPr>
              <a:t> </a:t>
            </a:r>
            <a:r>
              <a:rPr lang="en-US" altLang="de-DE" sz="2400" dirty="0" err="1">
                <a:solidFill>
                  <a:srgbClr val="333333"/>
                </a:solidFill>
              </a:rPr>
              <a:t>khusus</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detail yang </a:t>
            </a:r>
            <a:r>
              <a:rPr lang="en-US" altLang="de-DE" sz="2400" dirty="0" err="1">
                <a:solidFill>
                  <a:srgbClr val="333333"/>
                </a:solidFill>
              </a:rPr>
              <a:t>menjelaskan</a:t>
            </a:r>
            <a:r>
              <a:rPr lang="en-US" altLang="de-DE" sz="2400" dirty="0">
                <a:solidFill>
                  <a:srgbClr val="333333"/>
                </a:solidFill>
              </a:rPr>
              <a:t> </a:t>
            </a:r>
            <a:r>
              <a:rPr lang="en-US" altLang="de-DE" sz="2400" dirty="0" err="1">
                <a:solidFill>
                  <a:srgbClr val="333333"/>
                </a:solidFill>
              </a:rPr>
              <a:t>tema</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kesampingkan</a:t>
            </a:r>
            <a:r>
              <a:rPr lang="en-US" altLang="de-DE" sz="2400" dirty="0">
                <a:solidFill>
                  <a:srgbClr val="333333"/>
                </a:solidFill>
              </a:rPr>
              <a:t> </a:t>
            </a:r>
            <a:r>
              <a:rPr lang="en-US" altLang="de-DE" sz="2400" dirty="0" err="1">
                <a:solidFill>
                  <a:srgbClr val="333333"/>
                </a:solidFill>
              </a:rPr>
              <a:t>satu</a:t>
            </a:r>
            <a:r>
              <a:rPr lang="en-US" altLang="de-DE" sz="2400" dirty="0">
                <a:solidFill>
                  <a:srgbClr val="333333"/>
                </a:solidFill>
              </a:rPr>
              <a:t> </a:t>
            </a:r>
            <a:r>
              <a:rPr lang="en-US" altLang="de-DE" sz="2400" dirty="0" err="1">
                <a:solidFill>
                  <a:srgbClr val="333333"/>
                </a:solidFill>
              </a:rPr>
              <a:t>interpretasi</a:t>
            </a:r>
            <a:r>
              <a:rPr lang="en-US" altLang="de-DE" sz="2400" dirty="0">
                <a:solidFill>
                  <a:srgbClr val="333333"/>
                </a:solidFill>
              </a:rPr>
              <a:t> yang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sesuai</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E263B7A7-BACB-422D-A288-7BFE2BAE4950}" type="slidenum">
              <a:rPr lang="de-DE" altLang="de-DE" smtClean="0"/>
              <a:pPr/>
              <a:t>23</a:t>
            </a:fld>
            <a:endParaRPr lang="de-DE" altLang="de-DE"/>
          </a:p>
        </p:txBody>
      </p:sp>
    </p:spTree>
    <p:extLst>
      <p:ext uri="{BB962C8B-B14F-4D97-AF65-F5344CB8AC3E}">
        <p14:creationId xmlns:p14="http://schemas.microsoft.com/office/powerpoint/2010/main" val="29477380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Mengakui perselingkuhan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Pacaran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Memberitahukan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kematian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seorang</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kerabat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Penjual</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bunga</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Mengakui perselingkuhan</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Pacaran</a:t>
            </a:r>
            <a:br>
              <a:rPr lang="de-DE" altLang="de-DE" sz="2400" b="0" dirty="0">
                <a:solidFill>
                  <a:srgbClr val="004992"/>
                </a:solidFill>
                <a:latin typeface="+mn-lt"/>
                <a:cs typeface="+mn-cs"/>
              </a:rPr>
            </a:br>
            <a:r>
              <a:rPr lang="de-DE" altLang="de-DE" sz="1800" b="0" dirty="0">
                <a:solidFill>
                  <a:srgbClr val="004992"/>
                </a:solidFill>
                <a:latin typeface="+mn-lt"/>
                <a:cs typeface="+mn-cs"/>
              </a:rPr>
              <a:t>(Karl Zewy, 1896)</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Memberitahukan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kematian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seorang</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kerabat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Penjual</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bunga</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1027"/>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Biarawan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Pemabuk</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Ahli Kimia Membaca</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Kutu buku</a:t>
            </a: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1027"/>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Biarawan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Pemabuk</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Ahli Kimia Membaca</a:t>
            </a:r>
            <a:br>
              <a:rPr lang="de-DE" altLang="de-DE" sz="2400" b="0" dirty="0">
                <a:solidFill>
                  <a:srgbClr val="004992"/>
                </a:solidFill>
                <a:latin typeface="+mn-lt"/>
                <a:cs typeface="+mn-cs"/>
              </a:rPr>
            </a:br>
            <a:r>
              <a:rPr lang="de-DE" altLang="de-DE" sz="1800" b="0" dirty="0">
                <a:solidFill>
                  <a:srgbClr val="004992"/>
                </a:solidFill>
                <a:latin typeface="+mn-lt"/>
                <a:cs typeface="+mn-cs"/>
              </a:rPr>
              <a:t>(Johann Peter von Langer, 1756-1824)</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Kutu buku</a:t>
            </a: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Ruangan Pelayan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Imajinasi yang tidak benar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Penyair miskin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Tempat Penampungan Gelandangan</a:t>
            </a: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Ruangan Pelayan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Imajinasi yang tidak benar</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Penyair miskin</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1835)</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Tempat Penampungan Gelandangan</a:t>
            </a:r>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Nenek sihir yang jahat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Anak yang sombong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Pencuri sepatu</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Peringatan</a:t>
            </a:r>
            <a:endParaRPr lang="en-US" altLang="de-DE" sz="2400" b="0" dirty="0">
              <a:solidFill>
                <a:srgbClr val="333333"/>
              </a:solidFill>
              <a:latin typeface="+mn-lt"/>
              <a:cs typeface="+mn-cs"/>
            </a:endParaRP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Nenek sihir yang jahat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Anak yang sombong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Pencuri sepatu</a:t>
            </a:r>
          </a:p>
          <a:p>
            <a:pPr eaLnBrk="1" hangingPunct="1">
              <a:lnSpc>
                <a:spcPct val="105000"/>
              </a:lnSpc>
              <a:spcBef>
                <a:spcPts val="1999"/>
              </a:spcBef>
              <a:spcAft>
                <a:spcPts val="0"/>
              </a:spcAft>
              <a:buClr>
                <a:srgbClr val="004992"/>
              </a:buClr>
              <a:buFont typeface="WingDings"/>
              <a:buAutoNum type="alphaLcPeriod"/>
            </a:pPr>
            <a:r>
              <a:rPr lang="de-DE" altLang="de-DE" sz="2400" b="0" dirty="0" err="1">
                <a:solidFill>
                  <a:srgbClr val="004992"/>
                </a:solidFill>
                <a:latin typeface="+mn-lt"/>
                <a:cs typeface="+mn-cs"/>
              </a:rPr>
              <a:t>Peringatan</a:t>
            </a:r>
            <a:br>
              <a:rPr lang="de-DE" altLang="de-DE" sz="2400" b="0" dirty="0">
                <a:solidFill>
                  <a:srgbClr val="004992"/>
                </a:solidFill>
                <a:latin typeface="+mn-lt"/>
                <a:cs typeface="+mn-cs"/>
              </a:rPr>
            </a:br>
            <a:r>
              <a:rPr lang="de-DE" altLang="de-DE" sz="1800" b="0" dirty="0">
                <a:solidFill>
                  <a:srgbClr val="004992"/>
                </a:solidFill>
                <a:latin typeface="+mn-lt"/>
                <a:cs typeface="+mn-cs"/>
              </a:rPr>
              <a:t>(Ferdinand Georg Waldmüller, 1846)</a:t>
            </a:r>
            <a:endParaRPr lang="en-US" altLang="de-DE" sz="1800" b="0" dirty="0">
              <a:solidFill>
                <a:srgbClr val="004992"/>
              </a:solidFill>
              <a:latin typeface="+mn-lt"/>
              <a:cs typeface="+mn-cs"/>
            </a:endParaRPr>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Kunjungan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Diserap dalam studi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Penyair</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Perpustakaan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kakek</a:t>
            </a:r>
            <a:endParaRPr lang="en-US" altLang="de-DE" sz="2400" b="0" dirty="0">
              <a:solidFill>
                <a:srgbClr val="333333"/>
              </a:solidFill>
              <a:latin typeface="+mn-lt"/>
              <a:cs typeface="+mn-cs"/>
            </a:endParaRP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102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Kunjungan</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1849)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Diserap dalam studi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Penyair</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Perpustakaan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kakek</a:t>
            </a:r>
            <a:endParaRPr lang="en-US" altLang="de-DE" sz="2400" b="0" dirty="0">
              <a:solidFill>
                <a:srgbClr val="333333"/>
              </a:solidFill>
              <a:latin typeface="+mn-lt"/>
              <a:cs typeface="+mn-cs"/>
            </a:endParaRP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pilihan</a:t>
            </a:r>
            <a:r>
              <a:rPr lang="en-US" altLang="ko-KR" sz="3600" spc="-5" dirty="0">
                <a:latin typeface="+mn-lt"/>
                <a:ea typeface="+mn-ea"/>
                <a:cs typeface="+mn-cs"/>
              </a:rPr>
              <a:t>: Video 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spc="-5" dirty="0" err="1"/>
              <a:t>pilihan</a:t>
            </a:r>
            <a:r>
              <a:rPr lang="en-US" altLang="ko-KR" sz="2400" dirty="0">
                <a:solidFill>
                  <a:srgbClr val="004992"/>
                </a:solidFill>
              </a:rPr>
              <a:t>: </a:t>
            </a:r>
            <a:r>
              <a:rPr lang="en-US" altLang="ko-KR" sz="2400" dirty="0" err="1">
                <a:solidFill>
                  <a:srgbClr val="004992"/>
                </a:solidFill>
              </a:rPr>
              <a:t>Presentasi</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yang </a:t>
            </a:r>
            <a:r>
              <a:rPr lang="en-US" altLang="ko-KR" sz="2400" dirty="0" err="1">
                <a:solidFill>
                  <a:srgbClr val="004992"/>
                </a:solidFill>
              </a:rPr>
              <a:t>membahas</a:t>
            </a:r>
            <a:r>
              <a:rPr lang="en-US" altLang="ko-KR" sz="2400" dirty="0">
                <a:solidFill>
                  <a:srgbClr val="004992"/>
                </a:solidFill>
              </a:rPr>
              <a:t> </a:t>
            </a:r>
            <a:r>
              <a:rPr lang="en-US" altLang="ko-KR" sz="2400" dirty="0" err="1">
                <a:solidFill>
                  <a:srgbClr val="004992"/>
                </a:solidFill>
              </a:rPr>
              <a:t>topik</a:t>
            </a:r>
            <a:r>
              <a:rPr lang="en-US" altLang="ko-KR" sz="2400" dirty="0">
                <a:solidFill>
                  <a:srgbClr val="004992"/>
                </a:solidFill>
              </a:rPr>
              <a:t> </a:t>
            </a:r>
            <a:r>
              <a:rPr lang="en-US" altLang="ko-KR" sz="2400" dirty="0" err="1">
                <a:solidFill>
                  <a:srgbClr val="004992"/>
                </a:solidFill>
              </a:rPr>
              <a:t>hari</a:t>
            </a:r>
            <a:r>
              <a:rPr lang="en-US" altLang="ko-KR" sz="2400" dirty="0">
                <a:solidFill>
                  <a:srgbClr val="004992"/>
                </a:solidFill>
              </a:rPr>
              <a:t> </a:t>
            </a:r>
            <a:r>
              <a:rPr lang="en-US" altLang="ko-KR" sz="2400" dirty="0" err="1">
                <a:solidFill>
                  <a:srgbClr val="004992"/>
                </a:solidFill>
              </a:rPr>
              <a:t>ini</a:t>
            </a:r>
            <a:r>
              <a:rPr lang="en-US" altLang="ko-KR" sz="2400" dirty="0">
                <a:solidFill>
                  <a:srgbClr val="004992"/>
                </a:solidFill>
              </a:rPr>
              <a:t> </a:t>
            </a:r>
            <a:r>
              <a:rPr lang="en-US" altLang="ko-KR" sz="2400" dirty="0" err="1">
                <a:solidFill>
                  <a:srgbClr val="004992"/>
                </a:solidFill>
              </a:rPr>
              <a:t>tersedia</a:t>
            </a:r>
            <a:r>
              <a:rPr lang="en-US" altLang="ko-KR" sz="2400" dirty="0">
                <a:solidFill>
                  <a:srgbClr val="004992"/>
                </a:solidFill>
              </a:rPr>
              <a:t> </a:t>
            </a:r>
            <a:r>
              <a:rPr lang="en-US" altLang="ko-KR" sz="2400" dirty="0" err="1">
                <a:solidFill>
                  <a:srgbClr val="004992"/>
                </a:solidFill>
              </a:rPr>
              <a:t>pada</a:t>
            </a:r>
            <a:r>
              <a:rPr lang="en-US" altLang="ko-KR" sz="2400" dirty="0">
                <a:solidFill>
                  <a:srgbClr val="004992"/>
                </a:solidFill>
              </a:rPr>
              <a:t> web site </a:t>
            </a:r>
            <a:r>
              <a:rPr lang="en-US" altLang="ko-KR" sz="2400" dirty="0" err="1">
                <a:solidFill>
                  <a:srgbClr val="004992"/>
                </a:solidFill>
              </a:rPr>
              <a:t>berikut</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Setelah </a:t>
            </a:r>
            <a:r>
              <a:rPr lang="en-US" altLang="ko-KR" sz="2400" dirty="0" err="1">
                <a:solidFill>
                  <a:srgbClr val="333333"/>
                </a:solidFill>
              </a:rPr>
              <a:t>melihat</a:t>
            </a:r>
            <a:r>
              <a:rPr lang="en-US" altLang="ko-KR" sz="2400" dirty="0">
                <a:solidFill>
                  <a:srgbClr val="333333"/>
                </a:solidFill>
              </a:rPr>
              <a:t> video, </a:t>
            </a:r>
            <a:r>
              <a:rPr lang="en-US" altLang="ko-KR" sz="2400" dirty="0" err="1">
                <a:solidFill>
                  <a:srgbClr val="333333"/>
                </a:solidFill>
              </a:rPr>
              <a:t>anda</a:t>
            </a:r>
            <a:r>
              <a:rPr lang="en-US" altLang="ko-KR" sz="2400" dirty="0">
                <a:solidFill>
                  <a:srgbClr val="333333"/>
                </a:solidFill>
              </a:rPr>
              <a:t> </a:t>
            </a:r>
            <a:r>
              <a:rPr lang="en-US" altLang="ko-KR" sz="2400" dirty="0" err="1">
                <a:solidFill>
                  <a:srgbClr val="333333"/>
                </a:solidFill>
              </a:rPr>
              <a:t>dapat</a:t>
            </a:r>
            <a:r>
              <a:rPr lang="en-US" altLang="ko-KR" sz="2400" dirty="0">
                <a:solidFill>
                  <a:srgbClr val="333333"/>
                </a:solidFill>
              </a:rPr>
              <a:t> </a:t>
            </a:r>
            <a:r>
              <a:rPr lang="en-US" altLang="ko-KR" sz="2400" dirty="0" err="1">
                <a:solidFill>
                  <a:srgbClr val="333333"/>
                </a:solidFill>
              </a:rPr>
              <a:t>mendiskusikan</a:t>
            </a:r>
            <a:r>
              <a:rPr lang="en-US" altLang="ko-KR" sz="2400" dirty="0">
                <a:solidFill>
                  <a:srgbClr val="333333"/>
                </a:solidFill>
              </a:rPr>
              <a:t> </a:t>
            </a:r>
            <a:r>
              <a:rPr lang="en-US" altLang="ko-KR" sz="2400" dirty="0" err="1">
                <a:solidFill>
                  <a:srgbClr val="333333"/>
                </a:solidFill>
              </a:rPr>
              <a:t>bagaimana</a:t>
            </a:r>
            <a:r>
              <a:rPr lang="en-US" altLang="ko-KR" sz="2400" dirty="0">
                <a:solidFill>
                  <a:srgbClr val="333333"/>
                </a:solidFill>
              </a:rPr>
              <a:t> </a:t>
            </a:r>
            <a:r>
              <a:rPr lang="en-US" altLang="ko-KR" sz="2400" dirty="0" err="1">
                <a:solidFill>
                  <a:srgbClr val="333333"/>
                </a:solidFill>
              </a:rPr>
              <a:t>hal</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 </a:t>
            </a:r>
            <a:r>
              <a:rPr lang="en-US" altLang="ko-KR" sz="2400" dirty="0" err="1">
                <a:solidFill>
                  <a:srgbClr val="333333"/>
                </a:solidFill>
              </a:rPr>
              <a:t>berhubungan</a:t>
            </a:r>
            <a:r>
              <a:rPr lang="en-US" altLang="ko-KR" sz="2400" dirty="0">
                <a:solidFill>
                  <a:srgbClr val="333333"/>
                </a:solidFill>
              </a:rPr>
              <a:t> </a:t>
            </a:r>
            <a:r>
              <a:rPr lang="en-US" altLang="ko-KR" sz="2400" dirty="0" err="1">
                <a:solidFill>
                  <a:srgbClr val="333333"/>
                </a:solidFill>
              </a:rPr>
              <a:t>dengan</a:t>
            </a:r>
            <a:r>
              <a:rPr lang="en-US" altLang="ko-KR" sz="2400" dirty="0">
                <a:solidFill>
                  <a:srgbClr val="333333"/>
                </a:solidFill>
              </a:rPr>
              <a:t> </a:t>
            </a:r>
            <a:r>
              <a:rPr lang="en-US" altLang="ko-KR" sz="2400" dirty="0" err="1">
                <a:solidFill>
                  <a:srgbClr val="333333"/>
                </a:solidFill>
              </a:rPr>
              <a:t>topik</a:t>
            </a:r>
            <a:r>
              <a:rPr lang="en-US" altLang="ko-KR" sz="2400" dirty="0">
                <a:solidFill>
                  <a:srgbClr val="333333"/>
                </a:solidFill>
              </a:rPr>
              <a:t> </a:t>
            </a:r>
            <a:r>
              <a:rPr lang="en-US" altLang="ko-KR" sz="2400" dirty="0" err="1">
                <a:solidFill>
                  <a:srgbClr val="333333"/>
                </a:solidFill>
              </a:rPr>
              <a:t>hari</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mn-lt"/>
                <a:cs typeface="+mn-cs"/>
              </a:rPr>
              <a:t>[</a:t>
            </a:r>
            <a:r>
              <a:rPr lang="en-US" altLang="ko-KR" b="0" i="1" spc="-5" dirty="0" err="1">
                <a:solidFill>
                  <a:srgbClr val="333333"/>
                </a:solidFill>
                <a:latin typeface="+mn-lt"/>
                <a:cs typeface="+mn-cs"/>
              </a:rPr>
              <a:t>untuk</a:t>
            </a:r>
            <a:r>
              <a:rPr lang="en-US" altLang="ko-KR" b="0" i="1" spc="-5" dirty="0">
                <a:solidFill>
                  <a:srgbClr val="333333"/>
                </a:solidFill>
                <a:latin typeface="+mn-lt"/>
                <a:cs typeface="+mn-cs"/>
              </a:rPr>
              <a:t> </a:t>
            </a:r>
            <a:r>
              <a:rPr lang="en-US" altLang="ko-KR" b="0" i="1" spc="-5" dirty="0" err="1">
                <a:solidFill>
                  <a:srgbClr val="333333"/>
                </a:solidFill>
                <a:latin typeface="+mn-lt"/>
                <a:cs typeface="+mn-cs"/>
              </a:rPr>
              <a:t>terapis</a:t>
            </a:r>
            <a:r>
              <a:rPr lang="en-US" altLang="ko-KR" b="0" i="1" spc="-5" dirty="0">
                <a:solidFill>
                  <a:srgbClr val="333333"/>
                </a:solidFill>
                <a:latin typeface="+mn-lt"/>
                <a:cs typeface="+mn-cs"/>
              </a:rPr>
              <a:t>:</a:t>
            </a:r>
            <a:endParaRPr b="0" dirty="0">
              <a:solidFill>
                <a:srgbClr val="333333"/>
              </a:solidFill>
              <a:latin typeface="+mn-lt"/>
              <a:cs typeface="+mn-cs"/>
            </a:endParaRPr>
          </a:p>
          <a:p>
            <a:pPr marL="12700" marR="5080" defTabSz="914400" eaLnBrk="0" fontAlgn="base" hangingPunct="0">
              <a:spcBef>
                <a:spcPts val="800"/>
              </a:spcBef>
              <a:spcAft>
                <a:spcPct val="0"/>
              </a:spcAft>
            </a:pPr>
            <a:r>
              <a:rPr lang="en-US" altLang="ko-KR" b="0" dirty="0" err="1">
                <a:solidFill>
                  <a:srgbClr val="333333"/>
                </a:solidFill>
                <a:latin typeface="+mn-lt"/>
                <a:cs typeface="+mn-cs"/>
              </a:rPr>
              <a:t>beberapa</a:t>
            </a:r>
            <a:r>
              <a:rPr lang="en-US" altLang="ko-KR" b="0" dirty="0">
                <a:solidFill>
                  <a:srgbClr val="333333"/>
                </a:solidFill>
                <a:latin typeface="+mn-lt"/>
                <a:cs typeface="+mn-cs"/>
              </a:rPr>
              <a:t> </a:t>
            </a:r>
            <a:r>
              <a:rPr lang="en-US" altLang="ko-KR" b="0" dirty="0" err="1">
                <a:solidFill>
                  <a:srgbClr val="333333"/>
                </a:solidFill>
                <a:latin typeface="+mn-lt"/>
                <a:cs typeface="+mn-cs"/>
              </a:rPr>
              <a:t>klip</a:t>
            </a:r>
            <a:r>
              <a:rPr lang="en-US" altLang="ko-KR" b="0" dirty="0">
                <a:solidFill>
                  <a:srgbClr val="333333"/>
                </a:solidFill>
                <a:latin typeface="+mn-lt"/>
                <a:cs typeface="+mn-cs"/>
              </a:rPr>
              <a:t> film </a:t>
            </a:r>
            <a:r>
              <a:rPr lang="en-US" altLang="ko-KR" b="0" dirty="0" err="1">
                <a:solidFill>
                  <a:srgbClr val="333333"/>
                </a:solidFill>
                <a:latin typeface="+mn-lt"/>
                <a:cs typeface="+mn-cs"/>
              </a:rPr>
              <a:t>berisi</a:t>
            </a:r>
            <a:r>
              <a:rPr lang="en-US" altLang="ko-KR" b="0" dirty="0">
                <a:solidFill>
                  <a:srgbClr val="333333"/>
                </a:solidFill>
                <a:latin typeface="+mn-lt"/>
                <a:cs typeface="+mn-cs"/>
              </a:rPr>
              <a:t> </a:t>
            </a:r>
            <a:r>
              <a:rPr lang="en-US" altLang="ko-KR" b="0" dirty="0" err="1">
                <a:solidFill>
                  <a:srgbClr val="333333"/>
                </a:solidFill>
                <a:latin typeface="+mn-lt"/>
                <a:cs typeface="+mn-cs"/>
              </a:rPr>
              <a:t>bahasa</a:t>
            </a:r>
            <a:r>
              <a:rPr lang="en-US" altLang="ko-KR" b="0" dirty="0">
                <a:solidFill>
                  <a:srgbClr val="333333"/>
                </a:solidFill>
                <a:latin typeface="+mn-lt"/>
                <a:cs typeface="+mn-cs"/>
              </a:rPr>
              <a:t> yang </a:t>
            </a:r>
            <a:r>
              <a:rPr lang="en-US" altLang="ko-KR" b="0" dirty="0" err="1">
                <a:solidFill>
                  <a:srgbClr val="333333"/>
                </a:solidFill>
                <a:latin typeface="+mn-lt"/>
                <a:cs typeface="+mn-cs"/>
              </a:rPr>
              <a:t>mungkin</a:t>
            </a:r>
            <a:r>
              <a:rPr lang="en-US" altLang="ko-KR" b="0" dirty="0">
                <a:solidFill>
                  <a:srgbClr val="333333"/>
                </a:solidFill>
                <a:latin typeface="+mn-lt"/>
                <a:cs typeface="+mn-cs"/>
              </a:rPr>
              <a:t> </a:t>
            </a:r>
            <a:r>
              <a:rPr lang="en-US" altLang="ko-KR" b="0" dirty="0" err="1">
                <a:solidFill>
                  <a:srgbClr val="333333"/>
                </a:solidFill>
                <a:latin typeface="+mn-lt"/>
                <a:cs typeface="+mn-cs"/>
              </a:rPr>
              <a:t>tidak</a:t>
            </a:r>
            <a:r>
              <a:rPr lang="en-US" altLang="ko-KR" b="0" dirty="0">
                <a:solidFill>
                  <a:srgbClr val="333333"/>
                </a:solidFill>
                <a:latin typeface="+mn-lt"/>
                <a:cs typeface="+mn-cs"/>
              </a:rPr>
              <a:t> </a:t>
            </a:r>
            <a:r>
              <a:rPr lang="en-US" altLang="ko-KR" b="0" dirty="0" err="1">
                <a:solidFill>
                  <a:srgbClr val="333333"/>
                </a:solidFill>
                <a:latin typeface="+mn-lt"/>
                <a:cs typeface="+mn-cs"/>
              </a:rPr>
              <a:t>sesuai</a:t>
            </a:r>
            <a:r>
              <a:rPr lang="en-US" altLang="ko-KR" b="0" dirty="0">
                <a:solidFill>
                  <a:srgbClr val="333333"/>
                </a:solidFill>
                <a:latin typeface="+mn-lt"/>
                <a:cs typeface="+mn-cs"/>
              </a:rPr>
              <a:t> </a:t>
            </a:r>
            <a:r>
              <a:rPr lang="en-US" altLang="ko-KR" b="0" dirty="0" err="1">
                <a:solidFill>
                  <a:srgbClr val="333333"/>
                </a:solidFill>
                <a:latin typeface="+mn-lt"/>
                <a:cs typeface="+mn-cs"/>
              </a:rPr>
              <a:t>bagi</a:t>
            </a:r>
            <a:r>
              <a:rPr lang="en-US" altLang="ko-KR" b="0" dirty="0">
                <a:solidFill>
                  <a:srgbClr val="333333"/>
                </a:solidFill>
                <a:latin typeface="+mn-lt"/>
                <a:cs typeface="+mn-cs"/>
              </a:rPr>
              <a:t> </a:t>
            </a:r>
            <a:r>
              <a:rPr lang="en-US" altLang="ko-KR" b="0" dirty="0" err="1">
                <a:solidFill>
                  <a:srgbClr val="333333"/>
                </a:solidFill>
                <a:latin typeface="+mn-lt"/>
                <a:cs typeface="+mn-cs"/>
              </a:rPr>
              <a:t>semua</a:t>
            </a:r>
            <a:r>
              <a:rPr lang="en-US" altLang="ko-KR" b="0" dirty="0">
                <a:solidFill>
                  <a:srgbClr val="333333"/>
                </a:solidFill>
                <a:latin typeface="+mn-lt"/>
                <a:cs typeface="+mn-cs"/>
              </a:rPr>
              <a:t> </a:t>
            </a:r>
            <a:r>
              <a:rPr lang="en-US" altLang="ko-KR" b="0" dirty="0" err="1">
                <a:solidFill>
                  <a:srgbClr val="333333"/>
                </a:solidFill>
                <a:latin typeface="+mn-lt"/>
                <a:cs typeface="+mn-cs"/>
              </a:rPr>
              <a:t>peserta</a:t>
            </a:r>
            <a:r>
              <a:rPr lang="en-US" altLang="ko-KR" b="0" dirty="0">
                <a:solidFill>
                  <a:srgbClr val="333333"/>
                </a:solidFill>
                <a:latin typeface="+mn-lt"/>
                <a:cs typeface="+mn-cs"/>
              </a:rPr>
              <a:t> </a:t>
            </a:r>
            <a:r>
              <a:rPr lang="en-US" altLang="ko-KR" b="0" dirty="0" err="1">
                <a:solidFill>
                  <a:srgbClr val="333333"/>
                </a:solidFill>
                <a:latin typeface="+mn-lt"/>
                <a:cs typeface="+mn-cs"/>
              </a:rPr>
              <a:t>dan</a:t>
            </a:r>
            <a:r>
              <a:rPr lang="en-US" altLang="ko-KR" b="0" dirty="0">
                <a:solidFill>
                  <a:srgbClr val="333333"/>
                </a:solidFill>
                <a:latin typeface="+mn-lt"/>
                <a:cs typeface="+mn-cs"/>
              </a:rPr>
              <a:t> </a:t>
            </a:r>
            <a:r>
              <a:rPr lang="en-US" altLang="ko-KR" b="0" dirty="0" err="1">
                <a:solidFill>
                  <a:srgbClr val="333333"/>
                </a:solidFill>
                <a:latin typeface="+mn-lt"/>
                <a:cs typeface="+mn-cs"/>
              </a:rPr>
              <a:t>lintas</a:t>
            </a:r>
            <a:r>
              <a:rPr lang="en-US" altLang="ko-KR" b="0" dirty="0">
                <a:solidFill>
                  <a:srgbClr val="333333"/>
                </a:solidFill>
                <a:latin typeface="+mn-lt"/>
                <a:cs typeface="+mn-cs"/>
              </a:rPr>
              <a:t> </a:t>
            </a:r>
            <a:r>
              <a:rPr lang="en-US" altLang="ko-KR" b="0" dirty="0" err="1">
                <a:solidFill>
                  <a:srgbClr val="333333"/>
                </a:solidFill>
                <a:latin typeface="+mn-lt"/>
                <a:cs typeface="+mn-cs"/>
              </a:rPr>
              <a:t>budaya</a:t>
            </a:r>
            <a:r>
              <a:rPr lang="en-US" altLang="ko-KR" b="0" dirty="0">
                <a:solidFill>
                  <a:srgbClr val="333333"/>
                </a:solidFill>
                <a:latin typeface="+mn-lt"/>
                <a:cs typeface="+mn-cs"/>
              </a:rPr>
              <a:t>. </a:t>
            </a:r>
            <a:r>
              <a:rPr lang="en-US" altLang="ko-KR" b="0" dirty="0" err="1">
                <a:solidFill>
                  <a:srgbClr val="333333"/>
                </a:solidFill>
                <a:latin typeface="+mn-lt"/>
                <a:cs typeface="+mn-cs"/>
              </a:rPr>
              <a:t>Hati-hati</a:t>
            </a:r>
            <a:r>
              <a:rPr lang="en-US" altLang="ko-KR" b="0" dirty="0">
                <a:solidFill>
                  <a:srgbClr val="333333"/>
                </a:solidFill>
                <a:latin typeface="+mn-lt"/>
                <a:cs typeface="+mn-cs"/>
              </a:rPr>
              <a:t> </a:t>
            </a:r>
            <a:r>
              <a:rPr lang="en-US" altLang="ko-KR" b="0" dirty="0" err="1">
                <a:solidFill>
                  <a:srgbClr val="333333"/>
                </a:solidFill>
                <a:latin typeface="+mn-lt"/>
                <a:cs typeface="+mn-cs"/>
              </a:rPr>
              <a:t>sebelum</a:t>
            </a:r>
            <a:r>
              <a:rPr lang="en-US" altLang="ko-KR" b="0" dirty="0">
                <a:solidFill>
                  <a:srgbClr val="333333"/>
                </a:solidFill>
                <a:latin typeface="+mn-lt"/>
                <a:cs typeface="+mn-cs"/>
              </a:rPr>
              <a:t> </a:t>
            </a:r>
            <a:r>
              <a:rPr lang="en-US" altLang="ko-KR" b="0" dirty="0" err="1">
                <a:solidFill>
                  <a:srgbClr val="333333"/>
                </a:solidFill>
                <a:latin typeface="+mn-lt"/>
                <a:cs typeface="+mn-cs"/>
              </a:rPr>
              <a:t>menampilkan</a:t>
            </a:r>
            <a:r>
              <a:rPr lang="en-US" altLang="ko-KR" b="0" dirty="0">
                <a:solidFill>
                  <a:srgbClr val="333333"/>
                </a:solidFill>
                <a:latin typeface="+mn-lt"/>
                <a:cs typeface="+mn-cs"/>
              </a:rPr>
              <a:t> video </a:t>
            </a:r>
            <a:r>
              <a:rPr lang="en-US" altLang="ko-KR" b="0" dirty="0" err="1">
                <a:solidFill>
                  <a:srgbClr val="333333"/>
                </a:solidFill>
                <a:latin typeface="+mn-lt"/>
                <a:cs typeface="+mn-cs"/>
              </a:rPr>
              <a:t>tersebut</a:t>
            </a:r>
            <a:r>
              <a:rPr lang="de-DE" b="0" dirty="0">
                <a:solidFill>
                  <a:srgbClr val="333333"/>
                </a:solidFill>
                <a:latin typeface="+mn-lt"/>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E263B7A7-BACB-422D-A288-7BFE2BAE4950}" type="slidenum">
              <a:rPr lang="de-DE" altLang="de-DE" smtClean="0"/>
              <a:pPr/>
              <a:t>34</a:t>
            </a:fld>
            <a:endParaRPr lang="de-DE" altLang="de-DE"/>
          </a:p>
        </p:txBody>
      </p:sp>
    </p:spTree>
    <p:extLst>
      <p:ext uri="{BB962C8B-B14F-4D97-AF65-F5344CB8AC3E}">
        <p14:creationId xmlns:p14="http://schemas.microsoft.com/office/powerpoint/2010/main" val="37582373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Menghadapi binatang buas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Para pemabuk</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Mimpi buruk</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Terjatuh</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saat</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berburu</a:t>
            </a:r>
            <a:endParaRPr lang="en-US" altLang="de-DE" sz="2400" b="0" dirty="0">
              <a:solidFill>
                <a:srgbClr val="333333"/>
              </a:solidFill>
              <a:latin typeface="+mn-lt"/>
              <a:cs typeface="+mn-cs"/>
            </a:endParaRP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Menghadapi</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binatang</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buas</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Para </a:t>
            </a:r>
            <a:r>
              <a:rPr lang="de-DE" altLang="de-DE" sz="2400" b="0" dirty="0" err="1">
                <a:solidFill>
                  <a:srgbClr val="333333"/>
                </a:solidFill>
                <a:latin typeface="+mn-lt"/>
                <a:cs typeface="+mn-cs"/>
              </a:rPr>
              <a:t>pemabuk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Mimpi</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buruk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en-US" altLang="de-DE" sz="2400" b="0" dirty="0" err="1">
                <a:solidFill>
                  <a:srgbClr val="004992"/>
                </a:solidFill>
                <a:latin typeface="+mn-lt"/>
                <a:cs typeface="+mn-cs"/>
              </a:rPr>
              <a:t>Terjatuh</a:t>
            </a:r>
            <a:r>
              <a:rPr lang="en-US" altLang="de-DE" sz="2400" b="0" dirty="0">
                <a:solidFill>
                  <a:srgbClr val="004992"/>
                </a:solidFill>
                <a:latin typeface="+mn-lt"/>
                <a:cs typeface="+mn-cs"/>
              </a:rPr>
              <a:t> </a:t>
            </a:r>
            <a:r>
              <a:rPr lang="en-US" altLang="de-DE" sz="2400" b="0" dirty="0" err="1">
                <a:solidFill>
                  <a:srgbClr val="004992"/>
                </a:solidFill>
                <a:latin typeface="+mn-lt"/>
                <a:cs typeface="+mn-cs"/>
              </a:rPr>
              <a:t>saat</a:t>
            </a:r>
            <a:r>
              <a:rPr lang="en-US" altLang="de-DE" sz="2400" b="0" dirty="0">
                <a:solidFill>
                  <a:srgbClr val="004992"/>
                </a:solidFill>
                <a:latin typeface="+mn-lt"/>
                <a:cs typeface="+mn-cs"/>
              </a:rPr>
              <a:t> </a:t>
            </a:r>
            <a:r>
              <a:rPr lang="en-US" altLang="de-DE" sz="2400" b="0" dirty="0" err="1">
                <a:solidFill>
                  <a:srgbClr val="004992"/>
                </a:solidFill>
                <a:latin typeface="+mn-lt"/>
                <a:cs typeface="+mn-cs"/>
              </a:rPr>
              <a:t>berburu</a:t>
            </a:r>
            <a:br>
              <a:rPr lang="en-US" altLang="de-DE" sz="2400" b="0" dirty="0">
                <a:solidFill>
                  <a:srgbClr val="004992"/>
                </a:solidFill>
                <a:latin typeface="+mn-lt"/>
                <a:cs typeface="+mn-cs"/>
              </a:rPr>
            </a:br>
            <a:r>
              <a:rPr lang="en-US" altLang="de-DE" sz="1800" b="0" dirty="0">
                <a:solidFill>
                  <a:srgbClr val="004992"/>
                </a:solidFill>
                <a:latin typeface="+mn-lt"/>
                <a:cs typeface="+mn-cs"/>
              </a:rPr>
              <a:t>(Carl </a:t>
            </a:r>
            <a:r>
              <a:rPr lang="en-US" altLang="de-DE" sz="1800" b="0" dirty="0" err="1">
                <a:solidFill>
                  <a:srgbClr val="004992"/>
                </a:solidFill>
                <a:latin typeface="+mn-lt"/>
                <a:cs typeface="+mn-cs"/>
              </a:rPr>
              <a:t>Spitzweg</a:t>
            </a:r>
            <a:r>
              <a:rPr lang="en-US" altLang="de-DE" sz="1800" b="0" dirty="0">
                <a:solidFill>
                  <a:srgbClr val="004992"/>
                </a:solidFill>
                <a:latin typeface="+mn-lt"/>
                <a:cs typeface="+mn-cs"/>
              </a:rPr>
              <a:t>, 1839)</a:t>
            </a: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Pesta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Surat </a:t>
            </a:r>
            <a:r>
              <a:rPr lang="de-DE" altLang="de-DE" sz="2400" b="0" dirty="0" err="1">
                <a:solidFill>
                  <a:srgbClr val="333333"/>
                </a:solidFill>
                <a:latin typeface="+mn-lt"/>
                <a:cs typeface="+mn-cs"/>
              </a:rPr>
              <a:t>Cossack</a:t>
            </a:r>
            <a:r>
              <a:rPr lang="de-DE" altLang="de-DE" sz="2400" b="0" dirty="0">
                <a:solidFill>
                  <a:srgbClr val="333333"/>
                </a:solidFill>
                <a:latin typeface="+mn-lt"/>
                <a:cs typeface="+mn-cs"/>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Adu</a:t>
            </a:r>
            <a:r>
              <a:rPr lang="de-DE" altLang="de-DE" sz="2400" b="0" dirty="0">
                <a:solidFill>
                  <a:srgbClr val="333333"/>
                </a:solidFill>
                <a:latin typeface="+mn-lt"/>
                <a:cs typeface="+mn-cs"/>
              </a:rPr>
              <a:t> panco</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Sebelum</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pertempuran</a:t>
            </a:r>
            <a:endParaRPr lang="en-US" altLang="de-DE" sz="2400" b="0" dirty="0">
              <a:solidFill>
                <a:srgbClr val="333333"/>
              </a:solidFill>
              <a:latin typeface="+mn-lt"/>
              <a:cs typeface="+mn-cs"/>
            </a:endParaRPr>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Pesta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Surat </a:t>
            </a:r>
            <a:r>
              <a:rPr lang="de-DE" altLang="de-DE" sz="2400" b="0" dirty="0" err="1">
                <a:solidFill>
                  <a:srgbClr val="004992"/>
                </a:solidFill>
                <a:latin typeface="+mn-lt"/>
                <a:cs typeface="+mn-cs"/>
              </a:rPr>
              <a:t>Cossack</a:t>
            </a:r>
            <a:br>
              <a:rPr lang="de-DE" altLang="de-DE" sz="2400" b="0" dirty="0">
                <a:solidFill>
                  <a:srgbClr val="004992"/>
                </a:solidFill>
                <a:latin typeface="+mn-lt"/>
                <a:cs typeface="+mn-cs"/>
              </a:rPr>
            </a:br>
            <a:r>
              <a:rPr lang="de-DE" altLang="de-DE" sz="1800" b="0" dirty="0">
                <a:solidFill>
                  <a:srgbClr val="004992"/>
                </a:solidFill>
                <a:latin typeface="+mn-lt"/>
                <a:cs typeface="+mn-cs"/>
              </a:rPr>
              <a:t>(Ilja Jefimowitsch Repin, 1891)</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Adu panco</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Sebelum</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pertempuran</a:t>
            </a:r>
            <a:endParaRPr lang="en-US" altLang="de-DE" sz="2400" b="0" dirty="0">
              <a:solidFill>
                <a:srgbClr val="333333"/>
              </a:solidFill>
              <a:latin typeface="+mn-lt"/>
              <a:cs typeface="+mn-cs"/>
            </a:endParaRPr>
          </a:p>
        </p:txBody>
      </p:sp>
      <p:pic>
        <p:nvPicPr>
          <p:cNvPr id="7"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6"/>
          <p:cNvSpPr txBox="1">
            <a:spLocks noChangeArrowheads="1"/>
          </p:cNvSpPr>
          <p:nvPr/>
        </p:nvSpPr>
        <p:spPr bwMode="auto">
          <a:xfrm>
            <a:off x="6400800" y="2203704"/>
            <a:ext cx="5349240" cy="4251960"/>
          </a:xfrm>
          <a:prstGeom prst="rect">
            <a:avLst/>
          </a:prstGeom>
          <a:noFill/>
          <a:ln w="9525">
            <a:noFill/>
            <a:miter lim="800000"/>
            <a:headEnd/>
            <a:tailEnd/>
          </a:ln>
          <a:effectLst/>
        </p:spPr>
        <p:txBody>
          <a:bodyPr wrap="square">
            <a:noAutofit/>
          </a:bodyPr>
          <a:lstStyle/>
          <a:p>
            <a:pPr marL="457200" indent="-457200">
              <a:lnSpc>
                <a:spcPct val="105000"/>
              </a:lnSpc>
              <a:spcBef>
                <a:spcPts val="1999"/>
              </a:spcBef>
              <a:spcAft>
                <a:spcPts val="0"/>
              </a:spcAft>
              <a:buClr>
                <a:srgbClr val="333333"/>
              </a:buClr>
              <a:buFont typeface="WingDings"/>
              <a:buAutoNum type="alphaLcPeriod"/>
              <a:defRPr/>
            </a:pPr>
            <a:r>
              <a:rPr lang="de-DE" sz="2400" b="0" kern="0" dirty="0">
                <a:solidFill>
                  <a:srgbClr val="333333"/>
                </a:solidFill>
                <a:latin typeface="+mn-lt"/>
                <a:cs typeface="+mn-cs"/>
              </a:rPr>
              <a:t>Pesta ulang tahun anak</a:t>
            </a:r>
          </a:p>
          <a:p>
            <a:pPr marL="457200" indent="-457200">
              <a:lnSpc>
                <a:spcPct val="105000"/>
              </a:lnSpc>
              <a:spcBef>
                <a:spcPts val="1999"/>
              </a:spcBef>
              <a:spcAft>
                <a:spcPts val="0"/>
              </a:spcAft>
              <a:buClr>
                <a:srgbClr val="333333"/>
              </a:buClr>
              <a:buFont typeface="WingDings"/>
              <a:buAutoNum type="alphaLcPeriod"/>
              <a:defRPr/>
            </a:pPr>
            <a:r>
              <a:rPr lang="de-DE" sz="2400" b="0" kern="0" dirty="0">
                <a:solidFill>
                  <a:srgbClr val="333333"/>
                </a:solidFill>
                <a:latin typeface="+mn-lt"/>
                <a:cs typeface="+mn-cs"/>
              </a:rPr>
              <a:t>Sarjana</a:t>
            </a:r>
          </a:p>
          <a:p>
            <a:pPr marL="457200" indent="-457200">
              <a:lnSpc>
                <a:spcPct val="105000"/>
              </a:lnSpc>
              <a:spcBef>
                <a:spcPts val="1999"/>
              </a:spcBef>
              <a:spcAft>
                <a:spcPts val="0"/>
              </a:spcAft>
              <a:buClr>
                <a:srgbClr val="333333"/>
              </a:buClr>
              <a:buFont typeface="WingDings"/>
              <a:buAutoNum type="alphaLcPeriod"/>
              <a:defRPr/>
            </a:pPr>
            <a:r>
              <a:rPr lang="de-DE" sz="2400" b="0" kern="0" dirty="0">
                <a:solidFill>
                  <a:srgbClr val="333333"/>
                </a:solidFill>
                <a:latin typeface="+mn-lt"/>
                <a:cs typeface="+mn-cs"/>
              </a:rPr>
              <a:t>Tempat istirahat para pengelana</a:t>
            </a:r>
          </a:p>
          <a:p>
            <a:pPr marL="457200" indent="-457200">
              <a:lnSpc>
                <a:spcPct val="105000"/>
              </a:lnSpc>
              <a:spcBef>
                <a:spcPts val="1999"/>
              </a:spcBef>
              <a:spcAft>
                <a:spcPts val="0"/>
              </a:spcAft>
              <a:buClr>
                <a:srgbClr val="333333"/>
              </a:buClr>
              <a:buFont typeface="WingDings"/>
              <a:buAutoNum type="alphaLcPeriod"/>
              <a:defRPr/>
            </a:pPr>
            <a:r>
              <a:rPr lang="de-DE" sz="2400" b="0" kern="0" dirty="0">
                <a:solidFill>
                  <a:srgbClr val="333333"/>
                </a:solidFill>
                <a:latin typeface="+mn-lt"/>
                <a:cs typeface="+mn-cs"/>
              </a:rPr>
              <a:t>Penjual kacamata</a:t>
            </a:r>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8" name="Slide Number Placeholder 7"/>
          <p:cNvSpPr>
            <a:spLocks noGrp="1"/>
          </p:cNvSpPr>
          <p:nvPr>
            <p:ph type="sldNum" sz="quarter" idx="12"/>
          </p:nvPr>
        </p:nvSpPr>
        <p:spPr/>
        <p:txBody>
          <a:bodyPr/>
          <a:lstStyle/>
          <a:p>
            <a:fld id="{A345626A-2ED2-49B7-847B-B36DF8FB0FF0}"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40</a:t>
            </a:fld>
            <a:endParaRPr lang="de-DE" altLang="de-DE"/>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026"/>
          <p:cNvSpPr txBox="1">
            <a:spLocks noChangeArrowheads="1"/>
          </p:cNvSpPr>
          <p:nvPr/>
        </p:nvSpPr>
        <p:spPr bwMode="auto">
          <a:xfrm>
            <a:off x="6400800" y="2203704"/>
            <a:ext cx="5349240" cy="4251960"/>
          </a:xfrm>
          <a:prstGeom prst="rect">
            <a:avLst/>
          </a:prstGeom>
          <a:noFill/>
          <a:ln w="9525">
            <a:noFill/>
            <a:miter lim="800000"/>
            <a:headEnd/>
            <a:tailEnd/>
          </a:ln>
          <a:effectLst/>
        </p:spPr>
        <p:txBody>
          <a:bodyPr wrap="square">
            <a:noAutofit/>
          </a:bodyPr>
          <a:lstStyle/>
          <a:p>
            <a:pPr marL="457200" indent="-457200">
              <a:lnSpc>
                <a:spcPct val="105000"/>
              </a:lnSpc>
              <a:spcBef>
                <a:spcPts val="1999"/>
              </a:spcBef>
              <a:spcAft>
                <a:spcPts val="0"/>
              </a:spcAft>
              <a:buClr>
                <a:srgbClr val="333333"/>
              </a:buClr>
              <a:buFont typeface="WingDings"/>
              <a:buAutoNum type="alphaLcPeriod"/>
              <a:defRPr/>
            </a:pPr>
            <a:r>
              <a:rPr lang="de-DE" sz="2400" b="0" kern="0" dirty="0">
                <a:solidFill>
                  <a:srgbClr val="333333"/>
                </a:solidFill>
                <a:latin typeface="+mn-lt"/>
                <a:cs typeface="+mn-cs"/>
              </a:rPr>
              <a:t>Pesta ulang tahun anak</a:t>
            </a:r>
          </a:p>
          <a:p>
            <a:pPr marL="457200" indent="-457200">
              <a:lnSpc>
                <a:spcPct val="105000"/>
              </a:lnSpc>
              <a:spcBef>
                <a:spcPts val="1999"/>
              </a:spcBef>
              <a:spcAft>
                <a:spcPts val="0"/>
              </a:spcAft>
              <a:buClr>
                <a:srgbClr val="333333"/>
              </a:buClr>
              <a:buFont typeface="WingDings"/>
              <a:buAutoNum type="alphaLcPeriod"/>
              <a:defRPr/>
            </a:pPr>
            <a:r>
              <a:rPr lang="de-DE" sz="2400" b="0" kern="0" dirty="0">
                <a:solidFill>
                  <a:srgbClr val="333333"/>
                </a:solidFill>
                <a:latin typeface="+mn-lt"/>
                <a:cs typeface="+mn-cs"/>
              </a:rPr>
              <a:t>Sarjana</a:t>
            </a:r>
          </a:p>
          <a:p>
            <a:pPr marL="457200" indent="-457200">
              <a:lnSpc>
                <a:spcPct val="105000"/>
              </a:lnSpc>
              <a:spcBef>
                <a:spcPts val="1999"/>
              </a:spcBef>
              <a:spcAft>
                <a:spcPts val="0"/>
              </a:spcAft>
              <a:buClr>
                <a:srgbClr val="333333"/>
              </a:buClr>
              <a:buFont typeface="WingDings"/>
              <a:buAutoNum type="alphaLcPeriod"/>
              <a:defRPr/>
            </a:pPr>
            <a:r>
              <a:rPr lang="de-DE" sz="2400" b="0" kern="0" dirty="0">
                <a:solidFill>
                  <a:srgbClr val="333333"/>
                </a:solidFill>
                <a:latin typeface="+mn-lt"/>
                <a:cs typeface="+mn-cs"/>
              </a:rPr>
              <a:t>Tempat istirahat para pengelana</a:t>
            </a:r>
          </a:p>
          <a:p>
            <a:pPr marL="457200" indent="-457200">
              <a:lnSpc>
                <a:spcPct val="105000"/>
              </a:lnSpc>
              <a:spcBef>
                <a:spcPts val="1999"/>
              </a:spcBef>
              <a:spcAft>
                <a:spcPts val="0"/>
              </a:spcAft>
              <a:buClr>
                <a:srgbClr val="004992"/>
              </a:buClr>
              <a:buFont typeface="WingDings"/>
              <a:buAutoNum type="alphaLcPeriod"/>
              <a:defRPr/>
            </a:pPr>
            <a:r>
              <a:rPr lang="de-DE" sz="2400" b="0" kern="0" dirty="0">
                <a:solidFill>
                  <a:srgbClr val="004992"/>
                </a:solidFill>
                <a:latin typeface="+mn-lt"/>
                <a:cs typeface="+mn-cs"/>
              </a:rPr>
              <a:t>Penjual kacamata</a:t>
            </a:r>
            <a:br>
              <a:rPr lang="de-DE" sz="2400" b="0" kern="0" dirty="0">
                <a:solidFill>
                  <a:srgbClr val="004992"/>
                </a:solidFill>
                <a:latin typeface="+mn-lt"/>
                <a:cs typeface="+mn-cs"/>
              </a:rPr>
            </a:br>
            <a:r>
              <a:rPr lang="de-DE" b="0" kern="0" dirty="0">
                <a:solidFill>
                  <a:srgbClr val="004992"/>
                </a:solidFill>
                <a:latin typeface="+mn-lt"/>
                <a:cs typeface="+mn-cs"/>
              </a:rPr>
              <a:t>(Frederick Daniel Hardy, 1826-1911)</a:t>
            </a:r>
            <a:endParaRPr lang="de-DE" sz="2400" b="0" kern="0" dirty="0">
              <a:solidFill>
                <a:srgbClr val="004992"/>
              </a:solidFill>
              <a:latin typeface="+mn-lt"/>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Para penjahat dari Salamanca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Penjual air dari Sevilla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Mencicipi anggur di Malaga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Pemabuk dari Madrid</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Para penjahat dari Salamanca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Penjual air dari Sevilla</a:t>
            </a:r>
            <a:br>
              <a:rPr lang="de-DE" altLang="de-DE" sz="2400" b="0" dirty="0">
                <a:solidFill>
                  <a:srgbClr val="004992"/>
                </a:solidFill>
                <a:latin typeface="+mn-lt"/>
                <a:cs typeface="+mn-cs"/>
              </a:rPr>
            </a:br>
            <a:r>
              <a:rPr lang="de-DE" altLang="de-DE" sz="1800" b="0" dirty="0">
                <a:solidFill>
                  <a:srgbClr val="004992"/>
                </a:solidFill>
                <a:latin typeface="+mn-lt"/>
                <a:cs typeface="+mn-cs"/>
              </a:rPr>
              <a:t>(Diego Velázquez, 1623)</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Mencicipi anggur di Malaga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Pemabuk dari Madrid</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Bangsawan angkuh</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Berjalan di hari minggu</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Seorang duda</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Dicerca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oleh</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kekasih</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Bangsawan</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angkuh</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Berjalan</a:t>
            </a:r>
            <a:r>
              <a:rPr lang="de-DE" altLang="de-DE" sz="2400" b="0" dirty="0">
                <a:solidFill>
                  <a:srgbClr val="333333"/>
                </a:solidFill>
                <a:latin typeface="+mn-lt"/>
                <a:cs typeface="+mn-cs"/>
              </a:rPr>
              <a:t> di </a:t>
            </a:r>
            <a:r>
              <a:rPr lang="de-DE" altLang="de-DE" sz="2400" b="0" dirty="0" err="1">
                <a:solidFill>
                  <a:srgbClr val="333333"/>
                </a:solidFill>
                <a:latin typeface="+mn-lt"/>
                <a:cs typeface="+mn-cs"/>
              </a:rPr>
              <a:t>hari</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minggu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Seorang duda </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1844)</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Dicerca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oleh</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kekasih</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mn-lt"/>
                <a:cs typeface="+mn-cs"/>
              </a:rPr>
              <a:t>Pedicure (perawatan kaki)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Konsultasi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Amputasi</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Pengagum</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Pedicure (perawatan kaki)</a:t>
            </a:r>
            <a:br>
              <a:rPr lang="de-DE" altLang="de-DE" sz="2400" b="0" dirty="0">
                <a:solidFill>
                  <a:srgbClr val="004992"/>
                </a:solidFill>
                <a:latin typeface="+mn-lt"/>
                <a:cs typeface="+mn-cs"/>
              </a:rPr>
            </a:br>
            <a:r>
              <a:rPr lang="de-DE" altLang="de-DE" sz="1800" b="0" dirty="0">
                <a:solidFill>
                  <a:srgbClr val="004992"/>
                </a:solidFill>
                <a:latin typeface="+mn-lt"/>
                <a:cs typeface="+mn-cs"/>
              </a:rPr>
              <a:t>(Edgar Degas, 1873)</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Konsultasi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Amputasi</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Pengagum</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Mengejar kertas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Gelandangan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Pendatang Gelap</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Pencuri buah</a:t>
            </a:r>
          </a:p>
        </p:txBody>
      </p:sp>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Mengejar kertas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Gelandangan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Pendatang Gelap</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Pencuri buah</a:t>
            </a:r>
            <a:br>
              <a:rPr lang="de-DE" altLang="de-DE" sz="2400" b="0" dirty="0">
                <a:solidFill>
                  <a:srgbClr val="004992"/>
                </a:solidFill>
                <a:latin typeface="+mn-lt"/>
                <a:cs typeface="+mn-cs"/>
              </a:rPr>
            </a:br>
            <a:r>
              <a:rPr lang="de-DE" altLang="de-DE" sz="1800" b="0" dirty="0">
                <a:solidFill>
                  <a:srgbClr val="004992"/>
                </a:solidFill>
                <a:latin typeface="+mn-lt"/>
                <a:cs typeface="+mn-cs"/>
              </a:rPr>
              <a:t>(Hermann Kauffmann, 1848)</a:t>
            </a:r>
          </a:p>
        </p:txBody>
      </p:sp>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205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Panen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Berdoa di sore hari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Pemakaman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Pembuat</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pagar</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050"/>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Panen</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Berdoa di sore hari</a:t>
            </a:r>
            <a:br>
              <a:rPr lang="de-DE" altLang="de-DE" sz="2400" b="0" dirty="0">
                <a:solidFill>
                  <a:srgbClr val="004992"/>
                </a:solidFill>
                <a:latin typeface="+mn-lt"/>
                <a:cs typeface="+mn-cs"/>
              </a:rPr>
            </a:br>
            <a:r>
              <a:rPr lang="de-DE" altLang="de-DE" sz="1800" b="0" dirty="0">
                <a:solidFill>
                  <a:srgbClr val="004992"/>
                </a:solidFill>
                <a:latin typeface="+mn-lt"/>
                <a:cs typeface="+mn-cs"/>
              </a:rPr>
              <a:t>(Jean-Fancois Millet, 1859)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Pemakaman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Pembuat</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pagar</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Rectangle 3"/>
          <p:cNvSpPr>
            <a:spLocks noGrp="1" noChangeArrowheads="1"/>
          </p:cNvSpPr>
          <p:nvPr>
            <p:ph type="body" sz="half" idx="4294967295"/>
          </p:nvPr>
        </p:nvSpPr>
        <p:spPr>
          <a:xfrm>
            <a:off x="6400800" y="2203703"/>
            <a:ext cx="5349240" cy="4251960"/>
          </a:xfrm>
        </p:spPr>
        <p:txBody>
          <a:bodyPr wrap="square">
            <a:noAutofit/>
          </a:bodyPr>
          <a:lstStyle/>
          <a:p>
            <a:pPr marL="457200" indent="-457200" eaLnBrk="1" hangingPunct="1">
              <a:buClr>
                <a:srgbClr val="333333"/>
              </a:buClr>
              <a:buFont typeface="WingDings"/>
              <a:buAutoNum type="alphaLcPeriod"/>
            </a:pPr>
            <a:r>
              <a:rPr lang="de-DE" altLang="de-DE" sz="2400" dirty="0">
                <a:solidFill>
                  <a:srgbClr val="333333"/>
                </a:solidFill>
              </a:rPr>
              <a:t>Perjalanan</a:t>
            </a:r>
          </a:p>
          <a:p>
            <a:pPr marL="457200" indent="-457200" eaLnBrk="1" hangingPunct="1">
              <a:buClr>
                <a:srgbClr val="333333"/>
              </a:buClr>
              <a:buFont typeface="WingDings"/>
              <a:buAutoNum type="alphaLcPeriod"/>
            </a:pPr>
            <a:r>
              <a:rPr lang="de-DE" altLang="de-DE" sz="2400" dirty="0">
                <a:solidFill>
                  <a:srgbClr val="333333"/>
                </a:solidFill>
              </a:rPr>
              <a:t>Menunggu kapal nelayan</a:t>
            </a:r>
          </a:p>
          <a:p>
            <a:pPr marL="457200" indent="-457200" eaLnBrk="1" hangingPunct="1">
              <a:buClr>
                <a:srgbClr val="333333"/>
              </a:buClr>
              <a:buFont typeface="WingDings"/>
              <a:buAutoNum type="alphaLcPeriod"/>
            </a:pPr>
            <a:r>
              <a:rPr lang="de-DE" altLang="de-DE" sz="2400" dirty="0">
                <a:solidFill>
                  <a:srgbClr val="333333"/>
                </a:solidFill>
              </a:rPr>
              <a:t>Pelayat</a:t>
            </a:r>
          </a:p>
          <a:p>
            <a:pPr marL="457200" indent="-457200" eaLnBrk="1" hangingPunct="1">
              <a:buClr>
                <a:srgbClr val="333333"/>
              </a:buClr>
              <a:buFont typeface="WingDings"/>
              <a:buAutoNum type="alphaLcPeriod"/>
            </a:pPr>
            <a:r>
              <a:rPr lang="de-DE" altLang="de-DE" sz="2400" dirty="0">
                <a:solidFill>
                  <a:srgbClr val="333333"/>
                </a:solidFill>
              </a:rPr>
              <a:t>Dalam pelarian</a:t>
            </a: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3"/>
          <p:cNvSpPr>
            <a:spLocks noGrp="1" noChangeArrowheads="1"/>
          </p:cNvSpPr>
          <p:nvPr>
            <p:ph type="body" sz="half" idx="4294967295"/>
          </p:nvPr>
        </p:nvSpPr>
        <p:spPr>
          <a:xfrm>
            <a:off x="6400800" y="2203703"/>
            <a:ext cx="5349240" cy="4251960"/>
          </a:xfrm>
        </p:spPr>
        <p:txBody>
          <a:bodyPr wrap="square">
            <a:noAutofit/>
          </a:bodyPr>
          <a:lstStyle/>
          <a:p>
            <a:pPr marL="457200" indent="-457200" eaLnBrk="1" hangingPunct="1">
              <a:buClr>
                <a:srgbClr val="333333"/>
              </a:buClr>
              <a:buFont typeface="WingDings"/>
              <a:buAutoNum type="alphaLcPeriod"/>
            </a:pPr>
            <a:r>
              <a:rPr lang="de-DE" altLang="de-DE" sz="2400" dirty="0">
                <a:solidFill>
                  <a:srgbClr val="333333"/>
                </a:solidFill>
              </a:rPr>
              <a:t>Perjalanan</a:t>
            </a:r>
          </a:p>
          <a:p>
            <a:pPr marL="457200" indent="-457200" eaLnBrk="1" hangingPunct="1">
              <a:buClr>
                <a:srgbClr val="004992"/>
              </a:buClr>
              <a:buFont typeface="WingDings"/>
              <a:buAutoNum type="alphaLcPeriod"/>
            </a:pPr>
            <a:r>
              <a:rPr lang="de-DE" altLang="de-DE" sz="2400" dirty="0">
                <a:solidFill>
                  <a:srgbClr val="004992"/>
                </a:solidFill>
              </a:rPr>
              <a:t>Menunggu kapal nelayan</a:t>
            </a:r>
            <a:br>
              <a:rPr lang="de-DE" altLang="de-DE" sz="2400" dirty="0">
                <a:solidFill>
                  <a:srgbClr val="004992"/>
                </a:solidFill>
              </a:rPr>
            </a:br>
            <a:r>
              <a:rPr lang="de-DE" altLang="de-DE" dirty="0">
                <a:solidFill>
                  <a:srgbClr val="004992"/>
                </a:solidFill>
              </a:rPr>
              <a:t>(Philip Lodewijk F. Sadée, 1837-1904)</a:t>
            </a:r>
          </a:p>
          <a:p>
            <a:pPr marL="457200" indent="-457200" eaLnBrk="1" hangingPunct="1">
              <a:buClr>
                <a:srgbClr val="333333"/>
              </a:buClr>
              <a:buFont typeface="WingDings"/>
              <a:buAutoNum type="alphaLcPeriod"/>
            </a:pPr>
            <a:r>
              <a:rPr lang="de-DE" altLang="de-DE" sz="2400" dirty="0">
                <a:solidFill>
                  <a:srgbClr val="333333"/>
                </a:solidFill>
              </a:rPr>
              <a:t>Pelayat</a:t>
            </a:r>
          </a:p>
          <a:p>
            <a:pPr marL="457200" indent="-457200" eaLnBrk="1" hangingPunct="1">
              <a:buClr>
                <a:srgbClr val="333333"/>
              </a:buClr>
              <a:buFont typeface="WingDings"/>
              <a:buAutoNum type="alphaLcPeriod"/>
            </a:pPr>
            <a:r>
              <a:rPr lang="de-DE" altLang="de-DE" sz="2400" dirty="0">
                <a:solidFill>
                  <a:srgbClr val="333333"/>
                </a:solidFill>
              </a:rPr>
              <a:t>Dalam pelarian</a:t>
            </a: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Text Box 3"/>
          <p:cNvSpPr txBox="1">
            <a:spLocks noChangeArrowheads="1"/>
          </p:cNvSpPr>
          <p:nvPr/>
        </p:nvSpPr>
        <p:spPr bwMode="auto">
          <a:xfrm>
            <a:off x="6400800"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de-DE" altLang="de-DE" sz="2400" b="0" dirty="0">
                <a:solidFill>
                  <a:srgbClr val="333333"/>
                </a:solidFill>
                <a:latin typeface="+mn-lt"/>
                <a:cs typeface="+mn-cs"/>
              </a:rPr>
              <a:t>Apa yang sedang terjadi disini?</a:t>
            </a:r>
            <a:endParaRPr lang="en-US" altLang="de-DE" sz="2400" b="0" dirty="0">
              <a:solidFill>
                <a:srgbClr val="333333"/>
              </a:solidFill>
              <a:latin typeface="+mn-lt"/>
              <a:cs typeface="+mn-cs"/>
            </a:endParaRPr>
          </a:p>
        </p:txBody>
      </p:sp>
      <p:pic>
        <p:nvPicPr>
          <p:cNvPr id="7"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5"/>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Anak laki-laki benci memainkan biola karena oraangtua </a:t>
            </a:r>
            <a:r>
              <a:rPr lang="de-DE" altLang="de-DE" sz="2400" b="0" dirty="0" err="1">
                <a:solidFill>
                  <a:srgbClr val="333333"/>
                </a:solidFill>
                <a:latin typeface="+mn-lt"/>
                <a:cs typeface="+mn-cs"/>
              </a:rPr>
              <a:t>memaksa</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Anak laki-laki yang buta yang berharap bisa </a:t>
            </a:r>
            <a:r>
              <a:rPr lang="de-DE" altLang="de-DE" sz="2400" b="0" dirty="0" err="1">
                <a:solidFill>
                  <a:srgbClr val="333333"/>
                </a:solidFill>
                <a:latin typeface="+mn-lt"/>
                <a:cs typeface="+mn-cs"/>
              </a:rPr>
              <a:t>memainkan</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biola</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Anak</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laki-laki</a:t>
            </a:r>
            <a:r>
              <a:rPr lang="en-US" altLang="de-DE" sz="2400" b="0" dirty="0">
                <a:solidFill>
                  <a:srgbClr val="333333"/>
                </a:solidFill>
                <a:latin typeface="+mn-lt"/>
                <a:cs typeface="+mn-cs"/>
              </a:rPr>
              <a:t> yang </a:t>
            </a:r>
            <a:r>
              <a:rPr lang="en-US" altLang="de-DE" sz="2400" b="0" dirty="0" err="1">
                <a:solidFill>
                  <a:srgbClr val="333333"/>
                </a:solidFill>
                <a:latin typeface="+mn-lt"/>
                <a:cs typeface="+mn-cs"/>
              </a:rPr>
              <a:t>habis</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merusakkan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biola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milik</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ayahnya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dan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takut</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untuk</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menceritakan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ke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ayahnya</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Anak laki-laki yang berbakat sebagai pemain biola dan berkonsentrasi sebelum pertunjukan.</a:t>
            </a:r>
          </a:p>
        </p:txBody>
      </p:sp>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4" name="Text Box 15"/>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Anak laki-laki benci memainkan biola karena oraangtua </a:t>
            </a:r>
            <a:r>
              <a:rPr lang="de-DE" altLang="de-DE" sz="2400" b="0" dirty="0" err="1">
                <a:solidFill>
                  <a:srgbClr val="333333"/>
                </a:solidFill>
                <a:latin typeface="+mn-lt"/>
                <a:cs typeface="+mn-cs"/>
              </a:rPr>
              <a:t>memaksa</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Anak laki-laki yang buta yang berharap bisa </a:t>
            </a:r>
            <a:r>
              <a:rPr lang="de-DE" altLang="de-DE" sz="2400" b="0" dirty="0" err="1">
                <a:solidFill>
                  <a:srgbClr val="333333"/>
                </a:solidFill>
                <a:latin typeface="+mn-lt"/>
                <a:cs typeface="+mn-cs"/>
              </a:rPr>
              <a:t>memainkan</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biola</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Anak</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laki-laki</a:t>
            </a:r>
            <a:r>
              <a:rPr lang="en-US" altLang="de-DE" sz="2400" b="0" dirty="0">
                <a:solidFill>
                  <a:srgbClr val="333333"/>
                </a:solidFill>
                <a:latin typeface="+mn-lt"/>
                <a:cs typeface="+mn-cs"/>
              </a:rPr>
              <a:t> yang </a:t>
            </a:r>
            <a:r>
              <a:rPr lang="en-US" altLang="de-DE" sz="2400" b="0" dirty="0" err="1">
                <a:solidFill>
                  <a:srgbClr val="333333"/>
                </a:solidFill>
                <a:latin typeface="+mn-lt"/>
                <a:cs typeface="+mn-cs"/>
              </a:rPr>
              <a:t>habis</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merusakkan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biola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milik</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ayahnya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dan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takut</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untuk</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menceritakan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ke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ayahnya</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Anak laki-laki yang berbakat sebagai pemain biola dan berkonsentrasi sebelum pertunjukan.</a:t>
            </a:r>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Surat cinta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Tetangga yang jahat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Pindahan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Topographer</a:t>
            </a:r>
            <a:endParaRPr lang="en-US" altLang="de-DE" sz="2400" b="0" dirty="0">
              <a:solidFill>
                <a:srgbClr val="333333"/>
              </a:solidFill>
              <a:latin typeface="+mn-lt"/>
              <a:cs typeface="+mn-cs"/>
            </a:endParaRPr>
          </a:p>
        </p:txBody>
      </p:sp>
      <p:pic>
        <p:nvPicPr>
          <p:cNvPr id="7"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Surat cinta</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1860)</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Tetangga</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yang</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jahat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Pindahan</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Topographer</a:t>
            </a:r>
            <a:endParaRPr lang="en-US" altLang="de-DE" sz="2400" b="0" dirty="0">
              <a:solidFill>
                <a:srgbClr val="333333"/>
              </a:solidFill>
              <a:latin typeface="+mn-lt"/>
              <a:cs typeface="+mn-cs"/>
            </a:endParaRPr>
          </a:p>
        </p:txBody>
      </p:sp>
      <p:pic>
        <p:nvPicPr>
          <p:cNvPr id="7"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Korupsi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Nabi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Pajak tanah</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Bangsawan dan bajak laut</a:t>
            </a: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Korupsi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Nabi</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Pajak tanah</a:t>
            </a:r>
            <a:br>
              <a:rPr lang="de-DE" altLang="de-DE" sz="2400" b="0" dirty="0">
                <a:solidFill>
                  <a:srgbClr val="004992"/>
                </a:solidFill>
                <a:latin typeface="+mn-lt"/>
                <a:cs typeface="+mn-cs"/>
              </a:rPr>
            </a:br>
            <a:r>
              <a:rPr lang="de-DE" altLang="de-DE" sz="1800" b="0" dirty="0">
                <a:solidFill>
                  <a:srgbClr val="004992"/>
                </a:solidFill>
                <a:latin typeface="+mn-lt"/>
                <a:cs typeface="+mn-cs"/>
              </a:rPr>
              <a:t>(Tizian, 1524)</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Bangsawan</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dan</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bajak</a:t>
            </a:r>
            <a:r>
              <a:rPr lang="de-DE" altLang="de-DE" sz="2400" b="0" dirty="0">
                <a:solidFill>
                  <a:srgbClr val="333333"/>
                </a:solidFill>
                <a:latin typeface="+mn-lt"/>
                <a:cs typeface="+mn-cs"/>
              </a:rPr>
              <a:t> laut</a:t>
            </a: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3" name="Rectangle 102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Pemabuk yang brengsek</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Wanita yang menggosip</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Meminta untuk menari</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Pesta pemakaman</a:t>
            </a: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21FC59DF-FC8E-4648-83F5-EBD927C99C0D}" type="slidenum">
              <a:rPr lang="de-DE" altLang="de-DE" smtClean="0"/>
              <a:pPr/>
              <a:t>61</a:t>
            </a:fld>
            <a:endParaRPr lang="de-DE" altLang="de-DE"/>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02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Pemabuk yang brengsek</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Wanita yang menggosip</a:t>
            </a:r>
          </a:p>
          <a:p>
            <a:pPr marL="457200" lvl="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Meminta untuk menari</a:t>
            </a:r>
            <a:br>
              <a:rPr lang="de-DE" altLang="de-DE" sz="2400" b="0" dirty="0">
                <a:solidFill>
                  <a:srgbClr val="004992"/>
                </a:solidFill>
                <a:latin typeface="+mn-lt"/>
                <a:cs typeface="+mn-cs"/>
              </a:rPr>
            </a:br>
            <a:r>
              <a:rPr lang="de-DE" altLang="de-DE" sz="1800" b="0" dirty="0">
                <a:solidFill>
                  <a:srgbClr val="004992"/>
                </a:solidFill>
                <a:latin typeface="+mn-lt"/>
                <a:cs typeface="+mn-cs"/>
              </a:rPr>
              <a:t>(Peter Buamgartner, 1834-1911)</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Pesta pemakaman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Text Box 4"/>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Saksi pembunuhan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Drama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Di pertunjukkan film</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Pengantin</a:t>
            </a:r>
            <a:r>
              <a:rPr lang="en-US" altLang="de-DE" sz="2400" b="0" dirty="0">
                <a:solidFill>
                  <a:srgbClr val="333333"/>
                </a:solidFill>
                <a:latin typeface="+mn-lt"/>
                <a:cs typeface="+mn-cs"/>
              </a:rPr>
              <a:t> yang </a:t>
            </a:r>
            <a:r>
              <a:rPr lang="en-US" altLang="de-DE" sz="2400" b="0" dirty="0" err="1">
                <a:solidFill>
                  <a:srgbClr val="333333"/>
                </a:solidFill>
                <a:latin typeface="+mn-lt"/>
                <a:cs typeface="+mn-cs"/>
              </a:rPr>
              <a:t>melarikan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diri</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4"/>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Saksi pembunuhan</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Drama</a:t>
            </a:r>
            <a:br>
              <a:rPr lang="de-DE" altLang="de-DE" sz="2400" b="0" dirty="0">
                <a:solidFill>
                  <a:srgbClr val="004992"/>
                </a:solidFill>
                <a:latin typeface="+mn-lt"/>
                <a:cs typeface="+mn-cs"/>
              </a:rPr>
            </a:br>
            <a:r>
              <a:rPr lang="de-DE" altLang="de-DE" sz="1800" b="0" dirty="0">
                <a:solidFill>
                  <a:srgbClr val="004992"/>
                </a:solidFill>
                <a:latin typeface="+mn-lt"/>
                <a:cs typeface="+mn-cs"/>
              </a:rPr>
              <a:t>(Daumier Honoré, 1831/32)</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Di </a:t>
            </a:r>
            <a:r>
              <a:rPr lang="de-DE" altLang="de-DE" sz="2400" b="0" dirty="0" err="1">
                <a:solidFill>
                  <a:srgbClr val="333333"/>
                </a:solidFill>
                <a:latin typeface="+mn-lt"/>
                <a:cs typeface="+mn-cs"/>
              </a:rPr>
              <a:t>pertunjukkan</a:t>
            </a:r>
            <a:r>
              <a:rPr lang="de-DE" altLang="de-DE" sz="2400" b="0" dirty="0">
                <a:solidFill>
                  <a:srgbClr val="333333"/>
                </a:solidFill>
                <a:latin typeface="+mn-lt"/>
                <a:cs typeface="+mn-cs"/>
              </a:rPr>
              <a:t> film</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Pengantin</a:t>
            </a:r>
            <a:r>
              <a:rPr lang="en-US" altLang="de-DE" sz="2400" b="0" dirty="0">
                <a:solidFill>
                  <a:srgbClr val="333333"/>
                </a:solidFill>
                <a:latin typeface="+mn-lt"/>
                <a:cs typeface="+mn-cs"/>
              </a:rPr>
              <a:t> yang </a:t>
            </a:r>
            <a:r>
              <a:rPr lang="en-US" altLang="de-DE" sz="2400" b="0" dirty="0" err="1">
                <a:solidFill>
                  <a:srgbClr val="333333"/>
                </a:solidFill>
                <a:latin typeface="+mn-lt"/>
                <a:cs typeface="+mn-cs"/>
              </a:rPr>
              <a:t>melarikan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diri</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p:txBody>
          <a:bodyPr/>
          <a:lstStyle/>
          <a:p>
            <a:fld id="{A345626A-2ED2-49B7-847B-B36DF8FB0FF0}"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285750" lvl="0" indent="-285750" defTabSz="914400" fontAlgn="base">
              <a:lnSpc>
                <a:spcPct val="100000"/>
              </a:lnSpc>
              <a:spcBef>
                <a:spcPts val="600"/>
              </a:spcBef>
              <a:buClr>
                <a:srgbClr val="333333"/>
              </a:buClr>
              <a:buFont typeface="WingDings"/>
              <a:buChar char=""/>
            </a:pPr>
            <a:r>
              <a:rPr lang="en-GB" altLang="de-DE" dirty="0" err="1">
                <a:solidFill>
                  <a:srgbClr val="333333"/>
                </a:solidFill>
              </a:rPr>
              <a:t>Saat</a:t>
            </a:r>
            <a:r>
              <a:rPr lang="en-GB" altLang="de-DE" dirty="0">
                <a:solidFill>
                  <a:srgbClr val="333333"/>
                </a:solidFill>
              </a:rPr>
              <a:t> </a:t>
            </a:r>
            <a:r>
              <a:rPr lang="en-GB" altLang="de-DE" dirty="0" err="1">
                <a:solidFill>
                  <a:srgbClr val="333333"/>
                </a:solidFill>
              </a:rPr>
              <a:t>keputusan</a:t>
            </a:r>
            <a:r>
              <a:rPr lang="en-GB" altLang="de-DE" dirty="0">
                <a:solidFill>
                  <a:srgbClr val="333333"/>
                </a:solidFill>
              </a:rPr>
              <a:t> yang </a:t>
            </a:r>
            <a:r>
              <a:rPr lang="en-GB" altLang="de-DE" dirty="0" err="1">
                <a:solidFill>
                  <a:srgbClr val="333333"/>
                </a:solidFill>
              </a:rPr>
              <a:t>diambil</a:t>
            </a:r>
            <a:r>
              <a:rPr lang="en-GB" altLang="de-DE" dirty="0">
                <a:solidFill>
                  <a:srgbClr val="333333"/>
                </a:solidFill>
              </a:rPr>
              <a:t> </a:t>
            </a:r>
            <a:r>
              <a:rPr lang="en-GB" altLang="de-DE" dirty="0" err="1">
                <a:solidFill>
                  <a:srgbClr val="333333"/>
                </a:solidFill>
              </a:rPr>
              <a:t>sangat</a:t>
            </a:r>
            <a:r>
              <a:rPr lang="en-GB" altLang="de-DE" dirty="0">
                <a:solidFill>
                  <a:srgbClr val="333333"/>
                </a:solidFill>
              </a:rPr>
              <a:t> </a:t>
            </a:r>
            <a:r>
              <a:rPr lang="en-GB" altLang="de-DE" dirty="0" err="1">
                <a:solidFill>
                  <a:srgbClr val="333333"/>
                </a:solidFill>
              </a:rPr>
              <a:t>penting</a:t>
            </a:r>
            <a:r>
              <a:rPr lang="en-GB" altLang="de-DE" dirty="0">
                <a:solidFill>
                  <a:srgbClr val="333333"/>
                </a:solidFill>
              </a:rPr>
              <a:t>, </a:t>
            </a:r>
            <a:r>
              <a:rPr lang="en-US" altLang="de-DE" dirty="0" err="1">
                <a:solidFill>
                  <a:srgbClr val="333333"/>
                </a:solidFill>
              </a:rPr>
              <a:t>alangkah</a:t>
            </a:r>
            <a:r>
              <a:rPr lang="en-US" altLang="de-DE" dirty="0">
                <a:solidFill>
                  <a:srgbClr val="333333"/>
                </a:solidFill>
              </a:rPr>
              <a:t> </a:t>
            </a:r>
            <a:r>
              <a:rPr lang="en-US" altLang="de-DE" dirty="0" err="1">
                <a:solidFill>
                  <a:srgbClr val="333333"/>
                </a:solidFill>
              </a:rPr>
              <a:t>lebih</a:t>
            </a:r>
            <a:r>
              <a:rPr lang="en-US" altLang="de-DE" dirty="0">
                <a:solidFill>
                  <a:srgbClr val="333333"/>
                </a:solidFill>
              </a:rPr>
              <a:t> </a:t>
            </a:r>
            <a:r>
              <a:rPr lang="en-US" altLang="de-DE" dirty="0" err="1">
                <a:solidFill>
                  <a:srgbClr val="333333"/>
                </a:solidFill>
              </a:rPr>
              <a:t>baik</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tidak</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mempertimbangkan</a:t>
            </a:r>
            <a:r>
              <a:rPr lang="en-US" altLang="de-DE" dirty="0">
                <a:solidFill>
                  <a:srgbClr val="333333"/>
                </a:solidFill>
              </a:rPr>
              <a:t> </a:t>
            </a:r>
            <a:r>
              <a:rPr lang="en-US" altLang="de-DE" dirty="0" err="1">
                <a:solidFill>
                  <a:srgbClr val="333333"/>
                </a:solidFill>
              </a:rPr>
              <a:t>semua</a:t>
            </a:r>
            <a:r>
              <a:rPr lang="en-US" altLang="de-DE" dirty="0">
                <a:solidFill>
                  <a:srgbClr val="333333"/>
                </a:solidFill>
              </a:rPr>
              <a:t> </a:t>
            </a:r>
            <a:r>
              <a:rPr lang="en-US" altLang="de-DE" dirty="0" err="1">
                <a:solidFill>
                  <a:srgbClr val="333333"/>
                </a:solidFill>
              </a:rPr>
              <a:t>informasi</a:t>
            </a:r>
            <a:r>
              <a:rPr lang="en-US" altLang="de-DE" dirty="0">
                <a:solidFill>
                  <a:srgbClr val="333333"/>
                </a:solidFill>
              </a:rPr>
              <a:t> yang </a:t>
            </a:r>
            <a:r>
              <a:rPr lang="en-US" altLang="de-DE" err="1">
                <a:solidFill>
                  <a:srgbClr val="333333"/>
                </a:solidFill>
              </a:rPr>
              <a:t>relevan</a:t>
            </a:r>
            <a:r>
              <a:rPr lang="de-DE" altLang="de-DE">
                <a:solidFill>
                  <a:srgbClr val="333333"/>
                </a:solidFill>
              </a:rPr>
              <a:t> </a:t>
            </a:r>
            <a:r>
              <a:rPr lang="en-GB" altLang="de-DE">
                <a:solidFill>
                  <a:srgbClr val="333333"/>
                </a:solidFill>
              </a:rPr>
              <a:t>(“Lebih </a:t>
            </a:r>
            <a:r>
              <a:rPr lang="en-GB" altLang="de-DE" dirty="0" err="1">
                <a:solidFill>
                  <a:srgbClr val="333333"/>
                </a:solidFill>
              </a:rPr>
              <a:t>baik</a:t>
            </a:r>
            <a:r>
              <a:rPr lang="en-GB" altLang="de-DE" dirty="0">
                <a:solidFill>
                  <a:srgbClr val="333333"/>
                </a:solidFill>
              </a:rPr>
              <a:t> </a:t>
            </a:r>
            <a:r>
              <a:rPr lang="en-GB" altLang="de-DE" dirty="0" err="1">
                <a:solidFill>
                  <a:srgbClr val="333333"/>
                </a:solidFill>
              </a:rPr>
              <a:t>aman</a:t>
            </a:r>
            <a:r>
              <a:rPr lang="en-GB" altLang="de-DE" dirty="0">
                <a:solidFill>
                  <a:srgbClr val="333333"/>
                </a:solidFill>
              </a:rPr>
              <a:t> </a:t>
            </a:r>
            <a:r>
              <a:rPr lang="en-GB" altLang="de-DE" err="1">
                <a:solidFill>
                  <a:srgbClr val="333333"/>
                </a:solidFill>
              </a:rPr>
              <a:t>daripada</a:t>
            </a:r>
            <a:r>
              <a:rPr lang="en-GB" altLang="de-DE">
                <a:solidFill>
                  <a:srgbClr val="333333"/>
                </a:solidFill>
              </a:rPr>
              <a:t> menyesal”).</a:t>
            </a:r>
            <a:endParaRPr lang="de-DE" altLang="de-DE" dirty="0">
              <a:solidFill>
                <a:srgbClr val="333333"/>
              </a:solidFill>
            </a:endParaRPr>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E263B7A7-BACB-422D-A288-7BFE2BAE4950}"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285750" lvl="0" indent="-285750" defTabSz="914400" fontAlgn="base">
              <a:lnSpc>
                <a:spcPct val="100000"/>
              </a:lnSpc>
              <a:spcBef>
                <a:spcPts val="600"/>
              </a:spcBef>
              <a:buClr>
                <a:srgbClr val="333333"/>
              </a:buClr>
              <a:buFont typeface="WingDings"/>
              <a:buChar char=""/>
            </a:pPr>
            <a:r>
              <a:rPr lang="en-GB" altLang="de-DE" dirty="0" err="1">
                <a:solidFill>
                  <a:srgbClr val="333333"/>
                </a:solidFill>
              </a:rPr>
              <a:t>Saat</a:t>
            </a:r>
            <a:r>
              <a:rPr lang="en-GB" altLang="de-DE" dirty="0">
                <a:solidFill>
                  <a:srgbClr val="333333"/>
                </a:solidFill>
              </a:rPr>
              <a:t> </a:t>
            </a:r>
            <a:r>
              <a:rPr lang="en-GB" altLang="de-DE" dirty="0" err="1">
                <a:solidFill>
                  <a:srgbClr val="333333"/>
                </a:solidFill>
              </a:rPr>
              <a:t>keputusan</a:t>
            </a:r>
            <a:r>
              <a:rPr lang="en-GB" altLang="de-DE" dirty="0">
                <a:solidFill>
                  <a:srgbClr val="333333"/>
                </a:solidFill>
              </a:rPr>
              <a:t> yang </a:t>
            </a:r>
            <a:r>
              <a:rPr lang="en-GB" altLang="de-DE" dirty="0" err="1">
                <a:solidFill>
                  <a:srgbClr val="333333"/>
                </a:solidFill>
              </a:rPr>
              <a:t>diambil</a:t>
            </a:r>
            <a:r>
              <a:rPr lang="en-GB" altLang="de-DE" dirty="0">
                <a:solidFill>
                  <a:srgbClr val="333333"/>
                </a:solidFill>
              </a:rPr>
              <a:t> </a:t>
            </a:r>
            <a:r>
              <a:rPr lang="en-GB" altLang="de-DE" dirty="0" err="1">
                <a:solidFill>
                  <a:srgbClr val="333333"/>
                </a:solidFill>
              </a:rPr>
              <a:t>sangat</a:t>
            </a:r>
            <a:r>
              <a:rPr lang="en-GB" altLang="de-DE" dirty="0">
                <a:solidFill>
                  <a:srgbClr val="333333"/>
                </a:solidFill>
              </a:rPr>
              <a:t> </a:t>
            </a:r>
            <a:r>
              <a:rPr lang="en-GB" altLang="de-DE" dirty="0" err="1">
                <a:solidFill>
                  <a:srgbClr val="333333"/>
                </a:solidFill>
              </a:rPr>
              <a:t>penting</a:t>
            </a:r>
            <a:r>
              <a:rPr lang="en-GB" altLang="de-DE" dirty="0">
                <a:solidFill>
                  <a:srgbClr val="333333"/>
                </a:solidFill>
              </a:rPr>
              <a:t>, </a:t>
            </a:r>
            <a:r>
              <a:rPr lang="en-US" altLang="de-DE" dirty="0" err="1">
                <a:solidFill>
                  <a:srgbClr val="333333"/>
                </a:solidFill>
              </a:rPr>
              <a:t>alangkah</a:t>
            </a:r>
            <a:r>
              <a:rPr lang="en-US" altLang="de-DE" dirty="0">
                <a:solidFill>
                  <a:srgbClr val="333333"/>
                </a:solidFill>
              </a:rPr>
              <a:t> </a:t>
            </a:r>
            <a:r>
              <a:rPr lang="en-US" altLang="de-DE" dirty="0" err="1">
                <a:solidFill>
                  <a:srgbClr val="333333"/>
                </a:solidFill>
              </a:rPr>
              <a:t>lebih</a:t>
            </a:r>
            <a:r>
              <a:rPr lang="en-US" altLang="de-DE" dirty="0">
                <a:solidFill>
                  <a:srgbClr val="333333"/>
                </a:solidFill>
              </a:rPr>
              <a:t> </a:t>
            </a:r>
            <a:r>
              <a:rPr lang="en-US" altLang="de-DE" dirty="0" err="1">
                <a:solidFill>
                  <a:srgbClr val="333333"/>
                </a:solidFill>
              </a:rPr>
              <a:t>baik</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tidak</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mempertimbangkan</a:t>
            </a:r>
            <a:r>
              <a:rPr lang="en-US" altLang="de-DE" dirty="0">
                <a:solidFill>
                  <a:srgbClr val="333333"/>
                </a:solidFill>
              </a:rPr>
              <a:t> </a:t>
            </a:r>
            <a:r>
              <a:rPr lang="en-US" altLang="de-DE" dirty="0" err="1">
                <a:solidFill>
                  <a:srgbClr val="333333"/>
                </a:solidFill>
              </a:rPr>
              <a:t>semua</a:t>
            </a:r>
            <a:r>
              <a:rPr lang="en-US" altLang="de-DE" dirty="0">
                <a:solidFill>
                  <a:srgbClr val="333333"/>
                </a:solidFill>
              </a:rPr>
              <a:t> </a:t>
            </a:r>
            <a:r>
              <a:rPr lang="en-US" altLang="de-DE" dirty="0" err="1">
                <a:solidFill>
                  <a:srgbClr val="333333"/>
                </a:solidFill>
              </a:rPr>
              <a:t>informasi</a:t>
            </a:r>
            <a:r>
              <a:rPr lang="en-US" altLang="de-DE" dirty="0">
                <a:solidFill>
                  <a:srgbClr val="333333"/>
                </a:solidFill>
              </a:rPr>
              <a:t> yang </a:t>
            </a:r>
            <a:r>
              <a:rPr lang="en-US" altLang="de-DE" err="1">
                <a:solidFill>
                  <a:srgbClr val="333333"/>
                </a:solidFill>
              </a:rPr>
              <a:t>relevan</a:t>
            </a:r>
            <a:r>
              <a:rPr lang="de-DE" altLang="de-DE">
                <a:solidFill>
                  <a:srgbClr val="333333"/>
                </a:solidFill>
              </a:rPr>
              <a:t> </a:t>
            </a:r>
            <a:r>
              <a:rPr lang="en-GB" altLang="de-DE">
                <a:solidFill>
                  <a:srgbClr val="333333"/>
                </a:solidFill>
              </a:rPr>
              <a:t>(“Lebih </a:t>
            </a:r>
            <a:r>
              <a:rPr lang="en-GB" altLang="de-DE" dirty="0" err="1">
                <a:solidFill>
                  <a:srgbClr val="333333"/>
                </a:solidFill>
              </a:rPr>
              <a:t>baik</a:t>
            </a:r>
            <a:r>
              <a:rPr lang="en-GB" altLang="de-DE" dirty="0">
                <a:solidFill>
                  <a:srgbClr val="333333"/>
                </a:solidFill>
              </a:rPr>
              <a:t> </a:t>
            </a:r>
            <a:r>
              <a:rPr lang="en-GB" altLang="de-DE" dirty="0" err="1">
                <a:solidFill>
                  <a:srgbClr val="333333"/>
                </a:solidFill>
              </a:rPr>
              <a:t>aman</a:t>
            </a:r>
            <a:r>
              <a:rPr lang="en-GB" altLang="de-DE" dirty="0">
                <a:solidFill>
                  <a:srgbClr val="333333"/>
                </a:solidFill>
              </a:rPr>
              <a:t> </a:t>
            </a:r>
            <a:r>
              <a:rPr lang="en-GB" altLang="de-DE" err="1">
                <a:solidFill>
                  <a:srgbClr val="333333"/>
                </a:solidFill>
              </a:rPr>
              <a:t>daripada</a:t>
            </a:r>
            <a:r>
              <a:rPr lang="en-GB" altLang="de-DE">
                <a:solidFill>
                  <a:srgbClr val="333333"/>
                </a:solidFill>
              </a:rPr>
              <a:t> menyesal”).</a:t>
            </a:r>
            <a:endParaRPr lang="de-DE"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de-DE" altLang="de-DE" dirty="0">
                <a:solidFill>
                  <a:srgbClr val="004992"/>
                </a:solidFill>
              </a:rPr>
              <a:t>Contoh:</a:t>
            </a:r>
            <a:r>
              <a:rPr lang="de-DE" altLang="de-DE" dirty="0">
                <a:solidFill>
                  <a:srgbClr val="333333"/>
                </a:solidFill>
              </a:rPr>
              <a:t> </a:t>
            </a:r>
            <a:r>
              <a:rPr lang="en-GB" altLang="de-DE" dirty="0">
                <a:solidFill>
                  <a:srgbClr val="333333"/>
                </a:solidFill>
              </a:rPr>
              <a:t>Ada </a:t>
            </a:r>
            <a:r>
              <a:rPr lang="en-GB" altLang="de-DE" dirty="0" err="1">
                <a:solidFill>
                  <a:srgbClr val="333333"/>
                </a:solidFill>
              </a:rPr>
              <a:t>pria</a:t>
            </a:r>
            <a:r>
              <a:rPr lang="en-GB" altLang="de-DE" dirty="0">
                <a:solidFill>
                  <a:srgbClr val="333333"/>
                </a:solidFill>
              </a:rPr>
              <a:t> yang </a:t>
            </a:r>
            <a:r>
              <a:rPr lang="en-GB" altLang="de-DE" dirty="0" err="1">
                <a:solidFill>
                  <a:srgbClr val="333333"/>
                </a:solidFill>
              </a:rPr>
              <a:t>mengoceh</a:t>
            </a:r>
            <a:r>
              <a:rPr lang="en-GB" altLang="de-DE" dirty="0">
                <a:solidFill>
                  <a:srgbClr val="333333"/>
                </a:solidFill>
              </a:rPr>
              <a:t> </a:t>
            </a:r>
            <a:r>
              <a:rPr lang="en-GB" altLang="de-DE" dirty="0" err="1">
                <a:solidFill>
                  <a:srgbClr val="333333"/>
                </a:solidFill>
              </a:rPr>
              <a:t>bicara</a:t>
            </a:r>
            <a:r>
              <a:rPr lang="en-GB" altLang="de-DE" dirty="0">
                <a:solidFill>
                  <a:srgbClr val="333333"/>
                </a:solidFill>
              </a:rPr>
              <a:t> </a:t>
            </a:r>
            <a:r>
              <a:rPr lang="en-GB" altLang="de-DE" dirty="0" err="1">
                <a:solidFill>
                  <a:srgbClr val="333333"/>
                </a:solidFill>
              </a:rPr>
              <a:t>tak</a:t>
            </a:r>
            <a:r>
              <a:rPr lang="en-GB" altLang="de-DE" dirty="0">
                <a:solidFill>
                  <a:srgbClr val="333333"/>
                </a:solidFill>
              </a:rPr>
              <a:t> </a:t>
            </a:r>
            <a:r>
              <a:rPr lang="en-GB" altLang="de-DE" dirty="0" err="1">
                <a:solidFill>
                  <a:srgbClr val="333333"/>
                </a:solidFill>
              </a:rPr>
              <a:t>jelas</a:t>
            </a:r>
            <a:r>
              <a:rPr lang="en-GB" altLang="de-DE" dirty="0">
                <a:solidFill>
                  <a:srgbClr val="333333"/>
                </a:solidFill>
              </a:rPr>
              <a:t>: </a:t>
            </a:r>
            <a:r>
              <a:rPr lang="de-DE" altLang="de-DE" i="1" dirty="0">
                <a:solidFill>
                  <a:srgbClr val="004992"/>
                </a:solidFill>
              </a:rPr>
              <a:t>apakah dia sedang mabuk?</a:t>
            </a:r>
          </a:p>
          <a:p>
            <a:pPr marL="285750" lvl="0" indent="-285750" defTabSz="914400" fontAlgn="base">
              <a:lnSpc>
                <a:spcPct val="100000"/>
              </a:lnSpc>
              <a:spcBef>
                <a:spcPts val="600"/>
              </a:spcBef>
              <a:buClr>
                <a:srgbClr val="000000"/>
              </a:buClr>
              <a:buFont typeface="WingDings"/>
              <a:buChar char=""/>
            </a:pPr>
            <a:r>
              <a:rPr lang="de-DE" altLang="de-DE" dirty="0">
                <a:solidFill>
                  <a:srgbClr val="333333"/>
                </a:solidFill>
              </a:rPr>
              <a:t>Amati lebih dekat:</a:t>
            </a:r>
            <a:r>
              <a:rPr lang="en-GB" altLang="de-DE" dirty="0">
                <a:solidFill>
                  <a:srgbClr val="333333"/>
                </a:solidFill>
              </a:rPr>
              <a:t> </a:t>
            </a:r>
            <a:r>
              <a:rPr lang="de-DE" altLang="de-DE" dirty="0">
                <a:solidFill>
                  <a:srgbClr val="333333"/>
                </a:solidFill>
              </a:rPr>
              <a:t>Apakah ada bau alkohol? </a:t>
            </a:r>
            <a:br>
              <a:rPr lang="de-DE" altLang="de-DE" dirty="0">
                <a:solidFill>
                  <a:srgbClr val="333333"/>
                </a:solidFill>
              </a:rPr>
            </a:br>
            <a:r>
              <a:rPr lang="de-DE" altLang="de-DE" i="1" dirty="0">
                <a:solidFill>
                  <a:srgbClr val="004992"/>
                </a:solidFill>
              </a:rPr>
              <a:t>Pria itu mungkin mengalami gangguan dalam bahasa misalnya setelah serangan stroke atau memiliki kelainan dalam berbicara.</a:t>
            </a:r>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E263B7A7-BACB-422D-A288-7BFE2BAE4950}" type="slidenum">
              <a:rPr lang="de-DE" altLang="de-DE" smtClean="0"/>
              <a:pPr/>
              <a:t>65</a:t>
            </a:fld>
            <a:endParaRPr lang="de-DE" altLang="de-DE"/>
          </a:p>
        </p:txBody>
      </p:sp>
    </p:spTree>
    <p:extLst>
      <p:ext uri="{BB962C8B-B14F-4D97-AF65-F5344CB8AC3E}">
        <p14:creationId xmlns:p14="http://schemas.microsoft.com/office/powerpoint/2010/main" val="28275741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285750" lvl="0" indent="-285750" defTabSz="914400" fontAlgn="base">
              <a:lnSpc>
                <a:spcPct val="100000"/>
              </a:lnSpc>
              <a:spcBef>
                <a:spcPts val="600"/>
              </a:spcBef>
              <a:buClr>
                <a:srgbClr val="333333"/>
              </a:buClr>
              <a:buFont typeface="WingDings"/>
              <a:buChar char=""/>
            </a:pPr>
            <a:r>
              <a:rPr lang="en-GB" altLang="de-DE" dirty="0" err="1">
                <a:solidFill>
                  <a:srgbClr val="333333"/>
                </a:solidFill>
              </a:rPr>
              <a:t>Saat</a:t>
            </a:r>
            <a:r>
              <a:rPr lang="en-GB" altLang="de-DE" dirty="0">
                <a:solidFill>
                  <a:srgbClr val="333333"/>
                </a:solidFill>
              </a:rPr>
              <a:t> </a:t>
            </a:r>
            <a:r>
              <a:rPr lang="en-GB" altLang="de-DE" dirty="0" err="1">
                <a:solidFill>
                  <a:srgbClr val="333333"/>
                </a:solidFill>
              </a:rPr>
              <a:t>keputusan</a:t>
            </a:r>
            <a:r>
              <a:rPr lang="en-GB" altLang="de-DE" dirty="0">
                <a:solidFill>
                  <a:srgbClr val="333333"/>
                </a:solidFill>
              </a:rPr>
              <a:t> yang </a:t>
            </a:r>
            <a:r>
              <a:rPr lang="en-GB" altLang="de-DE" dirty="0" err="1">
                <a:solidFill>
                  <a:srgbClr val="333333"/>
                </a:solidFill>
              </a:rPr>
              <a:t>diambil</a:t>
            </a:r>
            <a:r>
              <a:rPr lang="en-GB" altLang="de-DE" dirty="0">
                <a:solidFill>
                  <a:srgbClr val="333333"/>
                </a:solidFill>
              </a:rPr>
              <a:t> </a:t>
            </a:r>
            <a:r>
              <a:rPr lang="en-GB" altLang="de-DE" dirty="0" err="1">
                <a:solidFill>
                  <a:srgbClr val="333333"/>
                </a:solidFill>
              </a:rPr>
              <a:t>sangat</a:t>
            </a:r>
            <a:r>
              <a:rPr lang="en-GB" altLang="de-DE" dirty="0">
                <a:solidFill>
                  <a:srgbClr val="333333"/>
                </a:solidFill>
              </a:rPr>
              <a:t> </a:t>
            </a:r>
            <a:r>
              <a:rPr lang="en-GB" altLang="de-DE" dirty="0" err="1">
                <a:solidFill>
                  <a:srgbClr val="333333"/>
                </a:solidFill>
              </a:rPr>
              <a:t>penting</a:t>
            </a:r>
            <a:r>
              <a:rPr lang="en-GB" altLang="de-DE" dirty="0">
                <a:solidFill>
                  <a:srgbClr val="333333"/>
                </a:solidFill>
              </a:rPr>
              <a:t>, </a:t>
            </a:r>
            <a:r>
              <a:rPr lang="en-US" altLang="de-DE" dirty="0" err="1">
                <a:solidFill>
                  <a:srgbClr val="333333"/>
                </a:solidFill>
              </a:rPr>
              <a:t>alangkah</a:t>
            </a:r>
            <a:r>
              <a:rPr lang="en-US" altLang="de-DE" dirty="0">
                <a:solidFill>
                  <a:srgbClr val="333333"/>
                </a:solidFill>
              </a:rPr>
              <a:t> </a:t>
            </a:r>
            <a:r>
              <a:rPr lang="en-US" altLang="de-DE" dirty="0" err="1">
                <a:solidFill>
                  <a:srgbClr val="333333"/>
                </a:solidFill>
              </a:rPr>
              <a:t>lebih</a:t>
            </a:r>
            <a:r>
              <a:rPr lang="en-US" altLang="de-DE" dirty="0">
                <a:solidFill>
                  <a:srgbClr val="333333"/>
                </a:solidFill>
              </a:rPr>
              <a:t> </a:t>
            </a:r>
            <a:r>
              <a:rPr lang="en-US" altLang="de-DE" dirty="0" err="1">
                <a:solidFill>
                  <a:srgbClr val="333333"/>
                </a:solidFill>
              </a:rPr>
              <a:t>baik</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tidak</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mempertimbangkan</a:t>
            </a:r>
            <a:r>
              <a:rPr lang="en-US" altLang="de-DE" dirty="0">
                <a:solidFill>
                  <a:srgbClr val="333333"/>
                </a:solidFill>
              </a:rPr>
              <a:t> </a:t>
            </a:r>
            <a:r>
              <a:rPr lang="en-US" altLang="de-DE" dirty="0" err="1">
                <a:solidFill>
                  <a:srgbClr val="333333"/>
                </a:solidFill>
              </a:rPr>
              <a:t>semua</a:t>
            </a:r>
            <a:r>
              <a:rPr lang="en-US" altLang="de-DE" dirty="0">
                <a:solidFill>
                  <a:srgbClr val="333333"/>
                </a:solidFill>
              </a:rPr>
              <a:t> </a:t>
            </a:r>
            <a:r>
              <a:rPr lang="en-US" altLang="de-DE" dirty="0" err="1">
                <a:solidFill>
                  <a:srgbClr val="333333"/>
                </a:solidFill>
              </a:rPr>
              <a:t>informasi</a:t>
            </a:r>
            <a:r>
              <a:rPr lang="en-US" altLang="de-DE" dirty="0">
                <a:solidFill>
                  <a:srgbClr val="333333"/>
                </a:solidFill>
              </a:rPr>
              <a:t> yang </a:t>
            </a:r>
            <a:r>
              <a:rPr lang="en-US" altLang="de-DE" err="1">
                <a:solidFill>
                  <a:srgbClr val="333333"/>
                </a:solidFill>
              </a:rPr>
              <a:t>relevan</a:t>
            </a:r>
            <a:r>
              <a:rPr lang="de-DE" altLang="de-DE">
                <a:solidFill>
                  <a:srgbClr val="333333"/>
                </a:solidFill>
              </a:rPr>
              <a:t> </a:t>
            </a:r>
            <a:r>
              <a:rPr lang="en-GB" altLang="de-DE">
                <a:solidFill>
                  <a:srgbClr val="333333"/>
                </a:solidFill>
              </a:rPr>
              <a:t>(“Lebih </a:t>
            </a:r>
            <a:r>
              <a:rPr lang="en-GB" altLang="de-DE" dirty="0" err="1">
                <a:solidFill>
                  <a:srgbClr val="333333"/>
                </a:solidFill>
              </a:rPr>
              <a:t>baik</a:t>
            </a:r>
            <a:r>
              <a:rPr lang="en-GB" altLang="de-DE" dirty="0">
                <a:solidFill>
                  <a:srgbClr val="333333"/>
                </a:solidFill>
              </a:rPr>
              <a:t> </a:t>
            </a:r>
            <a:r>
              <a:rPr lang="en-GB" altLang="de-DE" dirty="0" err="1">
                <a:solidFill>
                  <a:srgbClr val="333333"/>
                </a:solidFill>
              </a:rPr>
              <a:t>aman</a:t>
            </a:r>
            <a:r>
              <a:rPr lang="en-GB" altLang="de-DE" dirty="0">
                <a:solidFill>
                  <a:srgbClr val="333333"/>
                </a:solidFill>
              </a:rPr>
              <a:t> </a:t>
            </a:r>
            <a:r>
              <a:rPr lang="en-GB" altLang="de-DE" err="1">
                <a:solidFill>
                  <a:srgbClr val="333333"/>
                </a:solidFill>
              </a:rPr>
              <a:t>daripada</a:t>
            </a:r>
            <a:r>
              <a:rPr lang="en-GB" altLang="de-DE">
                <a:solidFill>
                  <a:srgbClr val="333333"/>
                </a:solidFill>
              </a:rPr>
              <a:t> menyesal”).</a:t>
            </a:r>
            <a:endParaRPr lang="de-DE"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de-DE" altLang="de-DE" dirty="0">
                <a:solidFill>
                  <a:srgbClr val="004992"/>
                </a:solidFill>
              </a:rPr>
              <a:t>Contoh:</a:t>
            </a:r>
            <a:r>
              <a:rPr lang="de-DE" altLang="de-DE" dirty="0">
                <a:solidFill>
                  <a:srgbClr val="333333"/>
                </a:solidFill>
              </a:rPr>
              <a:t> </a:t>
            </a:r>
            <a:r>
              <a:rPr lang="en-GB" altLang="de-DE" dirty="0">
                <a:solidFill>
                  <a:srgbClr val="333333"/>
                </a:solidFill>
              </a:rPr>
              <a:t>Ada </a:t>
            </a:r>
            <a:r>
              <a:rPr lang="en-GB" altLang="de-DE" dirty="0" err="1">
                <a:solidFill>
                  <a:srgbClr val="333333"/>
                </a:solidFill>
              </a:rPr>
              <a:t>pria</a:t>
            </a:r>
            <a:r>
              <a:rPr lang="en-GB" altLang="de-DE" dirty="0">
                <a:solidFill>
                  <a:srgbClr val="333333"/>
                </a:solidFill>
              </a:rPr>
              <a:t> yang </a:t>
            </a:r>
            <a:r>
              <a:rPr lang="en-GB" altLang="de-DE" dirty="0" err="1">
                <a:solidFill>
                  <a:srgbClr val="333333"/>
                </a:solidFill>
              </a:rPr>
              <a:t>mengoceh</a:t>
            </a:r>
            <a:r>
              <a:rPr lang="en-GB" altLang="de-DE" dirty="0">
                <a:solidFill>
                  <a:srgbClr val="333333"/>
                </a:solidFill>
              </a:rPr>
              <a:t> </a:t>
            </a:r>
            <a:r>
              <a:rPr lang="en-GB" altLang="de-DE" dirty="0" err="1">
                <a:solidFill>
                  <a:srgbClr val="333333"/>
                </a:solidFill>
              </a:rPr>
              <a:t>bicara</a:t>
            </a:r>
            <a:r>
              <a:rPr lang="en-GB" altLang="de-DE" dirty="0">
                <a:solidFill>
                  <a:srgbClr val="333333"/>
                </a:solidFill>
              </a:rPr>
              <a:t> </a:t>
            </a:r>
            <a:r>
              <a:rPr lang="en-GB" altLang="de-DE" dirty="0" err="1">
                <a:solidFill>
                  <a:srgbClr val="333333"/>
                </a:solidFill>
              </a:rPr>
              <a:t>tak</a:t>
            </a:r>
            <a:r>
              <a:rPr lang="en-GB" altLang="de-DE" dirty="0">
                <a:solidFill>
                  <a:srgbClr val="333333"/>
                </a:solidFill>
              </a:rPr>
              <a:t> </a:t>
            </a:r>
            <a:r>
              <a:rPr lang="en-GB" altLang="de-DE" dirty="0" err="1">
                <a:solidFill>
                  <a:srgbClr val="333333"/>
                </a:solidFill>
              </a:rPr>
              <a:t>jelas</a:t>
            </a:r>
            <a:r>
              <a:rPr lang="en-GB" altLang="de-DE" dirty="0">
                <a:solidFill>
                  <a:srgbClr val="333333"/>
                </a:solidFill>
              </a:rPr>
              <a:t>: </a:t>
            </a:r>
            <a:r>
              <a:rPr lang="de-DE" altLang="de-DE" i="1" dirty="0">
                <a:solidFill>
                  <a:srgbClr val="004992"/>
                </a:solidFill>
              </a:rPr>
              <a:t>apakah dia sedang mabuk?</a:t>
            </a:r>
          </a:p>
          <a:p>
            <a:pPr marL="285750" lvl="0" indent="-285750" defTabSz="914400" fontAlgn="base">
              <a:lnSpc>
                <a:spcPct val="100000"/>
              </a:lnSpc>
              <a:spcBef>
                <a:spcPts val="600"/>
              </a:spcBef>
              <a:buClr>
                <a:srgbClr val="000000"/>
              </a:buClr>
              <a:buFont typeface="WingDings"/>
              <a:buChar char=""/>
            </a:pPr>
            <a:r>
              <a:rPr lang="de-DE" altLang="de-DE" dirty="0">
                <a:solidFill>
                  <a:srgbClr val="333333"/>
                </a:solidFill>
              </a:rPr>
              <a:t>Amati lebih dekat:</a:t>
            </a:r>
            <a:r>
              <a:rPr lang="en-GB" altLang="de-DE" dirty="0">
                <a:solidFill>
                  <a:srgbClr val="333333"/>
                </a:solidFill>
              </a:rPr>
              <a:t> </a:t>
            </a:r>
            <a:r>
              <a:rPr lang="de-DE" altLang="de-DE" dirty="0">
                <a:solidFill>
                  <a:srgbClr val="333333"/>
                </a:solidFill>
              </a:rPr>
              <a:t>Apakah ada bau alkohol? </a:t>
            </a:r>
            <a:br>
              <a:rPr lang="de-DE" altLang="de-DE" dirty="0">
                <a:solidFill>
                  <a:srgbClr val="333333"/>
                </a:solidFill>
              </a:rPr>
            </a:br>
            <a:r>
              <a:rPr lang="de-DE" altLang="de-DE" i="1" dirty="0">
                <a:solidFill>
                  <a:srgbClr val="004992"/>
                </a:solidFill>
              </a:rPr>
              <a:t>Pria itu mungkin mengalami gangguan dalam bahasa misalnya setelah serangan stroke atau memiliki kelainan dalam berbicara.</a:t>
            </a:r>
          </a:p>
          <a:p>
            <a:pPr marL="285750" lvl="0" indent="-285750" defTabSz="914400" fontAlgn="base">
              <a:lnSpc>
                <a:spcPct val="100000"/>
              </a:lnSpc>
              <a:spcBef>
                <a:spcPts val="600"/>
              </a:spcBef>
              <a:buClr>
                <a:srgbClr val="333333"/>
              </a:buClr>
              <a:buFont typeface="WingDings"/>
              <a:buChar char=""/>
            </a:pPr>
            <a:r>
              <a:rPr lang="de-DE" altLang="de-DE" dirty="0">
                <a:solidFill>
                  <a:srgbClr val="333333"/>
                </a:solidFill>
              </a:rPr>
              <a:t>Ingat terlalu cepat membuat kesimpulan meningkatkan risiko untuk salah.</a:t>
            </a:r>
            <a:endParaRPr lang="en-GB" altLang="de-DE" dirty="0">
              <a:solidFill>
                <a:srgbClr val="333333"/>
              </a:solidFill>
            </a:endParaRPr>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E263B7A7-BACB-422D-A288-7BFE2BAE4950}" type="slidenum">
              <a:rPr lang="de-DE" altLang="de-DE" smtClean="0"/>
              <a:pPr/>
              <a:t>66</a:t>
            </a:fld>
            <a:endParaRPr lang="de-DE" altLang="de-DE"/>
          </a:p>
        </p:txBody>
      </p:sp>
    </p:spTree>
    <p:extLst>
      <p:ext uri="{BB962C8B-B14F-4D97-AF65-F5344CB8AC3E}">
        <p14:creationId xmlns:p14="http://schemas.microsoft.com/office/powerpoint/2010/main" val="14142522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285750" lvl="0" indent="-285750" defTabSz="914400" fontAlgn="base">
              <a:lnSpc>
                <a:spcPct val="100000"/>
              </a:lnSpc>
              <a:spcBef>
                <a:spcPts val="600"/>
              </a:spcBef>
              <a:buClr>
                <a:srgbClr val="333333"/>
              </a:buClr>
              <a:buFont typeface="WingDings"/>
              <a:buChar char=""/>
            </a:pPr>
            <a:r>
              <a:rPr lang="en-GB" altLang="de-DE" dirty="0" err="1">
                <a:solidFill>
                  <a:srgbClr val="333333"/>
                </a:solidFill>
              </a:rPr>
              <a:t>Saat</a:t>
            </a:r>
            <a:r>
              <a:rPr lang="en-GB" altLang="de-DE" dirty="0">
                <a:solidFill>
                  <a:srgbClr val="333333"/>
                </a:solidFill>
              </a:rPr>
              <a:t> </a:t>
            </a:r>
            <a:r>
              <a:rPr lang="en-GB" altLang="de-DE" dirty="0" err="1">
                <a:solidFill>
                  <a:srgbClr val="333333"/>
                </a:solidFill>
              </a:rPr>
              <a:t>keputusan</a:t>
            </a:r>
            <a:r>
              <a:rPr lang="en-GB" altLang="de-DE" dirty="0">
                <a:solidFill>
                  <a:srgbClr val="333333"/>
                </a:solidFill>
              </a:rPr>
              <a:t> yang </a:t>
            </a:r>
            <a:r>
              <a:rPr lang="en-GB" altLang="de-DE" dirty="0" err="1">
                <a:solidFill>
                  <a:srgbClr val="333333"/>
                </a:solidFill>
              </a:rPr>
              <a:t>diambil</a:t>
            </a:r>
            <a:r>
              <a:rPr lang="en-GB" altLang="de-DE" dirty="0">
                <a:solidFill>
                  <a:srgbClr val="333333"/>
                </a:solidFill>
              </a:rPr>
              <a:t> </a:t>
            </a:r>
            <a:r>
              <a:rPr lang="en-GB" altLang="de-DE" dirty="0" err="1">
                <a:solidFill>
                  <a:srgbClr val="333333"/>
                </a:solidFill>
              </a:rPr>
              <a:t>sangat</a:t>
            </a:r>
            <a:r>
              <a:rPr lang="en-GB" altLang="de-DE" dirty="0">
                <a:solidFill>
                  <a:srgbClr val="333333"/>
                </a:solidFill>
              </a:rPr>
              <a:t> </a:t>
            </a:r>
            <a:r>
              <a:rPr lang="en-GB" altLang="de-DE" dirty="0" err="1">
                <a:solidFill>
                  <a:srgbClr val="333333"/>
                </a:solidFill>
              </a:rPr>
              <a:t>penting</a:t>
            </a:r>
            <a:r>
              <a:rPr lang="en-GB" altLang="de-DE" dirty="0">
                <a:solidFill>
                  <a:srgbClr val="333333"/>
                </a:solidFill>
              </a:rPr>
              <a:t>, </a:t>
            </a:r>
            <a:r>
              <a:rPr lang="en-US" altLang="de-DE" dirty="0" err="1">
                <a:solidFill>
                  <a:srgbClr val="333333"/>
                </a:solidFill>
              </a:rPr>
              <a:t>alangkah</a:t>
            </a:r>
            <a:r>
              <a:rPr lang="en-US" altLang="de-DE" dirty="0">
                <a:solidFill>
                  <a:srgbClr val="333333"/>
                </a:solidFill>
              </a:rPr>
              <a:t> </a:t>
            </a:r>
            <a:r>
              <a:rPr lang="en-US" altLang="de-DE" dirty="0" err="1">
                <a:solidFill>
                  <a:srgbClr val="333333"/>
                </a:solidFill>
              </a:rPr>
              <a:t>lebih</a:t>
            </a:r>
            <a:r>
              <a:rPr lang="en-US" altLang="de-DE" dirty="0">
                <a:solidFill>
                  <a:srgbClr val="333333"/>
                </a:solidFill>
              </a:rPr>
              <a:t> </a:t>
            </a:r>
            <a:r>
              <a:rPr lang="en-US" altLang="de-DE" dirty="0" err="1">
                <a:solidFill>
                  <a:srgbClr val="333333"/>
                </a:solidFill>
              </a:rPr>
              <a:t>baik</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tidak</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mempertimbangkan</a:t>
            </a:r>
            <a:r>
              <a:rPr lang="en-US" altLang="de-DE" dirty="0">
                <a:solidFill>
                  <a:srgbClr val="333333"/>
                </a:solidFill>
              </a:rPr>
              <a:t> </a:t>
            </a:r>
            <a:r>
              <a:rPr lang="en-US" altLang="de-DE" dirty="0" err="1">
                <a:solidFill>
                  <a:srgbClr val="333333"/>
                </a:solidFill>
              </a:rPr>
              <a:t>semua</a:t>
            </a:r>
            <a:r>
              <a:rPr lang="en-US" altLang="de-DE" dirty="0">
                <a:solidFill>
                  <a:srgbClr val="333333"/>
                </a:solidFill>
              </a:rPr>
              <a:t> </a:t>
            </a:r>
            <a:r>
              <a:rPr lang="en-US" altLang="de-DE" dirty="0" err="1">
                <a:solidFill>
                  <a:srgbClr val="333333"/>
                </a:solidFill>
              </a:rPr>
              <a:t>informasi</a:t>
            </a:r>
            <a:r>
              <a:rPr lang="en-US" altLang="de-DE" dirty="0">
                <a:solidFill>
                  <a:srgbClr val="333333"/>
                </a:solidFill>
              </a:rPr>
              <a:t> yang </a:t>
            </a:r>
            <a:r>
              <a:rPr lang="en-US" altLang="de-DE" err="1">
                <a:solidFill>
                  <a:srgbClr val="333333"/>
                </a:solidFill>
              </a:rPr>
              <a:t>relevan</a:t>
            </a:r>
            <a:r>
              <a:rPr lang="de-DE" altLang="de-DE">
                <a:solidFill>
                  <a:srgbClr val="333333"/>
                </a:solidFill>
              </a:rPr>
              <a:t> </a:t>
            </a:r>
            <a:r>
              <a:rPr lang="en-GB" altLang="de-DE">
                <a:solidFill>
                  <a:srgbClr val="333333"/>
                </a:solidFill>
              </a:rPr>
              <a:t>(“Lebih </a:t>
            </a:r>
            <a:r>
              <a:rPr lang="en-GB" altLang="de-DE" dirty="0" err="1">
                <a:solidFill>
                  <a:srgbClr val="333333"/>
                </a:solidFill>
              </a:rPr>
              <a:t>baik</a:t>
            </a:r>
            <a:r>
              <a:rPr lang="en-GB" altLang="de-DE" dirty="0">
                <a:solidFill>
                  <a:srgbClr val="333333"/>
                </a:solidFill>
              </a:rPr>
              <a:t> </a:t>
            </a:r>
            <a:r>
              <a:rPr lang="en-GB" altLang="de-DE" dirty="0" err="1">
                <a:solidFill>
                  <a:srgbClr val="333333"/>
                </a:solidFill>
              </a:rPr>
              <a:t>aman</a:t>
            </a:r>
            <a:r>
              <a:rPr lang="en-GB" altLang="de-DE" dirty="0">
                <a:solidFill>
                  <a:srgbClr val="333333"/>
                </a:solidFill>
              </a:rPr>
              <a:t> </a:t>
            </a:r>
            <a:r>
              <a:rPr lang="en-GB" altLang="de-DE" err="1">
                <a:solidFill>
                  <a:srgbClr val="333333"/>
                </a:solidFill>
              </a:rPr>
              <a:t>daripada</a:t>
            </a:r>
            <a:r>
              <a:rPr lang="en-GB" altLang="de-DE">
                <a:solidFill>
                  <a:srgbClr val="333333"/>
                </a:solidFill>
              </a:rPr>
              <a:t> menyesal”).</a:t>
            </a:r>
            <a:endParaRPr lang="de-DE"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de-DE" altLang="de-DE" dirty="0">
                <a:solidFill>
                  <a:srgbClr val="004992"/>
                </a:solidFill>
              </a:rPr>
              <a:t>Contoh:</a:t>
            </a:r>
            <a:r>
              <a:rPr lang="de-DE" altLang="de-DE" dirty="0">
                <a:solidFill>
                  <a:srgbClr val="333333"/>
                </a:solidFill>
              </a:rPr>
              <a:t> </a:t>
            </a:r>
            <a:r>
              <a:rPr lang="en-GB" altLang="de-DE" dirty="0">
                <a:solidFill>
                  <a:srgbClr val="333333"/>
                </a:solidFill>
              </a:rPr>
              <a:t>Ada </a:t>
            </a:r>
            <a:r>
              <a:rPr lang="en-GB" altLang="de-DE" dirty="0" err="1">
                <a:solidFill>
                  <a:srgbClr val="333333"/>
                </a:solidFill>
              </a:rPr>
              <a:t>pria</a:t>
            </a:r>
            <a:r>
              <a:rPr lang="en-GB" altLang="de-DE" dirty="0">
                <a:solidFill>
                  <a:srgbClr val="333333"/>
                </a:solidFill>
              </a:rPr>
              <a:t> yang </a:t>
            </a:r>
            <a:r>
              <a:rPr lang="en-GB" altLang="de-DE" dirty="0" err="1">
                <a:solidFill>
                  <a:srgbClr val="333333"/>
                </a:solidFill>
              </a:rPr>
              <a:t>mengoceh</a:t>
            </a:r>
            <a:r>
              <a:rPr lang="en-GB" altLang="de-DE" dirty="0">
                <a:solidFill>
                  <a:srgbClr val="333333"/>
                </a:solidFill>
              </a:rPr>
              <a:t> </a:t>
            </a:r>
            <a:r>
              <a:rPr lang="en-GB" altLang="de-DE" dirty="0" err="1">
                <a:solidFill>
                  <a:srgbClr val="333333"/>
                </a:solidFill>
              </a:rPr>
              <a:t>bicara</a:t>
            </a:r>
            <a:r>
              <a:rPr lang="en-GB" altLang="de-DE" dirty="0">
                <a:solidFill>
                  <a:srgbClr val="333333"/>
                </a:solidFill>
              </a:rPr>
              <a:t> </a:t>
            </a:r>
            <a:r>
              <a:rPr lang="en-GB" altLang="de-DE" dirty="0" err="1">
                <a:solidFill>
                  <a:srgbClr val="333333"/>
                </a:solidFill>
              </a:rPr>
              <a:t>tak</a:t>
            </a:r>
            <a:r>
              <a:rPr lang="en-GB" altLang="de-DE" dirty="0">
                <a:solidFill>
                  <a:srgbClr val="333333"/>
                </a:solidFill>
              </a:rPr>
              <a:t> </a:t>
            </a:r>
            <a:r>
              <a:rPr lang="en-GB" altLang="de-DE" dirty="0" err="1">
                <a:solidFill>
                  <a:srgbClr val="333333"/>
                </a:solidFill>
              </a:rPr>
              <a:t>jelas</a:t>
            </a:r>
            <a:r>
              <a:rPr lang="en-GB" altLang="de-DE" dirty="0">
                <a:solidFill>
                  <a:srgbClr val="333333"/>
                </a:solidFill>
              </a:rPr>
              <a:t>: </a:t>
            </a:r>
            <a:r>
              <a:rPr lang="de-DE" altLang="de-DE" i="1" dirty="0">
                <a:solidFill>
                  <a:srgbClr val="004992"/>
                </a:solidFill>
              </a:rPr>
              <a:t>apakah dia sedang mabuk?</a:t>
            </a:r>
          </a:p>
          <a:p>
            <a:pPr marL="285750" lvl="0" indent="-285750" defTabSz="914400" fontAlgn="base">
              <a:lnSpc>
                <a:spcPct val="100000"/>
              </a:lnSpc>
              <a:spcBef>
                <a:spcPts val="600"/>
              </a:spcBef>
              <a:buClr>
                <a:srgbClr val="000000"/>
              </a:buClr>
              <a:buFont typeface="WingDings"/>
              <a:buChar char=""/>
            </a:pPr>
            <a:r>
              <a:rPr lang="de-DE" altLang="de-DE" dirty="0">
                <a:solidFill>
                  <a:srgbClr val="333333"/>
                </a:solidFill>
              </a:rPr>
              <a:t>Amati lebih dekat:</a:t>
            </a:r>
            <a:r>
              <a:rPr lang="en-GB" altLang="de-DE" dirty="0">
                <a:solidFill>
                  <a:srgbClr val="333333"/>
                </a:solidFill>
              </a:rPr>
              <a:t> </a:t>
            </a:r>
            <a:r>
              <a:rPr lang="de-DE" altLang="de-DE" dirty="0">
                <a:solidFill>
                  <a:srgbClr val="333333"/>
                </a:solidFill>
              </a:rPr>
              <a:t>Apakah ada bau alkohol? </a:t>
            </a:r>
            <a:br>
              <a:rPr lang="de-DE" altLang="de-DE" dirty="0">
                <a:solidFill>
                  <a:srgbClr val="333333"/>
                </a:solidFill>
              </a:rPr>
            </a:br>
            <a:r>
              <a:rPr lang="de-DE" altLang="de-DE" i="1" dirty="0">
                <a:solidFill>
                  <a:srgbClr val="004992"/>
                </a:solidFill>
              </a:rPr>
              <a:t>Pria itu mungkin mengalami gangguan dalam bahasa misalnya setelah serangan stroke atau memiliki kelainan dalam berbicara.</a:t>
            </a:r>
          </a:p>
          <a:p>
            <a:pPr marL="285750" lvl="0" indent="-285750" defTabSz="914400" fontAlgn="base">
              <a:lnSpc>
                <a:spcPct val="100000"/>
              </a:lnSpc>
              <a:spcBef>
                <a:spcPts val="600"/>
              </a:spcBef>
              <a:buClr>
                <a:srgbClr val="333333"/>
              </a:buClr>
              <a:buFont typeface="WingDings"/>
              <a:buChar char=""/>
            </a:pPr>
            <a:r>
              <a:rPr lang="de-DE" altLang="de-DE" dirty="0">
                <a:solidFill>
                  <a:srgbClr val="333333"/>
                </a:solidFill>
              </a:rPr>
              <a:t>Ingat terlalu cepat membuat kesimpulan meningkatkan risiko untuk salah.</a:t>
            </a:r>
            <a:endParaRPr lang="en-GB" altLang="de-DE" dirty="0">
              <a:solidFill>
                <a:srgbClr val="333333"/>
              </a:solidFill>
            </a:endParaRPr>
          </a:p>
          <a:p>
            <a:pPr marL="285750" lvl="0" indent="-285750" defTabSz="914400" fontAlgn="base">
              <a:lnSpc>
                <a:spcPct val="100000"/>
              </a:lnSpc>
              <a:spcBef>
                <a:spcPts val="600"/>
              </a:spcBef>
              <a:buClr>
                <a:srgbClr val="333333"/>
              </a:buClr>
              <a:buFont typeface="WingDings"/>
              <a:buChar char=""/>
            </a:pPr>
            <a:r>
              <a:rPr lang="en-US" altLang="de-DE" dirty="0" err="1">
                <a:solidFill>
                  <a:srgbClr val="333333"/>
                </a:solidFill>
              </a:rPr>
              <a:t>Untuk</a:t>
            </a:r>
            <a:r>
              <a:rPr lang="en-US" altLang="de-DE" dirty="0">
                <a:solidFill>
                  <a:srgbClr val="333333"/>
                </a:solidFill>
              </a:rPr>
              <a:t> </a:t>
            </a:r>
            <a:r>
              <a:rPr lang="en-US" altLang="de-DE" dirty="0" err="1">
                <a:solidFill>
                  <a:srgbClr val="333333"/>
                </a:solidFill>
              </a:rPr>
              <a:t>kejadian</a:t>
            </a:r>
            <a:r>
              <a:rPr lang="en-US" altLang="de-DE" dirty="0">
                <a:solidFill>
                  <a:srgbClr val="333333"/>
                </a:solidFill>
              </a:rPr>
              <a:t> </a:t>
            </a:r>
            <a:r>
              <a:rPr lang="en-US" altLang="de-DE" dirty="0" err="1">
                <a:solidFill>
                  <a:srgbClr val="333333"/>
                </a:solidFill>
              </a:rPr>
              <a:t>kecil</a:t>
            </a:r>
            <a:r>
              <a:rPr lang="de-DE" altLang="de-DE" dirty="0">
                <a:solidFill>
                  <a:srgbClr val="333333"/>
                </a:solidFill>
              </a:rPr>
              <a:t>, </a:t>
            </a:r>
            <a:r>
              <a:rPr lang="en-GB" altLang="de-DE" dirty="0" err="1">
                <a:solidFill>
                  <a:srgbClr val="333333"/>
                </a:solidFill>
              </a:rPr>
              <a:t>kita</a:t>
            </a:r>
            <a:r>
              <a:rPr lang="en-GB" altLang="de-DE" dirty="0">
                <a:solidFill>
                  <a:srgbClr val="333333"/>
                </a:solidFill>
              </a:rPr>
              <a:t> </a:t>
            </a:r>
            <a:r>
              <a:rPr lang="en-GB" altLang="de-DE" dirty="0" err="1">
                <a:solidFill>
                  <a:srgbClr val="333333"/>
                </a:solidFill>
              </a:rPr>
              <a:t>dapat</a:t>
            </a:r>
            <a:r>
              <a:rPr lang="en-GB" altLang="de-DE" dirty="0">
                <a:solidFill>
                  <a:srgbClr val="333333"/>
                </a:solidFill>
              </a:rPr>
              <a:t> </a:t>
            </a:r>
            <a:r>
              <a:rPr lang="en-GB" altLang="de-DE" dirty="0" err="1">
                <a:solidFill>
                  <a:srgbClr val="333333"/>
                </a:solidFill>
              </a:rPr>
              <a:t>bertindak</a:t>
            </a:r>
            <a:r>
              <a:rPr lang="en-GB" altLang="de-DE" dirty="0">
                <a:solidFill>
                  <a:srgbClr val="333333"/>
                </a:solidFill>
              </a:rPr>
              <a:t> </a:t>
            </a:r>
            <a:r>
              <a:rPr lang="en-GB" altLang="de-DE" dirty="0" err="1">
                <a:solidFill>
                  <a:srgbClr val="333333"/>
                </a:solidFill>
              </a:rPr>
              <a:t>cepat</a:t>
            </a:r>
            <a:r>
              <a:rPr lang="en-GB" altLang="de-DE" dirty="0">
                <a:solidFill>
                  <a:srgbClr val="333333"/>
                </a:solidFill>
              </a:rPr>
              <a:t> (</a:t>
            </a:r>
            <a:r>
              <a:rPr lang="en-GB" altLang="de-DE" dirty="0" err="1">
                <a:solidFill>
                  <a:srgbClr val="333333"/>
                </a:solidFill>
              </a:rPr>
              <a:t>misal</a:t>
            </a:r>
            <a:r>
              <a:rPr lang="en-GB" altLang="de-DE" dirty="0">
                <a:solidFill>
                  <a:srgbClr val="333333"/>
                </a:solidFill>
              </a:rPr>
              <a:t> </a:t>
            </a:r>
            <a:r>
              <a:rPr lang="en-GB" altLang="de-DE" dirty="0" err="1">
                <a:solidFill>
                  <a:srgbClr val="333333"/>
                </a:solidFill>
              </a:rPr>
              <a:t>memilih</a:t>
            </a:r>
            <a:r>
              <a:rPr lang="en-GB" altLang="de-DE" dirty="0">
                <a:solidFill>
                  <a:srgbClr val="333333"/>
                </a:solidFill>
              </a:rPr>
              <a:t> </a:t>
            </a:r>
            <a:r>
              <a:rPr lang="en-GB" altLang="de-DE" dirty="0" err="1">
                <a:solidFill>
                  <a:srgbClr val="333333"/>
                </a:solidFill>
              </a:rPr>
              <a:t>makanan</a:t>
            </a:r>
            <a:r>
              <a:rPr lang="en-GB" altLang="de-DE" dirty="0">
                <a:solidFill>
                  <a:srgbClr val="333333"/>
                </a:solidFill>
              </a:rPr>
              <a:t>, </a:t>
            </a:r>
            <a:r>
              <a:rPr lang="en-GB" altLang="de-DE" dirty="0" err="1">
                <a:solidFill>
                  <a:srgbClr val="333333"/>
                </a:solidFill>
              </a:rPr>
              <a:t>susu</a:t>
            </a:r>
            <a:r>
              <a:rPr lang="en-GB" altLang="de-DE" dirty="0">
                <a:solidFill>
                  <a:srgbClr val="333333"/>
                </a:solidFill>
              </a:rPr>
              <a:t>)</a:t>
            </a:r>
            <a:r>
              <a:rPr lang="de-DE" altLang="de-DE" dirty="0">
                <a:solidFill>
                  <a:srgbClr val="333333"/>
                </a:solidFill>
              </a:rPr>
              <a:t>.</a:t>
            </a:r>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E263B7A7-BACB-422D-A288-7BFE2BAE4950}" type="slidenum">
              <a:rPr lang="de-DE" altLang="de-DE" smtClean="0"/>
              <a:pPr/>
              <a:t>67</a:t>
            </a:fld>
            <a:endParaRPr lang="de-DE" altLang="de-DE"/>
          </a:p>
        </p:txBody>
      </p:sp>
    </p:spTree>
    <p:extLst>
      <p:ext uri="{BB962C8B-B14F-4D97-AF65-F5344CB8AC3E}">
        <p14:creationId xmlns:p14="http://schemas.microsoft.com/office/powerpoint/2010/main" val="35462908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285750" lvl="0" indent="-285750" defTabSz="914400" fontAlgn="base">
              <a:lnSpc>
                <a:spcPct val="100000"/>
              </a:lnSpc>
              <a:spcBef>
                <a:spcPts val="600"/>
              </a:spcBef>
              <a:buClr>
                <a:srgbClr val="333333"/>
              </a:buClr>
              <a:buFont typeface="WingDings"/>
              <a:buChar char=""/>
            </a:pPr>
            <a:r>
              <a:rPr lang="en-GB" altLang="de-DE" dirty="0" err="1">
                <a:solidFill>
                  <a:srgbClr val="333333"/>
                </a:solidFill>
              </a:rPr>
              <a:t>Saat</a:t>
            </a:r>
            <a:r>
              <a:rPr lang="en-GB" altLang="de-DE" dirty="0">
                <a:solidFill>
                  <a:srgbClr val="333333"/>
                </a:solidFill>
              </a:rPr>
              <a:t> </a:t>
            </a:r>
            <a:r>
              <a:rPr lang="en-GB" altLang="de-DE" dirty="0" err="1">
                <a:solidFill>
                  <a:srgbClr val="333333"/>
                </a:solidFill>
              </a:rPr>
              <a:t>keputusan</a:t>
            </a:r>
            <a:r>
              <a:rPr lang="en-GB" altLang="de-DE" dirty="0">
                <a:solidFill>
                  <a:srgbClr val="333333"/>
                </a:solidFill>
              </a:rPr>
              <a:t> yang </a:t>
            </a:r>
            <a:r>
              <a:rPr lang="en-GB" altLang="de-DE" dirty="0" err="1">
                <a:solidFill>
                  <a:srgbClr val="333333"/>
                </a:solidFill>
              </a:rPr>
              <a:t>diambil</a:t>
            </a:r>
            <a:r>
              <a:rPr lang="en-GB" altLang="de-DE" dirty="0">
                <a:solidFill>
                  <a:srgbClr val="333333"/>
                </a:solidFill>
              </a:rPr>
              <a:t> </a:t>
            </a:r>
            <a:r>
              <a:rPr lang="en-GB" altLang="de-DE" dirty="0" err="1">
                <a:solidFill>
                  <a:srgbClr val="333333"/>
                </a:solidFill>
              </a:rPr>
              <a:t>sangat</a:t>
            </a:r>
            <a:r>
              <a:rPr lang="en-GB" altLang="de-DE" dirty="0">
                <a:solidFill>
                  <a:srgbClr val="333333"/>
                </a:solidFill>
              </a:rPr>
              <a:t> </a:t>
            </a:r>
            <a:r>
              <a:rPr lang="en-GB" altLang="de-DE" dirty="0" err="1">
                <a:solidFill>
                  <a:srgbClr val="333333"/>
                </a:solidFill>
              </a:rPr>
              <a:t>penting</a:t>
            </a:r>
            <a:r>
              <a:rPr lang="en-GB" altLang="de-DE" dirty="0">
                <a:solidFill>
                  <a:srgbClr val="333333"/>
                </a:solidFill>
              </a:rPr>
              <a:t>, </a:t>
            </a:r>
            <a:r>
              <a:rPr lang="en-US" altLang="de-DE" dirty="0" err="1">
                <a:solidFill>
                  <a:srgbClr val="333333"/>
                </a:solidFill>
              </a:rPr>
              <a:t>alangkah</a:t>
            </a:r>
            <a:r>
              <a:rPr lang="en-US" altLang="de-DE" dirty="0">
                <a:solidFill>
                  <a:srgbClr val="333333"/>
                </a:solidFill>
              </a:rPr>
              <a:t> </a:t>
            </a:r>
            <a:r>
              <a:rPr lang="en-US" altLang="de-DE" dirty="0" err="1">
                <a:solidFill>
                  <a:srgbClr val="333333"/>
                </a:solidFill>
              </a:rPr>
              <a:t>lebih</a:t>
            </a:r>
            <a:r>
              <a:rPr lang="en-US" altLang="de-DE" dirty="0">
                <a:solidFill>
                  <a:srgbClr val="333333"/>
                </a:solidFill>
              </a:rPr>
              <a:t> </a:t>
            </a:r>
            <a:r>
              <a:rPr lang="en-US" altLang="de-DE" dirty="0" err="1">
                <a:solidFill>
                  <a:srgbClr val="333333"/>
                </a:solidFill>
              </a:rPr>
              <a:t>baik</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tidak</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mempertimbangkan</a:t>
            </a:r>
            <a:r>
              <a:rPr lang="en-US" altLang="de-DE" dirty="0">
                <a:solidFill>
                  <a:srgbClr val="333333"/>
                </a:solidFill>
              </a:rPr>
              <a:t> </a:t>
            </a:r>
            <a:r>
              <a:rPr lang="en-US" altLang="de-DE" dirty="0" err="1">
                <a:solidFill>
                  <a:srgbClr val="333333"/>
                </a:solidFill>
              </a:rPr>
              <a:t>semua</a:t>
            </a:r>
            <a:r>
              <a:rPr lang="en-US" altLang="de-DE" dirty="0">
                <a:solidFill>
                  <a:srgbClr val="333333"/>
                </a:solidFill>
              </a:rPr>
              <a:t> </a:t>
            </a:r>
            <a:r>
              <a:rPr lang="en-US" altLang="de-DE" dirty="0" err="1">
                <a:solidFill>
                  <a:srgbClr val="333333"/>
                </a:solidFill>
              </a:rPr>
              <a:t>informasi</a:t>
            </a:r>
            <a:r>
              <a:rPr lang="en-US" altLang="de-DE" dirty="0">
                <a:solidFill>
                  <a:srgbClr val="333333"/>
                </a:solidFill>
              </a:rPr>
              <a:t> yang </a:t>
            </a:r>
            <a:r>
              <a:rPr lang="en-US" altLang="de-DE" err="1">
                <a:solidFill>
                  <a:srgbClr val="333333"/>
                </a:solidFill>
              </a:rPr>
              <a:t>relevan</a:t>
            </a:r>
            <a:r>
              <a:rPr lang="de-DE" altLang="de-DE">
                <a:solidFill>
                  <a:srgbClr val="333333"/>
                </a:solidFill>
              </a:rPr>
              <a:t> </a:t>
            </a:r>
            <a:r>
              <a:rPr lang="en-GB" altLang="de-DE">
                <a:solidFill>
                  <a:srgbClr val="333333"/>
                </a:solidFill>
              </a:rPr>
              <a:t>(“Lebih </a:t>
            </a:r>
            <a:r>
              <a:rPr lang="en-GB" altLang="de-DE" dirty="0" err="1">
                <a:solidFill>
                  <a:srgbClr val="333333"/>
                </a:solidFill>
              </a:rPr>
              <a:t>baik</a:t>
            </a:r>
            <a:r>
              <a:rPr lang="en-GB" altLang="de-DE" dirty="0">
                <a:solidFill>
                  <a:srgbClr val="333333"/>
                </a:solidFill>
              </a:rPr>
              <a:t> </a:t>
            </a:r>
            <a:r>
              <a:rPr lang="en-GB" altLang="de-DE" dirty="0" err="1">
                <a:solidFill>
                  <a:srgbClr val="333333"/>
                </a:solidFill>
              </a:rPr>
              <a:t>aman</a:t>
            </a:r>
            <a:r>
              <a:rPr lang="en-GB" altLang="de-DE" dirty="0">
                <a:solidFill>
                  <a:srgbClr val="333333"/>
                </a:solidFill>
              </a:rPr>
              <a:t> </a:t>
            </a:r>
            <a:r>
              <a:rPr lang="en-GB" altLang="de-DE" err="1">
                <a:solidFill>
                  <a:srgbClr val="333333"/>
                </a:solidFill>
              </a:rPr>
              <a:t>daripada</a:t>
            </a:r>
            <a:r>
              <a:rPr lang="en-GB" altLang="de-DE">
                <a:solidFill>
                  <a:srgbClr val="333333"/>
                </a:solidFill>
              </a:rPr>
              <a:t> menyesal”).</a:t>
            </a:r>
            <a:endParaRPr lang="de-DE"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de-DE" altLang="de-DE" dirty="0">
                <a:solidFill>
                  <a:srgbClr val="004992"/>
                </a:solidFill>
              </a:rPr>
              <a:t>Contoh:</a:t>
            </a:r>
            <a:r>
              <a:rPr lang="de-DE" altLang="de-DE" dirty="0">
                <a:solidFill>
                  <a:srgbClr val="333333"/>
                </a:solidFill>
              </a:rPr>
              <a:t> </a:t>
            </a:r>
            <a:r>
              <a:rPr lang="en-GB" altLang="de-DE" dirty="0">
                <a:solidFill>
                  <a:srgbClr val="333333"/>
                </a:solidFill>
              </a:rPr>
              <a:t>Ada </a:t>
            </a:r>
            <a:r>
              <a:rPr lang="en-GB" altLang="de-DE" dirty="0" err="1">
                <a:solidFill>
                  <a:srgbClr val="333333"/>
                </a:solidFill>
              </a:rPr>
              <a:t>pria</a:t>
            </a:r>
            <a:r>
              <a:rPr lang="en-GB" altLang="de-DE" dirty="0">
                <a:solidFill>
                  <a:srgbClr val="333333"/>
                </a:solidFill>
              </a:rPr>
              <a:t> yang </a:t>
            </a:r>
            <a:r>
              <a:rPr lang="en-GB" altLang="de-DE" dirty="0" err="1">
                <a:solidFill>
                  <a:srgbClr val="333333"/>
                </a:solidFill>
              </a:rPr>
              <a:t>mengoceh</a:t>
            </a:r>
            <a:r>
              <a:rPr lang="en-GB" altLang="de-DE" dirty="0">
                <a:solidFill>
                  <a:srgbClr val="333333"/>
                </a:solidFill>
              </a:rPr>
              <a:t> </a:t>
            </a:r>
            <a:r>
              <a:rPr lang="en-GB" altLang="de-DE" dirty="0" err="1">
                <a:solidFill>
                  <a:srgbClr val="333333"/>
                </a:solidFill>
              </a:rPr>
              <a:t>bicara</a:t>
            </a:r>
            <a:r>
              <a:rPr lang="en-GB" altLang="de-DE" dirty="0">
                <a:solidFill>
                  <a:srgbClr val="333333"/>
                </a:solidFill>
              </a:rPr>
              <a:t> </a:t>
            </a:r>
            <a:r>
              <a:rPr lang="en-GB" altLang="de-DE" dirty="0" err="1">
                <a:solidFill>
                  <a:srgbClr val="333333"/>
                </a:solidFill>
              </a:rPr>
              <a:t>tak</a:t>
            </a:r>
            <a:r>
              <a:rPr lang="en-GB" altLang="de-DE" dirty="0">
                <a:solidFill>
                  <a:srgbClr val="333333"/>
                </a:solidFill>
              </a:rPr>
              <a:t> </a:t>
            </a:r>
            <a:r>
              <a:rPr lang="en-GB" altLang="de-DE" dirty="0" err="1">
                <a:solidFill>
                  <a:srgbClr val="333333"/>
                </a:solidFill>
              </a:rPr>
              <a:t>jelas</a:t>
            </a:r>
            <a:r>
              <a:rPr lang="en-GB" altLang="de-DE" dirty="0">
                <a:solidFill>
                  <a:srgbClr val="333333"/>
                </a:solidFill>
              </a:rPr>
              <a:t>: </a:t>
            </a:r>
            <a:r>
              <a:rPr lang="de-DE" altLang="de-DE" i="1" dirty="0">
                <a:solidFill>
                  <a:srgbClr val="004992"/>
                </a:solidFill>
              </a:rPr>
              <a:t>apakah dia sedang mabuk?</a:t>
            </a:r>
          </a:p>
          <a:p>
            <a:pPr marL="285750" lvl="0" indent="-285750" defTabSz="914400" fontAlgn="base">
              <a:lnSpc>
                <a:spcPct val="100000"/>
              </a:lnSpc>
              <a:spcBef>
                <a:spcPts val="600"/>
              </a:spcBef>
              <a:buClr>
                <a:srgbClr val="000000"/>
              </a:buClr>
              <a:buFont typeface="WingDings"/>
              <a:buChar char=""/>
            </a:pPr>
            <a:r>
              <a:rPr lang="de-DE" altLang="de-DE" dirty="0">
                <a:solidFill>
                  <a:srgbClr val="333333"/>
                </a:solidFill>
              </a:rPr>
              <a:t>Amati lebih dekat:</a:t>
            </a:r>
            <a:r>
              <a:rPr lang="en-GB" altLang="de-DE" dirty="0">
                <a:solidFill>
                  <a:srgbClr val="333333"/>
                </a:solidFill>
              </a:rPr>
              <a:t> </a:t>
            </a:r>
            <a:r>
              <a:rPr lang="de-DE" altLang="de-DE" dirty="0">
                <a:solidFill>
                  <a:srgbClr val="333333"/>
                </a:solidFill>
              </a:rPr>
              <a:t>Apakah ada bau alkohol? </a:t>
            </a:r>
            <a:br>
              <a:rPr lang="de-DE" altLang="de-DE" dirty="0">
                <a:solidFill>
                  <a:srgbClr val="333333"/>
                </a:solidFill>
              </a:rPr>
            </a:br>
            <a:r>
              <a:rPr lang="de-DE" altLang="de-DE" i="1" dirty="0">
                <a:solidFill>
                  <a:srgbClr val="004992"/>
                </a:solidFill>
              </a:rPr>
              <a:t>Pria itu mungkin mengalami gangguan dalam bahasa misalnya setelah serangan stroke atau memiliki kelainan dalam berbicara.</a:t>
            </a:r>
          </a:p>
          <a:p>
            <a:pPr marL="285750" lvl="0" indent="-285750" defTabSz="914400" fontAlgn="base">
              <a:lnSpc>
                <a:spcPct val="100000"/>
              </a:lnSpc>
              <a:spcBef>
                <a:spcPts val="600"/>
              </a:spcBef>
              <a:buClr>
                <a:srgbClr val="333333"/>
              </a:buClr>
              <a:buFont typeface="WingDings"/>
              <a:buChar char=""/>
            </a:pPr>
            <a:r>
              <a:rPr lang="de-DE" altLang="de-DE" dirty="0">
                <a:solidFill>
                  <a:srgbClr val="333333"/>
                </a:solidFill>
              </a:rPr>
              <a:t>Ingat terlalu cepat membuat kesimpulan meningkatkan risiko untuk salah.</a:t>
            </a:r>
            <a:endParaRPr lang="en-GB" altLang="de-DE" dirty="0">
              <a:solidFill>
                <a:srgbClr val="333333"/>
              </a:solidFill>
            </a:endParaRPr>
          </a:p>
          <a:p>
            <a:pPr marL="285750" lvl="0" indent="-285750" defTabSz="914400" fontAlgn="base">
              <a:lnSpc>
                <a:spcPct val="100000"/>
              </a:lnSpc>
              <a:spcBef>
                <a:spcPts val="600"/>
              </a:spcBef>
              <a:buClr>
                <a:srgbClr val="333333"/>
              </a:buClr>
              <a:buFont typeface="WingDings"/>
              <a:buChar char=""/>
            </a:pPr>
            <a:r>
              <a:rPr lang="en-US" altLang="de-DE" dirty="0" err="1">
                <a:solidFill>
                  <a:srgbClr val="333333"/>
                </a:solidFill>
              </a:rPr>
              <a:t>Untuk</a:t>
            </a:r>
            <a:r>
              <a:rPr lang="en-US" altLang="de-DE" dirty="0">
                <a:solidFill>
                  <a:srgbClr val="333333"/>
                </a:solidFill>
              </a:rPr>
              <a:t> </a:t>
            </a:r>
            <a:r>
              <a:rPr lang="en-US" altLang="de-DE" dirty="0" err="1">
                <a:solidFill>
                  <a:srgbClr val="333333"/>
                </a:solidFill>
              </a:rPr>
              <a:t>kejadian</a:t>
            </a:r>
            <a:r>
              <a:rPr lang="en-US" altLang="de-DE" dirty="0">
                <a:solidFill>
                  <a:srgbClr val="333333"/>
                </a:solidFill>
              </a:rPr>
              <a:t> </a:t>
            </a:r>
            <a:r>
              <a:rPr lang="en-US" altLang="de-DE" dirty="0" err="1">
                <a:solidFill>
                  <a:srgbClr val="333333"/>
                </a:solidFill>
              </a:rPr>
              <a:t>kecil</a:t>
            </a:r>
            <a:r>
              <a:rPr lang="de-DE" altLang="de-DE" dirty="0">
                <a:solidFill>
                  <a:srgbClr val="333333"/>
                </a:solidFill>
              </a:rPr>
              <a:t>, </a:t>
            </a:r>
            <a:r>
              <a:rPr lang="en-GB" altLang="de-DE" dirty="0" err="1">
                <a:solidFill>
                  <a:srgbClr val="333333"/>
                </a:solidFill>
              </a:rPr>
              <a:t>kita</a:t>
            </a:r>
            <a:r>
              <a:rPr lang="en-GB" altLang="de-DE" dirty="0">
                <a:solidFill>
                  <a:srgbClr val="333333"/>
                </a:solidFill>
              </a:rPr>
              <a:t> </a:t>
            </a:r>
            <a:r>
              <a:rPr lang="en-GB" altLang="de-DE" dirty="0" err="1">
                <a:solidFill>
                  <a:srgbClr val="333333"/>
                </a:solidFill>
              </a:rPr>
              <a:t>dapat</a:t>
            </a:r>
            <a:r>
              <a:rPr lang="en-GB" altLang="de-DE" dirty="0">
                <a:solidFill>
                  <a:srgbClr val="333333"/>
                </a:solidFill>
              </a:rPr>
              <a:t> </a:t>
            </a:r>
            <a:r>
              <a:rPr lang="en-GB" altLang="de-DE" dirty="0" err="1">
                <a:solidFill>
                  <a:srgbClr val="333333"/>
                </a:solidFill>
              </a:rPr>
              <a:t>bertindak</a:t>
            </a:r>
            <a:r>
              <a:rPr lang="en-GB" altLang="de-DE" dirty="0">
                <a:solidFill>
                  <a:srgbClr val="333333"/>
                </a:solidFill>
              </a:rPr>
              <a:t> </a:t>
            </a:r>
            <a:r>
              <a:rPr lang="en-GB" altLang="de-DE" dirty="0" err="1">
                <a:solidFill>
                  <a:srgbClr val="333333"/>
                </a:solidFill>
              </a:rPr>
              <a:t>cepat</a:t>
            </a:r>
            <a:r>
              <a:rPr lang="en-GB" altLang="de-DE" dirty="0">
                <a:solidFill>
                  <a:srgbClr val="333333"/>
                </a:solidFill>
              </a:rPr>
              <a:t> (</a:t>
            </a:r>
            <a:r>
              <a:rPr lang="en-GB" altLang="de-DE" dirty="0" err="1">
                <a:solidFill>
                  <a:srgbClr val="333333"/>
                </a:solidFill>
              </a:rPr>
              <a:t>misal</a:t>
            </a:r>
            <a:r>
              <a:rPr lang="en-GB" altLang="de-DE" dirty="0">
                <a:solidFill>
                  <a:srgbClr val="333333"/>
                </a:solidFill>
              </a:rPr>
              <a:t> </a:t>
            </a:r>
            <a:r>
              <a:rPr lang="en-GB" altLang="de-DE" dirty="0" err="1">
                <a:solidFill>
                  <a:srgbClr val="333333"/>
                </a:solidFill>
              </a:rPr>
              <a:t>memilih</a:t>
            </a:r>
            <a:r>
              <a:rPr lang="en-GB" altLang="de-DE" dirty="0">
                <a:solidFill>
                  <a:srgbClr val="333333"/>
                </a:solidFill>
              </a:rPr>
              <a:t> </a:t>
            </a:r>
            <a:r>
              <a:rPr lang="en-GB" altLang="de-DE" dirty="0" err="1">
                <a:solidFill>
                  <a:srgbClr val="333333"/>
                </a:solidFill>
              </a:rPr>
              <a:t>makanan</a:t>
            </a:r>
            <a:r>
              <a:rPr lang="en-GB" altLang="de-DE" dirty="0">
                <a:solidFill>
                  <a:srgbClr val="333333"/>
                </a:solidFill>
              </a:rPr>
              <a:t>, </a:t>
            </a:r>
            <a:r>
              <a:rPr lang="en-GB" altLang="de-DE" dirty="0" err="1">
                <a:solidFill>
                  <a:srgbClr val="333333"/>
                </a:solidFill>
              </a:rPr>
              <a:t>susu</a:t>
            </a:r>
            <a:r>
              <a:rPr lang="en-GB" altLang="de-DE" dirty="0">
                <a:solidFill>
                  <a:srgbClr val="333333"/>
                </a:solidFill>
              </a:rPr>
              <a:t>)</a:t>
            </a:r>
            <a:r>
              <a:rPr lang="de-DE"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n-US" altLang="de-DE" dirty="0" err="1">
                <a:solidFill>
                  <a:srgbClr val="333333"/>
                </a:solidFill>
              </a:rPr>
              <a:t>Berbuat</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adalah</a:t>
            </a:r>
            <a:r>
              <a:rPr lang="en-US" altLang="de-DE" dirty="0">
                <a:solidFill>
                  <a:srgbClr val="333333"/>
                </a:solidFill>
              </a:rPr>
              <a:t> </a:t>
            </a:r>
            <a:r>
              <a:rPr lang="en-US" altLang="de-DE" dirty="0" err="1">
                <a:solidFill>
                  <a:srgbClr val="333333"/>
                </a:solidFill>
              </a:rPr>
              <a:t>manusiawi</a:t>
            </a:r>
            <a:r>
              <a:rPr lang="en-US" altLang="de-DE" dirty="0">
                <a:solidFill>
                  <a:srgbClr val="333333"/>
                </a:solidFill>
              </a:rPr>
              <a:t> – </a:t>
            </a:r>
            <a:r>
              <a:rPr lang="en-US" altLang="de-DE" dirty="0" err="1">
                <a:solidFill>
                  <a:srgbClr val="333333"/>
                </a:solidFill>
              </a:rPr>
              <a:t>Siapkan</a:t>
            </a:r>
            <a:r>
              <a:rPr lang="en-US" altLang="de-DE" dirty="0">
                <a:solidFill>
                  <a:srgbClr val="333333"/>
                </a:solidFill>
              </a:rPr>
              <a:t> </a:t>
            </a:r>
            <a:r>
              <a:rPr lang="en-US" altLang="de-DE" dirty="0" err="1">
                <a:solidFill>
                  <a:srgbClr val="333333"/>
                </a:solidFill>
              </a:rPr>
              <a:t>diri</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t>
            </a:r>
            <a:r>
              <a:rPr lang="en-US" altLang="de-DE" dirty="0" err="1">
                <a:solidFill>
                  <a:srgbClr val="333333"/>
                </a:solidFill>
              </a:rPr>
              <a:t>segala</a:t>
            </a:r>
            <a:r>
              <a:rPr lang="en-US" altLang="de-DE" dirty="0">
                <a:solidFill>
                  <a:srgbClr val="333333"/>
                </a:solidFill>
              </a:rPr>
              <a:t> </a:t>
            </a:r>
            <a:r>
              <a:rPr lang="en-US" altLang="de-DE" dirty="0" err="1">
                <a:solidFill>
                  <a:srgbClr val="333333"/>
                </a:solidFill>
              </a:rPr>
              <a:t>kemungkinan</a:t>
            </a:r>
            <a:r>
              <a:rPr lang="en-US" altLang="de-DE" dirty="0">
                <a:solidFill>
                  <a:srgbClr val="333333"/>
                </a:solidFill>
              </a:rPr>
              <a:t> </a:t>
            </a:r>
            <a:r>
              <a:rPr lang="en-US" altLang="de-DE" dirty="0" err="1">
                <a:solidFill>
                  <a:srgbClr val="333333"/>
                </a:solidFill>
              </a:rPr>
              <a:t>termasuk</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berbuat</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a:t>
            </a:r>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E263B7A7-BACB-422D-A288-7BFE2BAE4950}" type="slidenum">
              <a:rPr lang="de-DE" altLang="de-DE" smtClean="0"/>
              <a:pPr/>
              <a:t>68</a:t>
            </a:fld>
            <a:endParaRPr lang="de-DE" altLang="de-DE"/>
          </a:p>
        </p:txBody>
      </p:sp>
    </p:spTree>
    <p:extLst>
      <p:ext uri="{BB962C8B-B14F-4D97-AF65-F5344CB8AC3E}">
        <p14:creationId xmlns:p14="http://schemas.microsoft.com/office/powerpoint/2010/main" val="24165710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285750" lvl="0" indent="-285750" defTabSz="914400" fontAlgn="base">
              <a:lnSpc>
                <a:spcPct val="100000"/>
              </a:lnSpc>
              <a:spcBef>
                <a:spcPts val="600"/>
              </a:spcBef>
              <a:buClr>
                <a:srgbClr val="333333"/>
              </a:buClr>
              <a:buFont typeface="WingDings"/>
              <a:buChar char=""/>
            </a:pPr>
            <a:r>
              <a:rPr lang="en-GB" altLang="de-DE" dirty="0" err="1">
                <a:solidFill>
                  <a:srgbClr val="333333"/>
                </a:solidFill>
              </a:rPr>
              <a:t>Saat</a:t>
            </a:r>
            <a:r>
              <a:rPr lang="en-GB" altLang="de-DE" dirty="0">
                <a:solidFill>
                  <a:srgbClr val="333333"/>
                </a:solidFill>
              </a:rPr>
              <a:t> </a:t>
            </a:r>
            <a:r>
              <a:rPr lang="en-GB" altLang="de-DE" dirty="0" err="1">
                <a:solidFill>
                  <a:srgbClr val="333333"/>
                </a:solidFill>
              </a:rPr>
              <a:t>keputusan</a:t>
            </a:r>
            <a:r>
              <a:rPr lang="en-GB" altLang="de-DE" dirty="0">
                <a:solidFill>
                  <a:srgbClr val="333333"/>
                </a:solidFill>
              </a:rPr>
              <a:t> yang </a:t>
            </a:r>
            <a:r>
              <a:rPr lang="en-GB" altLang="de-DE" dirty="0" err="1">
                <a:solidFill>
                  <a:srgbClr val="333333"/>
                </a:solidFill>
              </a:rPr>
              <a:t>diambil</a:t>
            </a:r>
            <a:r>
              <a:rPr lang="en-GB" altLang="de-DE" dirty="0">
                <a:solidFill>
                  <a:srgbClr val="333333"/>
                </a:solidFill>
              </a:rPr>
              <a:t> </a:t>
            </a:r>
            <a:r>
              <a:rPr lang="en-GB" altLang="de-DE" dirty="0" err="1">
                <a:solidFill>
                  <a:srgbClr val="333333"/>
                </a:solidFill>
              </a:rPr>
              <a:t>sangat</a:t>
            </a:r>
            <a:r>
              <a:rPr lang="en-GB" altLang="de-DE" dirty="0">
                <a:solidFill>
                  <a:srgbClr val="333333"/>
                </a:solidFill>
              </a:rPr>
              <a:t> </a:t>
            </a:r>
            <a:r>
              <a:rPr lang="en-GB" altLang="de-DE" dirty="0" err="1">
                <a:solidFill>
                  <a:srgbClr val="333333"/>
                </a:solidFill>
              </a:rPr>
              <a:t>penting</a:t>
            </a:r>
            <a:r>
              <a:rPr lang="en-GB" altLang="de-DE" dirty="0">
                <a:solidFill>
                  <a:srgbClr val="333333"/>
                </a:solidFill>
              </a:rPr>
              <a:t>, </a:t>
            </a:r>
            <a:r>
              <a:rPr lang="en-US" altLang="de-DE" dirty="0" err="1">
                <a:solidFill>
                  <a:srgbClr val="333333"/>
                </a:solidFill>
              </a:rPr>
              <a:t>alangkah</a:t>
            </a:r>
            <a:r>
              <a:rPr lang="en-US" altLang="de-DE" dirty="0">
                <a:solidFill>
                  <a:srgbClr val="333333"/>
                </a:solidFill>
              </a:rPr>
              <a:t> </a:t>
            </a:r>
            <a:r>
              <a:rPr lang="en-US" altLang="de-DE" dirty="0" err="1">
                <a:solidFill>
                  <a:srgbClr val="333333"/>
                </a:solidFill>
              </a:rPr>
              <a:t>lebih</a:t>
            </a:r>
            <a:r>
              <a:rPr lang="en-US" altLang="de-DE" dirty="0">
                <a:solidFill>
                  <a:srgbClr val="333333"/>
                </a:solidFill>
              </a:rPr>
              <a:t> </a:t>
            </a:r>
            <a:r>
              <a:rPr lang="en-US" altLang="de-DE" dirty="0" err="1">
                <a:solidFill>
                  <a:srgbClr val="333333"/>
                </a:solidFill>
              </a:rPr>
              <a:t>baik</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tidak</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mempertimbangkan</a:t>
            </a:r>
            <a:r>
              <a:rPr lang="en-US" altLang="de-DE" dirty="0">
                <a:solidFill>
                  <a:srgbClr val="333333"/>
                </a:solidFill>
              </a:rPr>
              <a:t> </a:t>
            </a:r>
            <a:r>
              <a:rPr lang="en-US" altLang="de-DE" dirty="0" err="1">
                <a:solidFill>
                  <a:srgbClr val="333333"/>
                </a:solidFill>
              </a:rPr>
              <a:t>semua</a:t>
            </a:r>
            <a:r>
              <a:rPr lang="en-US" altLang="de-DE" dirty="0">
                <a:solidFill>
                  <a:srgbClr val="333333"/>
                </a:solidFill>
              </a:rPr>
              <a:t> </a:t>
            </a:r>
            <a:r>
              <a:rPr lang="en-US" altLang="de-DE" dirty="0" err="1">
                <a:solidFill>
                  <a:srgbClr val="333333"/>
                </a:solidFill>
              </a:rPr>
              <a:t>informasi</a:t>
            </a:r>
            <a:r>
              <a:rPr lang="en-US" altLang="de-DE" dirty="0">
                <a:solidFill>
                  <a:srgbClr val="333333"/>
                </a:solidFill>
              </a:rPr>
              <a:t> yang </a:t>
            </a:r>
            <a:r>
              <a:rPr lang="en-US" altLang="de-DE" err="1">
                <a:solidFill>
                  <a:srgbClr val="333333"/>
                </a:solidFill>
              </a:rPr>
              <a:t>relevan</a:t>
            </a:r>
            <a:r>
              <a:rPr lang="de-DE" altLang="de-DE">
                <a:solidFill>
                  <a:srgbClr val="333333"/>
                </a:solidFill>
              </a:rPr>
              <a:t> </a:t>
            </a:r>
            <a:r>
              <a:rPr lang="en-GB" altLang="de-DE">
                <a:solidFill>
                  <a:srgbClr val="333333"/>
                </a:solidFill>
              </a:rPr>
              <a:t>(“Lebih </a:t>
            </a:r>
            <a:r>
              <a:rPr lang="en-GB" altLang="de-DE" dirty="0" err="1">
                <a:solidFill>
                  <a:srgbClr val="333333"/>
                </a:solidFill>
              </a:rPr>
              <a:t>baik</a:t>
            </a:r>
            <a:r>
              <a:rPr lang="en-GB" altLang="de-DE" dirty="0">
                <a:solidFill>
                  <a:srgbClr val="333333"/>
                </a:solidFill>
              </a:rPr>
              <a:t> </a:t>
            </a:r>
            <a:r>
              <a:rPr lang="en-GB" altLang="de-DE" dirty="0" err="1">
                <a:solidFill>
                  <a:srgbClr val="333333"/>
                </a:solidFill>
              </a:rPr>
              <a:t>aman</a:t>
            </a:r>
            <a:r>
              <a:rPr lang="en-GB" altLang="de-DE" dirty="0">
                <a:solidFill>
                  <a:srgbClr val="333333"/>
                </a:solidFill>
              </a:rPr>
              <a:t> </a:t>
            </a:r>
            <a:r>
              <a:rPr lang="en-GB" altLang="de-DE" err="1">
                <a:solidFill>
                  <a:srgbClr val="333333"/>
                </a:solidFill>
              </a:rPr>
              <a:t>daripada</a:t>
            </a:r>
            <a:r>
              <a:rPr lang="en-GB" altLang="de-DE">
                <a:solidFill>
                  <a:srgbClr val="333333"/>
                </a:solidFill>
              </a:rPr>
              <a:t> menyesal”).</a:t>
            </a:r>
            <a:endParaRPr lang="de-DE"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de-DE" altLang="de-DE" dirty="0">
                <a:solidFill>
                  <a:srgbClr val="004992"/>
                </a:solidFill>
              </a:rPr>
              <a:t>Contoh:</a:t>
            </a:r>
            <a:r>
              <a:rPr lang="de-DE" altLang="de-DE" dirty="0">
                <a:solidFill>
                  <a:srgbClr val="333333"/>
                </a:solidFill>
              </a:rPr>
              <a:t> </a:t>
            </a:r>
            <a:r>
              <a:rPr lang="en-GB" altLang="de-DE" dirty="0">
                <a:solidFill>
                  <a:srgbClr val="333333"/>
                </a:solidFill>
              </a:rPr>
              <a:t>Ada </a:t>
            </a:r>
            <a:r>
              <a:rPr lang="en-GB" altLang="de-DE" dirty="0" err="1">
                <a:solidFill>
                  <a:srgbClr val="333333"/>
                </a:solidFill>
              </a:rPr>
              <a:t>pria</a:t>
            </a:r>
            <a:r>
              <a:rPr lang="en-GB" altLang="de-DE" dirty="0">
                <a:solidFill>
                  <a:srgbClr val="333333"/>
                </a:solidFill>
              </a:rPr>
              <a:t> yang </a:t>
            </a:r>
            <a:r>
              <a:rPr lang="en-GB" altLang="de-DE" dirty="0" err="1">
                <a:solidFill>
                  <a:srgbClr val="333333"/>
                </a:solidFill>
              </a:rPr>
              <a:t>mengoceh</a:t>
            </a:r>
            <a:r>
              <a:rPr lang="en-GB" altLang="de-DE" dirty="0">
                <a:solidFill>
                  <a:srgbClr val="333333"/>
                </a:solidFill>
              </a:rPr>
              <a:t> </a:t>
            </a:r>
            <a:r>
              <a:rPr lang="en-GB" altLang="de-DE" dirty="0" err="1">
                <a:solidFill>
                  <a:srgbClr val="333333"/>
                </a:solidFill>
              </a:rPr>
              <a:t>bicara</a:t>
            </a:r>
            <a:r>
              <a:rPr lang="en-GB" altLang="de-DE" dirty="0">
                <a:solidFill>
                  <a:srgbClr val="333333"/>
                </a:solidFill>
              </a:rPr>
              <a:t> </a:t>
            </a:r>
            <a:r>
              <a:rPr lang="en-GB" altLang="de-DE" dirty="0" err="1">
                <a:solidFill>
                  <a:srgbClr val="333333"/>
                </a:solidFill>
              </a:rPr>
              <a:t>tak</a:t>
            </a:r>
            <a:r>
              <a:rPr lang="en-GB" altLang="de-DE" dirty="0">
                <a:solidFill>
                  <a:srgbClr val="333333"/>
                </a:solidFill>
              </a:rPr>
              <a:t> </a:t>
            </a:r>
            <a:r>
              <a:rPr lang="en-GB" altLang="de-DE" dirty="0" err="1">
                <a:solidFill>
                  <a:srgbClr val="333333"/>
                </a:solidFill>
              </a:rPr>
              <a:t>jelas</a:t>
            </a:r>
            <a:r>
              <a:rPr lang="en-GB" altLang="de-DE" dirty="0">
                <a:solidFill>
                  <a:srgbClr val="333333"/>
                </a:solidFill>
              </a:rPr>
              <a:t>: </a:t>
            </a:r>
            <a:r>
              <a:rPr lang="de-DE" altLang="de-DE" i="1" dirty="0">
                <a:solidFill>
                  <a:srgbClr val="004992"/>
                </a:solidFill>
              </a:rPr>
              <a:t>apakah dia sedang mabuk?</a:t>
            </a:r>
          </a:p>
          <a:p>
            <a:pPr marL="285750" lvl="0" indent="-285750" defTabSz="914400" fontAlgn="base">
              <a:lnSpc>
                <a:spcPct val="100000"/>
              </a:lnSpc>
              <a:spcBef>
                <a:spcPts val="600"/>
              </a:spcBef>
              <a:buClr>
                <a:srgbClr val="000000"/>
              </a:buClr>
              <a:buFont typeface="WingDings"/>
              <a:buChar char=""/>
            </a:pPr>
            <a:r>
              <a:rPr lang="de-DE" altLang="de-DE" dirty="0">
                <a:solidFill>
                  <a:srgbClr val="333333"/>
                </a:solidFill>
              </a:rPr>
              <a:t>Amati lebih dekat:</a:t>
            </a:r>
            <a:r>
              <a:rPr lang="en-GB" altLang="de-DE" dirty="0">
                <a:solidFill>
                  <a:srgbClr val="333333"/>
                </a:solidFill>
              </a:rPr>
              <a:t> </a:t>
            </a:r>
            <a:r>
              <a:rPr lang="de-DE" altLang="de-DE" dirty="0">
                <a:solidFill>
                  <a:srgbClr val="333333"/>
                </a:solidFill>
              </a:rPr>
              <a:t>Apakah ada bau alkohol? </a:t>
            </a:r>
            <a:br>
              <a:rPr lang="de-DE" altLang="de-DE" dirty="0">
                <a:solidFill>
                  <a:srgbClr val="333333"/>
                </a:solidFill>
              </a:rPr>
            </a:br>
            <a:r>
              <a:rPr lang="de-DE" altLang="de-DE" i="1" dirty="0">
                <a:solidFill>
                  <a:srgbClr val="004992"/>
                </a:solidFill>
              </a:rPr>
              <a:t>Pria itu mungkin mengalami gangguan dalam bahasa misalnya setelah serangan stroke atau memiliki kelainan dalam berbicara.</a:t>
            </a:r>
          </a:p>
          <a:p>
            <a:pPr marL="285750" lvl="0" indent="-285750" defTabSz="914400" fontAlgn="base">
              <a:lnSpc>
                <a:spcPct val="100000"/>
              </a:lnSpc>
              <a:spcBef>
                <a:spcPts val="600"/>
              </a:spcBef>
              <a:buClr>
                <a:srgbClr val="333333"/>
              </a:buClr>
              <a:buFont typeface="WingDings"/>
              <a:buChar char=""/>
            </a:pPr>
            <a:r>
              <a:rPr lang="de-DE" altLang="de-DE" dirty="0">
                <a:solidFill>
                  <a:srgbClr val="333333"/>
                </a:solidFill>
              </a:rPr>
              <a:t>Ingat terlalu cepat membuat kesimpulan meningkatkan risiko untuk salah.</a:t>
            </a:r>
            <a:endParaRPr lang="en-GB" altLang="de-DE" dirty="0">
              <a:solidFill>
                <a:srgbClr val="333333"/>
              </a:solidFill>
            </a:endParaRPr>
          </a:p>
          <a:p>
            <a:pPr marL="285750" lvl="0" indent="-285750" defTabSz="914400" fontAlgn="base">
              <a:lnSpc>
                <a:spcPct val="100000"/>
              </a:lnSpc>
              <a:spcBef>
                <a:spcPts val="600"/>
              </a:spcBef>
              <a:buClr>
                <a:srgbClr val="333333"/>
              </a:buClr>
              <a:buFont typeface="WingDings"/>
              <a:buChar char=""/>
            </a:pPr>
            <a:r>
              <a:rPr lang="en-US" altLang="de-DE" dirty="0" err="1">
                <a:solidFill>
                  <a:srgbClr val="333333"/>
                </a:solidFill>
              </a:rPr>
              <a:t>Untuk</a:t>
            </a:r>
            <a:r>
              <a:rPr lang="en-US" altLang="de-DE" dirty="0">
                <a:solidFill>
                  <a:srgbClr val="333333"/>
                </a:solidFill>
              </a:rPr>
              <a:t> </a:t>
            </a:r>
            <a:r>
              <a:rPr lang="en-US" altLang="de-DE" dirty="0" err="1">
                <a:solidFill>
                  <a:srgbClr val="333333"/>
                </a:solidFill>
              </a:rPr>
              <a:t>kejadian</a:t>
            </a:r>
            <a:r>
              <a:rPr lang="en-US" altLang="de-DE" dirty="0">
                <a:solidFill>
                  <a:srgbClr val="333333"/>
                </a:solidFill>
              </a:rPr>
              <a:t> </a:t>
            </a:r>
            <a:r>
              <a:rPr lang="en-US" altLang="de-DE" dirty="0" err="1">
                <a:solidFill>
                  <a:srgbClr val="333333"/>
                </a:solidFill>
              </a:rPr>
              <a:t>kecil</a:t>
            </a:r>
            <a:r>
              <a:rPr lang="de-DE" altLang="de-DE" dirty="0">
                <a:solidFill>
                  <a:srgbClr val="333333"/>
                </a:solidFill>
              </a:rPr>
              <a:t>, </a:t>
            </a:r>
            <a:r>
              <a:rPr lang="en-GB" altLang="de-DE" dirty="0" err="1">
                <a:solidFill>
                  <a:srgbClr val="333333"/>
                </a:solidFill>
              </a:rPr>
              <a:t>kita</a:t>
            </a:r>
            <a:r>
              <a:rPr lang="en-GB" altLang="de-DE" dirty="0">
                <a:solidFill>
                  <a:srgbClr val="333333"/>
                </a:solidFill>
              </a:rPr>
              <a:t> </a:t>
            </a:r>
            <a:r>
              <a:rPr lang="en-GB" altLang="de-DE" dirty="0" err="1">
                <a:solidFill>
                  <a:srgbClr val="333333"/>
                </a:solidFill>
              </a:rPr>
              <a:t>dapat</a:t>
            </a:r>
            <a:r>
              <a:rPr lang="en-GB" altLang="de-DE" dirty="0">
                <a:solidFill>
                  <a:srgbClr val="333333"/>
                </a:solidFill>
              </a:rPr>
              <a:t> </a:t>
            </a:r>
            <a:r>
              <a:rPr lang="en-GB" altLang="de-DE" dirty="0" err="1">
                <a:solidFill>
                  <a:srgbClr val="333333"/>
                </a:solidFill>
              </a:rPr>
              <a:t>bertindak</a:t>
            </a:r>
            <a:r>
              <a:rPr lang="en-GB" altLang="de-DE" dirty="0">
                <a:solidFill>
                  <a:srgbClr val="333333"/>
                </a:solidFill>
              </a:rPr>
              <a:t> </a:t>
            </a:r>
            <a:r>
              <a:rPr lang="en-GB" altLang="de-DE" dirty="0" err="1">
                <a:solidFill>
                  <a:srgbClr val="333333"/>
                </a:solidFill>
              </a:rPr>
              <a:t>cepat</a:t>
            </a:r>
            <a:r>
              <a:rPr lang="en-GB" altLang="de-DE" dirty="0">
                <a:solidFill>
                  <a:srgbClr val="333333"/>
                </a:solidFill>
              </a:rPr>
              <a:t> (</a:t>
            </a:r>
            <a:r>
              <a:rPr lang="en-GB" altLang="de-DE" dirty="0" err="1">
                <a:solidFill>
                  <a:srgbClr val="333333"/>
                </a:solidFill>
              </a:rPr>
              <a:t>misal</a:t>
            </a:r>
            <a:r>
              <a:rPr lang="en-GB" altLang="de-DE" dirty="0">
                <a:solidFill>
                  <a:srgbClr val="333333"/>
                </a:solidFill>
              </a:rPr>
              <a:t> </a:t>
            </a:r>
            <a:r>
              <a:rPr lang="en-GB" altLang="de-DE" dirty="0" err="1">
                <a:solidFill>
                  <a:srgbClr val="333333"/>
                </a:solidFill>
              </a:rPr>
              <a:t>memilih</a:t>
            </a:r>
            <a:r>
              <a:rPr lang="en-GB" altLang="de-DE" dirty="0">
                <a:solidFill>
                  <a:srgbClr val="333333"/>
                </a:solidFill>
              </a:rPr>
              <a:t> </a:t>
            </a:r>
            <a:r>
              <a:rPr lang="en-GB" altLang="de-DE" dirty="0" err="1">
                <a:solidFill>
                  <a:srgbClr val="333333"/>
                </a:solidFill>
              </a:rPr>
              <a:t>makanan</a:t>
            </a:r>
            <a:r>
              <a:rPr lang="en-GB" altLang="de-DE" dirty="0">
                <a:solidFill>
                  <a:srgbClr val="333333"/>
                </a:solidFill>
              </a:rPr>
              <a:t>, </a:t>
            </a:r>
            <a:r>
              <a:rPr lang="en-GB" altLang="de-DE" dirty="0" err="1">
                <a:solidFill>
                  <a:srgbClr val="333333"/>
                </a:solidFill>
              </a:rPr>
              <a:t>susu</a:t>
            </a:r>
            <a:r>
              <a:rPr lang="en-GB" altLang="de-DE" dirty="0">
                <a:solidFill>
                  <a:srgbClr val="333333"/>
                </a:solidFill>
              </a:rPr>
              <a:t>)</a:t>
            </a:r>
            <a:r>
              <a:rPr lang="de-DE"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n-US" altLang="de-DE" dirty="0" err="1">
                <a:solidFill>
                  <a:srgbClr val="333333"/>
                </a:solidFill>
              </a:rPr>
              <a:t>Berbuat</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adalah</a:t>
            </a:r>
            <a:r>
              <a:rPr lang="en-US" altLang="de-DE" dirty="0">
                <a:solidFill>
                  <a:srgbClr val="333333"/>
                </a:solidFill>
              </a:rPr>
              <a:t> </a:t>
            </a:r>
            <a:r>
              <a:rPr lang="en-US" altLang="de-DE" dirty="0" err="1">
                <a:solidFill>
                  <a:srgbClr val="333333"/>
                </a:solidFill>
              </a:rPr>
              <a:t>manusiawi</a:t>
            </a:r>
            <a:r>
              <a:rPr lang="en-US" altLang="de-DE" dirty="0">
                <a:solidFill>
                  <a:srgbClr val="333333"/>
                </a:solidFill>
              </a:rPr>
              <a:t> – </a:t>
            </a:r>
            <a:r>
              <a:rPr lang="en-US" altLang="de-DE" dirty="0" err="1">
                <a:solidFill>
                  <a:srgbClr val="333333"/>
                </a:solidFill>
              </a:rPr>
              <a:t>Siapkan</a:t>
            </a:r>
            <a:r>
              <a:rPr lang="en-US" altLang="de-DE" dirty="0">
                <a:solidFill>
                  <a:srgbClr val="333333"/>
                </a:solidFill>
              </a:rPr>
              <a:t> </a:t>
            </a:r>
            <a:r>
              <a:rPr lang="en-US" altLang="de-DE" dirty="0" err="1">
                <a:solidFill>
                  <a:srgbClr val="333333"/>
                </a:solidFill>
              </a:rPr>
              <a:t>diri</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t>
            </a:r>
            <a:r>
              <a:rPr lang="en-US" altLang="de-DE" dirty="0" err="1">
                <a:solidFill>
                  <a:srgbClr val="333333"/>
                </a:solidFill>
              </a:rPr>
              <a:t>segala</a:t>
            </a:r>
            <a:r>
              <a:rPr lang="en-US" altLang="de-DE" dirty="0">
                <a:solidFill>
                  <a:srgbClr val="333333"/>
                </a:solidFill>
              </a:rPr>
              <a:t> </a:t>
            </a:r>
            <a:r>
              <a:rPr lang="en-US" altLang="de-DE" dirty="0" err="1">
                <a:solidFill>
                  <a:srgbClr val="333333"/>
                </a:solidFill>
              </a:rPr>
              <a:t>kemungkinan</a:t>
            </a:r>
            <a:r>
              <a:rPr lang="en-US" altLang="de-DE" dirty="0">
                <a:solidFill>
                  <a:srgbClr val="333333"/>
                </a:solidFill>
              </a:rPr>
              <a:t> </a:t>
            </a:r>
            <a:r>
              <a:rPr lang="en-US" altLang="de-DE" dirty="0" err="1">
                <a:solidFill>
                  <a:srgbClr val="333333"/>
                </a:solidFill>
              </a:rPr>
              <a:t>termasuk</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berbuat</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berdasarkan</a:t>
            </a:r>
            <a:r>
              <a:rPr lang="en-US" altLang="de-DE" dirty="0">
                <a:solidFill>
                  <a:srgbClr val="333333"/>
                </a:solidFill>
              </a:rPr>
              <a:t> </a:t>
            </a:r>
            <a:r>
              <a:rPr lang="en-US" altLang="de-DE" dirty="0" err="1">
                <a:solidFill>
                  <a:srgbClr val="333333"/>
                </a:solidFill>
              </a:rPr>
              <a:t>fakta</a:t>
            </a:r>
            <a:r>
              <a:rPr lang="en-US" altLang="de-DE" dirty="0">
                <a:solidFill>
                  <a:srgbClr val="333333"/>
                </a:solidFill>
              </a:rPr>
              <a:t> yang </a:t>
            </a:r>
            <a:r>
              <a:rPr lang="en-US" altLang="de-DE" dirty="0" err="1">
                <a:solidFill>
                  <a:srgbClr val="333333"/>
                </a:solidFill>
              </a:rPr>
              <a:t>benar</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nyata</a:t>
            </a:r>
            <a:r>
              <a:rPr lang="en-US" altLang="de-DE" dirty="0">
                <a:solidFill>
                  <a:srgbClr val="333333"/>
                </a:solidFill>
              </a:rPr>
              <a:t>. </a:t>
            </a:r>
            <a:r>
              <a:rPr lang="en-US" altLang="de-DE" dirty="0" err="1">
                <a:solidFill>
                  <a:srgbClr val="333333"/>
                </a:solidFill>
              </a:rPr>
              <a:t>Menebak-nebak</a:t>
            </a:r>
            <a:r>
              <a:rPr lang="en-US" altLang="de-DE" dirty="0">
                <a:solidFill>
                  <a:srgbClr val="333333"/>
                </a:solidFill>
              </a:rPr>
              <a:t> </a:t>
            </a:r>
            <a:r>
              <a:rPr lang="en-US" altLang="de-DE" dirty="0" err="1">
                <a:solidFill>
                  <a:srgbClr val="333333"/>
                </a:solidFill>
              </a:rPr>
              <a:t>apalah</a:t>
            </a:r>
            <a:r>
              <a:rPr lang="en-US" altLang="de-DE" dirty="0">
                <a:solidFill>
                  <a:srgbClr val="333333"/>
                </a:solidFill>
              </a:rPr>
              <a:t> </a:t>
            </a:r>
            <a:r>
              <a:rPr lang="en-US" altLang="de-DE" dirty="0" err="1">
                <a:solidFill>
                  <a:srgbClr val="333333"/>
                </a:solidFill>
              </a:rPr>
              <a:t>jadinya</a:t>
            </a:r>
            <a:r>
              <a:rPr lang="en-US" altLang="de-DE" dirty="0">
                <a:solidFill>
                  <a:srgbClr val="333333"/>
                </a:solidFill>
              </a:rPr>
              <a:t> (</a:t>
            </a:r>
            <a:r>
              <a:rPr lang="en-US" altLang="de-DE" dirty="0" err="1">
                <a:solidFill>
                  <a:srgbClr val="333333"/>
                </a:solidFill>
              </a:rPr>
              <a:t>merupakan</a:t>
            </a:r>
            <a:r>
              <a:rPr lang="en-US" altLang="de-DE" dirty="0">
                <a:solidFill>
                  <a:srgbClr val="333333"/>
                </a:solidFill>
              </a:rPr>
              <a:t> </a:t>
            </a:r>
            <a:r>
              <a:rPr lang="en-US" altLang="de-DE" dirty="0" err="1">
                <a:solidFill>
                  <a:srgbClr val="333333"/>
                </a:solidFill>
              </a:rPr>
              <a:t>pemberi</a:t>
            </a:r>
            <a:r>
              <a:rPr lang="en-US" altLang="de-DE" dirty="0">
                <a:solidFill>
                  <a:srgbClr val="333333"/>
                </a:solidFill>
              </a:rPr>
              <a:t> saran yang </a:t>
            </a:r>
            <a:r>
              <a:rPr lang="en-US" altLang="de-DE" dirty="0" err="1">
                <a:solidFill>
                  <a:srgbClr val="333333"/>
                </a:solidFill>
              </a:rPr>
              <a:t>buruk</a:t>
            </a:r>
            <a:r>
              <a:rPr lang="en-US" altLang="de-DE" dirty="0">
                <a:solidFill>
                  <a:srgbClr val="333333"/>
                </a:solidFill>
              </a:rPr>
              <a:t>). </a:t>
            </a:r>
            <a:r>
              <a:rPr lang="en-US" altLang="de-DE" dirty="0" err="1">
                <a:solidFill>
                  <a:srgbClr val="333333"/>
                </a:solidFill>
              </a:rPr>
              <a:t>Selalu</a:t>
            </a:r>
            <a:r>
              <a:rPr lang="en-US" altLang="de-DE" dirty="0">
                <a:solidFill>
                  <a:srgbClr val="333333"/>
                </a:solidFill>
              </a:rPr>
              <a:t> </a:t>
            </a:r>
            <a:r>
              <a:rPr lang="en-US" altLang="de-DE" dirty="0" err="1">
                <a:solidFill>
                  <a:srgbClr val="333333"/>
                </a:solidFill>
              </a:rPr>
              <a:t>mempertimbangkan</a:t>
            </a:r>
            <a:r>
              <a:rPr lang="en-US" altLang="de-DE" dirty="0">
                <a:solidFill>
                  <a:srgbClr val="333333"/>
                </a:solidFill>
              </a:rPr>
              <a:t> </a:t>
            </a:r>
            <a:r>
              <a:rPr lang="en-US" altLang="de-DE" dirty="0" err="1">
                <a:solidFill>
                  <a:srgbClr val="333333"/>
                </a:solidFill>
              </a:rPr>
              <a:t>akibat</a:t>
            </a:r>
            <a:r>
              <a:rPr lang="en-US" altLang="de-DE" dirty="0">
                <a:solidFill>
                  <a:srgbClr val="333333"/>
                </a:solidFill>
              </a:rPr>
              <a:t> yang </a:t>
            </a:r>
            <a:r>
              <a:rPr lang="en-US" altLang="de-DE" dirty="0" err="1">
                <a:solidFill>
                  <a:srgbClr val="333333"/>
                </a:solidFill>
              </a:rPr>
              <a:t>akan</a:t>
            </a:r>
            <a:r>
              <a:rPr lang="en-US" altLang="de-DE" dirty="0">
                <a:solidFill>
                  <a:srgbClr val="333333"/>
                </a:solidFill>
              </a:rPr>
              <a:t> </a:t>
            </a:r>
            <a:r>
              <a:rPr lang="en-US" altLang="de-DE" dirty="0" err="1">
                <a:solidFill>
                  <a:srgbClr val="333333"/>
                </a:solidFill>
              </a:rPr>
              <a:t>diterima</a:t>
            </a:r>
            <a:r>
              <a:rPr lang="en-US" altLang="de-DE" dirty="0">
                <a:solidFill>
                  <a:srgbClr val="333333"/>
                </a:solidFill>
              </a:rPr>
              <a:t> </a:t>
            </a:r>
            <a:r>
              <a:rPr lang="en-US" altLang="de-DE" dirty="0" err="1">
                <a:solidFill>
                  <a:srgbClr val="333333"/>
                </a:solidFill>
              </a:rPr>
              <a:t>seandainya</a:t>
            </a:r>
            <a:r>
              <a:rPr lang="en-US" altLang="de-DE" dirty="0">
                <a:solidFill>
                  <a:srgbClr val="333333"/>
                </a:solidFill>
              </a:rPr>
              <a:t> </a:t>
            </a:r>
            <a:r>
              <a:rPr lang="en-US" altLang="de-DE" dirty="0" err="1">
                <a:solidFill>
                  <a:srgbClr val="333333"/>
                </a:solidFill>
              </a:rPr>
              <a:t>keputusan</a:t>
            </a:r>
            <a:r>
              <a:rPr lang="en-US" altLang="de-DE" dirty="0">
                <a:solidFill>
                  <a:srgbClr val="333333"/>
                </a:solidFill>
              </a:rPr>
              <a:t> yang </a:t>
            </a:r>
            <a:r>
              <a:rPr lang="en-US" altLang="de-DE" dirty="0" err="1">
                <a:solidFill>
                  <a:srgbClr val="333333"/>
                </a:solidFill>
              </a:rPr>
              <a:t>akan</a:t>
            </a:r>
            <a:r>
              <a:rPr lang="en-US" altLang="de-DE" dirty="0">
                <a:solidFill>
                  <a:srgbClr val="333333"/>
                </a:solidFill>
              </a:rPr>
              <a:t> </a:t>
            </a:r>
            <a:r>
              <a:rPr lang="en-US" altLang="de-DE" dirty="0" err="1">
                <a:solidFill>
                  <a:srgbClr val="333333"/>
                </a:solidFill>
              </a:rPr>
              <a:t>diambil</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a:t>
            </a:r>
            <a:endParaRPr lang="en-US" dirty="0"/>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E263B7A7-BACB-422D-A288-7BFE2BAE4950}" type="slidenum">
              <a:rPr lang="de-DE" altLang="de-DE" smtClean="0"/>
              <a:pPr/>
              <a:t>69</a:t>
            </a:fld>
            <a:endParaRPr lang="de-DE" altLang="de-DE"/>
          </a:p>
        </p:txBody>
      </p:sp>
    </p:spTree>
    <p:extLst>
      <p:ext uri="{BB962C8B-B14F-4D97-AF65-F5344CB8AC3E}">
        <p14:creationId xmlns:p14="http://schemas.microsoft.com/office/powerpoint/2010/main" val="2323225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Apa hubungannya dengan psikosis?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Banyak</a:t>
            </a:r>
            <a:r>
              <a:rPr lang="en-AU" altLang="de-DE" sz="2000" dirty="0">
                <a:solidFill>
                  <a:srgbClr val="333333"/>
                </a:solidFill>
              </a:rPr>
              <a:t> orang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psikosis</a:t>
            </a:r>
            <a:r>
              <a:rPr lang="en-AU" altLang="de-DE" sz="2000" dirty="0">
                <a:solidFill>
                  <a:srgbClr val="333333"/>
                </a:solidFill>
              </a:rPr>
              <a:t> </a:t>
            </a:r>
            <a:r>
              <a:rPr lang="de-DE" altLang="de-DE" sz="2000" dirty="0">
                <a:solidFill>
                  <a:srgbClr val="333333"/>
                </a:solidFill>
              </a:rPr>
              <a:t>(tapi tidak semua!)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kecenderungan</a:t>
            </a:r>
            <a:r>
              <a:rPr lang="en-AU" altLang="de-DE" sz="2000" dirty="0">
                <a:solidFill>
                  <a:srgbClr val="333333"/>
                </a:solidFill>
              </a:rPr>
              <a:t> </a:t>
            </a:r>
            <a:r>
              <a:rPr lang="en-AU" altLang="de-DE" sz="2000" dirty="0" err="1">
                <a:solidFill>
                  <a:srgbClr val="333333"/>
                </a:solidFill>
              </a:rPr>
              <a:t>untuk</a:t>
            </a:r>
            <a:r>
              <a:rPr lang="en-AU" altLang="de-DE" sz="2000" dirty="0">
                <a:solidFill>
                  <a:srgbClr val="333333"/>
                </a:solidFill>
              </a:rPr>
              <a:t> </a:t>
            </a:r>
            <a:r>
              <a:rPr lang="en-AU" altLang="de-DE" sz="2000" dirty="0" err="1">
                <a:solidFill>
                  <a:srgbClr val="333333"/>
                </a:solidFill>
              </a:rPr>
              <a:t>melompat</a:t>
            </a:r>
            <a:r>
              <a:rPr lang="en-AU" altLang="de-DE" sz="2000" dirty="0">
                <a:solidFill>
                  <a:srgbClr val="333333"/>
                </a:solidFill>
              </a:rPr>
              <a:t> </a:t>
            </a:r>
            <a:r>
              <a:rPr lang="en-AU" altLang="de-DE" sz="2000" dirty="0" err="1">
                <a:solidFill>
                  <a:srgbClr val="333333"/>
                </a:solidFill>
              </a:rPr>
              <a:t>ke</a:t>
            </a:r>
            <a:r>
              <a:rPr lang="en-AU" altLang="de-DE" sz="2000" dirty="0">
                <a:solidFill>
                  <a:srgbClr val="333333"/>
                </a:solidFill>
              </a:rPr>
              <a:t> </a:t>
            </a:r>
            <a:r>
              <a:rPr lang="en-AU" altLang="de-DE" sz="2000" dirty="0" err="1">
                <a:solidFill>
                  <a:srgbClr val="333333"/>
                </a:solidFill>
              </a:rPr>
              <a:t>kesimpulan</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pendapat</a:t>
            </a:r>
            <a:r>
              <a:rPr lang="en-AU" altLang="de-DE" sz="2000" dirty="0">
                <a:solidFill>
                  <a:srgbClr val="333333"/>
                </a:solidFill>
              </a:rPr>
              <a:t> yang </a:t>
            </a:r>
            <a:r>
              <a:rPr lang="en-AU" altLang="de-DE" sz="2000" dirty="0" err="1">
                <a:solidFill>
                  <a:srgbClr val="333333"/>
                </a:solidFill>
              </a:rPr>
              <a:t>ekstrim</a:t>
            </a:r>
            <a:r>
              <a:rPr lang="en-AU" altLang="de-DE" sz="2000" dirty="0">
                <a:solidFill>
                  <a:srgbClr val="333333"/>
                </a:solidFill>
              </a:rPr>
              <a:t>. Cara </a:t>
            </a:r>
            <a:r>
              <a:rPr lang="en-AU" altLang="de-DE" sz="2000" dirty="0" err="1">
                <a:solidFill>
                  <a:srgbClr val="333333"/>
                </a:solidFill>
              </a:rPr>
              <a:t>seperti</a:t>
            </a:r>
            <a:r>
              <a:rPr lang="en-AU" altLang="de-DE" sz="2000" dirty="0">
                <a:solidFill>
                  <a:srgbClr val="333333"/>
                </a:solidFill>
              </a:rPr>
              <a:t> </a:t>
            </a:r>
            <a:r>
              <a:rPr lang="en-AU" altLang="de-DE" sz="2000" dirty="0" err="1">
                <a:solidFill>
                  <a:srgbClr val="333333"/>
                </a:solidFill>
              </a:rPr>
              <a:t>ini</a:t>
            </a:r>
            <a:r>
              <a:rPr lang="en-AU" altLang="de-DE" sz="2000" dirty="0">
                <a:solidFill>
                  <a:srgbClr val="333333"/>
                </a:solidFill>
              </a:rPr>
              <a:t> </a:t>
            </a:r>
            <a:r>
              <a:rPr lang="en-AU" altLang="de-DE" sz="2000" dirty="0" err="1">
                <a:solidFill>
                  <a:srgbClr val="333333"/>
                </a:solidFill>
              </a:rPr>
              <a:t>terjadi</a:t>
            </a:r>
            <a:r>
              <a:rPr lang="en-AU" altLang="de-DE" sz="2000" dirty="0">
                <a:solidFill>
                  <a:srgbClr val="333333"/>
                </a:solidFill>
              </a:rPr>
              <a:t> </a:t>
            </a:r>
            <a:r>
              <a:rPr lang="en-AU" altLang="de-DE" sz="2000" dirty="0" err="1">
                <a:solidFill>
                  <a:srgbClr val="333333"/>
                </a:solidFill>
              </a:rPr>
              <a:t>pada</a:t>
            </a:r>
            <a:r>
              <a:rPr lang="en-AU" altLang="de-DE" sz="2000" dirty="0">
                <a:solidFill>
                  <a:srgbClr val="333333"/>
                </a:solidFill>
              </a:rPr>
              <a:t> </a:t>
            </a:r>
            <a:r>
              <a:rPr lang="en-AU" altLang="de-DE" sz="2000" dirty="0" err="1">
                <a:solidFill>
                  <a:srgbClr val="333333"/>
                </a:solidFill>
              </a:rPr>
              <a:t>kondisi</a:t>
            </a:r>
            <a:r>
              <a:rPr lang="en-AU" altLang="de-DE" sz="2000" dirty="0">
                <a:solidFill>
                  <a:srgbClr val="333333"/>
                </a:solidFill>
              </a:rPr>
              <a:t> </a:t>
            </a:r>
            <a:r>
              <a:rPr lang="en-AU" altLang="de-DE" sz="2000" dirty="0" err="1">
                <a:solidFill>
                  <a:srgbClr val="333333"/>
                </a:solidFill>
              </a:rPr>
              <a:t>saat</a:t>
            </a:r>
            <a:r>
              <a:rPr lang="en-AU" altLang="de-DE" sz="2000" dirty="0">
                <a:solidFill>
                  <a:srgbClr val="333333"/>
                </a:solidFill>
              </a:rPr>
              <a:t> </a:t>
            </a:r>
            <a:r>
              <a:rPr lang="en-AU" altLang="de-DE" sz="2000" dirty="0" err="1">
                <a:solidFill>
                  <a:srgbClr val="333333"/>
                </a:solidFill>
              </a:rPr>
              <a:t>seseorang</a:t>
            </a:r>
            <a:r>
              <a:rPr lang="en-AU" altLang="de-DE" sz="2000" dirty="0">
                <a:solidFill>
                  <a:srgbClr val="333333"/>
                </a:solidFill>
              </a:rPr>
              <a:t> </a:t>
            </a:r>
            <a:r>
              <a:rPr lang="en-AU" altLang="de-DE" sz="2000" dirty="0" err="1">
                <a:solidFill>
                  <a:srgbClr val="333333"/>
                </a:solidFill>
              </a:rPr>
              <a:t>berada</a:t>
            </a:r>
            <a:r>
              <a:rPr lang="en-AU" altLang="de-DE" sz="2000" dirty="0">
                <a:solidFill>
                  <a:srgbClr val="333333"/>
                </a:solidFill>
              </a:rPr>
              <a:t> </a:t>
            </a:r>
            <a:r>
              <a:rPr lang="en-AU" altLang="de-DE" sz="2000" dirty="0" err="1">
                <a:solidFill>
                  <a:srgbClr val="333333"/>
                </a:solidFill>
              </a:rPr>
              <a:t>dalam</a:t>
            </a:r>
            <a:r>
              <a:rPr lang="en-AU" altLang="de-DE" sz="2000" dirty="0">
                <a:solidFill>
                  <a:srgbClr val="333333"/>
                </a:solidFill>
              </a:rPr>
              <a:t> </a:t>
            </a:r>
            <a:r>
              <a:rPr lang="en-AU" altLang="de-DE" sz="2000" dirty="0" err="1">
                <a:solidFill>
                  <a:srgbClr val="333333"/>
                </a:solidFill>
              </a:rPr>
              <a:t>tekanan</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ingin</a:t>
            </a:r>
            <a:r>
              <a:rPr lang="en-AU" altLang="de-DE" sz="2000" dirty="0">
                <a:solidFill>
                  <a:srgbClr val="333333"/>
                </a:solidFill>
              </a:rPr>
              <a:t> </a:t>
            </a:r>
            <a:r>
              <a:rPr lang="en-AU" altLang="de-DE" sz="2000" dirty="0" err="1">
                <a:solidFill>
                  <a:srgbClr val="333333"/>
                </a:solidFill>
              </a:rPr>
              <a:t>cepat</a:t>
            </a:r>
            <a:r>
              <a:rPr lang="en-AU" altLang="de-DE" sz="2000" dirty="0">
                <a:solidFill>
                  <a:srgbClr val="333333"/>
                </a:solidFill>
              </a:rPr>
              <a:t> </a:t>
            </a:r>
            <a:r>
              <a:rPr lang="en-AU" altLang="de-DE" sz="2000" dirty="0" err="1">
                <a:solidFill>
                  <a:srgbClr val="333333"/>
                </a:solidFill>
              </a:rPr>
              <a:t>mencapai</a:t>
            </a:r>
            <a:r>
              <a:rPr lang="en-AU" altLang="de-DE" sz="2000" dirty="0">
                <a:solidFill>
                  <a:srgbClr val="333333"/>
                </a:solidFill>
              </a:rPr>
              <a:t> </a:t>
            </a:r>
            <a:r>
              <a:rPr lang="en-AU" altLang="de-DE" sz="2000" dirty="0" err="1">
                <a:solidFill>
                  <a:srgbClr val="333333"/>
                </a:solidFill>
              </a:rPr>
              <a:t>suatu</a:t>
            </a:r>
            <a:r>
              <a:rPr lang="en-AU" altLang="de-DE" sz="2000" dirty="0">
                <a:solidFill>
                  <a:srgbClr val="333333"/>
                </a:solidFill>
              </a:rPr>
              <a:t> </a:t>
            </a:r>
            <a:r>
              <a:rPr lang="en-AU" altLang="de-DE" sz="2000" dirty="0" err="1">
                <a:solidFill>
                  <a:srgbClr val="333333"/>
                </a:solidFill>
              </a:rPr>
              <a:t>keinginan</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E263B7A7-BACB-422D-A288-7BFE2BAE4950}"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Apa hubungannya dengan psikosis?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Banyak</a:t>
            </a:r>
            <a:r>
              <a:rPr lang="en-AU" altLang="de-DE" sz="2000" dirty="0">
                <a:solidFill>
                  <a:srgbClr val="333333"/>
                </a:solidFill>
              </a:rPr>
              <a:t> orang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psikosis</a:t>
            </a:r>
            <a:r>
              <a:rPr lang="en-AU" altLang="de-DE" sz="2000" dirty="0">
                <a:solidFill>
                  <a:srgbClr val="333333"/>
                </a:solidFill>
              </a:rPr>
              <a:t> </a:t>
            </a:r>
            <a:r>
              <a:rPr lang="de-DE" altLang="de-DE" sz="2000" dirty="0">
                <a:solidFill>
                  <a:srgbClr val="333333"/>
                </a:solidFill>
              </a:rPr>
              <a:t>(tapi tidak semua!)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kecenderungan</a:t>
            </a:r>
            <a:r>
              <a:rPr lang="en-AU" altLang="de-DE" sz="2000" dirty="0">
                <a:solidFill>
                  <a:srgbClr val="333333"/>
                </a:solidFill>
              </a:rPr>
              <a:t> </a:t>
            </a:r>
            <a:r>
              <a:rPr lang="en-AU" altLang="de-DE" sz="2000" dirty="0" err="1">
                <a:solidFill>
                  <a:srgbClr val="333333"/>
                </a:solidFill>
              </a:rPr>
              <a:t>untuk</a:t>
            </a:r>
            <a:r>
              <a:rPr lang="en-AU" altLang="de-DE" sz="2000" dirty="0">
                <a:solidFill>
                  <a:srgbClr val="333333"/>
                </a:solidFill>
              </a:rPr>
              <a:t> </a:t>
            </a:r>
            <a:r>
              <a:rPr lang="en-AU" altLang="de-DE" sz="2000" dirty="0" err="1">
                <a:solidFill>
                  <a:srgbClr val="333333"/>
                </a:solidFill>
              </a:rPr>
              <a:t>melompat</a:t>
            </a:r>
            <a:r>
              <a:rPr lang="en-AU" altLang="de-DE" sz="2000" dirty="0">
                <a:solidFill>
                  <a:srgbClr val="333333"/>
                </a:solidFill>
              </a:rPr>
              <a:t> </a:t>
            </a:r>
            <a:r>
              <a:rPr lang="en-AU" altLang="de-DE" sz="2000" dirty="0" err="1">
                <a:solidFill>
                  <a:srgbClr val="333333"/>
                </a:solidFill>
              </a:rPr>
              <a:t>ke</a:t>
            </a:r>
            <a:r>
              <a:rPr lang="en-AU" altLang="de-DE" sz="2000" dirty="0">
                <a:solidFill>
                  <a:srgbClr val="333333"/>
                </a:solidFill>
              </a:rPr>
              <a:t> </a:t>
            </a:r>
            <a:r>
              <a:rPr lang="en-AU" altLang="de-DE" sz="2000" dirty="0" err="1">
                <a:solidFill>
                  <a:srgbClr val="333333"/>
                </a:solidFill>
              </a:rPr>
              <a:t>kesimpulan</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pendapat</a:t>
            </a:r>
            <a:r>
              <a:rPr lang="en-AU" altLang="de-DE" sz="2000" dirty="0">
                <a:solidFill>
                  <a:srgbClr val="333333"/>
                </a:solidFill>
              </a:rPr>
              <a:t> yang </a:t>
            </a:r>
            <a:r>
              <a:rPr lang="en-AU" altLang="de-DE" sz="2000" dirty="0" err="1">
                <a:solidFill>
                  <a:srgbClr val="333333"/>
                </a:solidFill>
              </a:rPr>
              <a:t>ekstrim</a:t>
            </a:r>
            <a:r>
              <a:rPr lang="en-AU" altLang="de-DE" sz="2000" dirty="0">
                <a:solidFill>
                  <a:srgbClr val="333333"/>
                </a:solidFill>
              </a:rPr>
              <a:t>. Cara </a:t>
            </a:r>
            <a:r>
              <a:rPr lang="en-AU" altLang="de-DE" sz="2000" dirty="0" err="1">
                <a:solidFill>
                  <a:srgbClr val="333333"/>
                </a:solidFill>
              </a:rPr>
              <a:t>seperti</a:t>
            </a:r>
            <a:r>
              <a:rPr lang="en-AU" altLang="de-DE" sz="2000" dirty="0">
                <a:solidFill>
                  <a:srgbClr val="333333"/>
                </a:solidFill>
              </a:rPr>
              <a:t> </a:t>
            </a:r>
            <a:r>
              <a:rPr lang="en-AU" altLang="de-DE" sz="2000" dirty="0" err="1">
                <a:solidFill>
                  <a:srgbClr val="333333"/>
                </a:solidFill>
              </a:rPr>
              <a:t>ini</a:t>
            </a:r>
            <a:r>
              <a:rPr lang="en-AU" altLang="de-DE" sz="2000" dirty="0">
                <a:solidFill>
                  <a:srgbClr val="333333"/>
                </a:solidFill>
              </a:rPr>
              <a:t> </a:t>
            </a:r>
            <a:r>
              <a:rPr lang="en-AU" altLang="de-DE" sz="2000" dirty="0" err="1">
                <a:solidFill>
                  <a:srgbClr val="333333"/>
                </a:solidFill>
              </a:rPr>
              <a:t>terjadi</a:t>
            </a:r>
            <a:r>
              <a:rPr lang="en-AU" altLang="de-DE" sz="2000" dirty="0">
                <a:solidFill>
                  <a:srgbClr val="333333"/>
                </a:solidFill>
              </a:rPr>
              <a:t> </a:t>
            </a:r>
            <a:r>
              <a:rPr lang="en-AU" altLang="de-DE" sz="2000" dirty="0" err="1">
                <a:solidFill>
                  <a:srgbClr val="333333"/>
                </a:solidFill>
              </a:rPr>
              <a:t>pada</a:t>
            </a:r>
            <a:r>
              <a:rPr lang="en-AU" altLang="de-DE" sz="2000" dirty="0">
                <a:solidFill>
                  <a:srgbClr val="333333"/>
                </a:solidFill>
              </a:rPr>
              <a:t> </a:t>
            </a:r>
            <a:r>
              <a:rPr lang="en-AU" altLang="de-DE" sz="2000" dirty="0" err="1">
                <a:solidFill>
                  <a:srgbClr val="333333"/>
                </a:solidFill>
              </a:rPr>
              <a:t>kondisi</a:t>
            </a:r>
            <a:r>
              <a:rPr lang="en-AU" altLang="de-DE" sz="2000" dirty="0">
                <a:solidFill>
                  <a:srgbClr val="333333"/>
                </a:solidFill>
              </a:rPr>
              <a:t> </a:t>
            </a:r>
            <a:r>
              <a:rPr lang="en-AU" altLang="de-DE" sz="2000" dirty="0" err="1">
                <a:solidFill>
                  <a:srgbClr val="333333"/>
                </a:solidFill>
              </a:rPr>
              <a:t>saat</a:t>
            </a:r>
            <a:r>
              <a:rPr lang="en-AU" altLang="de-DE" sz="2000" dirty="0">
                <a:solidFill>
                  <a:srgbClr val="333333"/>
                </a:solidFill>
              </a:rPr>
              <a:t> </a:t>
            </a:r>
            <a:r>
              <a:rPr lang="en-AU" altLang="de-DE" sz="2000" dirty="0" err="1">
                <a:solidFill>
                  <a:srgbClr val="333333"/>
                </a:solidFill>
              </a:rPr>
              <a:t>seseorang</a:t>
            </a:r>
            <a:r>
              <a:rPr lang="en-AU" altLang="de-DE" sz="2000" dirty="0">
                <a:solidFill>
                  <a:srgbClr val="333333"/>
                </a:solidFill>
              </a:rPr>
              <a:t> </a:t>
            </a:r>
            <a:r>
              <a:rPr lang="en-AU" altLang="de-DE" sz="2000" dirty="0" err="1">
                <a:solidFill>
                  <a:srgbClr val="333333"/>
                </a:solidFill>
              </a:rPr>
              <a:t>berada</a:t>
            </a:r>
            <a:r>
              <a:rPr lang="en-AU" altLang="de-DE" sz="2000" dirty="0">
                <a:solidFill>
                  <a:srgbClr val="333333"/>
                </a:solidFill>
              </a:rPr>
              <a:t> </a:t>
            </a:r>
            <a:r>
              <a:rPr lang="en-AU" altLang="de-DE" sz="2000" dirty="0" err="1">
                <a:solidFill>
                  <a:srgbClr val="333333"/>
                </a:solidFill>
              </a:rPr>
              <a:t>dalam</a:t>
            </a:r>
            <a:r>
              <a:rPr lang="en-AU" altLang="de-DE" sz="2000" dirty="0">
                <a:solidFill>
                  <a:srgbClr val="333333"/>
                </a:solidFill>
              </a:rPr>
              <a:t> </a:t>
            </a:r>
            <a:r>
              <a:rPr lang="en-AU" altLang="de-DE" sz="2000" dirty="0" err="1">
                <a:solidFill>
                  <a:srgbClr val="333333"/>
                </a:solidFill>
              </a:rPr>
              <a:t>tekanan</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ingin</a:t>
            </a:r>
            <a:r>
              <a:rPr lang="en-AU" altLang="de-DE" sz="2000" dirty="0">
                <a:solidFill>
                  <a:srgbClr val="333333"/>
                </a:solidFill>
              </a:rPr>
              <a:t> </a:t>
            </a:r>
            <a:r>
              <a:rPr lang="en-AU" altLang="de-DE" sz="2000" dirty="0" err="1">
                <a:solidFill>
                  <a:srgbClr val="333333"/>
                </a:solidFill>
              </a:rPr>
              <a:t>cepat</a:t>
            </a:r>
            <a:r>
              <a:rPr lang="en-AU" altLang="de-DE" sz="2000" dirty="0">
                <a:solidFill>
                  <a:srgbClr val="333333"/>
                </a:solidFill>
              </a:rPr>
              <a:t> </a:t>
            </a:r>
            <a:r>
              <a:rPr lang="en-AU" altLang="de-DE" sz="2000" dirty="0" err="1">
                <a:solidFill>
                  <a:srgbClr val="333333"/>
                </a:solidFill>
              </a:rPr>
              <a:t>mencapai</a:t>
            </a:r>
            <a:r>
              <a:rPr lang="en-AU" altLang="de-DE" sz="2000" dirty="0">
                <a:solidFill>
                  <a:srgbClr val="333333"/>
                </a:solidFill>
              </a:rPr>
              <a:t> </a:t>
            </a:r>
            <a:r>
              <a:rPr lang="en-AU" altLang="de-DE" sz="2000" dirty="0" err="1">
                <a:solidFill>
                  <a:srgbClr val="333333"/>
                </a:solidFill>
              </a:rPr>
              <a:t>suatu</a:t>
            </a:r>
            <a:r>
              <a:rPr lang="en-AU" altLang="de-DE" sz="2000" dirty="0">
                <a:solidFill>
                  <a:srgbClr val="333333"/>
                </a:solidFill>
              </a:rPr>
              <a:t> </a:t>
            </a:r>
            <a:r>
              <a:rPr lang="en-AU" altLang="de-DE" sz="2000" dirty="0" err="1">
                <a:solidFill>
                  <a:srgbClr val="333333"/>
                </a:solidFill>
              </a:rPr>
              <a:t>keinginan</a:t>
            </a:r>
            <a:r>
              <a:rPr lang="en-AU" altLang="de-DE" sz="2000" dirty="0">
                <a:solidFill>
                  <a:srgbClr val="333333"/>
                </a:solidFill>
              </a:rPr>
              <a:t>.</a:t>
            </a:r>
          </a:p>
          <a:p>
            <a:pPr lvl="0" defTabSz="914400" fontAlgn="base"/>
            <a:r>
              <a:rPr lang="en-AU" altLang="de-DE" sz="2000" dirty="0" err="1">
                <a:solidFill>
                  <a:srgbClr val="004992"/>
                </a:solidFill>
              </a:rPr>
              <a:t>Contoh</a:t>
            </a:r>
            <a:r>
              <a:rPr lang="en-AU" altLang="de-DE" sz="2000" dirty="0">
                <a:solidFill>
                  <a:srgbClr val="004992"/>
                </a:solidFill>
              </a:rPr>
              <a:t> </a:t>
            </a:r>
            <a:r>
              <a:rPr lang="en-AU" altLang="de-DE" sz="2000" dirty="0" err="1">
                <a:solidFill>
                  <a:srgbClr val="004992"/>
                </a:solidFill>
              </a:rPr>
              <a:t>nyata</a:t>
            </a:r>
            <a:r>
              <a:rPr lang="en-AU" altLang="de-DE" sz="2000" dirty="0">
                <a:solidFill>
                  <a:srgbClr val="004992"/>
                </a:solidFill>
              </a:rPr>
              <a:t>: </a:t>
            </a:r>
            <a:r>
              <a:rPr lang="en-AU" altLang="de-DE" sz="2000" dirty="0">
                <a:solidFill>
                  <a:srgbClr val="333333"/>
                </a:solidFill>
              </a:rPr>
              <a:t>Elton </a:t>
            </a:r>
            <a:r>
              <a:rPr lang="en-AU" altLang="de-DE" sz="2000" dirty="0" err="1">
                <a:solidFill>
                  <a:srgbClr val="333333"/>
                </a:solidFill>
              </a:rPr>
              <a:t>ingin</a:t>
            </a:r>
            <a:r>
              <a:rPr lang="en-AU" altLang="de-DE" sz="2000" dirty="0">
                <a:solidFill>
                  <a:srgbClr val="333333"/>
                </a:solidFill>
              </a:rPr>
              <a:t> </a:t>
            </a:r>
            <a:r>
              <a:rPr lang="en-AU" altLang="de-DE" sz="2000" dirty="0" err="1">
                <a:solidFill>
                  <a:srgbClr val="333333"/>
                </a:solidFill>
              </a:rPr>
              <a:t>ke</a:t>
            </a:r>
            <a:r>
              <a:rPr lang="en-AU" altLang="de-DE" sz="2000" dirty="0">
                <a:solidFill>
                  <a:srgbClr val="333333"/>
                </a:solidFill>
              </a:rPr>
              <a:t> </a:t>
            </a:r>
            <a:r>
              <a:rPr lang="en-AU" altLang="de-DE" sz="2000" dirty="0" err="1">
                <a:solidFill>
                  <a:srgbClr val="333333"/>
                </a:solidFill>
              </a:rPr>
              <a:t>tempat</a:t>
            </a:r>
            <a:r>
              <a:rPr lang="en-AU" altLang="de-DE" sz="2000" dirty="0">
                <a:solidFill>
                  <a:srgbClr val="333333"/>
                </a:solidFill>
              </a:rPr>
              <a:t> </a:t>
            </a:r>
            <a:r>
              <a:rPr lang="en-AU" altLang="de-DE" sz="2000" dirty="0" err="1">
                <a:solidFill>
                  <a:srgbClr val="333333"/>
                </a:solidFill>
              </a:rPr>
              <a:t>kuliah</a:t>
            </a:r>
            <a:r>
              <a:rPr lang="en-AU" altLang="de-DE" sz="2000" dirty="0">
                <a:solidFill>
                  <a:srgbClr val="333333"/>
                </a:solidFill>
              </a:rPr>
              <a:t>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memakai</a:t>
            </a:r>
            <a:r>
              <a:rPr lang="en-AU" altLang="de-DE" sz="2000" dirty="0">
                <a:solidFill>
                  <a:srgbClr val="333333"/>
                </a:solidFill>
              </a:rPr>
              <a:t> </a:t>
            </a:r>
            <a:r>
              <a:rPr lang="en-AU" altLang="de-DE" sz="2000" dirty="0" err="1">
                <a:solidFill>
                  <a:srgbClr val="333333"/>
                </a:solidFill>
              </a:rPr>
              <a:t>mobil</a:t>
            </a:r>
            <a:r>
              <a:rPr lang="en-AU" altLang="de-DE" sz="2000" dirty="0">
                <a:solidFill>
                  <a:srgbClr val="333333"/>
                </a:solidFill>
              </a:rPr>
              <a:t> </a:t>
            </a:r>
            <a:r>
              <a:rPr lang="en-AU" altLang="de-DE" sz="2000" dirty="0" err="1">
                <a:solidFill>
                  <a:srgbClr val="333333"/>
                </a:solidFill>
              </a:rPr>
              <a:t>tapi</a:t>
            </a:r>
            <a:r>
              <a:rPr lang="en-AU" altLang="de-DE" sz="2000" dirty="0">
                <a:solidFill>
                  <a:srgbClr val="333333"/>
                </a:solidFill>
              </a:rPr>
              <a:t>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menemukan</a:t>
            </a:r>
            <a:r>
              <a:rPr lang="en-AU" altLang="de-DE" sz="2000" dirty="0">
                <a:solidFill>
                  <a:srgbClr val="333333"/>
                </a:solidFill>
              </a:rPr>
              <a:t> </a:t>
            </a:r>
            <a:r>
              <a:rPr lang="en-AU" altLang="de-DE" sz="2000" dirty="0" err="1">
                <a:solidFill>
                  <a:srgbClr val="333333"/>
                </a:solidFill>
              </a:rPr>
              <a:t>kunci</a:t>
            </a:r>
            <a:r>
              <a:rPr lang="en-AU" altLang="de-DE" sz="2000" dirty="0">
                <a:solidFill>
                  <a:srgbClr val="333333"/>
                </a:solidFill>
              </a:rPr>
              <a:t> </a:t>
            </a:r>
            <a:r>
              <a:rPr lang="en-AU" altLang="de-DE" sz="2000" dirty="0" err="1">
                <a:solidFill>
                  <a:srgbClr val="333333"/>
                </a:solidFill>
              </a:rPr>
              <a:t>mobilnya</a:t>
            </a:r>
            <a:r>
              <a:rPr lang="en-AU" altLang="de-DE" sz="2000" dirty="0">
                <a:solidFill>
                  <a:srgbClr val="333333"/>
                </a:solidFill>
              </a:rPr>
              <a:t>. </a:t>
            </a:r>
            <a:r>
              <a:rPr lang="en-AU" altLang="de-DE" sz="2000" dirty="0" err="1">
                <a:solidFill>
                  <a:srgbClr val="333333"/>
                </a:solidFill>
              </a:rPr>
              <a:t>Dia</a:t>
            </a:r>
            <a:r>
              <a:rPr lang="en-AU" altLang="de-DE" sz="2000" dirty="0">
                <a:solidFill>
                  <a:srgbClr val="333333"/>
                </a:solidFill>
              </a:rPr>
              <a:t> </a:t>
            </a:r>
            <a:r>
              <a:rPr lang="en-AU" altLang="de-DE" sz="2000" dirty="0" err="1">
                <a:solidFill>
                  <a:srgbClr val="333333"/>
                </a:solidFill>
              </a:rPr>
              <a:t>berpikir</a:t>
            </a:r>
            <a:r>
              <a:rPr lang="en-AU" altLang="de-DE" sz="2000" dirty="0">
                <a:solidFill>
                  <a:srgbClr val="333333"/>
                </a:solidFill>
              </a:rPr>
              <a:t> orang lain </a:t>
            </a:r>
            <a:r>
              <a:rPr lang="en-AU" altLang="de-DE" sz="2000" dirty="0" err="1">
                <a:solidFill>
                  <a:srgbClr val="333333"/>
                </a:solidFill>
              </a:rPr>
              <a:t>mencuri</a:t>
            </a:r>
            <a:r>
              <a:rPr lang="en-AU" altLang="de-DE" sz="2000" dirty="0">
                <a:solidFill>
                  <a:srgbClr val="333333"/>
                </a:solidFill>
              </a:rPr>
              <a:t> </a:t>
            </a:r>
            <a:r>
              <a:rPr lang="en-AU" altLang="de-DE" sz="2000" dirty="0" err="1">
                <a:solidFill>
                  <a:srgbClr val="333333"/>
                </a:solidFill>
              </a:rPr>
              <a:t>kunci</a:t>
            </a:r>
            <a:r>
              <a:rPr lang="en-AU" altLang="de-DE" sz="2000" dirty="0">
                <a:solidFill>
                  <a:srgbClr val="333333"/>
                </a:solidFill>
              </a:rPr>
              <a:t> </a:t>
            </a:r>
            <a:r>
              <a:rPr lang="en-AU" altLang="de-DE" sz="2000" dirty="0" err="1">
                <a:solidFill>
                  <a:srgbClr val="333333"/>
                </a:solidFill>
              </a:rPr>
              <a:t>mobilnya</a:t>
            </a:r>
            <a:r>
              <a:rPr lang="en-AU" altLang="de-DE" sz="2000" dirty="0">
                <a:solidFill>
                  <a:srgbClr val="333333"/>
                </a:solidFill>
              </a:rPr>
              <a:t> </a:t>
            </a:r>
            <a:r>
              <a:rPr lang="en-AU" altLang="de-DE" sz="2000" dirty="0" err="1">
                <a:solidFill>
                  <a:srgbClr val="333333"/>
                </a:solidFill>
              </a:rPr>
              <a:t>untuk</a:t>
            </a:r>
            <a:r>
              <a:rPr lang="en-AU" altLang="de-DE" sz="2000" dirty="0">
                <a:solidFill>
                  <a:srgbClr val="333333"/>
                </a:solidFill>
              </a:rPr>
              <a:t> </a:t>
            </a:r>
            <a:r>
              <a:rPr lang="en-AU" altLang="de-DE" sz="2000" dirty="0" err="1">
                <a:solidFill>
                  <a:srgbClr val="333333"/>
                </a:solidFill>
              </a:rPr>
              <a:t>menghentikan</a:t>
            </a:r>
            <a:r>
              <a:rPr lang="en-AU" altLang="de-DE" sz="2000" dirty="0">
                <a:solidFill>
                  <a:srgbClr val="333333"/>
                </a:solidFill>
              </a:rPr>
              <a:t> </a:t>
            </a:r>
            <a:r>
              <a:rPr lang="en-AU" altLang="de-DE" sz="2000" dirty="0" err="1">
                <a:solidFill>
                  <a:srgbClr val="333333"/>
                </a:solidFill>
              </a:rPr>
              <a:t>dia</a:t>
            </a:r>
            <a:r>
              <a:rPr lang="en-AU" altLang="de-DE" sz="2000" dirty="0">
                <a:solidFill>
                  <a:srgbClr val="333333"/>
                </a:solidFill>
              </a:rPr>
              <a:t> </a:t>
            </a:r>
            <a:r>
              <a:rPr lang="en-AU" altLang="de-DE" sz="2000" dirty="0" err="1">
                <a:solidFill>
                  <a:srgbClr val="333333"/>
                </a:solidFill>
              </a:rPr>
              <a:t>supaya</a:t>
            </a:r>
            <a:r>
              <a:rPr lang="en-AU" altLang="de-DE" sz="2000" dirty="0">
                <a:solidFill>
                  <a:srgbClr val="333333"/>
                </a:solidFill>
              </a:rPr>
              <a:t>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bisa</a:t>
            </a:r>
            <a:r>
              <a:rPr lang="en-AU" altLang="de-DE" sz="2000" dirty="0">
                <a:solidFill>
                  <a:srgbClr val="333333"/>
                </a:solidFill>
              </a:rPr>
              <a:t> </a:t>
            </a:r>
            <a:r>
              <a:rPr lang="en-AU" altLang="de-DE" sz="2000" dirty="0" err="1">
                <a:solidFill>
                  <a:srgbClr val="333333"/>
                </a:solidFill>
              </a:rPr>
              <a:t>ke</a:t>
            </a:r>
            <a:r>
              <a:rPr lang="en-AU" altLang="de-DE" sz="2000" dirty="0">
                <a:solidFill>
                  <a:srgbClr val="333333"/>
                </a:solidFill>
              </a:rPr>
              <a:t> </a:t>
            </a:r>
            <a:r>
              <a:rPr lang="en-AU" altLang="de-DE" sz="2000" dirty="0" err="1">
                <a:solidFill>
                  <a:srgbClr val="333333"/>
                </a:solidFill>
              </a:rPr>
              <a:t>tempat</a:t>
            </a:r>
            <a:r>
              <a:rPr lang="en-AU" altLang="de-DE" sz="2000" dirty="0">
                <a:solidFill>
                  <a:srgbClr val="333333"/>
                </a:solidFill>
              </a:rPr>
              <a:t> </a:t>
            </a:r>
            <a:r>
              <a:rPr lang="en-AU" altLang="de-DE" sz="2000" dirty="0" err="1">
                <a:solidFill>
                  <a:srgbClr val="333333"/>
                </a:solidFill>
              </a:rPr>
              <a:t>kuliah</a:t>
            </a:r>
            <a:r>
              <a:rPr lang="en-AU" altLang="de-DE" sz="2000" dirty="0">
                <a:solidFill>
                  <a:srgbClr val="333333"/>
                </a:solidFill>
              </a:rPr>
              <a:t>.</a:t>
            </a:r>
          </a:p>
          <a:p>
            <a:pPr lvl="0" defTabSz="914400" fontAlgn="base"/>
            <a:r>
              <a:rPr lang="en-AU" altLang="de-DE" sz="2000" dirty="0" err="1">
                <a:solidFill>
                  <a:srgbClr val="004992"/>
                </a:solidFill>
              </a:rPr>
              <a:t>Latar</a:t>
            </a:r>
            <a:r>
              <a:rPr lang="en-AU" altLang="de-DE" sz="2000" dirty="0">
                <a:solidFill>
                  <a:srgbClr val="004992"/>
                </a:solidFill>
              </a:rPr>
              <a:t> </a:t>
            </a:r>
            <a:r>
              <a:rPr lang="en-AU" altLang="de-DE" sz="2000" dirty="0" err="1">
                <a:solidFill>
                  <a:srgbClr val="004992"/>
                </a:solidFill>
              </a:rPr>
              <a:t>belakang</a:t>
            </a:r>
            <a:r>
              <a:rPr lang="en-AU" altLang="de-DE" sz="2000" dirty="0">
                <a:solidFill>
                  <a:srgbClr val="004992"/>
                </a:solidFill>
              </a:rPr>
              <a:t>: </a:t>
            </a:r>
            <a:r>
              <a:rPr lang="en-AU" altLang="de-DE" sz="2000" dirty="0" err="1">
                <a:solidFill>
                  <a:srgbClr val="333333"/>
                </a:solidFill>
              </a:rPr>
              <a:t>Dia</a:t>
            </a:r>
            <a:r>
              <a:rPr lang="en-AU" altLang="de-DE" sz="2000" dirty="0">
                <a:solidFill>
                  <a:srgbClr val="333333"/>
                </a:solidFill>
              </a:rPr>
              <a:t> </a:t>
            </a:r>
            <a:r>
              <a:rPr lang="en-AU" altLang="de-DE" sz="2000" dirty="0" err="1">
                <a:solidFill>
                  <a:srgbClr val="333333"/>
                </a:solidFill>
              </a:rPr>
              <a:t>yakin</a:t>
            </a:r>
            <a:r>
              <a:rPr lang="en-AU" altLang="de-DE" sz="2000" dirty="0">
                <a:solidFill>
                  <a:srgbClr val="333333"/>
                </a:solidFill>
              </a:rPr>
              <a:t> </a:t>
            </a:r>
            <a:r>
              <a:rPr lang="en-AU" altLang="de-DE" sz="2000" dirty="0" err="1">
                <a:solidFill>
                  <a:srgbClr val="333333"/>
                </a:solidFill>
              </a:rPr>
              <a:t>bahwa</a:t>
            </a:r>
            <a:r>
              <a:rPr lang="en-AU" altLang="de-DE" sz="2000" dirty="0">
                <a:solidFill>
                  <a:srgbClr val="333333"/>
                </a:solidFill>
              </a:rPr>
              <a:t> </a:t>
            </a:r>
            <a:r>
              <a:rPr lang="en-AU" altLang="de-DE" sz="2000" dirty="0" err="1">
                <a:solidFill>
                  <a:srgbClr val="333333"/>
                </a:solidFill>
              </a:rPr>
              <a:t>pihak</a:t>
            </a:r>
            <a:r>
              <a:rPr lang="en-AU" altLang="de-DE" sz="2000" dirty="0">
                <a:solidFill>
                  <a:srgbClr val="333333"/>
                </a:solidFill>
              </a:rPr>
              <a:t> </a:t>
            </a:r>
            <a:r>
              <a:rPr lang="en-AU" altLang="de-DE" sz="2000" dirty="0" err="1">
                <a:solidFill>
                  <a:srgbClr val="333333"/>
                </a:solidFill>
              </a:rPr>
              <a:t>universitas</a:t>
            </a:r>
            <a:r>
              <a:rPr lang="en-AU" altLang="de-DE" sz="2000" dirty="0">
                <a:solidFill>
                  <a:srgbClr val="333333"/>
                </a:solidFill>
              </a:rPr>
              <a:t> </a:t>
            </a:r>
            <a:r>
              <a:rPr lang="en-AU" altLang="de-DE" sz="2000" dirty="0" err="1">
                <a:solidFill>
                  <a:srgbClr val="333333"/>
                </a:solidFill>
              </a:rPr>
              <a:t>ingin</a:t>
            </a:r>
            <a:r>
              <a:rPr lang="en-AU" altLang="de-DE" sz="2000" dirty="0">
                <a:solidFill>
                  <a:srgbClr val="333333"/>
                </a:solidFill>
              </a:rPr>
              <a:t> </a:t>
            </a:r>
            <a:r>
              <a:rPr lang="en-AU" altLang="de-DE" sz="2000" dirty="0" err="1">
                <a:solidFill>
                  <a:srgbClr val="333333"/>
                </a:solidFill>
              </a:rPr>
              <a:t>mengeluarkan</a:t>
            </a:r>
            <a:r>
              <a:rPr lang="en-AU" altLang="de-DE" sz="2000" dirty="0">
                <a:solidFill>
                  <a:srgbClr val="333333"/>
                </a:solidFill>
              </a:rPr>
              <a:t> </a:t>
            </a:r>
            <a:r>
              <a:rPr lang="en-AU" altLang="de-DE" sz="2000" dirty="0" err="1">
                <a:solidFill>
                  <a:srgbClr val="333333"/>
                </a:solidFill>
              </a:rPr>
              <a:t>dia</a:t>
            </a:r>
            <a:r>
              <a:rPr lang="en-AU" altLang="de-DE" sz="2000" dirty="0">
                <a:solidFill>
                  <a:srgbClr val="333333"/>
                </a:solidFill>
              </a:rPr>
              <a:t>/di DO.</a:t>
            </a:r>
          </a:p>
          <a:p>
            <a:pPr lvl="0" defTabSz="914400" fontAlgn="base"/>
            <a:r>
              <a:rPr lang="en-AU" altLang="de-DE" sz="2000" dirty="0" err="1">
                <a:solidFill>
                  <a:srgbClr val="004992"/>
                </a:solidFill>
              </a:rPr>
              <a:t>Tapi</a:t>
            </a:r>
            <a:r>
              <a:rPr lang="en-AU" altLang="de-DE" sz="2000" dirty="0">
                <a:solidFill>
                  <a:srgbClr val="004992"/>
                </a:solidFill>
              </a:rPr>
              <a:t>: </a:t>
            </a:r>
            <a:r>
              <a:rPr lang="en-AU" altLang="de-DE" sz="2000" dirty="0" err="1">
                <a:solidFill>
                  <a:srgbClr val="333333"/>
                </a:solidFill>
              </a:rPr>
              <a:t>Apa</a:t>
            </a:r>
            <a:r>
              <a:rPr lang="en-AU" altLang="de-DE" sz="2000" dirty="0">
                <a:solidFill>
                  <a:srgbClr val="333333"/>
                </a:solidFill>
              </a:rPr>
              <a:t> yang </a:t>
            </a:r>
            <a:r>
              <a:rPr lang="en-AU" altLang="de-DE" sz="2000" dirty="0" err="1">
                <a:solidFill>
                  <a:srgbClr val="333333"/>
                </a:solidFill>
              </a:rPr>
              <a:t>membuat</a:t>
            </a:r>
            <a:r>
              <a:rPr lang="en-AU" altLang="de-DE" sz="2000" dirty="0">
                <a:solidFill>
                  <a:srgbClr val="333333"/>
                </a:solidFill>
              </a:rPr>
              <a:t> </a:t>
            </a:r>
            <a:r>
              <a:rPr lang="en-AU" altLang="de-DE" sz="2000" dirty="0" err="1">
                <a:solidFill>
                  <a:srgbClr val="333333"/>
                </a:solidFill>
              </a:rPr>
              <a:t>pihak</a:t>
            </a:r>
            <a:r>
              <a:rPr lang="en-AU" altLang="de-DE" sz="2000" dirty="0">
                <a:solidFill>
                  <a:srgbClr val="333333"/>
                </a:solidFill>
              </a:rPr>
              <a:t> </a:t>
            </a:r>
            <a:r>
              <a:rPr lang="en-AU" altLang="de-DE" sz="2000" dirty="0" err="1">
                <a:solidFill>
                  <a:srgbClr val="333333"/>
                </a:solidFill>
              </a:rPr>
              <a:t>universitas</a:t>
            </a:r>
            <a:r>
              <a:rPr lang="en-AU" altLang="de-DE" sz="2000" dirty="0">
                <a:solidFill>
                  <a:srgbClr val="333333"/>
                </a:solidFill>
              </a:rPr>
              <a:t> </a:t>
            </a:r>
            <a:r>
              <a:rPr lang="en-AU" altLang="de-DE" sz="2000" dirty="0" err="1">
                <a:solidFill>
                  <a:srgbClr val="333333"/>
                </a:solidFill>
              </a:rPr>
              <a:t>berkeinginan</a:t>
            </a:r>
            <a:r>
              <a:rPr lang="en-AU" altLang="de-DE" sz="2000" dirty="0">
                <a:solidFill>
                  <a:srgbClr val="333333"/>
                </a:solidFill>
              </a:rPr>
              <a:t> </a:t>
            </a:r>
            <a:r>
              <a:rPr lang="en-AU" altLang="de-DE" sz="2000" dirty="0" err="1">
                <a:solidFill>
                  <a:srgbClr val="333333"/>
                </a:solidFill>
              </a:rPr>
              <a:t>untuk</a:t>
            </a:r>
            <a:r>
              <a:rPr lang="en-AU" altLang="de-DE" sz="2000" dirty="0">
                <a:solidFill>
                  <a:srgbClr val="333333"/>
                </a:solidFill>
              </a:rPr>
              <a:t> </a:t>
            </a:r>
            <a:r>
              <a:rPr lang="en-AU" altLang="de-DE" sz="2000" dirty="0" err="1">
                <a:solidFill>
                  <a:srgbClr val="333333"/>
                </a:solidFill>
              </a:rPr>
              <a:t>mengeluarkan</a:t>
            </a:r>
            <a:r>
              <a:rPr lang="en-AU" altLang="de-DE" sz="2000" dirty="0">
                <a:solidFill>
                  <a:srgbClr val="333333"/>
                </a:solidFill>
              </a:rPr>
              <a:t> Elton </a:t>
            </a:r>
            <a:r>
              <a:rPr lang="en-AU" altLang="de-DE" sz="2000" dirty="0" err="1">
                <a:solidFill>
                  <a:srgbClr val="333333"/>
                </a:solidFill>
              </a:rPr>
              <a:t>dari</a:t>
            </a:r>
            <a:r>
              <a:rPr lang="en-AU" altLang="de-DE" sz="2000" dirty="0">
                <a:solidFill>
                  <a:srgbClr val="333333"/>
                </a:solidFill>
              </a:rPr>
              <a:t> </a:t>
            </a:r>
            <a:r>
              <a:rPr lang="en-AU" altLang="de-DE" sz="2000" dirty="0" err="1">
                <a:solidFill>
                  <a:srgbClr val="333333"/>
                </a:solidFill>
              </a:rPr>
              <a:t>universitas</a:t>
            </a:r>
            <a:r>
              <a:rPr lang="en-AU" altLang="de-DE" sz="2000" dirty="0">
                <a:solidFill>
                  <a:srgbClr val="333333"/>
                </a:solidFill>
              </a:rPr>
              <a:t>; </a:t>
            </a:r>
            <a:r>
              <a:rPr lang="en-AU" altLang="de-DE" sz="2000" dirty="0" err="1">
                <a:solidFill>
                  <a:srgbClr val="333333"/>
                </a:solidFill>
              </a:rPr>
              <a:t>mengapa</a:t>
            </a:r>
            <a:r>
              <a:rPr lang="en-AU" altLang="de-DE" sz="2000" dirty="0">
                <a:solidFill>
                  <a:srgbClr val="333333"/>
                </a:solidFill>
              </a:rPr>
              <a:t> Elton </a:t>
            </a:r>
            <a:r>
              <a:rPr lang="en-AU" altLang="de-DE" sz="2000" dirty="0" err="1">
                <a:solidFill>
                  <a:srgbClr val="333333"/>
                </a:solidFill>
              </a:rPr>
              <a:t>menghubungkannya</a:t>
            </a:r>
            <a:r>
              <a:rPr lang="en-AU" altLang="de-DE" sz="2000" dirty="0">
                <a:solidFill>
                  <a:srgbClr val="333333"/>
                </a:solidFill>
              </a:rPr>
              <a:t>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hilangnya</a:t>
            </a:r>
            <a:r>
              <a:rPr lang="en-AU" altLang="de-DE" sz="2000" dirty="0">
                <a:solidFill>
                  <a:srgbClr val="333333"/>
                </a:solidFill>
              </a:rPr>
              <a:t> </a:t>
            </a:r>
            <a:r>
              <a:rPr lang="en-AU" altLang="de-DE" sz="2000" dirty="0" err="1">
                <a:solidFill>
                  <a:srgbClr val="333333"/>
                </a:solidFill>
              </a:rPr>
              <a:t>kunci</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E263B7A7-BACB-422D-A288-7BFE2BAE4950}" type="slidenum">
              <a:rPr lang="de-DE" altLang="de-DE" smtClean="0"/>
              <a:pPr/>
              <a:t>71</a:t>
            </a:fld>
            <a:endParaRPr lang="de-DE" altLang="de-DE"/>
          </a:p>
        </p:txBody>
      </p:sp>
    </p:spTree>
    <p:extLst>
      <p:ext uri="{BB962C8B-B14F-4D97-AF65-F5344CB8AC3E}">
        <p14:creationId xmlns:p14="http://schemas.microsoft.com/office/powerpoint/2010/main" val="17162262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Apa hubungannya dengan psikosis?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Banyak</a:t>
            </a:r>
            <a:r>
              <a:rPr lang="en-AU" altLang="de-DE" sz="2000" dirty="0">
                <a:solidFill>
                  <a:srgbClr val="333333"/>
                </a:solidFill>
              </a:rPr>
              <a:t> orang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psikosis</a:t>
            </a:r>
            <a:r>
              <a:rPr lang="en-AU" altLang="de-DE" sz="2000" dirty="0">
                <a:solidFill>
                  <a:srgbClr val="333333"/>
                </a:solidFill>
              </a:rPr>
              <a:t> </a:t>
            </a:r>
            <a:r>
              <a:rPr lang="de-DE" altLang="de-DE" sz="2000" dirty="0">
                <a:solidFill>
                  <a:srgbClr val="333333"/>
                </a:solidFill>
              </a:rPr>
              <a:t>(tapi tidak semua!)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kecenderungan</a:t>
            </a:r>
            <a:r>
              <a:rPr lang="en-AU" altLang="de-DE" sz="2000" dirty="0">
                <a:solidFill>
                  <a:srgbClr val="333333"/>
                </a:solidFill>
              </a:rPr>
              <a:t> </a:t>
            </a:r>
            <a:r>
              <a:rPr lang="en-AU" altLang="de-DE" sz="2000" dirty="0" err="1">
                <a:solidFill>
                  <a:srgbClr val="333333"/>
                </a:solidFill>
              </a:rPr>
              <a:t>untuk</a:t>
            </a:r>
            <a:r>
              <a:rPr lang="en-AU" altLang="de-DE" sz="2000" dirty="0">
                <a:solidFill>
                  <a:srgbClr val="333333"/>
                </a:solidFill>
              </a:rPr>
              <a:t> </a:t>
            </a:r>
            <a:r>
              <a:rPr lang="en-AU" altLang="de-DE" sz="2000" dirty="0" err="1">
                <a:solidFill>
                  <a:srgbClr val="333333"/>
                </a:solidFill>
              </a:rPr>
              <a:t>melompat</a:t>
            </a:r>
            <a:r>
              <a:rPr lang="en-AU" altLang="de-DE" sz="2000" dirty="0">
                <a:solidFill>
                  <a:srgbClr val="333333"/>
                </a:solidFill>
              </a:rPr>
              <a:t> </a:t>
            </a:r>
            <a:r>
              <a:rPr lang="en-AU" altLang="de-DE" sz="2000" dirty="0" err="1">
                <a:solidFill>
                  <a:srgbClr val="333333"/>
                </a:solidFill>
              </a:rPr>
              <a:t>ke</a:t>
            </a:r>
            <a:r>
              <a:rPr lang="en-AU" altLang="de-DE" sz="2000" dirty="0">
                <a:solidFill>
                  <a:srgbClr val="333333"/>
                </a:solidFill>
              </a:rPr>
              <a:t> </a:t>
            </a:r>
            <a:r>
              <a:rPr lang="en-AU" altLang="de-DE" sz="2000" dirty="0" err="1">
                <a:solidFill>
                  <a:srgbClr val="333333"/>
                </a:solidFill>
              </a:rPr>
              <a:t>kesimpulan</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pendapat</a:t>
            </a:r>
            <a:r>
              <a:rPr lang="en-AU" altLang="de-DE" sz="2000" dirty="0">
                <a:solidFill>
                  <a:srgbClr val="333333"/>
                </a:solidFill>
              </a:rPr>
              <a:t> yang </a:t>
            </a:r>
            <a:r>
              <a:rPr lang="en-AU" altLang="de-DE" sz="2000" dirty="0" err="1">
                <a:solidFill>
                  <a:srgbClr val="333333"/>
                </a:solidFill>
              </a:rPr>
              <a:t>ekstrim</a:t>
            </a:r>
            <a:r>
              <a:rPr lang="en-AU" altLang="de-DE" sz="2000" dirty="0">
                <a:solidFill>
                  <a:srgbClr val="333333"/>
                </a:solidFill>
              </a:rPr>
              <a:t>. Cara </a:t>
            </a:r>
            <a:r>
              <a:rPr lang="en-AU" altLang="de-DE" sz="2000" dirty="0" err="1">
                <a:solidFill>
                  <a:srgbClr val="333333"/>
                </a:solidFill>
              </a:rPr>
              <a:t>seperti</a:t>
            </a:r>
            <a:r>
              <a:rPr lang="en-AU" altLang="de-DE" sz="2000" dirty="0">
                <a:solidFill>
                  <a:srgbClr val="333333"/>
                </a:solidFill>
              </a:rPr>
              <a:t> </a:t>
            </a:r>
            <a:r>
              <a:rPr lang="en-AU" altLang="de-DE" sz="2000" dirty="0" err="1">
                <a:solidFill>
                  <a:srgbClr val="333333"/>
                </a:solidFill>
              </a:rPr>
              <a:t>ini</a:t>
            </a:r>
            <a:r>
              <a:rPr lang="en-AU" altLang="de-DE" sz="2000" dirty="0">
                <a:solidFill>
                  <a:srgbClr val="333333"/>
                </a:solidFill>
              </a:rPr>
              <a:t> </a:t>
            </a:r>
            <a:r>
              <a:rPr lang="en-AU" altLang="de-DE" sz="2000" dirty="0" err="1">
                <a:solidFill>
                  <a:srgbClr val="333333"/>
                </a:solidFill>
              </a:rPr>
              <a:t>terjadi</a:t>
            </a:r>
            <a:r>
              <a:rPr lang="en-AU" altLang="de-DE" sz="2000" dirty="0">
                <a:solidFill>
                  <a:srgbClr val="333333"/>
                </a:solidFill>
              </a:rPr>
              <a:t> </a:t>
            </a:r>
            <a:r>
              <a:rPr lang="en-AU" altLang="de-DE" sz="2000" dirty="0" err="1">
                <a:solidFill>
                  <a:srgbClr val="333333"/>
                </a:solidFill>
              </a:rPr>
              <a:t>pada</a:t>
            </a:r>
            <a:r>
              <a:rPr lang="en-AU" altLang="de-DE" sz="2000" dirty="0">
                <a:solidFill>
                  <a:srgbClr val="333333"/>
                </a:solidFill>
              </a:rPr>
              <a:t> </a:t>
            </a:r>
            <a:r>
              <a:rPr lang="en-AU" altLang="de-DE" sz="2000" dirty="0" err="1">
                <a:solidFill>
                  <a:srgbClr val="333333"/>
                </a:solidFill>
              </a:rPr>
              <a:t>kondisi</a:t>
            </a:r>
            <a:r>
              <a:rPr lang="en-AU" altLang="de-DE" sz="2000" dirty="0">
                <a:solidFill>
                  <a:srgbClr val="333333"/>
                </a:solidFill>
              </a:rPr>
              <a:t> </a:t>
            </a:r>
            <a:r>
              <a:rPr lang="en-AU" altLang="de-DE" sz="2000" dirty="0" err="1">
                <a:solidFill>
                  <a:srgbClr val="333333"/>
                </a:solidFill>
              </a:rPr>
              <a:t>saat</a:t>
            </a:r>
            <a:r>
              <a:rPr lang="en-AU" altLang="de-DE" sz="2000" dirty="0">
                <a:solidFill>
                  <a:srgbClr val="333333"/>
                </a:solidFill>
              </a:rPr>
              <a:t> </a:t>
            </a:r>
            <a:r>
              <a:rPr lang="en-AU" altLang="de-DE" sz="2000" dirty="0" err="1">
                <a:solidFill>
                  <a:srgbClr val="333333"/>
                </a:solidFill>
              </a:rPr>
              <a:t>seseorang</a:t>
            </a:r>
            <a:r>
              <a:rPr lang="en-AU" altLang="de-DE" sz="2000" dirty="0">
                <a:solidFill>
                  <a:srgbClr val="333333"/>
                </a:solidFill>
              </a:rPr>
              <a:t> </a:t>
            </a:r>
            <a:r>
              <a:rPr lang="en-AU" altLang="de-DE" sz="2000" dirty="0" err="1">
                <a:solidFill>
                  <a:srgbClr val="333333"/>
                </a:solidFill>
              </a:rPr>
              <a:t>berada</a:t>
            </a:r>
            <a:r>
              <a:rPr lang="en-AU" altLang="de-DE" sz="2000" dirty="0">
                <a:solidFill>
                  <a:srgbClr val="333333"/>
                </a:solidFill>
              </a:rPr>
              <a:t> </a:t>
            </a:r>
            <a:r>
              <a:rPr lang="en-AU" altLang="de-DE" sz="2000" dirty="0" err="1">
                <a:solidFill>
                  <a:srgbClr val="333333"/>
                </a:solidFill>
              </a:rPr>
              <a:t>dalam</a:t>
            </a:r>
            <a:r>
              <a:rPr lang="en-AU" altLang="de-DE" sz="2000" dirty="0">
                <a:solidFill>
                  <a:srgbClr val="333333"/>
                </a:solidFill>
              </a:rPr>
              <a:t> </a:t>
            </a:r>
            <a:r>
              <a:rPr lang="en-AU" altLang="de-DE" sz="2000" dirty="0" err="1">
                <a:solidFill>
                  <a:srgbClr val="333333"/>
                </a:solidFill>
              </a:rPr>
              <a:t>tekanan</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ingin</a:t>
            </a:r>
            <a:r>
              <a:rPr lang="en-AU" altLang="de-DE" sz="2000" dirty="0">
                <a:solidFill>
                  <a:srgbClr val="333333"/>
                </a:solidFill>
              </a:rPr>
              <a:t> </a:t>
            </a:r>
            <a:r>
              <a:rPr lang="en-AU" altLang="de-DE" sz="2000" dirty="0" err="1">
                <a:solidFill>
                  <a:srgbClr val="333333"/>
                </a:solidFill>
              </a:rPr>
              <a:t>cepat</a:t>
            </a:r>
            <a:r>
              <a:rPr lang="en-AU" altLang="de-DE" sz="2000" dirty="0">
                <a:solidFill>
                  <a:srgbClr val="333333"/>
                </a:solidFill>
              </a:rPr>
              <a:t> </a:t>
            </a:r>
            <a:r>
              <a:rPr lang="en-AU" altLang="de-DE" sz="2000" dirty="0" err="1">
                <a:solidFill>
                  <a:srgbClr val="333333"/>
                </a:solidFill>
              </a:rPr>
              <a:t>mencapai</a:t>
            </a:r>
            <a:r>
              <a:rPr lang="en-AU" altLang="de-DE" sz="2000" dirty="0">
                <a:solidFill>
                  <a:srgbClr val="333333"/>
                </a:solidFill>
              </a:rPr>
              <a:t> </a:t>
            </a:r>
            <a:r>
              <a:rPr lang="en-AU" altLang="de-DE" sz="2000" dirty="0" err="1">
                <a:solidFill>
                  <a:srgbClr val="333333"/>
                </a:solidFill>
              </a:rPr>
              <a:t>suatu</a:t>
            </a:r>
            <a:r>
              <a:rPr lang="en-AU" altLang="de-DE" sz="2000" dirty="0">
                <a:solidFill>
                  <a:srgbClr val="333333"/>
                </a:solidFill>
              </a:rPr>
              <a:t> </a:t>
            </a:r>
            <a:r>
              <a:rPr lang="en-AU" altLang="de-DE" sz="2000" dirty="0" err="1">
                <a:solidFill>
                  <a:srgbClr val="333333"/>
                </a:solidFill>
              </a:rPr>
              <a:t>keinginan</a:t>
            </a:r>
            <a:r>
              <a:rPr lang="en-AU" altLang="de-DE" sz="2000" dirty="0">
                <a:solidFill>
                  <a:srgbClr val="333333"/>
                </a:solidFill>
              </a:rPr>
              <a:t>.</a:t>
            </a:r>
          </a:p>
          <a:p>
            <a:pPr lvl="0" defTabSz="914400" fontAlgn="base"/>
            <a:r>
              <a:rPr lang="en-AU" altLang="de-DE" sz="2000" dirty="0" err="1">
                <a:solidFill>
                  <a:srgbClr val="004992"/>
                </a:solidFill>
              </a:rPr>
              <a:t>Contoh</a:t>
            </a:r>
            <a:r>
              <a:rPr lang="en-AU" altLang="de-DE" sz="2000" dirty="0">
                <a:solidFill>
                  <a:srgbClr val="004992"/>
                </a:solidFill>
              </a:rPr>
              <a:t> </a:t>
            </a:r>
            <a:r>
              <a:rPr lang="en-AU" altLang="de-DE" sz="2000" dirty="0" err="1">
                <a:solidFill>
                  <a:srgbClr val="004992"/>
                </a:solidFill>
              </a:rPr>
              <a:t>nyata</a:t>
            </a:r>
            <a:r>
              <a:rPr lang="en-AU" altLang="de-DE" sz="2000" dirty="0">
                <a:solidFill>
                  <a:srgbClr val="004992"/>
                </a:solidFill>
              </a:rPr>
              <a:t>: </a:t>
            </a:r>
            <a:r>
              <a:rPr lang="en-AU" altLang="de-DE" sz="2000" dirty="0">
                <a:solidFill>
                  <a:srgbClr val="333333"/>
                </a:solidFill>
              </a:rPr>
              <a:t>Elton </a:t>
            </a:r>
            <a:r>
              <a:rPr lang="en-AU" altLang="de-DE" sz="2000" dirty="0" err="1">
                <a:solidFill>
                  <a:srgbClr val="333333"/>
                </a:solidFill>
              </a:rPr>
              <a:t>ingin</a:t>
            </a:r>
            <a:r>
              <a:rPr lang="en-AU" altLang="de-DE" sz="2000" dirty="0">
                <a:solidFill>
                  <a:srgbClr val="333333"/>
                </a:solidFill>
              </a:rPr>
              <a:t> </a:t>
            </a:r>
            <a:r>
              <a:rPr lang="en-AU" altLang="de-DE" sz="2000" dirty="0" err="1">
                <a:solidFill>
                  <a:srgbClr val="333333"/>
                </a:solidFill>
              </a:rPr>
              <a:t>ke</a:t>
            </a:r>
            <a:r>
              <a:rPr lang="en-AU" altLang="de-DE" sz="2000" dirty="0">
                <a:solidFill>
                  <a:srgbClr val="333333"/>
                </a:solidFill>
              </a:rPr>
              <a:t> </a:t>
            </a:r>
            <a:r>
              <a:rPr lang="en-AU" altLang="de-DE" sz="2000" dirty="0" err="1">
                <a:solidFill>
                  <a:srgbClr val="333333"/>
                </a:solidFill>
              </a:rPr>
              <a:t>tempat</a:t>
            </a:r>
            <a:r>
              <a:rPr lang="en-AU" altLang="de-DE" sz="2000" dirty="0">
                <a:solidFill>
                  <a:srgbClr val="333333"/>
                </a:solidFill>
              </a:rPr>
              <a:t> </a:t>
            </a:r>
            <a:r>
              <a:rPr lang="en-AU" altLang="de-DE" sz="2000" dirty="0" err="1">
                <a:solidFill>
                  <a:srgbClr val="333333"/>
                </a:solidFill>
              </a:rPr>
              <a:t>kuliah</a:t>
            </a:r>
            <a:r>
              <a:rPr lang="en-AU" altLang="de-DE" sz="2000" dirty="0">
                <a:solidFill>
                  <a:srgbClr val="333333"/>
                </a:solidFill>
              </a:rPr>
              <a:t>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memakai</a:t>
            </a:r>
            <a:r>
              <a:rPr lang="en-AU" altLang="de-DE" sz="2000" dirty="0">
                <a:solidFill>
                  <a:srgbClr val="333333"/>
                </a:solidFill>
              </a:rPr>
              <a:t> </a:t>
            </a:r>
            <a:r>
              <a:rPr lang="en-AU" altLang="de-DE" sz="2000" dirty="0" err="1">
                <a:solidFill>
                  <a:srgbClr val="333333"/>
                </a:solidFill>
              </a:rPr>
              <a:t>mobil</a:t>
            </a:r>
            <a:r>
              <a:rPr lang="en-AU" altLang="de-DE" sz="2000" dirty="0">
                <a:solidFill>
                  <a:srgbClr val="333333"/>
                </a:solidFill>
              </a:rPr>
              <a:t> </a:t>
            </a:r>
            <a:r>
              <a:rPr lang="en-AU" altLang="de-DE" sz="2000" dirty="0" err="1">
                <a:solidFill>
                  <a:srgbClr val="333333"/>
                </a:solidFill>
              </a:rPr>
              <a:t>tapi</a:t>
            </a:r>
            <a:r>
              <a:rPr lang="en-AU" altLang="de-DE" sz="2000" dirty="0">
                <a:solidFill>
                  <a:srgbClr val="333333"/>
                </a:solidFill>
              </a:rPr>
              <a:t>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menemukan</a:t>
            </a:r>
            <a:r>
              <a:rPr lang="en-AU" altLang="de-DE" sz="2000" dirty="0">
                <a:solidFill>
                  <a:srgbClr val="333333"/>
                </a:solidFill>
              </a:rPr>
              <a:t> </a:t>
            </a:r>
            <a:r>
              <a:rPr lang="en-AU" altLang="de-DE" sz="2000" dirty="0" err="1">
                <a:solidFill>
                  <a:srgbClr val="333333"/>
                </a:solidFill>
              </a:rPr>
              <a:t>kunci</a:t>
            </a:r>
            <a:r>
              <a:rPr lang="en-AU" altLang="de-DE" sz="2000" dirty="0">
                <a:solidFill>
                  <a:srgbClr val="333333"/>
                </a:solidFill>
              </a:rPr>
              <a:t> </a:t>
            </a:r>
            <a:r>
              <a:rPr lang="en-AU" altLang="de-DE" sz="2000" dirty="0" err="1">
                <a:solidFill>
                  <a:srgbClr val="333333"/>
                </a:solidFill>
              </a:rPr>
              <a:t>mobilnya</a:t>
            </a:r>
            <a:r>
              <a:rPr lang="en-AU" altLang="de-DE" sz="2000" dirty="0">
                <a:solidFill>
                  <a:srgbClr val="333333"/>
                </a:solidFill>
              </a:rPr>
              <a:t>. </a:t>
            </a:r>
            <a:r>
              <a:rPr lang="en-AU" altLang="de-DE" sz="2000" dirty="0" err="1">
                <a:solidFill>
                  <a:srgbClr val="333333"/>
                </a:solidFill>
              </a:rPr>
              <a:t>Dia</a:t>
            </a:r>
            <a:r>
              <a:rPr lang="en-AU" altLang="de-DE" sz="2000" dirty="0">
                <a:solidFill>
                  <a:srgbClr val="333333"/>
                </a:solidFill>
              </a:rPr>
              <a:t> </a:t>
            </a:r>
            <a:r>
              <a:rPr lang="en-AU" altLang="de-DE" sz="2000" dirty="0" err="1">
                <a:solidFill>
                  <a:srgbClr val="333333"/>
                </a:solidFill>
              </a:rPr>
              <a:t>berpikir</a:t>
            </a:r>
            <a:r>
              <a:rPr lang="en-AU" altLang="de-DE" sz="2000" dirty="0">
                <a:solidFill>
                  <a:srgbClr val="333333"/>
                </a:solidFill>
              </a:rPr>
              <a:t> orang lain </a:t>
            </a:r>
            <a:r>
              <a:rPr lang="en-AU" altLang="de-DE" sz="2000" dirty="0" err="1">
                <a:solidFill>
                  <a:srgbClr val="333333"/>
                </a:solidFill>
              </a:rPr>
              <a:t>mencuri</a:t>
            </a:r>
            <a:r>
              <a:rPr lang="en-AU" altLang="de-DE" sz="2000" dirty="0">
                <a:solidFill>
                  <a:srgbClr val="333333"/>
                </a:solidFill>
              </a:rPr>
              <a:t> </a:t>
            </a:r>
            <a:r>
              <a:rPr lang="en-AU" altLang="de-DE" sz="2000" dirty="0" err="1">
                <a:solidFill>
                  <a:srgbClr val="333333"/>
                </a:solidFill>
              </a:rPr>
              <a:t>kunci</a:t>
            </a:r>
            <a:r>
              <a:rPr lang="en-AU" altLang="de-DE" sz="2000" dirty="0">
                <a:solidFill>
                  <a:srgbClr val="333333"/>
                </a:solidFill>
              </a:rPr>
              <a:t> </a:t>
            </a:r>
            <a:r>
              <a:rPr lang="en-AU" altLang="de-DE" sz="2000" dirty="0" err="1">
                <a:solidFill>
                  <a:srgbClr val="333333"/>
                </a:solidFill>
              </a:rPr>
              <a:t>mobilnya</a:t>
            </a:r>
            <a:r>
              <a:rPr lang="en-AU" altLang="de-DE" sz="2000" dirty="0">
                <a:solidFill>
                  <a:srgbClr val="333333"/>
                </a:solidFill>
              </a:rPr>
              <a:t> </a:t>
            </a:r>
            <a:r>
              <a:rPr lang="en-AU" altLang="de-DE" sz="2000" dirty="0" err="1">
                <a:solidFill>
                  <a:srgbClr val="333333"/>
                </a:solidFill>
              </a:rPr>
              <a:t>untuk</a:t>
            </a:r>
            <a:r>
              <a:rPr lang="en-AU" altLang="de-DE" sz="2000" dirty="0">
                <a:solidFill>
                  <a:srgbClr val="333333"/>
                </a:solidFill>
              </a:rPr>
              <a:t> </a:t>
            </a:r>
            <a:r>
              <a:rPr lang="en-AU" altLang="de-DE" sz="2000" dirty="0" err="1">
                <a:solidFill>
                  <a:srgbClr val="333333"/>
                </a:solidFill>
              </a:rPr>
              <a:t>menghentikan</a:t>
            </a:r>
            <a:r>
              <a:rPr lang="en-AU" altLang="de-DE" sz="2000" dirty="0">
                <a:solidFill>
                  <a:srgbClr val="333333"/>
                </a:solidFill>
              </a:rPr>
              <a:t> </a:t>
            </a:r>
            <a:r>
              <a:rPr lang="en-AU" altLang="de-DE" sz="2000" dirty="0" err="1">
                <a:solidFill>
                  <a:srgbClr val="333333"/>
                </a:solidFill>
              </a:rPr>
              <a:t>dia</a:t>
            </a:r>
            <a:r>
              <a:rPr lang="en-AU" altLang="de-DE" sz="2000" dirty="0">
                <a:solidFill>
                  <a:srgbClr val="333333"/>
                </a:solidFill>
              </a:rPr>
              <a:t> </a:t>
            </a:r>
            <a:r>
              <a:rPr lang="en-AU" altLang="de-DE" sz="2000" dirty="0" err="1">
                <a:solidFill>
                  <a:srgbClr val="333333"/>
                </a:solidFill>
              </a:rPr>
              <a:t>supaya</a:t>
            </a:r>
            <a:r>
              <a:rPr lang="en-AU" altLang="de-DE" sz="2000" dirty="0">
                <a:solidFill>
                  <a:srgbClr val="333333"/>
                </a:solidFill>
              </a:rPr>
              <a:t>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bisa</a:t>
            </a:r>
            <a:r>
              <a:rPr lang="en-AU" altLang="de-DE" sz="2000" dirty="0">
                <a:solidFill>
                  <a:srgbClr val="333333"/>
                </a:solidFill>
              </a:rPr>
              <a:t> </a:t>
            </a:r>
            <a:r>
              <a:rPr lang="en-AU" altLang="de-DE" sz="2000" dirty="0" err="1">
                <a:solidFill>
                  <a:srgbClr val="333333"/>
                </a:solidFill>
              </a:rPr>
              <a:t>ke</a:t>
            </a:r>
            <a:r>
              <a:rPr lang="en-AU" altLang="de-DE" sz="2000" dirty="0">
                <a:solidFill>
                  <a:srgbClr val="333333"/>
                </a:solidFill>
              </a:rPr>
              <a:t> </a:t>
            </a:r>
            <a:r>
              <a:rPr lang="en-AU" altLang="de-DE" sz="2000" dirty="0" err="1">
                <a:solidFill>
                  <a:srgbClr val="333333"/>
                </a:solidFill>
              </a:rPr>
              <a:t>tempat</a:t>
            </a:r>
            <a:r>
              <a:rPr lang="en-AU" altLang="de-DE" sz="2000" dirty="0">
                <a:solidFill>
                  <a:srgbClr val="333333"/>
                </a:solidFill>
              </a:rPr>
              <a:t> </a:t>
            </a:r>
            <a:r>
              <a:rPr lang="en-AU" altLang="de-DE" sz="2000" dirty="0" err="1">
                <a:solidFill>
                  <a:srgbClr val="333333"/>
                </a:solidFill>
              </a:rPr>
              <a:t>kuliah</a:t>
            </a:r>
            <a:r>
              <a:rPr lang="en-AU" altLang="de-DE" sz="2000" dirty="0">
                <a:solidFill>
                  <a:srgbClr val="333333"/>
                </a:solidFill>
              </a:rPr>
              <a:t>.</a:t>
            </a:r>
          </a:p>
          <a:p>
            <a:pPr lvl="0" defTabSz="914400" fontAlgn="base"/>
            <a:r>
              <a:rPr lang="en-AU" altLang="de-DE" sz="2000" dirty="0" err="1">
                <a:solidFill>
                  <a:srgbClr val="004992"/>
                </a:solidFill>
              </a:rPr>
              <a:t>Latar</a:t>
            </a:r>
            <a:r>
              <a:rPr lang="en-AU" altLang="de-DE" sz="2000" dirty="0">
                <a:solidFill>
                  <a:srgbClr val="004992"/>
                </a:solidFill>
              </a:rPr>
              <a:t> </a:t>
            </a:r>
            <a:r>
              <a:rPr lang="en-AU" altLang="de-DE" sz="2000" dirty="0" err="1">
                <a:solidFill>
                  <a:srgbClr val="004992"/>
                </a:solidFill>
              </a:rPr>
              <a:t>belakang</a:t>
            </a:r>
            <a:r>
              <a:rPr lang="en-AU" altLang="de-DE" sz="2000" dirty="0">
                <a:solidFill>
                  <a:srgbClr val="004992"/>
                </a:solidFill>
              </a:rPr>
              <a:t>: </a:t>
            </a:r>
            <a:r>
              <a:rPr lang="en-AU" altLang="de-DE" sz="2000" dirty="0" err="1">
                <a:solidFill>
                  <a:srgbClr val="333333"/>
                </a:solidFill>
              </a:rPr>
              <a:t>Dia</a:t>
            </a:r>
            <a:r>
              <a:rPr lang="en-AU" altLang="de-DE" sz="2000" dirty="0">
                <a:solidFill>
                  <a:srgbClr val="333333"/>
                </a:solidFill>
              </a:rPr>
              <a:t> </a:t>
            </a:r>
            <a:r>
              <a:rPr lang="en-AU" altLang="de-DE" sz="2000" dirty="0" err="1">
                <a:solidFill>
                  <a:srgbClr val="333333"/>
                </a:solidFill>
              </a:rPr>
              <a:t>yakin</a:t>
            </a:r>
            <a:r>
              <a:rPr lang="en-AU" altLang="de-DE" sz="2000" dirty="0">
                <a:solidFill>
                  <a:srgbClr val="333333"/>
                </a:solidFill>
              </a:rPr>
              <a:t> </a:t>
            </a:r>
            <a:r>
              <a:rPr lang="en-AU" altLang="de-DE" sz="2000" dirty="0" err="1">
                <a:solidFill>
                  <a:srgbClr val="333333"/>
                </a:solidFill>
              </a:rPr>
              <a:t>bahwa</a:t>
            </a:r>
            <a:r>
              <a:rPr lang="en-AU" altLang="de-DE" sz="2000" dirty="0">
                <a:solidFill>
                  <a:srgbClr val="333333"/>
                </a:solidFill>
              </a:rPr>
              <a:t> </a:t>
            </a:r>
            <a:r>
              <a:rPr lang="en-AU" altLang="de-DE" sz="2000" dirty="0" err="1">
                <a:solidFill>
                  <a:srgbClr val="333333"/>
                </a:solidFill>
              </a:rPr>
              <a:t>pihak</a:t>
            </a:r>
            <a:r>
              <a:rPr lang="en-AU" altLang="de-DE" sz="2000" dirty="0">
                <a:solidFill>
                  <a:srgbClr val="333333"/>
                </a:solidFill>
              </a:rPr>
              <a:t> </a:t>
            </a:r>
            <a:r>
              <a:rPr lang="en-AU" altLang="de-DE" sz="2000" dirty="0" err="1">
                <a:solidFill>
                  <a:srgbClr val="333333"/>
                </a:solidFill>
              </a:rPr>
              <a:t>universitas</a:t>
            </a:r>
            <a:r>
              <a:rPr lang="en-AU" altLang="de-DE" sz="2000" dirty="0">
                <a:solidFill>
                  <a:srgbClr val="333333"/>
                </a:solidFill>
              </a:rPr>
              <a:t> </a:t>
            </a:r>
            <a:r>
              <a:rPr lang="en-AU" altLang="de-DE" sz="2000" dirty="0" err="1">
                <a:solidFill>
                  <a:srgbClr val="333333"/>
                </a:solidFill>
              </a:rPr>
              <a:t>ingin</a:t>
            </a:r>
            <a:r>
              <a:rPr lang="en-AU" altLang="de-DE" sz="2000" dirty="0">
                <a:solidFill>
                  <a:srgbClr val="333333"/>
                </a:solidFill>
              </a:rPr>
              <a:t> </a:t>
            </a:r>
            <a:r>
              <a:rPr lang="en-AU" altLang="de-DE" sz="2000" dirty="0" err="1">
                <a:solidFill>
                  <a:srgbClr val="333333"/>
                </a:solidFill>
              </a:rPr>
              <a:t>mengeluarkan</a:t>
            </a:r>
            <a:r>
              <a:rPr lang="en-AU" altLang="de-DE" sz="2000" dirty="0">
                <a:solidFill>
                  <a:srgbClr val="333333"/>
                </a:solidFill>
              </a:rPr>
              <a:t> </a:t>
            </a:r>
            <a:r>
              <a:rPr lang="en-AU" altLang="de-DE" sz="2000" dirty="0" err="1">
                <a:solidFill>
                  <a:srgbClr val="333333"/>
                </a:solidFill>
              </a:rPr>
              <a:t>dia</a:t>
            </a:r>
            <a:r>
              <a:rPr lang="en-AU" altLang="de-DE" sz="2000" dirty="0">
                <a:solidFill>
                  <a:srgbClr val="333333"/>
                </a:solidFill>
              </a:rPr>
              <a:t>/di DO.</a:t>
            </a:r>
          </a:p>
          <a:p>
            <a:pPr lvl="0" defTabSz="914400" fontAlgn="base"/>
            <a:r>
              <a:rPr lang="en-AU" altLang="de-DE" sz="2000" dirty="0" err="1">
                <a:solidFill>
                  <a:srgbClr val="004992"/>
                </a:solidFill>
              </a:rPr>
              <a:t>Tapi</a:t>
            </a:r>
            <a:r>
              <a:rPr lang="en-AU" altLang="de-DE" sz="2000" dirty="0">
                <a:solidFill>
                  <a:srgbClr val="004992"/>
                </a:solidFill>
              </a:rPr>
              <a:t>: </a:t>
            </a:r>
            <a:r>
              <a:rPr lang="en-AU" altLang="de-DE" sz="2000" dirty="0" err="1">
                <a:solidFill>
                  <a:srgbClr val="333333"/>
                </a:solidFill>
              </a:rPr>
              <a:t>Apa</a:t>
            </a:r>
            <a:r>
              <a:rPr lang="en-AU" altLang="de-DE" sz="2000" dirty="0">
                <a:solidFill>
                  <a:srgbClr val="333333"/>
                </a:solidFill>
              </a:rPr>
              <a:t> yang </a:t>
            </a:r>
            <a:r>
              <a:rPr lang="en-AU" altLang="de-DE" sz="2000" dirty="0" err="1">
                <a:solidFill>
                  <a:srgbClr val="333333"/>
                </a:solidFill>
              </a:rPr>
              <a:t>membuat</a:t>
            </a:r>
            <a:r>
              <a:rPr lang="en-AU" altLang="de-DE" sz="2000" dirty="0">
                <a:solidFill>
                  <a:srgbClr val="333333"/>
                </a:solidFill>
              </a:rPr>
              <a:t> </a:t>
            </a:r>
            <a:r>
              <a:rPr lang="en-AU" altLang="de-DE" sz="2000" dirty="0" err="1">
                <a:solidFill>
                  <a:srgbClr val="333333"/>
                </a:solidFill>
              </a:rPr>
              <a:t>pihak</a:t>
            </a:r>
            <a:r>
              <a:rPr lang="en-AU" altLang="de-DE" sz="2000" dirty="0">
                <a:solidFill>
                  <a:srgbClr val="333333"/>
                </a:solidFill>
              </a:rPr>
              <a:t> </a:t>
            </a:r>
            <a:r>
              <a:rPr lang="en-AU" altLang="de-DE" sz="2000" dirty="0" err="1">
                <a:solidFill>
                  <a:srgbClr val="333333"/>
                </a:solidFill>
              </a:rPr>
              <a:t>universitas</a:t>
            </a:r>
            <a:r>
              <a:rPr lang="en-AU" altLang="de-DE" sz="2000" dirty="0">
                <a:solidFill>
                  <a:srgbClr val="333333"/>
                </a:solidFill>
              </a:rPr>
              <a:t> </a:t>
            </a:r>
            <a:r>
              <a:rPr lang="en-AU" altLang="de-DE" sz="2000" dirty="0" err="1">
                <a:solidFill>
                  <a:srgbClr val="333333"/>
                </a:solidFill>
              </a:rPr>
              <a:t>berkeinginan</a:t>
            </a:r>
            <a:r>
              <a:rPr lang="en-AU" altLang="de-DE" sz="2000" dirty="0">
                <a:solidFill>
                  <a:srgbClr val="333333"/>
                </a:solidFill>
              </a:rPr>
              <a:t> </a:t>
            </a:r>
            <a:r>
              <a:rPr lang="en-AU" altLang="de-DE" sz="2000" dirty="0" err="1">
                <a:solidFill>
                  <a:srgbClr val="333333"/>
                </a:solidFill>
              </a:rPr>
              <a:t>untuk</a:t>
            </a:r>
            <a:r>
              <a:rPr lang="en-AU" altLang="de-DE" sz="2000" dirty="0">
                <a:solidFill>
                  <a:srgbClr val="333333"/>
                </a:solidFill>
              </a:rPr>
              <a:t> </a:t>
            </a:r>
            <a:r>
              <a:rPr lang="en-AU" altLang="de-DE" sz="2000" dirty="0" err="1">
                <a:solidFill>
                  <a:srgbClr val="333333"/>
                </a:solidFill>
              </a:rPr>
              <a:t>mengeluarkan</a:t>
            </a:r>
            <a:r>
              <a:rPr lang="en-AU" altLang="de-DE" sz="2000" dirty="0">
                <a:solidFill>
                  <a:srgbClr val="333333"/>
                </a:solidFill>
              </a:rPr>
              <a:t> Elton </a:t>
            </a:r>
            <a:r>
              <a:rPr lang="en-AU" altLang="de-DE" sz="2000" dirty="0" err="1">
                <a:solidFill>
                  <a:srgbClr val="333333"/>
                </a:solidFill>
              </a:rPr>
              <a:t>dari</a:t>
            </a:r>
            <a:r>
              <a:rPr lang="en-AU" altLang="de-DE" sz="2000" dirty="0">
                <a:solidFill>
                  <a:srgbClr val="333333"/>
                </a:solidFill>
              </a:rPr>
              <a:t> </a:t>
            </a:r>
            <a:r>
              <a:rPr lang="en-AU" altLang="de-DE" sz="2000" dirty="0" err="1">
                <a:solidFill>
                  <a:srgbClr val="333333"/>
                </a:solidFill>
              </a:rPr>
              <a:t>universitas</a:t>
            </a:r>
            <a:r>
              <a:rPr lang="en-AU" altLang="de-DE" sz="2000" dirty="0">
                <a:solidFill>
                  <a:srgbClr val="333333"/>
                </a:solidFill>
              </a:rPr>
              <a:t>; </a:t>
            </a:r>
            <a:r>
              <a:rPr lang="en-AU" altLang="de-DE" sz="2000" dirty="0" err="1">
                <a:solidFill>
                  <a:srgbClr val="333333"/>
                </a:solidFill>
              </a:rPr>
              <a:t>mengapa</a:t>
            </a:r>
            <a:r>
              <a:rPr lang="en-AU" altLang="de-DE" sz="2000" dirty="0">
                <a:solidFill>
                  <a:srgbClr val="333333"/>
                </a:solidFill>
              </a:rPr>
              <a:t> Elton </a:t>
            </a:r>
            <a:r>
              <a:rPr lang="en-AU" altLang="de-DE" sz="2000" dirty="0" err="1">
                <a:solidFill>
                  <a:srgbClr val="333333"/>
                </a:solidFill>
              </a:rPr>
              <a:t>menghubungkannya</a:t>
            </a:r>
            <a:r>
              <a:rPr lang="en-AU" altLang="de-DE" sz="2000" dirty="0">
                <a:solidFill>
                  <a:srgbClr val="333333"/>
                </a:solidFill>
              </a:rPr>
              <a:t>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hilangnya</a:t>
            </a:r>
            <a:r>
              <a:rPr lang="en-AU" altLang="de-DE" sz="2000" dirty="0">
                <a:solidFill>
                  <a:srgbClr val="333333"/>
                </a:solidFill>
              </a:rPr>
              <a:t> </a:t>
            </a:r>
            <a:r>
              <a:rPr lang="en-AU" altLang="de-DE" sz="2000" dirty="0" err="1">
                <a:solidFill>
                  <a:srgbClr val="333333"/>
                </a:solidFill>
              </a:rPr>
              <a:t>kunci</a:t>
            </a:r>
            <a:r>
              <a:rPr lang="en-AU" altLang="de-DE" sz="2000" dirty="0">
                <a:solidFill>
                  <a:srgbClr val="333333"/>
                </a:solidFill>
              </a:rPr>
              <a:t>?</a:t>
            </a:r>
          </a:p>
          <a:p>
            <a:pPr lvl="0" defTabSz="914400" fontAlgn="base"/>
            <a:r>
              <a:rPr lang="en-AU" altLang="de-DE" sz="2000" dirty="0" err="1">
                <a:solidFill>
                  <a:srgbClr val="333333"/>
                </a:solidFill>
              </a:rPr>
              <a:t>Sebelum</a:t>
            </a:r>
            <a:r>
              <a:rPr lang="en-AU" altLang="de-DE" sz="2000" dirty="0">
                <a:solidFill>
                  <a:srgbClr val="333333"/>
                </a:solidFill>
              </a:rPr>
              <a:t> </a:t>
            </a:r>
            <a:r>
              <a:rPr lang="en-AU" altLang="de-DE" sz="2000" dirty="0" err="1">
                <a:solidFill>
                  <a:srgbClr val="333333"/>
                </a:solidFill>
              </a:rPr>
              <a:t>membuat</a:t>
            </a:r>
            <a:r>
              <a:rPr lang="en-AU" altLang="de-DE" sz="2000" dirty="0">
                <a:solidFill>
                  <a:srgbClr val="333333"/>
                </a:solidFill>
              </a:rPr>
              <a:t> </a:t>
            </a:r>
            <a:r>
              <a:rPr lang="en-AU" altLang="de-DE" sz="2000" dirty="0" err="1">
                <a:solidFill>
                  <a:srgbClr val="333333"/>
                </a:solidFill>
              </a:rPr>
              <a:t>prasangka</a:t>
            </a:r>
            <a:r>
              <a:rPr lang="en-AU" altLang="de-DE" sz="2000" dirty="0">
                <a:solidFill>
                  <a:srgbClr val="333333"/>
                </a:solidFill>
              </a:rPr>
              <a:t> yang </a:t>
            </a:r>
            <a:r>
              <a:rPr lang="en-AU" altLang="de-DE" sz="2000" dirty="0" err="1">
                <a:solidFill>
                  <a:srgbClr val="333333"/>
                </a:solidFill>
              </a:rPr>
              <a:t>serius</a:t>
            </a:r>
            <a:r>
              <a:rPr lang="en-AU" altLang="de-DE" sz="2000" dirty="0">
                <a:solidFill>
                  <a:srgbClr val="333333"/>
                </a:solidFill>
              </a:rPr>
              <a:t>, </a:t>
            </a:r>
            <a:r>
              <a:rPr lang="en-AU" altLang="de-DE" sz="2000" dirty="0" err="1">
                <a:solidFill>
                  <a:srgbClr val="333333"/>
                </a:solidFill>
              </a:rPr>
              <a:t>alangkah</a:t>
            </a:r>
            <a:r>
              <a:rPr lang="en-AU" altLang="de-DE" sz="2000" dirty="0">
                <a:solidFill>
                  <a:srgbClr val="333333"/>
                </a:solidFill>
              </a:rPr>
              <a:t> </a:t>
            </a:r>
            <a:r>
              <a:rPr lang="en-AU" altLang="de-DE" sz="2000" dirty="0" err="1">
                <a:solidFill>
                  <a:srgbClr val="333333"/>
                </a:solidFill>
              </a:rPr>
              <a:t>baiknya</a:t>
            </a:r>
            <a:r>
              <a:rPr lang="en-AU" altLang="de-DE" sz="2000" dirty="0">
                <a:solidFill>
                  <a:srgbClr val="333333"/>
                </a:solidFill>
              </a:rPr>
              <a:t> </a:t>
            </a:r>
            <a:r>
              <a:rPr lang="en-AU" altLang="de-DE" sz="2000" dirty="0" err="1">
                <a:solidFill>
                  <a:srgbClr val="333333"/>
                </a:solidFill>
              </a:rPr>
              <a:t>mencari</a:t>
            </a:r>
            <a:r>
              <a:rPr lang="en-AU" altLang="de-DE" sz="2000" dirty="0">
                <a:solidFill>
                  <a:srgbClr val="333333"/>
                </a:solidFill>
              </a:rPr>
              <a:t> </a:t>
            </a:r>
            <a:r>
              <a:rPr lang="en-AU" altLang="de-DE" sz="2000" dirty="0" err="1">
                <a:solidFill>
                  <a:srgbClr val="333333"/>
                </a:solidFill>
              </a:rPr>
              <a:t>informasi</a:t>
            </a:r>
            <a:r>
              <a:rPr lang="en-AU" altLang="de-DE" sz="2000" dirty="0">
                <a:solidFill>
                  <a:srgbClr val="333333"/>
                </a:solidFill>
              </a:rPr>
              <a:t> </a:t>
            </a:r>
            <a:r>
              <a:rPr lang="en-AU" altLang="de-DE" sz="2000" dirty="0" err="1">
                <a:solidFill>
                  <a:srgbClr val="333333"/>
                </a:solidFill>
              </a:rPr>
              <a:t>sebanyak</a:t>
            </a:r>
            <a:r>
              <a:rPr lang="en-AU" altLang="de-DE" sz="2000" dirty="0">
                <a:solidFill>
                  <a:srgbClr val="333333"/>
                </a:solidFill>
              </a:rPr>
              <a:t> </a:t>
            </a:r>
            <a:r>
              <a:rPr lang="en-AU" altLang="de-DE" sz="2000" dirty="0" err="1">
                <a:solidFill>
                  <a:srgbClr val="333333"/>
                </a:solidFill>
              </a:rPr>
              <a:t>mungkin</a:t>
            </a:r>
            <a:r>
              <a:rPr lang="en-AU" altLang="de-DE" sz="2000" dirty="0">
                <a:solidFill>
                  <a:srgbClr val="333333"/>
                </a:solidFill>
              </a:rPr>
              <a:t> </a:t>
            </a:r>
            <a:r>
              <a:rPr lang="en-AU" altLang="de-DE" sz="2000" dirty="0" err="1">
                <a:solidFill>
                  <a:srgbClr val="333333"/>
                </a:solidFill>
              </a:rPr>
              <a:t>dari</a:t>
            </a:r>
            <a:r>
              <a:rPr lang="en-AU" altLang="de-DE" sz="2000" dirty="0">
                <a:solidFill>
                  <a:srgbClr val="333333"/>
                </a:solidFill>
              </a:rPr>
              <a:t> </a:t>
            </a:r>
            <a:r>
              <a:rPr lang="en-AU" altLang="de-DE" sz="2000" dirty="0" err="1">
                <a:solidFill>
                  <a:srgbClr val="333333"/>
                </a:solidFill>
              </a:rPr>
              <a:t>berbagai</a:t>
            </a:r>
            <a:r>
              <a:rPr lang="en-AU" altLang="de-DE" sz="2000" dirty="0">
                <a:solidFill>
                  <a:srgbClr val="333333"/>
                </a:solidFill>
              </a:rPr>
              <a:t> </a:t>
            </a:r>
            <a:r>
              <a:rPr lang="en-AU" altLang="de-DE" sz="2000" dirty="0" err="1">
                <a:solidFill>
                  <a:srgbClr val="333333"/>
                </a:solidFill>
              </a:rPr>
              <a:t>sumber</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mendiskusikan</a:t>
            </a:r>
            <a:r>
              <a:rPr lang="en-AU" altLang="de-DE" sz="2000" dirty="0">
                <a:solidFill>
                  <a:srgbClr val="333333"/>
                </a:solidFill>
              </a:rPr>
              <a:t>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penjelasan</a:t>
            </a:r>
            <a:r>
              <a:rPr lang="en-AU" altLang="de-DE" sz="2000" dirty="0">
                <a:solidFill>
                  <a:srgbClr val="333333"/>
                </a:solidFill>
              </a:rPr>
              <a:t> yang </a:t>
            </a:r>
            <a:r>
              <a:rPr lang="en-AU" altLang="de-DE" sz="2000" dirty="0" err="1">
                <a:solidFill>
                  <a:srgbClr val="333333"/>
                </a:solidFill>
              </a:rPr>
              <a:t>berbeda</a:t>
            </a:r>
            <a:r>
              <a:rPr lang="en-AU" altLang="de-DE" sz="2000" dirty="0">
                <a:solidFill>
                  <a:srgbClr val="333333"/>
                </a:solidFill>
              </a:rPr>
              <a:t> </a:t>
            </a:r>
            <a:r>
              <a:rPr lang="en-AU" altLang="de-DE" sz="2000" dirty="0" err="1">
                <a:solidFill>
                  <a:srgbClr val="333333"/>
                </a:solidFill>
              </a:rPr>
              <a:t>dengan</a:t>
            </a:r>
            <a:r>
              <a:rPr lang="en-AU" altLang="de-DE" sz="2000" dirty="0">
                <a:solidFill>
                  <a:srgbClr val="333333"/>
                </a:solidFill>
              </a:rPr>
              <a:t> orang yang </a:t>
            </a:r>
            <a:r>
              <a:rPr lang="en-AU" altLang="de-DE" sz="2000" dirty="0" err="1">
                <a:solidFill>
                  <a:srgbClr val="333333"/>
                </a:solidFill>
              </a:rPr>
              <a:t>dipercaya</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E263B7A7-BACB-422D-A288-7BFE2BAE4950}" type="slidenum">
              <a:rPr lang="de-DE" altLang="de-DE" smtClean="0"/>
              <a:pPr/>
              <a:t>72</a:t>
            </a:fld>
            <a:endParaRPr lang="de-DE" altLang="de-DE"/>
          </a:p>
        </p:txBody>
      </p:sp>
    </p:spTree>
    <p:extLst>
      <p:ext uri="{BB962C8B-B14F-4D97-AF65-F5344CB8AC3E}">
        <p14:creationId xmlns:p14="http://schemas.microsoft.com/office/powerpoint/2010/main" val="3183267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fi-FI"/>
              <a:t>Pelatihan Terapi Metakognitif 7 – Melompat ke Kesimpulan II</a:t>
            </a:r>
            <a:endParaRPr lang="de-DE"/>
          </a:p>
        </p:txBody>
      </p:sp>
      <p:sp>
        <p:nvSpPr>
          <p:cNvPr id="8" name="Slide Number Placeholder 7"/>
          <p:cNvSpPr>
            <a:spLocks noGrp="1"/>
          </p:cNvSpPr>
          <p:nvPr>
            <p:ph type="sldNum" sz="quarter" idx="12"/>
          </p:nvPr>
        </p:nvSpPr>
        <p:spPr/>
        <p:txBody>
          <a:bodyPr/>
          <a:lstStyle/>
          <a:p>
            <a:fld id="{E263B7A7-BACB-422D-A288-7BFE2BAE4950}" type="slidenum">
              <a:rPr lang="de-DE" altLang="de-DE" smtClean="0"/>
              <a:pPr/>
              <a:t>73</a:t>
            </a:fld>
            <a:endParaRPr lang="de-DE" altLang="de-DE"/>
          </a:p>
        </p:txBody>
      </p:sp>
    </p:spTree>
    <p:extLst>
      <p:ext uri="{BB962C8B-B14F-4D97-AF65-F5344CB8AC3E}">
        <p14:creationId xmlns:p14="http://schemas.microsoft.com/office/powerpoint/2010/main" val="20012407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855450382"/>
              </p:ext>
            </p:extLst>
          </p:nvPr>
        </p:nvGraphicFramePr>
        <p:xfrm>
          <a:off x="408954" y="2011680"/>
          <a:ext cx="11375999" cy="28651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id-ID" sz="1000" kern="1200" dirty="0">
                          <a:solidFill>
                            <a:schemeClr val="dk1"/>
                          </a:solidFill>
                          <a:effectLst/>
                          <a:latin typeface="+mn-lt"/>
                          <a:ea typeface="+mn-ea"/>
                          <a:cs typeface="+mn-cs"/>
                        </a:rPr>
                        <a:t>Sampul majalah</a:t>
                      </a:r>
                      <a:r>
                        <a:rPr lang="id-ID" sz="1000" i="1" kern="1200" dirty="0">
                          <a:solidFill>
                            <a:schemeClr val="dk1"/>
                          </a:solidFill>
                          <a:effectLst/>
                          <a:latin typeface="+mn-lt"/>
                          <a:ea typeface="+mn-ea"/>
                          <a:cs typeface="+mn-cs"/>
                        </a:rPr>
                        <a:t> Stern</a:t>
                      </a:r>
                      <a:r>
                        <a:rPr lang="id-ID" sz="1000" kern="1200" dirty="0">
                          <a:solidFill>
                            <a:schemeClr val="dk1"/>
                          </a:solidFill>
                          <a:effectLst/>
                          <a:latin typeface="+mn-lt"/>
                          <a:ea typeface="+mn-ea"/>
                          <a:cs typeface="+mn-cs"/>
                        </a:rPr>
                        <a:t>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sz="1000" b="0" u="none" kern="1200">
                          <a:solidFill>
                            <a:schemeClr val="dk1"/>
                          </a:solidFill>
                          <a:effectLst/>
                          <a:latin typeface="+mn-lt"/>
                          <a:ea typeface="+mn-ea"/>
                          <a:cs typeface="+mn-cs"/>
                        </a:rPr>
                        <a:t>GHDI – Image</a:t>
                      </a:r>
                      <a:br>
                        <a:rPr lang="de-DE" sz="1000" b="0" u="none" kern="1200">
                          <a:solidFill>
                            <a:schemeClr val="dk1"/>
                          </a:solidFill>
                          <a:effectLst/>
                          <a:latin typeface="+mn-lt"/>
                          <a:ea typeface="+mn-ea"/>
                          <a:cs typeface="+mn-cs"/>
                        </a:rPr>
                      </a:br>
                      <a:r>
                        <a:rPr lang="de-DE" sz="1000" b="0" u="none" kern="1200">
                          <a:solidFill>
                            <a:schemeClr val="dk1"/>
                          </a:solidFill>
                          <a:effectLst/>
                          <a:latin typeface="+mn-lt"/>
                          <a:ea typeface="+mn-ea"/>
                          <a:cs typeface="+mn-cs"/>
                        </a:rPr>
                        <a:t> (ghi-dc.org)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 -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id-ID" sz="1000" kern="1200" dirty="0">
                          <a:solidFill>
                            <a:schemeClr val="dk1"/>
                          </a:solidFill>
                          <a:effectLst/>
                          <a:latin typeface="+mn-lt"/>
                          <a:ea typeface="+mn-ea"/>
                          <a:cs typeface="+mn-cs"/>
                        </a:rPr>
                        <a:t>Karya ini dilisensikan berdasarkan kebijakan "penggunaan wajar". Jika Anda mencurigai adanya pelanggaran hak cipta, silakan hubungi kami.</a:t>
                      </a:r>
                      <a:endParaRPr lang="de-DE" sz="1000" kern="1200" dirty="0">
                        <a:solidFill>
                          <a:schemeClr val="dk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id-ID" sz="1000" kern="1200" dirty="0">
                          <a:solidFill>
                            <a:schemeClr val="dk1"/>
                          </a:solidFill>
                          <a:effectLst/>
                          <a:latin typeface="+mn-lt"/>
                          <a:ea typeface="+mn-ea"/>
                          <a:cs typeface="+mn-cs"/>
                        </a:rPr>
                        <a:t>Sampul depan </a:t>
                      </a:r>
                      <a:r>
                        <a:rPr lang="id-ID" sz="1000" i="1" kern="1200" dirty="0">
                          <a:solidFill>
                            <a:schemeClr val="dk1"/>
                          </a:solidFill>
                          <a:effectLst/>
                          <a:latin typeface="+mn-lt"/>
                          <a:ea typeface="+mn-ea"/>
                          <a:cs typeface="+mn-cs"/>
                        </a:rPr>
                        <a:t>Stern </a:t>
                      </a:r>
                      <a:r>
                        <a:rPr lang="id-ID" sz="1000" kern="1200" dirty="0">
                          <a:solidFill>
                            <a:schemeClr val="dk1"/>
                          </a:solidFill>
                          <a:effectLst/>
                          <a:latin typeface="+mn-lt"/>
                          <a:ea typeface="+mn-ea"/>
                          <a:cs typeface="+mn-cs"/>
                        </a:rPr>
                        <a:t>majalah</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Marlboro cigarette boxes/Marlboro Zigarettenschachteln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8" name="Slide Number Placeholder 7"/>
          <p:cNvSpPr>
            <a:spLocks noGrp="1"/>
          </p:cNvSpPr>
          <p:nvPr>
            <p:ph type="sldNum" sz="quarter" idx="12"/>
          </p:nvPr>
        </p:nvSpPr>
        <p:spPr/>
        <p:txBody>
          <a:bodyPr/>
          <a:lstStyle/>
          <a:p>
            <a:fld id="{A345626A-2ED2-49B7-847B-B36DF8FB0FF0}"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graphicFrame>
        <p:nvGraphicFramePr>
          <p:cNvPr id="8" name="Group 45"/>
          <p:cNvGraphicFramePr>
            <a:graphicFrameLocks noGrp="1"/>
          </p:cNvGraphicFramePr>
          <p:nvPr>
            <p:extLst>
              <p:ext uri="{D42A27DB-BD31-4B8C-83A1-F6EECF244321}">
                <p14:modId xmlns:p14="http://schemas.microsoft.com/office/powerpoint/2010/main" val="404357031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 konspirasi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Argumen</a:t>
                      </a:r>
                      <a:r>
                        <a:rPr lang="en-US" sz="1800" b="0" i="0" u="none" dirty="0">
                          <a:solidFill>
                            <a:srgbClr val="333333"/>
                          </a:solidFill>
                          <a:latin typeface="Calibri Light"/>
                        </a:rPr>
                        <a:t> pro?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21FC59DF-FC8E-4648-83F5-EBD927C99C0D}" type="slidenum">
              <a:rPr lang="de-DE" altLang="de-DE" smtClean="0"/>
              <a:pPr/>
              <a:t>75</a:t>
            </a:fld>
            <a:endParaRPr lang="de-DE" altLang="de-DE"/>
          </a:p>
        </p:txBody>
      </p:sp>
    </p:spTree>
    <p:extLst>
      <p:ext uri="{BB962C8B-B14F-4D97-AF65-F5344CB8AC3E}">
        <p14:creationId xmlns:p14="http://schemas.microsoft.com/office/powerpoint/2010/main" val="387640440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graphicFrame>
        <p:nvGraphicFramePr>
          <p:cNvPr id="8" name="Group 45"/>
          <p:cNvGraphicFramePr>
            <a:graphicFrameLocks noGrp="1"/>
          </p:cNvGraphicFramePr>
          <p:nvPr>
            <p:extLst>
              <p:ext uri="{D42A27DB-BD31-4B8C-83A1-F6EECF244321}">
                <p14:modId xmlns:p14="http://schemas.microsoft.com/office/powerpoint/2010/main" val="3304225264"/>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 konspirasi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a:solidFill>
                            <a:srgbClr val="333333"/>
                          </a:solidFill>
                          <a:latin typeface="Calibri Light"/>
                        </a:rPr>
                        <a:t>Motif </a:t>
                      </a:r>
                      <a:r>
                        <a:rPr lang="en-US" sz="1800" b="0" i="0" u="none" dirty="0" err="1">
                          <a:solidFill>
                            <a:srgbClr val="333333"/>
                          </a:solidFill>
                          <a:latin typeface="Calibri Light"/>
                        </a:rPr>
                        <a:t>pemerintah</a:t>
                      </a:r>
                      <a:r>
                        <a:rPr lang="en-US" sz="1800" b="0" i="0" u="none" dirty="0">
                          <a:solidFill>
                            <a:srgbClr val="333333"/>
                          </a:solidFill>
                          <a:latin typeface="Calibri Light"/>
                        </a:rPr>
                        <a:t> AS </a:t>
                      </a:r>
                      <a:r>
                        <a:rPr lang="en-US" sz="1800" b="0" i="0" u="none" dirty="0" err="1">
                          <a:solidFill>
                            <a:srgbClr val="333333"/>
                          </a:solidFill>
                          <a:latin typeface="Calibri Light"/>
                        </a:rPr>
                        <a:t>memalsukan</a:t>
                      </a:r>
                      <a:r>
                        <a:rPr lang="en-US" sz="1800" b="0" i="0" u="none" dirty="0">
                          <a:solidFill>
                            <a:srgbClr val="333333"/>
                          </a:solidFill>
                          <a:latin typeface="Calibri Light"/>
                        </a:rPr>
                        <a:t>:</a:t>
                      </a:r>
                    </a:p>
                    <a:p>
                      <a:pPr marL="457200" indent="-457200">
                        <a:lnSpc>
                          <a:spcPct val="100000"/>
                        </a:lnSpc>
                        <a:spcBef>
                          <a:spcPts val="1200"/>
                        </a:spcBef>
                        <a:buFont typeface="+mj-lt"/>
                        <a:buAutoNum type="arabicPeriod"/>
                      </a:pPr>
                      <a:r>
                        <a:rPr lang="en-US" sz="1800" b="0" i="0" u="none">
                          <a:solidFill>
                            <a:srgbClr val="333333"/>
                          </a:solidFill>
                          <a:latin typeface="Calibri Light"/>
                        </a:rPr>
                        <a:t>“Kemenangan Teknologi” </a:t>
                      </a:r>
                      <a:r>
                        <a:rPr lang="en-US" sz="1800" b="0" i="0" u="none" dirty="0" err="1">
                          <a:solidFill>
                            <a:srgbClr val="333333"/>
                          </a:solidFill>
                          <a:latin typeface="Calibri Light"/>
                        </a:rPr>
                        <a:t>dalam</a:t>
                      </a:r>
                      <a:r>
                        <a:rPr lang="en-US" sz="1800" b="0" i="0" u="none" dirty="0">
                          <a:solidFill>
                            <a:srgbClr val="333333"/>
                          </a:solidFill>
                          <a:latin typeface="Calibri Light"/>
                        </a:rPr>
                        <a:t> </a:t>
                      </a:r>
                      <a:r>
                        <a:rPr lang="en-US" sz="1800" b="0" i="0" u="none" dirty="0" err="1">
                          <a:solidFill>
                            <a:srgbClr val="333333"/>
                          </a:solidFill>
                          <a:latin typeface="Calibri Light"/>
                        </a:rPr>
                        <a:t>kompetisi</a:t>
                      </a:r>
                      <a:r>
                        <a:rPr lang="en-US" sz="1800" b="0" i="0" u="none" dirty="0">
                          <a:solidFill>
                            <a:srgbClr val="333333"/>
                          </a:solidFill>
                          <a:latin typeface="Calibri Light"/>
                        </a:rPr>
                        <a:t> </a:t>
                      </a:r>
                      <a:r>
                        <a:rPr lang="en-US" sz="1800" b="0" i="0" u="none" dirty="0" err="1">
                          <a:solidFill>
                            <a:srgbClr val="333333"/>
                          </a:solidFill>
                          <a:latin typeface="Calibri Light"/>
                        </a:rPr>
                        <a:t>perjalanan</a:t>
                      </a:r>
                      <a:r>
                        <a:rPr lang="en-US" sz="1800" b="0" i="0" u="none" dirty="0">
                          <a:solidFill>
                            <a:srgbClr val="333333"/>
                          </a:solidFill>
                          <a:latin typeface="Calibri Light"/>
                        </a:rPr>
                        <a:t> </a:t>
                      </a:r>
                      <a:r>
                        <a:rPr lang="en-US" sz="1800" b="0" i="0" u="none" dirty="0" err="1">
                          <a:solidFill>
                            <a:srgbClr val="333333"/>
                          </a:solidFill>
                          <a:latin typeface="Calibri Light"/>
                        </a:rPr>
                        <a:t>ruang</a:t>
                      </a:r>
                      <a:r>
                        <a:rPr lang="en-US" sz="1800" b="0" i="0" u="none" dirty="0">
                          <a:solidFill>
                            <a:srgbClr val="333333"/>
                          </a:solidFill>
                          <a:latin typeface="Calibri Light"/>
                        </a:rPr>
                        <a:t> </a:t>
                      </a:r>
                      <a:r>
                        <a:rPr lang="en-US" sz="1800" b="0" i="0" u="none" dirty="0" err="1">
                          <a:solidFill>
                            <a:srgbClr val="333333"/>
                          </a:solidFill>
                          <a:latin typeface="Calibri Light"/>
                        </a:rPr>
                        <a:t>angkasa</a:t>
                      </a:r>
                      <a:r>
                        <a:rPr lang="en-US" sz="1800" b="0" i="0" u="none" dirty="0">
                          <a:solidFill>
                            <a:srgbClr val="333333"/>
                          </a:solidFill>
                          <a:latin typeface="Calibri Light"/>
                        </a:rPr>
                        <a:t> </a:t>
                      </a:r>
                      <a:r>
                        <a:rPr lang="en-US" sz="1800" b="0" i="0" u="none" dirty="0" err="1">
                          <a:solidFill>
                            <a:srgbClr val="333333"/>
                          </a:solidFill>
                          <a:latin typeface="Calibri Light"/>
                        </a:rPr>
                        <a:t>dengan</a:t>
                      </a:r>
                      <a:r>
                        <a:rPr lang="en-US" sz="1800" b="0" i="0" u="none" dirty="0">
                          <a:solidFill>
                            <a:srgbClr val="333333"/>
                          </a:solidFill>
                          <a:latin typeface="Calibri Light"/>
                        </a:rPr>
                        <a:t> </a:t>
                      </a:r>
                      <a:r>
                        <a:rPr lang="en-US" sz="1800" b="0" i="0" u="none" dirty="0" err="1">
                          <a:solidFill>
                            <a:srgbClr val="333333"/>
                          </a:solidFill>
                          <a:latin typeface="Calibri Light"/>
                        </a:rPr>
                        <a:t>Uni</a:t>
                      </a:r>
                      <a:r>
                        <a:rPr lang="en-US" sz="1800" b="0" i="0" u="none" dirty="0">
                          <a:solidFill>
                            <a:srgbClr val="333333"/>
                          </a:solidFill>
                          <a:latin typeface="Calibri Light"/>
                        </a:rPr>
                        <a:t> Soviet yang </a:t>
                      </a:r>
                      <a:r>
                        <a:rPr lang="en-US" sz="1800" b="0" i="0" u="none" dirty="0" err="1">
                          <a:solidFill>
                            <a:srgbClr val="333333"/>
                          </a:solidFill>
                          <a:latin typeface="Calibri Light"/>
                        </a:rPr>
                        <a:t>telah</a:t>
                      </a:r>
                      <a:r>
                        <a:rPr lang="en-US" sz="1800" b="0" i="0" u="none" dirty="0">
                          <a:solidFill>
                            <a:srgbClr val="333333"/>
                          </a:solidFill>
                          <a:latin typeface="Calibri Light"/>
                        </a:rPr>
                        <a:t> </a:t>
                      </a:r>
                      <a:r>
                        <a:rPr lang="en-US" sz="1800" b="0" i="0" u="none" dirty="0" err="1">
                          <a:solidFill>
                            <a:srgbClr val="333333"/>
                          </a:solidFill>
                          <a:latin typeface="Calibri Light"/>
                        </a:rPr>
                        <a:t>berhasil</a:t>
                      </a:r>
                      <a:r>
                        <a:rPr lang="en-US" sz="1800" b="0" i="0" u="none" dirty="0">
                          <a:solidFill>
                            <a:srgbClr val="333333"/>
                          </a:solidFill>
                          <a:latin typeface="Calibri Light"/>
                        </a:rPr>
                        <a:t> </a:t>
                      </a:r>
                      <a:r>
                        <a:rPr lang="en-US" sz="1800" b="0" i="0" u="none" dirty="0" err="1">
                          <a:solidFill>
                            <a:srgbClr val="333333"/>
                          </a:solidFill>
                          <a:latin typeface="Calibri Light"/>
                        </a:rPr>
                        <a:t>meluncurkan</a:t>
                      </a:r>
                      <a:r>
                        <a:rPr lang="en-US" sz="1800" b="0" i="0" u="none" dirty="0">
                          <a:solidFill>
                            <a:srgbClr val="333333"/>
                          </a:solidFill>
                          <a:latin typeface="Calibri Light"/>
                        </a:rPr>
                        <a:t> </a:t>
                      </a:r>
                      <a:r>
                        <a:rPr lang="en-US" sz="1800" b="0" i="0" u="none" dirty="0" err="1">
                          <a:solidFill>
                            <a:srgbClr val="333333"/>
                          </a:solidFill>
                          <a:latin typeface="Calibri Light"/>
                        </a:rPr>
                        <a:t>satelit</a:t>
                      </a:r>
                      <a:r>
                        <a:rPr lang="en-US" sz="1800" b="0" i="0" u="none" dirty="0">
                          <a:solidFill>
                            <a:srgbClr val="333333"/>
                          </a:solidFill>
                          <a:latin typeface="Calibri Light"/>
                        </a:rPr>
                        <a:t> </a:t>
                      </a:r>
                      <a:r>
                        <a:rPr lang="en-US" sz="1800" b="0" i="0" u="none" dirty="0" err="1">
                          <a:solidFill>
                            <a:srgbClr val="333333"/>
                          </a:solidFill>
                          <a:latin typeface="Calibri Light"/>
                        </a:rPr>
                        <a:t>ke</a:t>
                      </a:r>
                      <a:r>
                        <a:rPr lang="en-US" sz="1800" b="0" i="0" u="none" dirty="0">
                          <a:solidFill>
                            <a:srgbClr val="333333"/>
                          </a:solidFill>
                          <a:latin typeface="Calibri Light"/>
                        </a:rPr>
                        <a:t> </a:t>
                      </a:r>
                      <a:r>
                        <a:rPr lang="en-US" sz="1800" b="0" i="0" u="none" dirty="0" err="1">
                          <a:solidFill>
                            <a:srgbClr val="333333"/>
                          </a:solidFill>
                          <a:latin typeface="Calibri Light"/>
                        </a:rPr>
                        <a:t>ruang</a:t>
                      </a:r>
                      <a:r>
                        <a:rPr lang="en-US" sz="1800" b="0" i="0" u="none" dirty="0">
                          <a:solidFill>
                            <a:srgbClr val="333333"/>
                          </a:solidFill>
                          <a:latin typeface="Calibri Light"/>
                        </a:rPr>
                        <a:t> </a:t>
                      </a:r>
                      <a:r>
                        <a:rPr lang="en-US" sz="1800" b="0" i="0" u="none" dirty="0" err="1">
                          <a:solidFill>
                            <a:srgbClr val="333333"/>
                          </a:solidFill>
                          <a:latin typeface="Calibri Light"/>
                        </a:rPr>
                        <a:t>angkasa</a:t>
                      </a:r>
                      <a:r>
                        <a:rPr lang="en-US" sz="1800" b="0" i="0" u="none" dirty="0">
                          <a:solidFill>
                            <a:srgbClr val="333333"/>
                          </a:solidFill>
                          <a:latin typeface="Calibri Light"/>
                        </a:rPr>
                        <a:t> </a:t>
                      </a:r>
                      <a:r>
                        <a:rPr lang="en-US" sz="1800" b="0" i="0" u="none" dirty="0" err="1">
                          <a:solidFill>
                            <a:srgbClr val="333333"/>
                          </a:solidFill>
                          <a:latin typeface="Calibri Light"/>
                        </a:rPr>
                        <a:t>sebelumnya</a:t>
                      </a:r>
                      <a:endParaRPr lang="en-US" sz="1800" b="0" i="0" u="none" dirty="0">
                        <a:solidFill>
                          <a:srgbClr val="333333"/>
                        </a:solidFill>
                        <a:latin typeface="Calibri Light"/>
                      </a:endParaRPr>
                    </a:p>
                    <a:p>
                      <a:pPr marL="457200" indent="-457200">
                        <a:lnSpc>
                          <a:spcPct val="100000"/>
                        </a:lnSpc>
                        <a:spcBef>
                          <a:spcPts val="1200"/>
                        </a:spcBef>
                        <a:buFont typeface="+mj-lt"/>
                        <a:buAutoNum type="arabicPeriod"/>
                      </a:pPr>
                      <a:r>
                        <a:rPr lang="en-US" sz="1800" b="0" i="0" u="none" dirty="0" err="1">
                          <a:solidFill>
                            <a:srgbClr val="333333"/>
                          </a:solidFill>
                          <a:latin typeface="Calibri Light"/>
                        </a:rPr>
                        <a:t>Pengalih</a:t>
                      </a:r>
                      <a:r>
                        <a:rPr lang="en-US" sz="1800" b="0" i="0" u="none" dirty="0">
                          <a:solidFill>
                            <a:srgbClr val="333333"/>
                          </a:solidFill>
                          <a:latin typeface="Calibri Light"/>
                        </a:rPr>
                        <a:t> </a:t>
                      </a:r>
                      <a:r>
                        <a:rPr lang="en-US" sz="1800" b="0" i="0" u="none" dirty="0" err="1">
                          <a:solidFill>
                            <a:srgbClr val="333333"/>
                          </a:solidFill>
                          <a:latin typeface="Calibri Light"/>
                        </a:rPr>
                        <a:t>perhatian</a:t>
                      </a:r>
                      <a:r>
                        <a:rPr lang="en-US" sz="1800" b="0" i="0" u="none" dirty="0">
                          <a:solidFill>
                            <a:srgbClr val="333333"/>
                          </a:solidFill>
                          <a:latin typeface="Calibri Light"/>
                        </a:rPr>
                        <a:t> </a:t>
                      </a:r>
                      <a:r>
                        <a:rPr lang="en-US" sz="1800" b="0" i="0" u="none" dirty="0" err="1">
                          <a:solidFill>
                            <a:srgbClr val="333333"/>
                          </a:solidFill>
                          <a:latin typeface="Calibri Light"/>
                        </a:rPr>
                        <a:t>dari</a:t>
                      </a:r>
                      <a:r>
                        <a:rPr lang="en-US" sz="1800" b="0" i="0" u="none" dirty="0">
                          <a:solidFill>
                            <a:srgbClr val="333333"/>
                          </a:solidFill>
                          <a:latin typeface="Calibri Light"/>
                        </a:rPr>
                        <a:t> </a:t>
                      </a:r>
                      <a:r>
                        <a:rPr lang="en-US" sz="1800" b="0" i="0" u="none" dirty="0" err="1">
                          <a:solidFill>
                            <a:srgbClr val="333333"/>
                          </a:solidFill>
                          <a:latin typeface="Calibri Light"/>
                        </a:rPr>
                        <a:t>keterlibatan</a:t>
                      </a:r>
                      <a:r>
                        <a:rPr lang="en-US" sz="1800" b="0" i="0" u="none" dirty="0">
                          <a:solidFill>
                            <a:srgbClr val="333333"/>
                          </a:solidFill>
                          <a:latin typeface="Calibri Light"/>
                        </a:rPr>
                        <a:t> Amerika </a:t>
                      </a:r>
                      <a:r>
                        <a:rPr lang="en-US" sz="1800" b="0" i="0" u="none" dirty="0" err="1">
                          <a:solidFill>
                            <a:srgbClr val="333333"/>
                          </a:solidFill>
                          <a:latin typeface="Calibri Light"/>
                        </a:rPr>
                        <a:t>pada</a:t>
                      </a:r>
                      <a:r>
                        <a:rPr lang="en-US" sz="1800" b="0" i="0" u="none" dirty="0">
                          <a:solidFill>
                            <a:srgbClr val="333333"/>
                          </a:solidFill>
                          <a:latin typeface="Calibri Light"/>
                        </a:rPr>
                        <a:t> </a:t>
                      </a:r>
                      <a:r>
                        <a:rPr lang="en-US" sz="1800" b="0" i="0" u="none" dirty="0" err="1">
                          <a:solidFill>
                            <a:srgbClr val="333333"/>
                          </a:solidFill>
                          <a:latin typeface="Calibri Light"/>
                        </a:rPr>
                        <a:t>perang</a:t>
                      </a:r>
                      <a:r>
                        <a:rPr lang="en-US" sz="1800" b="0" i="0" u="none" dirty="0">
                          <a:solidFill>
                            <a:srgbClr val="333333"/>
                          </a:solidFill>
                          <a:latin typeface="Calibri Light"/>
                        </a:rPr>
                        <a:t> Vietnam</a:t>
                      </a:r>
                    </a:p>
                    <a:p>
                      <a:pPr marL="457200" indent="-457200">
                        <a:lnSpc>
                          <a:spcPct val="100000"/>
                        </a:lnSpc>
                        <a:spcBef>
                          <a:spcPts val="1200"/>
                        </a:spcBef>
                        <a:buFont typeface="+mj-lt"/>
                        <a:buAutoNum type="arabicPeriod"/>
                      </a:pPr>
                      <a:r>
                        <a:rPr lang="en-US" sz="1800" b="0" i="0" u="none" dirty="0">
                          <a:solidFill>
                            <a:srgbClr val="333333"/>
                          </a:solidFill>
                          <a:latin typeface="Calibri Light"/>
                        </a:rPr>
                        <a:t>NASA </a:t>
                      </a:r>
                      <a:r>
                        <a:rPr lang="en-US" sz="1800" b="0" i="0" u="none" dirty="0" err="1">
                          <a:solidFill>
                            <a:srgbClr val="333333"/>
                          </a:solidFill>
                          <a:latin typeface="Calibri Light"/>
                        </a:rPr>
                        <a:t>sendiri</a:t>
                      </a:r>
                      <a:r>
                        <a:rPr lang="en-US" sz="1800" b="0" i="0" u="none" dirty="0">
                          <a:solidFill>
                            <a:srgbClr val="333333"/>
                          </a:solidFill>
                          <a:latin typeface="Calibri Light"/>
                        </a:rPr>
                        <a:t> </a:t>
                      </a:r>
                      <a:r>
                        <a:rPr lang="en-US" sz="1800" b="0" i="0" u="none" dirty="0" err="1">
                          <a:solidFill>
                            <a:srgbClr val="333333"/>
                          </a:solidFill>
                          <a:latin typeface="Calibri Light"/>
                        </a:rPr>
                        <a:t>memalsukan</a:t>
                      </a:r>
                      <a:r>
                        <a:rPr lang="en-US" sz="1800" b="0" i="0" u="none" dirty="0">
                          <a:solidFill>
                            <a:srgbClr val="333333"/>
                          </a:solidFill>
                          <a:latin typeface="Calibri Light"/>
                        </a:rPr>
                        <a:t> </a:t>
                      </a:r>
                      <a:r>
                        <a:rPr lang="en-US" sz="1800" b="0" i="0" u="none" dirty="0" err="1">
                          <a:solidFill>
                            <a:srgbClr val="333333"/>
                          </a:solidFill>
                          <a:latin typeface="Calibri Light"/>
                        </a:rPr>
                        <a:t>pendaratan</a:t>
                      </a:r>
                      <a:r>
                        <a:rPr lang="en-US" sz="1800" b="0" i="0" u="none" dirty="0">
                          <a:solidFill>
                            <a:srgbClr val="333333"/>
                          </a:solidFill>
                          <a:latin typeface="Calibri Light"/>
                        </a:rPr>
                        <a:t> di </a:t>
                      </a:r>
                      <a:r>
                        <a:rPr lang="en-US" sz="1800" b="0" i="0" u="none" dirty="0" err="1">
                          <a:solidFill>
                            <a:srgbClr val="333333"/>
                          </a:solidFill>
                          <a:latin typeface="Calibri Light"/>
                        </a:rPr>
                        <a:t>bulan</a:t>
                      </a:r>
                      <a:r>
                        <a:rPr lang="en-US" sz="1800" b="0" i="0" u="none" dirty="0">
                          <a:solidFill>
                            <a:srgbClr val="333333"/>
                          </a:solidFill>
                          <a:latin typeface="Calibri Light"/>
                        </a:rPr>
                        <a:t> </a:t>
                      </a:r>
                      <a:r>
                        <a:rPr lang="en-US" sz="1800" b="0" i="0" u="none" dirty="0" err="1">
                          <a:solidFill>
                            <a:srgbClr val="333333"/>
                          </a:solidFill>
                          <a:latin typeface="Calibri Light"/>
                        </a:rPr>
                        <a:t>karena</a:t>
                      </a:r>
                      <a:r>
                        <a:rPr lang="en-US" sz="1800" b="0" i="0" u="none" dirty="0">
                          <a:solidFill>
                            <a:srgbClr val="333333"/>
                          </a:solidFill>
                          <a:latin typeface="Calibri Light"/>
                        </a:rPr>
                        <a:t> </a:t>
                      </a:r>
                      <a:r>
                        <a:rPr lang="en-US" sz="1800" b="0" i="0" u="none" dirty="0" err="1">
                          <a:solidFill>
                            <a:srgbClr val="333333"/>
                          </a:solidFill>
                          <a:latin typeface="Calibri Light"/>
                        </a:rPr>
                        <a:t>takut</a:t>
                      </a:r>
                      <a:r>
                        <a:rPr lang="en-US" sz="1800" b="0" i="0" u="none" dirty="0">
                          <a:solidFill>
                            <a:srgbClr val="333333"/>
                          </a:solidFill>
                          <a:latin typeface="Calibri Light"/>
                        </a:rPr>
                        <a:t> </a:t>
                      </a:r>
                      <a:r>
                        <a:rPr lang="en-US" sz="1800" b="0" i="0" u="none" dirty="0" err="1">
                          <a:solidFill>
                            <a:srgbClr val="333333"/>
                          </a:solidFill>
                          <a:latin typeface="Calibri Light"/>
                        </a:rPr>
                        <a:t>pemerintah</a:t>
                      </a:r>
                      <a:r>
                        <a:rPr lang="en-US" sz="1800" b="0" i="0" u="none" dirty="0">
                          <a:solidFill>
                            <a:srgbClr val="333333"/>
                          </a:solidFill>
                          <a:latin typeface="Calibri Light"/>
                        </a:rPr>
                        <a:t> </a:t>
                      </a:r>
                      <a:r>
                        <a:rPr lang="en-US" sz="1800" b="0" i="0" u="none" dirty="0" err="1">
                          <a:solidFill>
                            <a:srgbClr val="333333"/>
                          </a:solidFill>
                          <a:latin typeface="Calibri Light"/>
                        </a:rPr>
                        <a:t>akan</a:t>
                      </a:r>
                      <a:r>
                        <a:rPr lang="en-US" sz="1800" b="0" i="0" u="none" dirty="0">
                          <a:solidFill>
                            <a:srgbClr val="333333"/>
                          </a:solidFill>
                          <a:latin typeface="Calibri Light"/>
                        </a:rPr>
                        <a:t> </a:t>
                      </a:r>
                      <a:r>
                        <a:rPr lang="en-US" sz="1800" b="0" i="0" u="none" dirty="0" err="1">
                          <a:solidFill>
                            <a:srgbClr val="333333"/>
                          </a:solidFill>
                          <a:latin typeface="Calibri Light"/>
                        </a:rPr>
                        <a:t>melakukan</a:t>
                      </a:r>
                      <a:r>
                        <a:rPr lang="en-US" sz="1800" b="0" i="0" u="none" dirty="0">
                          <a:solidFill>
                            <a:srgbClr val="333333"/>
                          </a:solidFill>
                          <a:latin typeface="Calibri Light"/>
                        </a:rPr>
                        <a:t> </a:t>
                      </a:r>
                      <a:r>
                        <a:rPr lang="en-US" sz="1800" b="0" i="0" u="none" dirty="0" err="1">
                          <a:solidFill>
                            <a:srgbClr val="333333"/>
                          </a:solidFill>
                          <a:latin typeface="Calibri Light"/>
                        </a:rPr>
                        <a:t>pengurangan</a:t>
                      </a:r>
                      <a:r>
                        <a:rPr lang="en-US" sz="1800" b="0" i="0" u="none" dirty="0">
                          <a:solidFill>
                            <a:srgbClr val="333333"/>
                          </a:solidFill>
                          <a:latin typeface="Calibri Light"/>
                        </a:rPr>
                        <a:t> </a:t>
                      </a:r>
                      <a:r>
                        <a:rPr lang="en-US" sz="1800" b="0" i="0" u="none" dirty="0" err="1">
                          <a:solidFill>
                            <a:srgbClr val="333333"/>
                          </a:solidFill>
                          <a:latin typeface="Calibri Light"/>
                        </a:rPr>
                        <a:t>anggaran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21FC59DF-FC8E-4648-83F5-EBD927C99C0D}" type="slidenum">
              <a:rPr lang="de-DE" altLang="de-DE" smtClean="0"/>
              <a:pPr/>
              <a:t>76</a:t>
            </a:fld>
            <a:endParaRPr lang="de-DE" altLang="de-DE"/>
          </a:p>
        </p:txBody>
      </p:sp>
    </p:spTree>
    <p:extLst>
      <p:ext uri="{BB962C8B-B14F-4D97-AF65-F5344CB8AC3E}">
        <p14:creationId xmlns:p14="http://schemas.microsoft.com/office/powerpoint/2010/main" val="31167008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graphicFrame>
        <p:nvGraphicFramePr>
          <p:cNvPr id="8" name="Group 42"/>
          <p:cNvGraphicFramePr>
            <a:graphicFrameLocks noGrp="1"/>
          </p:cNvGraphicFramePr>
          <p:nvPr>
            <p:extLst>
              <p:ext uri="{D42A27DB-BD31-4B8C-83A1-F6EECF244321}">
                <p14:modId xmlns:p14="http://schemas.microsoft.com/office/powerpoint/2010/main" val="277729863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Hal: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21FC59DF-FC8E-4648-83F5-EBD927C99C0D}" type="slidenum">
              <a:rPr lang="de-DE" altLang="de-DE" smtClean="0"/>
              <a:pPr/>
              <a:t>77</a:t>
            </a:fld>
            <a:endParaRPr lang="de-DE" altLang="de-DE"/>
          </a:p>
        </p:txBody>
      </p:sp>
    </p:spTree>
    <p:extLst>
      <p:ext uri="{BB962C8B-B14F-4D97-AF65-F5344CB8AC3E}">
        <p14:creationId xmlns:p14="http://schemas.microsoft.com/office/powerpoint/2010/main" val="36086708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graphicFrame>
        <p:nvGraphicFramePr>
          <p:cNvPr id="8" name="Group 42"/>
          <p:cNvGraphicFramePr>
            <a:graphicFrameLocks noGrp="1"/>
          </p:cNvGraphicFramePr>
          <p:nvPr>
            <p:extLst>
              <p:ext uri="{D42A27DB-BD31-4B8C-83A1-F6EECF244321}">
                <p14:modId xmlns:p14="http://schemas.microsoft.com/office/powerpoint/2010/main" val="165831821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Hal:</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“Bendera yang berkibar”: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mungkin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terjadi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karena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atmosfer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atau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udara</a:t>
                      </a:r>
                      <a:r>
                        <a:rPr kumimoji="0" lang="en-US" sz="1800" b="0" i="0" u="none" strike="noStrike" cap="none" normalizeH="0" baseline="0" dirty="0">
                          <a:ln>
                            <a:noFill/>
                          </a:ln>
                          <a:solidFill>
                            <a:srgbClr val="333333"/>
                          </a:solidFill>
                          <a:effectLst/>
                          <a:latin typeface="Calibri Light"/>
                          <a:cs typeface="Times New Roman" pitchFamily="18" charset="0"/>
                        </a:rPr>
                        <a:t> di </a:t>
                      </a:r>
                      <a:r>
                        <a:rPr kumimoji="0" lang="en-US" sz="1800" b="0" i="0" u="none" strike="noStrike" cap="none" normalizeH="0" baseline="0" dirty="0" err="1">
                          <a:ln>
                            <a:noFill/>
                          </a:ln>
                          <a:solidFill>
                            <a:srgbClr val="333333"/>
                          </a:solidFill>
                          <a:effectLst/>
                          <a:latin typeface="Calibri Light"/>
                          <a:cs typeface="Times New Roman" pitchFamily="18" charset="0"/>
                        </a:rPr>
                        <a:t>bulan</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Gambar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langit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berbintang</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bayangan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gelap</a:t>
                      </a:r>
                      <a:r>
                        <a:rPr kumimoji="0" lang="en-US" sz="1800" b="0" i="0" u="none" strike="noStrike" cap="none" normalizeH="0" baseline="0" dirty="0">
                          <a:ln>
                            <a:noFill/>
                          </a:ln>
                          <a:solidFill>
                            <a:srgbClr val="333333"/>
                          </a:solidFill>
                          <a:effectLst/>
                          <a:latin typeface="Calibri Light"/>
                          <a:cs typeface="Times New Roman" pitchFamily="18" charset="0"/>
                        </a:rPr>
                        <a:t> yang </a:t>
                      </a:r>
                      <a:r>
                        <a:rPr kumimoji="0" lang="en-US" sz="1800" b="0" i="0" u="none" strike="noStrike" cap="none" normalizeH="0" baseline="0" dirty="0" err="1">
                          <a:ln>
                            <a:noFill/>
                          </a:ln>
                          <a:solidFill>
                            <a:srgbClr val="333333"/>
                          </a:solidFill>
                          <a:effectLst/>
                          <a:latin typeface="Calibri Light"/>
                          <a:cs typeface="Times New Roman" pitchFamily="18" charset="0"/>
                        </a:rPr>
                        <a:t>bervariasi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mengindikasikan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pembuatan</a:t>
                      </a:r>
                      <a:r>
                        <a:rPr kumimoji="0" lang="en-US" sz="1800" b="0" i="0" u="none" strike="noStrike" cap="none" normalizeH="0" baseline="0" dirty="0">
                          <a:ln>
                            <a:noFill/>
                          </a:ln>
                          <a:solidFill>
                            <a:srgbClr val="333333"/>
                          </a:solidFill>
                          <a:effectLst/>
                          <a:latin typeface="Calibri Light"/>
                          <a:cs typeface="Times New Roman" pitchFamily="18" charset="0"/>
                        </a:rPr>
                        <a:t> studio film</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Pesan</a:t>
                      </a:r>
                      <a:r>
                        <a:rPr kumimoji="0" lang="en-US" sz="1800" b="0" i="0" u="none" strike="noStrike" cap="none" normalizeH="0" baseline="0" dirty="0">
                          <a:ln>
                            <a:noFill/>
                          </a:ln>
                          <a:solidFill>
                            <a:srgbClr val="333333"/>
                          </a:solidFill>
                          <a:effectLst/>
                          <a:latin typeface="Calibri Light"/>
                          <a:cs typeface="Times New Roman" pitchFamily="18" charset="0"/>
                        </a:rPr>
                        <a:t> radio </a:t>
                      </a:r>
                      <a:r>
                        <a:rPr kumimoji="0" lang="en-US" sz="1800" b="0" i="0" u="none" strike="noStrike" cap="none" normalizeH="0" baseline="0" dirty="0" err="1">
                          <a:ln>
                            <a:noFill/>
                          </a:ln>
                          <a:solidFill>
                            <a:srgbClr val="333333"/>
                          </a:solidFill>
                          <a:effectLst/>
                          <a:latin typeface="Calibri Light"/>
                          <a:cs typeface="Times New Roman" pitchFamily="18" charset="0"/>
                        </a:rPr>
                        <a:t>dari</a:t>
                      </a:r>
                      <a:r>
                        <a:rPr kumimoji="0" lang="en-US" sz="1800" b="0" i="0" u="none" strike="noStrike" cap="none" normalizeH="0" baseline="0" dirty="0">
                          <a:ln>
                            <a:noFill/>
                          </a:ln>
                          <a:solidFill>
                            <a:srgbClr val="333333"/>
                          </a:solidFill>
                          <a:effectLst/>
                          <a:latin typeface="Calibri Light"/>
                          <a:cs typeface="Times New Roman" pitchFamily="18" charset="0"/>
                        </a:rPr>
                        <a:t> Astronaut Armstrong: </a:t>
                      </a:r>
                      <a:r>
                        <a:rPr kumimoji="0" lang="en-US" sz="1800" b="0" i="0" u="none" strike="noStrike" cap="none" normalizeH="0" baseline="0" dirty="0" err="1">
                          <a:ln>
                            <a:noFill/>
                          </a:ln>
                          <a:solidFill>
                            <a:srgbClr val="333333"/>
                          </a:solidFill>
                          <a:effectLst/>
                          <a:latin typeface="Calibri Light"/>
                          <a:cs typeface="Times New Roman" pitchFamily="18" charset="0"/>
                        </a:rPr>
                        <a:t>Dia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merespon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terlalu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cepat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pada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Presiden</a:t>
                      </a:r>
                      <a:r>
                        <a:rPr kumimoji="0" lang="en-US" sz="1800" b="0" i="0" u="none" strike="noStrike" cap="none" normalizeH="0" baseline="0" dirty="0">
                          <a:ln>
                            <a:noFill/>
                          </a:ln>
                          <a:solidFill>
                            <a:srgbClr val="333333"/>
                          </a:solidFill>
                          <a:effectLst/>
                          <a:latin typeface="Calibri Light"/>
                          <a:cs typeface="Times New Roman" pitchFamily="18" charset="0"/>
                        </a:rPr>
                        <a:t> Nixon </a:t>
                      </a:r>
                      <a:r>
                        <a:rPr kumimoji="0" lang="en-US" sz="1800" b="0" i="0" u="none" strike="noStrike" cap="none" normalizeH="0" baseline="0" dirty="0" err="1">
                          <a:ln>
                            <a:noFill/>
                          </a:ln>
                          <a:solidFill>
                            <a:srgbClr val="333333"/>
                          </a:solidFill>
                          <a:effectLst/>
                          <a:latin typeface="Calibri Light"/>
                          <a:cs typeface="Times New Roman" pitchFamily="18" charset="0"/>
                        </a:rPr>
                        <a:t>pada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kalimat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terakhir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padahal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sinyal</a:t>
                      </a:r>
                      <a:r>
                        <a:rPr kumimoji="0" lang="en-US" sz="1800" b="0" i="0" u="none" strike="noStrike" cap="none" normalizeH="0" baseline="0" dirty="0">
                          <a:ln>
                            <a:noFill/>
                          </a:ln>
                          <a:solidFill>
                            <a:srgbClr val="333333"/>
                          </a:solidFill>
                          <a:effectLst/>
                          <a:latin typeface="Calibri Light"/>
                          <a:cs typeface="Times New Roman" pitchFamily="18" charset="0"/>
                        </a:rPr>
                        <a:t> radio </a:t>
                      </a:r>
                      <a:r>
                        <a:rPr kumimoji="0" lang="en-US" sz="1800" b="0" i="0" u="none" strike="noStrike" cap="none" normalizeH="0" baseline="0" dirty="0" err="1">
                          <a:ln>
                            <a:noFill/>
                          </a:ln>
                          <a:solidFill>
                            <a:srgbClr val="333333"/>
                          </a:solidFill>
                          <a:effectLst/>
                          <a:latin typeface="Calibri Light"/>
                          <a:cs typeface="Times New Roman" pitchFamily="18" charset="0"/>
                        </a:rPr>
                        <a:t>memerlukan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waktu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untuk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ditransmisikan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bumi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secepat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jawaban</a:t>
                      </a:r>
                      <a:r>
                        <a:rPr kumimoji="0" lang="en-US" sz="1800" b="0" i="0" u="none" strike="noStrike" cap="none" normalizeH="0" baseline="0" dirty="0">
                          <a:ln>
                            <a:noFill/>
                          </a:ln>
                          <a:solidFill>
                            <a:srgbClr val="333333"/>
                          </a:solidFill>
                          <a:effectLst/>
                          <a:latin typeface="Calibri Light"/>
                          <a:cs typeface="Times New Roman" pitchFamily="18" charset="0"/>
                        </a:rPr>
                        <a:t> Armstrong</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21FC59DF-FC8E-4648-83F5-EBD927C99C0D}" type="slidenum">
              <a:rPr lang="de-DE" altLang="de-DE" smtClean="0"/>
              <a:pPr/>
              <a:t>78</a:t>
            </a:fld>
            <a:endParaRPr lang="de-DE" altLang="de-DE"/>
          </a:p>
        </p:txBody>
      </p:sp>
    </p:spTree>
    <p:extLst>
      <p:ext uri="{BB962C8B-B14F-4D97-AF65-F5344CB8AC3E}">
        <p14:creationId xmlns:p14="http://schemas.microsoft.com/office/powerpoint/2010/main" val="2572230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graphicFrame>
        <p:nvGraphicFramePr>
          <p:cNvPr id="8" name="Group 27"/>
          <p:cNvGraphicFramePr>
            <a:graphicFrameLocks noGrp="1"/>
          </p:cNvGraphicFramePr>
          <p:nvPr>
            <p:extLst>
              <p:ext uri="{D42A27DB-BD31-4B8C-83A1-F6EECF244321}">
                <p14:modId xmlns:p14="http://schemas.microsoft.com/office/powerpoint/2010/main" val="3221237524"/>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Diduga pendaratan manusia di bulan pada tahun 1969 tidak pernah terjadi dan hanya palsu</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Penjelasan</a:t>
                      </a:r>
                      <a:r>
                        <a:rPr lang="en-US" sz="1800" b="1" i="0" u="none" dirty="0">
                          <a:solidFill>
                            <a:srgbClr val="333333"/>
                          </a:solidFill>
                          <a:latin typeface="Calibri Light"/>
                        </a:rPr>
                        <a:t> lain: </a:t>
                      </a:r>
                      <a:r>
                        <a:rPr lang="en-US" sz="1800" b="0" i="0" u="none" dirty="0">
                          <a:solidFill>
                            <a:srgbClr val="004992"/>
                          </a:solidFill>
                          <a:latin typeface="Calibri Light"/>
                        </a:rPr>
                        <a:t>???</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21FC59DF-FC8E-4648-83F5-EBD927C99C0D}" type="slidenum">
              <a:rPr lang="de-DE" altLang="de-DE" smtClean="0"/>
              <a:pPr/>
              <a:t>79</a:t>
            </a:fld>
            <a:endParaRPr lang="de-DE" altLang="de-DE"/>
          </a:p>
        </p:txBody>
      </p:sp>
    </p:spTree>
    <p:extLst>
      <p:ext uri="{BB962C8B-B14F-4D97-AF65-F5344CB8AC3E}">
        <p14:creationId xmlns:p14="http://schemas.microsoft.com/office/powerpoint/2010/main" val="25546747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graphicFrame>
        <p:nvGraphicFramePr>
          <p:cNvPr id="8" name="Group 27"/>
          <p:cNvGraphicFramePr>
            <a:graphicFrameLocks noGrp="1"/>
          </p:cNvGraphicFramePr>
          <p:nvPr>
            <p:extLst>
              <p:ext uri="{D42A27DB-BD31-4B8C-83A1-F6EECF244321}">
                <p14:modId xmlns:p14="http://schemas.microsoft.com/office/powerpoint/2010/main" val="4061903228"/>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Diduga pendaratan manusia di bulan pada tahun 1969 tidak pernah terjadi dan hanya palsu</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Penjelasan</a:t>
                      </a:r>
                      <a:r>
                        <a:rPr lang="en-US" sz="1800" b="1" i="0" u="none" dirty="0">
                          <a:solidFill>
                            <a:srgbClr val="333333"/>
                          </a:solidFill>
                          <a:latin typeface="Calibri Light"/>
                        </a:rPr>
                        <a:t> lain:</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Bendera</a:t>
                      </a:r>
                      <a:r>
                        <a:rPr lang="en-US" sz="1800" b="0" i="0" u="none" dirty="0">
                          <a:solidFill>
                            <a:srgbClr val="333333"/>
                          </a:solidFill>
                          <a:latin typeface="Calibri Light"/>
                        </a:rPr>
                        <a:t> yang </a:t>
                      </a:r>
                      <a:r>
                        <a:rPr lang="en-US" sz="1800" b="0" i="0" u="none" dirty="0" err="1">
                          <a:solidFill>
                            <a:srgbClr val="333333"/>
                          </a:solidFill>
                          <a:latin typeface="Calibri Light"/>
                        </a:rPr>
                        <a:t>berkibar</a:t>
                      </a:r>
                      <a:r>
                        <a:rPr lang="en-US" sz="1800" b="0" i="0" u="none" dirty="0">
                          <a:solidFill>
                            <a:srgbClr val="333333"/>
                          </a:solidFill>
                          <a:latin typeface="Calibri Light"/>
                        </a:rPr>
                        <a:t> </a:t>
                      </a:r>
                      <a:r>
                        <a:rPr lang="en-US" sz="1800" b="0" i="0" u="none" dirty="0" err="1">
                          <a:solidFill>
                            <a:srgbClr val="333333"/>
                          </a:solidFill>
                          <a:latin typeface="Calibri Light"/>
                        </a:rPr>
                        <a:t>disebabkan</a:t>
                      </a:r>
                      <a:r>
                        <a:rPr lang="en-US" sz="1800" b="0" i="0" u="none" dirty="0">
                          <a:solidFill>
                            <a:srgbClr val="333333"/>
                          </a:solidFill>
                          <a:latin typeface="Calibri Light"/>
                        </a:rPr>
                        <a:t> </a:t>
                      </a:r>
                      <a:r>
                        <a:rPr lang="en-US" sz="1800" b="0" i="0" u="none" dirty="0" err="1">
                          <a:solidFill>
                            <a:srgbClr val="333333"/>
                          </a:solidFill>
                          <a:latin typeface="Calibri Light"/>
                        </a:rPr>
                        <a:t>benturan</a:t>
                      </a:r>
                      <a:r>
                        <a:rPr lang="en-US" sz="1800" b="0" i="0" u="none" dirty="0">
                          <a:solidFill>
                            <a:srgbClr val="333333"/>
                          </a:solidFill>
                          <a:latin typeface="Calibri Light"/>
                        </a:rPr>
                        <a:t> </a:t>
                      </a:r>
                      <a:r>
                        <a:rPr lang="en-US" sz="1800" b="0" i="0" u="none" dirty="0" err="1">
                          <a:solidFill>
                            <a:srgbClr val="333333"/>
                          </a:solidFill>
                          <a:latin typeface="Calibri Light"/>
                        </a:rPr>
                        <a:t>tiang</a:t>
                      </a:r>
                      <a:r>
                        <a:rPr lang="en-US" sz="1800" b="0" i="0" u="none" dirty="0">
                          <a:solidFill>
                            <a:srgbClr val="333333"/>
                          </a:solidFill>
                          <a:latin typeface="Calibri Light"/>
                        </a:rPr>
                        <a:t> </a:t>
                      </a:r>
                      <a:r>
                        <a:rPr lang="en-US" sz="1800" b="0" i="0" u="none" dirty="0" err="1">
                          <a:solidFill>
                            <a:srgbClr val="333333"/>
                          </a:solidFill>
                          <a:latin typeface="Calibri Light"/>
                        </a:rPr>
                        <a:t>ke</a:t>
                      </a:r>
                      <a:r>
                        <a:rPr lang="en-US" sz="1800" b="0" i="0" u="none" dirty="0">
                          <a:solidFill>
                            <a:srgbClr val="333333"/>
                          </a:solidFill>
                          <a:latin typeface="Calibri Light"/>
                        </a:rPr>
                        <a:t> </a:t>
                      </a:r>
                      <a:r>
                        <a:rPr lang="en-US" sz="1800" b="0" i="0" u="none" dirty="0" err="1">
                          <a:solidFill>
                            <a:srgbClr val="333333"/>
                          </a:solidFill>
                          <a:latin typeface="Calibri Light"/>
                        </a:rPr>
                        <a:t>permukaan</a:t>
                      </a:r>
                      <a:r>
                        <a:rPr lang="en-US" sz="1800" b="0" i="0" u="none" dirty="0">
                          <a:solidFill>
                            <a:srgbClr val="333333"/>
                          </a:solidFill>
                          <a:latin typeface="Calibri Light"/>
                        </a:rPr>
                        <a:t> </a:t>
                      </a:r>
                      <a:r>
                        <a:rPr lang="en-US" sz="1800" b="0" i="0" u="none" dirty="0" err="1">
                          <a:solidFill>
                            <a:srgbClr val="333333"/>
                          </a:solidFill>
                          <a:latin typeface="Calibri Light"/>
                        </a:rPr>
                        <a:t>bulan</a:t>
                      </a:r>
                      <a:r>
                        <a:rPr lang="en-US" sz="1800" b="0" i="0" u="none" dirty="0">
                          <a:solidFill>
                            <a:srgbClr val="333333"/>
                          </a:solidFill>
                          <a:latin typeface="Calibri Light"/>
                        </a:rPr>
                        <a:t> </a:t>
                      </a:r>
                      <a:r>
                        <a:rPr lang="en-US" sz="1800" b="0" i="0" u="none" dirty="0" err="1">
                          <a:solidFill>
                            <a:srgbClr val="333333"/>
                          </a:solidFill>
                          <a:latin typeface="Calibri Light"/>
                        </a:rPr>
                        <a:t>dan</a:t>
                      </a:r>
                      <a:r>
                        <a:rPr lang="en-US" sz="1800" b="0" i="0" u="none" dirty="0">
                          <a:solidFill>
                            <a:srgbClr val="333333"/>
                          </a:solidFill>
                          <a:latin typeface="Calibri Light"/>
                        </a:rPr>
                        <a:t> </a:t>
                      </a:r>
                      <a:r>
                        <a:rPr lang="en-US" sz="1800" b="0" i="0" u="none" dirty="0" err="1">
                          <a:solidFill>
                            <a:srgbClr val="333333"/>
                          </a:solidFill>
                          <a:latin typeface="Calibri Light"/>
                        </a:rPr>
                        <a:t>palang</a:t>
                      </a:r>
                      <a:r>
                        <a:rPr lang="en-US" sz="1800" b="0" i="0" u="none" dirty="0">
                          <a:solidFill>
                            <a:srgbClr val="333333"/>
                          </a:solidFill>
                          <a:latin typeface="Calibri Light"/>
                        </a:rPr>
                        <a:t> </a:t>
                      </a:r>
                      <a:r>
                        <a:rPr lang="en-US" sz="1800" b="0" i="0" u="none" dirty="0" err="1">
                          <a:solidFill>
                            <a:srgbClr val="333333"/>
                          </a:solidFill>
                          <a:latin typeface="Calibri Light"/>
                        </a:rPr>
                        <a:t>sebagai</a:t>
                      </a:r>
                      <a:r>
                        <a:rPr lang="en-US" sz="1800" b="0" i="0" u="none" dirty="0">
                          <a:solidFill>
                            <a:srgbClr val="333333"/>
                          </a:solidFill>
                          <a:latin typeface="Calibri Light"/>
                        </a:rPr>
                        <a:t> </a:t>
                      </a:r>
                      <a:r>
                        <a:rPr lang="en-US" sz="1800" b="0" i="0" u="none" dirty="0" err="1">
                          <a:solidFill>
                            <a:srgbClr val="333333"/>
                          </a:solidFill>
                          <a:latin typeface="Calibri Light"/>
                        </a:rPr>
                        <a:t>pendukung</a:t>
                      </a:r>
                      <a:r>
                        <a:rPr lang="en-US" sz="1800" b="0" i="0" u="none" dirty="0">
                          <a:solidFill>
                            <a:srgbClr val="333333"/>
                          </a:solidFill>
                          <a:latin typeface="Calibri Light"/>
                        </a:rPr>
                        <a:t> yang </a:t>
                      </a:r>
                      <a:r>
                        <a:rPr lang="en-US" sz="1800" b="0" i="0" u="none" dirty="0" err="1">
                          <a:solidFill>
                            <a:srgbClr val="333333"/>
                          </a:solidFill>
                          <a:latin typeface="Calibri Light"/>
                        </a:rPr>
                        <a:t>sudah</a:t>
                      </a:r>
                      <a:r>
                        <a:rPr lang="en-US" sz="1800" b="0" i="0" u="none" dirty="0">
                          <a:solidFill>
                            <a:srgbClr val="333333"/>
                          </a:solidFill>
                          <a:latin typeface="Calibri Light"/>
                        </a:rPr>
                        <a:t> </a:t>
                      </a:r>
                      <a:r>
                        <a:rPr lang="en-US" sz="1800" b="0" i="0" u="none" dirty="0" err="1">
                          <a:solidFill>
                            <a:srgbClr val="333333"/>
                          </a:solidFill>
                          <a:latin typeface="Calibri Light"/>
                        </a:rPr>
                        <a:t>terpasang</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Fotografi</a:t>
                      </a:r>
                      <a:r>
                        <a:rPr lang="en-US" sz="1800" b="0" i="0" u="none" dirty="0">
                          <a:solidFill>
                            <a:srgbClr val="333333"/>
                          </a:solidFill>
                          <a:latin typeface="Calibri Light"/>
                        </a:rPr>
                        <a:t> </a:t>
                      </a:r>
                      <a:r>
                        <a:rPr lang="en-US" sz="1800" b="0" i="0" u="none" dirty="0" err="1">
                          <a:solidFill>
                            <a:srgbClr val="333333"/>
                          </a:solidFill>
                          <a:latin typeface="Calibri Light"/>
                        </a:rPr>
                        <a:t>malam</a:t>
                      </a:r>
                      <a:r>
                        <a:rPr lang="en-US" sz="1800" b="0" i="0" u="none" dirty="0">
                          <a:solidFill>
                            <a:srgbClr val="333333"/>
                          </a:solidFill>
                          <a:latin typeface="Calibri Light"/>
                        </a:rPr>
                        <a:t> </a:t>
                      </a:r>
                      <a:r>
                        <a:rPr lang="en-US" sz="1800" b="0" i="0" u="none" dirty="0" err="1">
                          <a:solidFill>
                            <a:srgbClr val="333333"/>
                          </a:solidFill>
                          <a:latin typeface="Calibri Light"/>
                        </a:rPr>
                        <a:t>tidak</a:t>
                      </a:r>
                      <a:r>
                        <a:rPr lang="en-US" sz="1800" b="0" i="0" u="none" dirty="0">
                          <a:solidFill>
                            <a:srgbClr val="333333"/>
                          </a:solidFill>
                          <a:latin typeface="Calibri Light"/>
                        </a:rPr>
                        <a:t> </a:t>
                      </a:r>
                      <a:r>
                        <a:rPr lang="en-US" sz="1800" b="0" i="0" u="none" dirty="0" err="1">
                          <a:solidFill>
                            <a:srgbClr val="333333"/>
                          </a:solidFill>
                          <a:latin typeface="Calibri Light"/>
                        </a:rPr>
                        <a:t>dapat</a:t>
                      </a:r>
                      <a:r>
                        <a:rPr lang="en-US" sz="1800" b="0" i="0" u="none" dirty="0">
                          <a:solidFill>
                            <a:srgbClr val="333333"/>
                          </a:solidFill>
                          <a:latin typeface="Calibri Light"/>
                        </a:rPr>
                        <a:t> </a:t>
                      </a:r>
                      <a:r>
                        <a:rPr lang="en-US" sz="1800" b="0" i="0" u="none" dirty="0" err="1">
                          <a:solidFill>
                            <a:srgbClr val="333333"/>
                          </a:solidFill>
                          <a:latin typeface="Calibri Light"/>
                        </a:rPr>
                        <a:t>menangkap</a:t>
                      </a:r>
                      <a:r>
                        <a:rPr lang="en-US" sz="1800" b="0" i="0" u="none" dirty="0">
                          <a:solidFill>
                            <a:srgbClr val="333333"/>
                          </a:solidFill>
                          <a:latin typeface="Calibri Light"/>
                        </a:rPr>
                        <a:t> </a:t>
                      </a:r>
                      <a:r>
                        <a:rPr lang="en-US" sz="1800" b="0" i="0" u="none" dirty="0" err="1">
                          <a:solidFill>
                            <a:srgbClr val="333333"/>
                          </a:solidFill>
                          <a:latin typeface="Calibri Light"/>
                        </a:rPr>
                        <a:t>sumber</a:t>
                      </a:r>
                      <a:r>
                        <a:rPr lang="en-US" sz="1800" b="0" i="0" u="none" dirty="0">
                          <a:solidFill>
                            <a:srgbClr val="333333"/>
                          </a:solidFill>
                          <a:latin typeface="Calibri Light"/>
                        </a:rPr>
                        <a:t> </a:t>
                      </a:r>
                      <a:r>
                        <a:rPr lang="en-US" sz="1800" b="0" i="0" u="none" dirty="0" err="1">
                          <a:solidFill>
                            <a:srgbClr val="333333"/>
                          </a:solidFill>
                          <a:latin typeface="Calibri Light"/>
                        </a:rPr>
                        <a:t>cahaya</a:t>
                      </a:r>
                      <a:r>
                        <a:rPr lang="en-US" sz="1800" b="0" i="0" u="none" dirty="0">
                          <a:solidFill>
                            <a:srgbClr val="333333"/>
                          </a:solidFill>
                          <a:latin typeface="Calibri Light"/>
                        </a:rPr>
                        <a:t> yang </a:t>
                      </a:r>
                      <a:r>
                        <a:rPr lang="en-US" sz="1800" b="0" i="0" u="none" dirty="0" err="1">
                          <a:solidFill>
                            <a:srgbClr val="333333"/>
                          </a:solidFill>
                          <a:latin typeface="Calibri Light"/>
                        </a:rPr>
                        <a:t>lemah</a:t>
                      </a:r>
                      <a:r>
                        <a:rPr lang="en-US" sz="1800" b="0" i="0" u="none" dirty="0">
                          <a:solidFill>
                            <a:srgbClr val="333333"/>
                          </a:solidFill>
                          <a:latin typeface="Calibri Light"/>
                        </a:rPr>
                        <a:t> </a:t>
                      </a:r>
                      <a:r>
                        <a:rPr lang="en-US" sz="1800" b="0" i="0" u="none" dirty="0" err="1">
                          <a:solidFill>
                            <a:srgbClr val="333333"/>
                          </a:solidFill>
                          <a:latin typeface="Calibri Light"/>
                        </a:rPr>
                        <a:t>karena</a:t>
                      </a:r>
                      <a:r>
                        <a:rPr lang="en-US" sz="1800" b="0" i="0" u="none" dirty="0">
                          <a:solidFill>
                            <a:srgbClr val="333333"/>
                          </a:solidFill>
                          <a:latin typeface="Calibri Light"/>
                        </a:rPr>
                        <a:t> </a:t>
                      </a:r>
                      <a:r>
                        <a:rPr lang="en-US" sz="1800" b="0" i="0" u="none" dirty="0" err="1">
                          <a:solidFill>
                            <a:srgbClr val="333333"/>
                          </a:solidFill>
                          <a:latin typeface="Calibri Light"/>
                        </a:rPr>
                        <a:t>waktu</a:t>
                      </a:r>
                      <a:r>
                        <a:rPr lang="en-US" sz="1800" b="0" i="0" u="none" dirty="0">
                          <a:solidFill>
                            <a:srgbClr val="333333"/>
                          </a:solidFill>
                          <a:latin typeface="Calibri Light"/>
                        </a:rPr>
                        <a:t> </a:t>
                      </a:r>
                      <a:r>
                        <a:rPr lang="en-US" sz="1800" b="0" i="0" u="none" err="1">
                          <a:solidFill>
                            <a:srgbClr val="333333"/>
                          </a:solidFill>
                          <a:latin typeface="Calibri Light"/>
                        </a:rPr>
                        <a:t>paparan</a:t>
                      </a:r>
                      <a:r>
                        <a:rPr lang="en-US" sz="1800" b="0" i="0" u="none">
                          <a:solidFill>
                            <a:srgbClr val="333333"/>
                          </a:solidFill>
                          <a:latin typeface="Calibri Light"/>
                        </a:rPr>
                        <a:t> </a:t>
                      </a:r>
                      <a:r>
                        <a:rPr lang="en-US" sz="1800" b="0" i="0" u="none">
                          <a:solidFill>
                            <a:srgbClr val="333333"/>
                          </a:solidFill>
                          <a:latin typeface="Times New Roman"/>
                          <a:sym typeface="Wingdings" panose="05000000000000000000" pitchFamily="2" charset="2"/>
                        </a:rPr>
                        <a:t>→</a:t>
                      </a:r>
                      <a:r>
                        <a:rPr lang="en-US" sz="1800" b="0" i="0" u="none">
                          <a:solidFill>
                            <a:srgbClr val="333333"/>
                          </a:solidFill>
                          <a:latin typeface="Calibri Light"/>
                        </a:rPr>
                        <a:t> </a:t>
                      </a:r>
                      <a:r>
                        <a:rPr lang="en-US" sz="1800" b="0" i="0" u="none" dirty="0" err="1">
                          <a:solidFill>
                            <a:srgbClr val="333333"/>
                          </a:solidFill>
                          <a:latin typeface="Calibri Light"/>
                        </a:rPr>
                        <a:t>Tidak</a:t>
                      </a:r>
                      <a:r>
                        <a:rPr lang="en-US" sz="1800" b="0" i="0" u="none" dirty="0">
                          <a:solidFill>
                            <a:srgbClr val="333333"/>
                          </a:solidFill>
                          <a:latin typeface="Calibri Light"/>
                        </a:rPr>
                        <a:t> </a:t>
                      </a:r>
                      <a:r>
                        <a:rPr lang="en-US" sz="1800" b="0" i="0" u="none" dirty="0" err="1">
                          <a:solidFill>
                            <a:srgbClr val="333333"/>
                          </a:solidFill>
                          <a:latin typeface="Calibri Light"/>
                        </a:rPr>
                        <a:t>ada</a:t>
                      </a:r>
                      <a:r>
                        <a:rPr lang="en-US" sz="1800" b="0" i="0" u="none" dirty="0">
                          <a:solidFill>
                            <a:srgbClr val="333333"/>
                          </a:solidFill>
                          <a:latin typeface="Calibri Light"/>
                        </a:rPr>
                        <a:t> </a:t>
                      </a:r>
                      <a:r>
                        <a:rPr lang="en-US" sz="1800" b="0" i="0" u="none" dirty="0" err="1">
                          <a:solidFill>
                            <a:srgbClr val="333333"/>
                          </a:solidFill>
                          <a:latin typeface="Calibri Light"/>
                        </a:rPr>
                        <a:t>bintang</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Bayangan</a:t>
                      </a:r>
                      <a:r>
                        <a:rPr lang="en-US" sz="1800" b="0" i="0" u="none" dirty="0">
                          <a:solidFill>
                            <a:srgbClr val="333333"/>
                          </a:solidFill>
                          <a:latin typeface="Calibri Light"/>
                        </a:rPr>
                        <a:t> </a:t>
                      </a:r>
                      <a:r>
                        <a:rPr lang="en-US" sz="1800" b="0" i="0" u="none" dirty="0" err="1">
                          <a:solidFill>
                            <a:srgbClr val="333333"/>
                          </a:solidFill>
                          <a:latin typeface="Calibri Light"/>
                        </a:rPr>
                        <a:t>gelap</a:t>
                      </a:r>
                      <a:r>
                        <a:rPr lang="en-US" sz="1800" b="0" i="0" u="none" dirty="0">
                          <a:solidFill>
                            <a:srgbClr val="333333"/>
                          </a:solidFill>
                          <a:latin typeface="Calibri Light"/>
                        </a:rPr>
                        <a:t> yang </a:t>
                      </a:r>
                      <a:r>
                        <a:rPr lang="en-US" sz="1800" b="0" i="0" u="none" dirty="0" err="1">
                          <a:solidFill>
                            <a:srgbClr val="333333"/>
                          </a:solidFill>
                          <a:latin typeface="Calibri Light"/>
                        </a:rPr>
                        <a:t>bervariasi</a:t>
                      </a:r>
                      <a:r>
                        <a:rPr lang="en-US" sz="1800" b="0" i="0" u="none" dirty="0">
                          <a:solidFill>
                            <a:srgbClr val="333333"/>
                          </a:solidFill>
                          <a:latin typeface="Calibri Light"/>
                        </a:rPr>
                        <a:t> </a:t>
                      </a:r>
                      <a:r>
                        <a:rPr lang="en-US" sz="1800" b="0" i="0" u="none" dirty="0" err="1">
                          <a:solidFill>
                            <a:srgbClr val="333333"/>
                          </a:solidFill>
                          <a:latin typeface="Calibri Light"/>
                        </a:rPr>
                        <a:t>disebabkan</a:t>
                      </a:r>
                      <a:r>
                        <a:rPr lang="en-US" sz="1800" b="0" i="0" u="none" dirty="0">
                          <a:solidFill>
                            <a:srgbClr val="333333"/>
                          </a:solidFill>
                          <a:latin typeface="Calibri Light"/>
                        </a:rPr>
                        <a:t> </a:t>
                      </a:r>
                      <a:r>
                        <a:rPr lang="en-US" sz="1800" b="0" i="0" u="none" dirty="0" err="1">
                          <a:solidFill>
                            <a:srgbClr val="333333"/>
                          </a:solidFill>
                          <a:latin typeface="Calibri Light"/>
                        </a:rPr>
                        <a:t>karena</a:t>
                      </a:r>
                      <a:r>
                        <a:rPr lang="en-US" sz="1800" b="0" i="0" u="none" dirty="0">
                          <a:solidFill>
                            <a:srgbClr val="333333"/>
                          </a:solidFill>
                          <a:latin typeface="Calibri Light"/>
                        </a:rPr>
                        <a:t> </a:t>
                      </a:r>
                      <a:r>
                        <a:rPr lang="en-US" sz="1800" b="0" i="0" u="none" dirty="0" err="1">
                          <a:solidFill>
                            <a:srgbClr val="333333"/>
                          </a:solidFill>
                          <a:latin typeface="Calibri Light"/>
                        </a:rPr>
                        <a:t>permukaan</a:t>
                      </a:r>
                      <a:r>
                        <a:rPr lang="en-US" sz="1800" b="0" i="0" u="none" dirty="0">
                          <a:solidFill>
                            <a:srgbClr val="333333"/>
                          </a:solidFill>
                          <a:latin typeface="Calibri Light"/>
                        </a:rPr>
                        <a:t> </a:t>
                      </a:r>
                      <a:r>
                        <a:rPr lang="en-US" sz="1800" b="0" i="0" u="none" dirty="0" err="1">
                          <a:solidFill>
                            <a:srgbClr val="333333"/>
                          </a:solidFill>
                          <a:latin typeface="Calibri Light"/>
                        </a:rPr>
                        <a:t>bulan</a:t>
                      </a:r>
                      <a:r>
                        <a:rPr lang="en-US" sz="1800" b="0" i="0" u="none" dirty="0">
                          <a:solidFill>
                            <a:srgbClr val="333333"/>
                          </a:solidFill>
                          <a:latin typeface="Calibri Light"/>
                        </a:rPr>
                        <a:t> yang </a:t>
                      </a:r>
                      <a:r>
                        <a:rPr lang="en-US" sz="1800" b="0" i="0" u="none" dirty="0" err="1">
                          <a:solidFill>
                            <a:srgbClr val="333333"/>
                          </a:solidFill>
                          <a:latin typeface="Calibri Light"/>
                        </a:rPr>
                        <a:t>tak</a:t>
                      </a:r>
                      <a:r>
                        <a:rPr lang="en-US" sz="1800" b="0" i="0" u="none" dirty="0">
                          <a:solidFill>
                            <a:srgbClr val="333333"/>
                          </a:solidFill>
                          <a:latin typeface="Calibri Light"/>
                        </a:rPr>
                        <a:t> rata</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Wawancara</a:t>
                      </a:r>
                      <a:r>
                        <a:rPr lang="en-US" sz="1800" b="0" i="0" u="none" dirty="0">
                          <a:solidFill>
                            <a:srgbClr val="333333"/>
                          </a:solidFill>
                          <a:latin typeface="Calibri Light"/>
                        </a:rPr>
                        <a:t> </a:t>
                      </a:r>
                      <a:r>
                        <a:rPr lang="en-US" sz="1800" b="0" i="0" u="none" dirty="0" err="1">
                          <a:solidFill>
                            <a:srgbClr val="333333"/>
                          </a:solidFill>
                          <a:latin typeface="Calibri Light"/>
                        </a:rPr>
                        <a:t>itu</a:t>
                      </a:r>
                      <a:r>
                        <a:rPr lang="en-US" sz="1800" b="0" i="0" u="none" dirty="0">
                          <a:solidFill>
                            <a:srgbClr val="333333"/>
                          </a:solidFill>
                          <a:latin typeface="Calibri Light"/>
                        </a:rPr>
                        <a:t> </a:t>
                      </a:r>
                      <a:r>
                        <a:rPr lang="en-US" sz="1800" b="0" i="0" u="none" dirty="0" err="1">
                          <a:solidFill>
                            <a:srgbClr val="333333"/>
                          </a:solidFill>
                          <a:latin typeface="Calibri Light"/>
                        </a:rPr>
                        <a:t>telah</a:t>
                      </a:r>
                      <a:r>
                        <a:rPr lang="en-US" sz="1800" b="0" i="0" u="none" dirty="0">
                          <a:solidFill>
                            <a:srgbClr val="333333"/>
                          </a:solidFill>
                          <a:latin typeface="Calibri Light"/>
                        </a:rPr>
                        <a:t> </a:t>
                      </a:r>
                      <a:r>
                        <a:rPr lang="en-US" sz="1800" b="0" i="0" u="none" dirty="0" err="1">
                          <a:solidFill>
                            <a:srgbClr val="333333"/>
                          </a:solidFill>
                          <a:latin typeface="Calibri Light"/>
                        </a:rPr>
                        <a:t>diedit</a:t>
                      </a:r>
                      <a:r>
                        <a:rPr lang="en-US" sz="1800" b="0" i="0" u="none" dirty="0">
                          <a:solidFill>
                            <a:srgbClr val="333333"/>
                          </a:solidFill>
                          <a:latin typeface="Calibri Light"/>
                        </a:rPr>
                        <a:t> </a:t>
                      </a:r>
                      <a:r>
                        <a:rPr lang="en-US" sz="1800" b="0" i="0" u="none" dirty="0" err="1">
                          <a:solidFill>
                            <a:srgbClr val="333333"/>
                          </a:solidFill>
                          <a:latin typeface="Calibri Light"/>
                        </a:rPr>
                        <a:t>dengan</a:t>
                      </a:r>
                      <a:r>
                        <a:rPr lang="en-US" sz="1800" b="0" i="0" u="none" dirty="0">
                          <a:solidFill>
                            <a:srgbClr val="333333"/>
                          </a:solidFill>
                          <a:latin typeface="Calibri Light"/>
                        </a:rPr>
                        <a:t> </a:t>
                      </a:r>
                      <a:r>
                        <a:rPr lang="en-US" sz="1800" b="0" i="0" u="none" dirty="0" err="1">
                          <a:solidFill>
                            <a:srgbClr val="333333"/>
                          </a:solidFill>
                          <a:latin typeface="Calibri Light"/>
                        </a:rPr>
                        <a:t>tujuan</a:t>
                      </a:r>
                      <a:r>
                        <a:rPr lang="en-US" sz="1800" b="0" i="0" u="none" dirty="0">
                          <a:solidFill>
                            <a:srgbClr val="333333"/>
                          </a:solidFill>
                          <a:latin typeface="Calibri Light"/>
                        </a:rPr>
                        <a:t> </a:t>
                      </a:r>
                      <a:r>
                        <a:rPr lang="en-US" sz="1800" b="0" i="0" u="none" dirty="0" err="1">
                          <a:solidFill>
                            <a:srgbClr val="333333"/>
                          </a:solidFill>
                          <a:latin typeface="Calibri Light"/>
                        </a:rPr>
                        <a:t>menutupi</a:t>
                      </a:r>
                      <a:r>
                        <a:rPr lang="en-US" sz="1800" b="0" i="0" u="none" dirty="0">
                          <a:solidFill>
                            <a:srgbClr val="333333"/>
                          </a:solidFill>
                          <a:latin typeface="Calibri Light"/>
                        </a:rPr>
                        <a:t> time delay yang </a:t>
                      </a:r>
                      <a:r>
                        <a:rPr lang="en-US" sz="1800" b="0" i="0" u="none" dirty="0" err="1">
                          <a:solidFill>
                            <a:srgbClr val="333333"/>
                          </a:solidFill>
                          <a:latin typeface="Calibri Light"/>
                        </a:rPr>
                        <a:t>asli</a:t>
                      </a:r>
                      <a:r>
                        <a:rPr lang="en-US" sz="1800" b="0" i="0" u="none" dirty="0">
                          <a:solidFill>
                            <a:srgbClr val="333333"/>
                          </a:solidFill>
                          <a:latin typeface="Calibri Light"/>
                        </a:rPr>
                        <a:t> </a:t>
                      </a:r>
                      <a:r>
                        <a:rPr lang="en-US" sz="1800" b="0" i="0" u="none" dirty="0" err="1">
                          <a:solidFill>
                            <a:srgbClr val="333333"/>
                          </a:solidFill>
                          <a:latin typeface="Calibri Light"/>
                        </a:rPr>
                        <a:t>dalam</a:t>
                      </a:r>
                      <a:r>
                        <a:rPr lang="en-US" sz="1800" b="0" i="0" u="none" dirty="0">
                          <a:solidFill>
                            <a:srgbClr val="333333"/>
                          </a:solidFill>
                          <a:latin typeface="Calibri Light"/>
                        </a:rPr>
                        <a:t> </a:t>
                      </a:r>
                      <a:r>
                        <a:rPr lang="en-US" sz="1800" b="0" i="0" u="none" dirty="0" err="1">
                          <a:solidFill>
                            <a:srgbClr val="333333"/>
                          </a:solidFill>
                          <a:latin typeface="Calibri Light"/>
                        </a:rPr>
                        <a:t>percakapan</a:t>
                      </a:r>
                      <a:r>
                        <a:rPr lang="en-US" sz="1800" b="0" i="0" u="none" dirty="0">
                          <a:solidFill>
                            <a:srgbClr val="333333"/>
                          </a:solidFill>
                          <a:latin typeface="Calibri Light"/>
                        </a:rPr>
                        <a:t> </a:t>
                      </a:r>
                      <a:r>
                        <a:rPr lang="en-US" sz="1800" b="0" i="0" u="none" dirty="0" err="1">
                          <a:solidFill>
                            <a:srgbClr val="333333"/>
                          </a:solidFill>
                          <a:latin typeface="Calibri Light"/>
                        </a:rPr>
                        <a:t>antara</a:t>
                      </a:r>
                      <a:r>
                        <a:rPr lang="en-US" sz="1800" b="0" i="0" u="none" dirty="0">
                          <a:solidFill>
                            <a:srgbClr val="333333"/>
                          </a:solidFill>
                          <a:latin typeface="Calibri Light"/>
                        </a:rPr>
                        <a:t> Nixon </a:t>
                      </a:r>
                      <a:r>
                        <a:rPr lang="en-US" sz="1800" b="0" i="0" u="none" dirty="0" err="1">
                          <a:solidFill>
                            <a:srgbClr val="333333"/>
                          </a:solidFill>
                          <a:latin typeface="Calibri Light"/>
                        </a:rPr>
                        <a:t>dan</a:t>
                      </a:r>
                      <a:r>
                        <a:rPr lang="en-US" sz="1800" b="0" i="0" u="none" dirty="0">
                          <a:solidFill>
                            <a:srgbClr val="333333"/>
                          </a:solidFill>
                          <a:latin typeface="Calibri Light"/>
                        </a:rPr>
                        <a:t> Armstrong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21FC59DF-FC8E-4648-83F5-EBD927C99C0D}" type="slidenum">
              <a:rPr lang="de-DE" altLang="de-DE" smtClean="0"/>
              <a:pPr/>
              <a:t>80</a:t>
            </a:fld>
            <a:endParaRPr lang="de-DE" altLang="de-DE"/>
          </a:p>
        </p:txBody>
      </p:sp>
    </p:spTree>
    <p:extLst>
      <p:ext uri="{BB962C8B-B14F-4D97-AF65-F5344CB8AC3E}">
        <p14:creationId xmlns:p14="http://schemas.microsoft.com/office/powerpoint/2010/main" val="23883260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5"/>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b="0" dirty="0" err="1">
                <a:latin typeface="Calibri Light"/>
              </a:rPr>
              <a:t>Direktur</a:t>
            </a:r>
            <a:r>
              <a:rPr lang="en-US" altLang="de-DE" sz="2400" b="0" dirty="0">
                <a:latin typeface="Calibri Light"/>
              </a:rPr>
              <a:t> Roland </a:t>
            </a:r>
            <a:r>
              <a:rPr lang="en-US" altLang="de-DE" sz="2400" b="0" dirty="0" err="1">
                <a:latin typeface="Calibri Light"/>
              </a:rPr>
              <a:t>Emmerich</a:t>
            </a:r>
            <a:r>
              <a:rPr lang="en-US" altLang="de-DE" sz="2400" b="0" dirty="0">
                <a:latin typeface="Calibri Light"/>
              </a:rPr>
              <a:t> (Independence Day):</a:t>
            </a:r>
            <a:br>
              <a:rPr lang="en-US" altLang="de-DE" sz="2400" b="0">
                <a:latin typeface="Calibri Light"/>
              </a:rPr>
            </a:br>
            <a:r>
              <a:rPr lang="en-US" altLang="de-DE" sz="2400" b="0">
                <a:latin typeface="Calibri Light"/>
              </a:rPr>
              <a:t>“Pendaratan </a:t>
            </a:r>
            <a:r>
              <a:rPr lang="en-US" altLang="de-DE" sz="2400" b="0" dirty="0" err="1">
                <a:latin typeface="Calibri Light"/>
              </a:rPr>
              <a:t>manusia</a:t>
            </a:r>
            <a:r>
              <a:rPr lang="en-US" altLang="de-DE" sz="2400" b="0" dirty="0">
                <a:latin typeface="Calibri Light"/>
              </a:rPr>
              <a:t> di </a:t>
            </a:r>
            <a:r>
              <a:rPr lang="en-US" altLang="de-DE" sz="2400" b="0" dirty="0" err="1">
                <a:latin typeface="Calibri Light"/>
              </a:rPr>
              <a:t>bulan</a:t>
            </a:r>
            <a:r>
              <a:rPr lang="en-US" altLang="de-DE" sz="2400" b="0" dirty="0">
                <a:latin typeface="Calibri Light"/>
              </a:rPr>
              <a:t> (…) </a:t>
            </a:r>
            <a:r>
              <a:rPr lang="en-US" altLang="de-DE" sz="2400" b="0" dirty="0" err="1">
                <a:latin typeface="Calibri Light"/>
              </a:rPr>
              <a:t>terlalu</a:t>
            </a:r>
            <a:r>
              <a:rPr lang="en-US" altLang="de-DE" sz="2400" b="0" dirty="0">
                <a:latin typeface="Calibri Light"/>
              </a:rPr>
              <a:t> </a:t>
            </a:r>
            <a:r>
              <a:rPr lang="en-US" altLang="de-DE" sz="2400" b="0" dirty="0" err="1">
                <a:latin typeface="Calibri Light"/>
              </a:rPr>
              <a:t>baik</a:t>
            </a:r>
            <a:r>
              <a:rPr lang="en-US" altLang="de-DE" sz="2400" b="0" dirty="0">
                <a:latin typeface="Calibri Light"/>
              </a:rPr>
              <a:t>. Hal </a:t>
            </a:r>
            <a:r>
              <a:rPr lang="en-US" altLang="de-DE" sz="2400" b="0" dirty="0" err="1">
                <a:latin typeface="Calibri Light"/>
              </a:rPr>
              <a:t>itu</a:t>
            </a:r>
            <a:r>
              <a:rPr lang="en-US" altLang="de-DE" sz="2400" b="0" dirty="0">
                <a:latin typeface="Calibri Light"/>
              </a:rPr>
              <a:t> </a:t>
            </a:r>
            <a:r>
              <a:rPr lang="en-US" altLang="de-DE" sz="2400" b="0" dirty="0" err="1">
                <a:latin typeface="Calibri Light"/>
              </a:rPr>
              <a:t>tidak</a:t>
            </a:r>
            <a:r>
              <a:rPr lang="en-US" altLang="de-DE" sz="2400" b="0" dirty="0">
                <a:latin typeface="Calibri Light"/>
              </a:rPr>
              <a:t> </a:t>
            </a:r>
            <a:r>
              <a:rPr lang="en-US" altLang="de-DE" sz="2400" b="0" dirty="0" err="1">
                <a:latin typeface="Calibri Light"/>
              </a:rPr>
              <a:t>mungkin</a:t>
            </a:r>
            <a:r>
              <a:rPr lang="en-US" altLang="de-DE" sz="2400" b="0" dirty="0">
                <a:latin typeface="Calibri Light"/>
              </a:rPr>
              <a:t> </a:t>
            </a:r>
            <a:r>
              <a:rPr lang="en-US" altLang="de-DE" sz="2400" b="0" dirty="0" err="1">
                <a:latin typeface="Calibri Light"/>
              </a:rPr>
              <a:t>dilakukan</a:t>
            </a:r>
            <a:r>
              <a:rPr lang="en-US" altLang="de-DE" sz="2400" b="0" dirty="0">
                <a:latin typeface="Calibri Light"/>
              </a:rPr>
              <a:t> </a:t>
            </a:r>
            <a:r>
              <a:rPr lang="en-US" altLang="de-DE" sz="2400" b="0" dirty="0" err="1">
                <a:latin typeface="Calibri Light"/>
              </a:rPr>
              <a:t>dalam</a:t>
            </a:r>
            <a:r>
              <a:rPr lang="en-US" altLang="de-DE" sz="2400" b="0" dirty="0">
                <a:latin typeface="Calibri Light"/>
              </a:rPr>
              <a:t> </a:t>
            </a:r>
            <a:r>
              <a:rPr lang="en-US" altLang="de-DE" sz="2400" b="0" dirty="0" err="1">
                <a:latin typeface="Calibri Light"/>
              </a:rPr>
              <a:t>panggung</a:t>
            </a:r>
            <a:r>
              <a:rPr lang="en-US" altLang="de-DE" sz="2400" b="0" dirty="0">
                <a:latin typeface="Calibri Light"/>
              </a:rPr>
              <a:t> film </a:t>
            </a:r>
            <a:r>
              <a:rPr lang="en-US" altLang="de-DE" sz="2400" b="0" dirty="0" err="1">
                <a:latin typeface="Calibri Light"/>
              </a:rPr>
              <a:t>pada</a:t>
            </a:r>
            <a:r>
              <a:rPr lang="en-US" altLang="de-DE" sz="2400" b="0" dirty="0">
                <a:latin typeface="Calibri Light"/>
              </a:rPr>
              <a:t> </a:t>
            </a:r>
            <a:r>
              <a:rPr lang="en-US" altLang="de-DE" sz="2400" b="0" dirty="0" err="1">
                <a:latin typeface="Calibri Light"/>
              </a:rPr>
              <a:t>tahun</a:t>
            </a:r>
            <a:r>
              <a:rPr lang="en-US" altLang="de-DE" sz="2400" b="0" dirty="0">
                <a:latin typeface="Calibri Light"/>
              </a:rPr>
              <a:t> 1960. </a:t>
            </a:r>
            <a:r>
              <a:rPr lang="en-US" altLang="de-DE" sz="2400" b="0" dirty="0" err="1">
                <a:latin typeface="Calibri Light"/>
              </a:rPr>
              <a:t>Bahkan</a:t>
            </a:r>
            <a:r>
              <a:rPr lang="en-US" altLang="de-DE" sz="2400" b="0" dirty="0">
                <a:latin typeface="Calibri Light"/>
              </a:rPr>
              <a:t> </a:t>
            </a:r>
            <a:r>
              <a:rPr lang="en-US" altLang="de-DE" sz="2400" b="0" dirty="0" err="1">
                <a:latin typeface="Calibri Light"/>
              </a:rPr>
              <a:t>dengan</a:t>
            </a:r>
            <a:r>
              <a:rPr lang="en-US" altLang="de-DE" sz="2400" b="0" dirty="0">
                <a:latin typeface="Calibri Light"/>
              </a:rPr>
              <a:t> </a:t>
            </a:r>
            <a:r>
              <a:rPr lang="en-US" altLang="de-DE" sz="2400" b="0" dirty="0" err="1">
                <a:latin typeface="Calibri Light"/>
              </a:rPr>
              <a:t>peralatan</a:t>
            </a:r>
            <a:r>
              <a:rPr lang="en-US" altLang="de-DE" sz="2400" b="0" dirty="0">
                <a:latin typeface="Calibri Light"/>
              </a:rPr>
              <a:t> </a:t>
            </a:r>
            <a:r>
              <a:rPr lang="en-US" altLang="de-DE" sz="2400" b="0" dirty="0" err="1">
                <a:latin typeface="Calibri Light"/>
              </a:rPr>
              <a:t>saat</a:t>
            </a:r>
            <a:r>
              <a:rPr lang="en-US" altLang="de-DE" sz="2400" b="0" dirty="0">
                <a:latin typeface="Calibri Light"/>
              </a:rPr>
              <a:t> </a:t>
            </a:r>
            <a:r>
              <a:rPr lang="en-US" altLang="de-DE" sz="2400" b="0" dirty="0" err="1">
                <a:latin typeface="Calibri Light"/>
              </a:rPr>
              <a:t>ini</a:t>
            </a:r>
            <a:r>
              <a:rPr lang="en-US" altLang="de-DE" sz="2400" b="0" dirty="0">
                <a:latin typeface="Calibri Light"/>
              </a:rPr>
              <a:t>, </a:t>
            </a:r>
            <a:r>
              <a:rPr lang="en-US" altLang="de-DE" sz="2400" b="0" dirty="0" err="1">
                <a:latin typeface="Calibri Light"/>
              </a:rPr>
              <a:t>akan</a:t>
            </a:r>
            <a:r>
              <a:rPr lang="en-US" altLang="de-DE" sz="2400" b="0" dirty="0">
                <a:latin typeface="Calibri Light"/>
              </a:rPr>
              <a:t> </a:t>
            </a:r>
            <a:r>
              <a:rPr lang="en-US" altLang="de-DE" sz="2400" b="0" dirty="0" err="1">
                <a:latin typeface="Calibri Light"/>
              </a:rPr>
              <a:t>menimbulkan</a:t>
            </a:r>
            <a:r>
              <a:rPr lang="en-US" altLang="de-DE" sz="2400" b="0" dirty="0">
                <a:latin typeface="Calibri Light"/>
              </a:rPr>
              <a:t> </a:t>
            </a:r>
            <a:r>
              <a:rPr lang="en-US" altLang="de-DE" sz="2400" b="0" err="1">
                <a:latin typeface="Calibri Light"/>
              </a:rPr>
              <a:t>masalah</a:t>
            </a:r>
            <a:r>
              <a:rPr lang="en-US" altLang="de-DE" sz="2400" b="0">
                <a:latin typeface="Calibri Light"/>
              </a:rPr>
              <a:t>.”</a:t>
            </a:r>
            <a:endParaRPr lang="de-DE" altLang="de-DE" sz="2400" b="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b="0">
                <a:solidFill>
                  <a:srgbClr val="FF0000"/>
                </a:solidFill>
                <a:latin typeface="Calibri Light"/>
              </a:rPr>
              <a:t>Tidak! </a:t>
            </a:r>
            <a:endParaRPr lang="de-DE" altLang="de-DE" sz="4000" b="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b="0">
                <a:solidFill>
                  <a:srgbClr val="000000"/>
                </a:solidFill>
                <a:latin typeface="Calibri Light"/>
                <a:ea typeface="ＭＳ Ｐゴシック" panose="020B0600070205080204" pitchFamily="34" charset="-128"/>
              </a:rPr>
              <a:t>Apakah pendaratan manusia di bulan hanya manipulasi pemerintah AS? </a:t>
            </a:r>
            <a:endParaRPr lang="de-DE" sz="2200" b="0" dirty="0">
              <a:solidFill>
                <a:srgbClr val="000000"/>
              </a:solidFill>
              <a:latin typeface="Calibri Light"/>
              <a:ea typeface="ＭＳ Ｐゴシック" panose="020B0600070205080204" pitchFamily="34" charset="-128"/>
            </a:endParaRPr>
          </a:p>
        </p:txBody>
      </p:sp>
      <p:sp>
        <p:nvSpPr>
          <p:cNvPr id="14" name="Caption_15"/>
          <p:cNvSpPr txBox="1">
            <a:spLocks noChangeArrowheads="1"/>
          </p:cNvSpPr>
          <p:nvPr/>
        </p:nvSpPr>
        <p:spPr bwMode="auto">
          <a:xfrm>
            <a:off x="4138971" y="5512556"/>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a:latin typeface="+mj-lt"/>
              </a:rPr>
              <a:t>Sumber: Stasiun Televisi Jerman ZDF: “Vorsicht Verschwörung” (Beware conspiracy) </a:t>
            </a:r>
            <a:endParaRPr lang="de-DE" altLang="de-DE" sz="1200" b="0" dirty="0">
              <a:latin typeface="+mj-lt"/>
            </a:endParaRPr>
          </a:p>
        </p:txBody>
      </p:sp>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21FC59DF-FC8E-4648-83F5-EBD927C99C0D}" type="slidenum">
              <a:rPr lang="de-DE" altLang="de-DE" smtClean="0"/>
              <a:pPr/>
              <a:t>81</a:t>
            </a:fld>
            <a:endParaRPr lang="de-DE" altLang="de-DE"/>
          </a:p>
        </p:txBody>
      </p:sp>
    </p:spTree>
    <p:extLst>
      <p:ext uri="{BB962C8B-B14F-4D97-AF65-F5344CB8AC3E}">
        <p14:creationId xmlns:p14="http://schemas.microsoft.com/office/powerpoint/2010/main" val="27397018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lvl="0" defTabSz="914400" fontAlgn="base">
              <a:defRPr/>
            </a:pPr>
            <a:r>
              <a:rPr lang="de-DE" sz="2400" dirty="0">
                <a:solidFill>
                  <a:schemeClr val="tx1"/>
                </a:solidFill>
              </a:rPr>
              <a:t>???</a:t>
            </a:r>
            <a:endParaRPr lang="en-US" sz="2400" dirty="0">
              <a:solidFill>
                <a:schemeClr val="tx1"/>
              </a:solidFill>
            </a:endParaRPr>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E263B7A7-BACB-422D-A288-7BFE2BAE4950}" type="slidenum">
              <a:rPr lang="de-DE" altLang="de-DE" smtClean="0"/>
              <a:pPr/>
              <a:t>82</a:t>
            </a:fld>
            <a:endParaRPr lang="de-DE" altLang="de-DE"/>
          </a:p>
        </p:txBody>
      </p:sp>
    </p:spTree>
    <p:extLst>
      <p:ext uri="{BB962C8B-B14F-4D97-AF65-F5344CB8AC3E}">
        <p14:creationId xmlns:p14="http://schemas.microsoft.com/office/powerpoint/2010/main" val="8467043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a:solidFill>
                  <a:srgbClr val="333333"/>
                </a:solidFill>
              </a:rPr>
              <a:t>Mitos</a:t>
            </a:r>
            <a:r>
              <a:rPr lang="en-US" sz="2400" dirty="0">
                <a:solidFill>
                  <a:srgbClr val="333333"/>
                </a:solidFill>
              </a:rPr>
              <a:t> </a:t>
            </a:r>
            <a:r>
              <a:rPr lang="en-US" sz="2400" dirty="0" err="1">
                <a:solidFill>
                  <a:srgbClr val="333333"/>
                </a:solidFill>
              </a:rPr>
              <a:t>seringkali</a:t>
            </a:r>
            <a:r>
              <a:rPr lang="en-US" sz="2400" dirty="0">
                <a:solidFill>
                  <a:srgbClr val="333333"/>
                </a:solidFill>
              </a:rPr>
              <a:t> </a:t>
            </a:r>
            <a:r>
              <a:rPr lang="en-US" sz="2400" dirty="0" err="1">
                <a:solidFill>
                  <a:srgbClr val="333333"/>
                </a:solidFill>
              </a:rPr>
              <a:t>lebih</a:t>
            </a:r>
            <a:r>
              <a:rPr lang="en-US" sz="2400" dirty="0">
                <a:solidFill>
                  <a:srgbClr val="333333"/>
                </a:solidFill>
              </a:rPr>
              <a:t> </a:t>
            </a:r>
            <a:r>
              <a:rPr lang="en-US" sz="2400" dirty="0" err="1">
                <a:solidFill>
                  <a:srgbClr val="333333"/>
                </a:solidFill>
              </a:rPr>
              <a:t>menarik</a:t>
            </a:r>
            <a:r>
              <a:rPr lang="en-US" sz="2400" dirty="0">
                <a:solidFill>
                  <a:srgbClr val="333333"/>
                </a:solidFill>
              </a:rPr>
              <a:t> </a:t>
            </a:r>
            <a:r>
              <a:rPr lang="en-US" sz="2400" dirty="0" err="1">
                <a:solidFill>
                  <a:srgbClr val="333333"/>
                </a:solidFill>
              </a:rPr>
              <a:t>daripada</a:t>
            </a:r>
            <a:r>
              <a:rPr lang="en-US" sz="2400" dirty="0">
                <a:solidFill>
                  <a:srgbClr val="333333"/>
                </a:solidFill>
              </a:rPr>
              <a:t> </a:t>
            </a:r>
            <a:r>
              <a:rPr lang="en-US" sz="2400" dirty="0" err="1">
                <a:solidFill>
                  <a:srgbClr val="333333"/>
                </a:solidFill>
              </a:rPr>
              <a:t>kenyataan</a:t>
            </a:r>
            <a:r>
              <a:rPr lang="en-US" sz="2400" dirty="0">
                <a:solidFill>
                  <a:srgbClr val="333333"/>
                </a:solidFill>
              </a:rPr>
              <a:t> </a:t>
            </a:r>
            <a:r>
              <a:rPr lang="en-US" sz="2400" dirty="0" err="1">
                <a:solidFill>
                  <a:srgbClr val="333333"/>
                </a:solidFill>
              </a:rPr>
              <a:t>sebenarnya</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Mitos</a:t>
            </a:r>
            <a:r>
              <a:rPr lang="en-US" sz="2400" dirty="0">
                <a:solidFill>
                  <a:srgbClr val="333333"/>
                </a:solidFill>
              </a:rPr>
              <a:t> </a:t>
            </a:r>
            <a:r>
              <a:rPr lang="en-US" sz="2400" dirty="0" err="1">
                <a:solidFill>
                  <a:srgbClr val="333333"/>
                </a:solidFill>
              </a:rPr>
              <a:t>berdasarkan</a:t>
            </a:r>
            <a:r>
              <a:rPr lang="en-US" sz="2400" dirty="0">
                <a:solidFill>
                  <a:srgbClr val="333333"/>
                </a:solidFill>
              </a:rPr>
              <a:t> </a:t>
            </a:r>
            <a:r>
              <a:rPr lang="en-US" sz="2400" dirty="0" err="1">
                <a:solidFill>
                  <a:srgbClr val="333333"/>
                </a:solidFill>
              </a:rPr>
              <a:t>pernyataan</a:t>
            </a:r>
            <a:r>
              <a:rPr lang="en-US" sz="2400" dirty="0">
                <a:solidFill>
                  <a:srgbClr val="333333"/>
                </a:solidFill>
              </a:rPr>
              <a:t> yang </a:t>
            </a:r>
            <a:r>
              <a:rPr lang="en-US" sz="2400" dirty="0" err="1">
                <a:solidFill>
                  <a:srgbClr val="333333"/>
                </a:solidFill>
              </a:rPr>
              <a:t>sulit</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dibuktikan</a:t>
            </a:r>
            <a:r>
              <a:rPr lang="en-US" sz="2400" dirty="0">
                <a:solidFill>
                  <a:srgbClr val="333333"/>
                </a:solidFill>
              </a:rPr>
              <a:t> </a:t>
            </a:r>
            <a:r>
              <a:rPr lang="en-US" sz="2400" dirty="0" err="1">
                <a:solidFill>
                  <a:srgbClr val="333333"/>
                </a:solidFill>
              </a:rPr>
              <a:t>kebenarannya</a:t>
            </a:r>
            <a:r>
              <a:rPr lang="en-US" sz="2400" dirty="0">
                <a:solidFill>
                  <a:srgbClr val="333333"/>
                </a:solidFill>
              </a:rPr>
              <a:t> </a:t>
            </a:r>
            <a:r>
              <a:rPr lang="en-US" sz="2400" dirty="0" err="1">
                <a:solidFill>
                  <a:srgbClr val="333333"/>
                </a:solidFill>
              </a:rPr>
              <a:t>dan</a:t>
            </a:r>
            <a:r>
              <a:rPr lang="en-US" sz="2400" dirty="0">
                <a:solidFill>
                  <a:srgbClr val="333333"/>
                </a:solidFill>
              </a:rPr>
              <a:t> orang </a:t>
            </a:r>
            <a:r>
              <a:rPr lang="en-US" sz="2400" dirty="0" err="1">
                <a:solidFill>
                  <a:srgbClr val="333333"/>
                </a:solidFill>
              </a:rPr>
              <a:t>dengan</a:t>
            </a:r>
            <a:r>
              <a:rPr lang="en-US" sz="2400" dirty="0">
                <a:solidFill>
                  <a:srgbClr val="333333"/>
                </a:solidFill>
              </a:rPr>
              <a:t> </a:t>
            </a:r>
            <a:r>
              <a:rPr lang="en-US" sz="2400" dirty="0" err="1">
                <a:solidFill>
                  <a:srgbClr val="333333"/>
                </a:solidFill>
              </a:rPr>
              <a:t>mudah</a:t>
            </a:r>
            <a:r>
              <a:rPr lang="en-US" sz="2400" dirty="0">
                <a:solidFill>
                  <a:srgbClr val="333333"/>
                </a:solidFill>
              </a:rPr>
              <a:t> </a:t>
            </a:r>
            <a:r>
              <a:rPr lang="en-US" sz="2400" dirty="0" err="1">
                <a:solidFill>
                  <a:srgbClr val="333333"/>
                </a:solidFill>
              </a:rPr>
              <a:t>mempercayainya</a:t>
            </a:r>
            <a:r>
              <a:rPr lang="en-US" sz="2400" dirty="0">
                <a:solidFill>
                  <a:srgbClr val="333333"/>
                </a:solidFill>
              </a:rPr>
              <a:t> (</a:t>
            </a:r>
            <a:r>
              <a:rPr lang="en-US" sz="2400" dirty="0" err="1">
                <a:solidFill>
                  <a:srgbClr val="333333"/>
                </a:solidFill>
              </a:rPr>
              <a:t>misalnya</a:t>
            </a:r>
            <a:r>
              <a:rPr lang="en-US" sz="2400" dirty="0">
                <a:solidFill>
                  <a:srgbClr val="333333"/>
                </a:solidFill>
              </a:rPr>
              <a:t> </a:t>
            </a:r>
            <a:r>
              <a:rPr lang="en-US" sz="2400" dirty="0" err="1">
                <a:solidFill>
                  <a:srgbClr val="333333"/>
                </a:solidFill>
              </a:rPr>
              <a:t>bendera</a:t>
            </a:r>
            <a:r>
              <a:rPr lang="en-US" sz="2400" dirty="0">
                <a:solidFill>
                  <a:srgbClr val="333333"/>
                </a:solidFill>
              </a:rPr>
              <a:t> yang </a:t>
            </a:r>
            <a:r>
              <a:rPr lang="en-US" sz="2400" dirty="0" err="1">
                <a:solidFill>
                  <a:srgbClr val="333333"/>
                </a:solidFill>
              </a:rPr>
              <a:t>berkibar</a:t>
            </a:r>
            <a:r>
              <a:rPr lang="en-US" sz="2400" dirty="0">
                <a:solidFill>
                  <a:srgbClr val="333333"/>
                </a:solidFill>
              </a:rPr>
              <a:t> </a:t>
            </a:r>
            <a:r>
              <a:rPr lang="en-US" sz="2400" dirty="0" err="1">
                <a:solidFill>
                  <a:srgbClr val="333333"/>
                </a:solidFill>
              </a:rPr>
              <a:t>membuktikan</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foto</a:t>
            </a:r>
            <a:r>
              <a:rPr lang="en-US" sz="2400" dirty="0">
                <a:solidFill>
                  <a:srgbClr val="333333"/>
                </a:solidFill>
              </a:rPr>
              <a:t> </a:t>
            </a:r>
            <a:r>
              <a:rPr lang="en-US" sz="2400" dirty="0" err="1">
                <a:solidFill>
                  <a:srgbClr val="333333"/>
                </a:solidFill>
              </a:rPr>
              <a:t>tesebut</a:t>
            </a:r>
            <a:r>
              <a:rPr lang="en-US" sz="2400" dirty="0">
                <a:solidFill>
                  <a:srgbClr val="333333"/>
                </a:solidFill>
              </a:rPr>
              <a:t> </a:t>
            </a:r>
            <a:r>
              <a:rPr lang="en-US" sz="2400" dirty="0" err="1">
                <a:solidFill>
                  <a:srgbClr val="333333"/>
                </a:solidFill>
              </a:rPr>
              <a:t>diambil</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bumi</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Mitos</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memberikan</a:t>
            </a:r>
            <a:r>
              <a:rPr lang="en-US" sz="2400" dirty="0">
                <a:solidFill>
                  <a:srgbClr val="333333"/>
                </a:solidFill>
              </a:rPr>
              <a:t> </a:t>
            </a:r>
            <a:r>
              <a:rPr lang="en-US" sz="2400" dirty="0" err="1">
                <a:solidFill>
                  <a:srgbClr val="333333"/>
                </a:solidFill>
              </a:rPr>
              <a:t>penjelasan</a:t>
            </a:r>
            <a:r>
              <a:rPr lang="en-US" sz="2400" dirty="0">
                <a:solidFill>
                  <a:srgbClr val="333333"/>
                </a:solidFill>
              </a:rPr>
              <a:t> yang lain (</a:t>
            </a:r>
            <a:r>
              <a:rPr lang="en-US" sz="2400" dirty="0" err="1">
                <a:solidFill>
                  <a:srgbClr val="333333"/>
                </a:solidFill>
              </a:rPr>
              <a:t>misalnya</a:t>
            </a:r>
            <a:r>
              <a:rPr lang="en-US" sz="2400" dirty="0">
                <a:solidFill>
                  <a:srgbClr val="333333"/>
                </a:solidFill>
              </a:rPr>
              <a:t> </a:t>
            </a:r>
            <a:r>
              <a:rPr lang="en-US" sz="2400" dirty="0" err="1">
                <a:solidFill>
                  <a:srgbClr val="333333"/>
                </a:solidFill>
              </a:rPr>
              <a:t>langit</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berbintang</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dijelaskan</a:t>
            </a:r>
            <a:r>
              <a:rPr lang="en-US" sz="2400" dirty="0">
                <a:solidFill>
                  <a:srgbClr val="333333"/>
                </a:solidFill>
              </a:rPr>
              <a:t> </a:t>
            </a:r>
            <a:r>
              <a:rPr lang="en-US" sz="2400" dirty="0" err="1">
                <a:solidFill>
                  <a:srgbClr val="333333"/>
                </a:solidFill>
              </a:rPr>
              <a:t>karena</a:t>
            </a:r>
            <a:r>
              <a:rPr lang="en-US" sz="2400" dirty="0">
                <a:solidFill>
                  <a:srgbClr val="333333"/>
                </a:solidFill>
              </a:rPr>
              <a:t> </a:t>
            </a:r>
            <a:r>
              <a:rPr lang="en-US" sz="2400" dirty="0" err="1">
                <a:solidFill>
                  <a:srgbClr val="333333"/>
                </a:solidFill>
              </a:rPr>
              <a:t>keterbatasan</a:t>
            </a:r>
            <a:r>
              <a:rPr lang="en-US" sz="2400" dirty="0">
                <a:solidFill>
                  <a:srgbClr val="333333"/>
                </a:solidFill>
              </a:rPr>
              <a:t> </a:t>
            </a:r>
            <a:r>
              <a:rPr lang="en-US" sz="2400" dirty="0" err="1">
                <a:solidFill>
                  <a:srgbClr val="333333"/>
                </a:solidFill>
              </a:rPr>
              <a:t>teknis</a:t>
            </a:r>
            <a:r>
              <a:rPr lang="en-US" sz="2400" dirty="0">
                <a:solidFill>
                  <a:srgbClr val="333333"/>
                </a:solidFill>
              </a:rPr>
              <a:t> </a:t>
            </a:r>
            <a:r>
              <a:rPr lang="en-US" sz="2400" dirty="0" err="1">
                <a:solidFill>
                  <a:srgbClr val="333333"/>
                </a:solidFill>
              </a:rPr>
              <a:t>fotografi</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malam</a:t>
            </a:r>
            <a:r>
              <a:rPr lang="en-US" sz="2400" dirty="0">
                <a:solidFill>
                  <a:srgbClr val="333333"/>
                </a:solidFill>
              </a:rPr>
              <a:t> </a:t>
            </a:r>
            <a:r>
              <a:rPr lang="en-US" sz="2400" dirty="0" err="1">
                <a:solidFill>
                  <a:srgbClr val="333333"/>
                </a:solidFill>
              </a:rPr>
              <a:t>hari</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Terkadang</a:t>
            </a:r>
            <a:r>
              <a:rPr lang="en-US" sz="2400" dirty="0">
                <a:solidFill>
                  <a:srgbClr val="333333"/>
                </a:solidFill>
              </a:rPr>
              <a:t> </a:t>
            </a:r>
            <a:r>
              <a:rPr lang="en-US" sz="2400" dirty="0" err="1">
                <a:solidFill>
                  <a:srgbClr val="333333"/>
                </a:solidFill>
              </a:rPr>
              <a:t>mitos</a:t>
            </a:r>
            <a:r>
              <a:rPr lang="en-US" sz="2400" dirty="0">
                <a:solidFill>
                  <a:srgbClr val="333333"/>
                </a:solidFill>
              </a:rPr>
              <a:t> </a:t>
            </a:r>
            <a:r>
              <a:rPr lang="en-US" sz="2400" dirty="0" err="1">
                <a:solidFill>
                  <a:srgbClr val="333333"/>
                </a:solidFill>
              </a:rPr>
              <a:t>bisa</a:t>
            </a:r>
            <a:r>
              <a:rPr lang="en-US" sz="2400" dirty="0">
                <a:solidFill>
                  <a:srgbClr val="333333"/>
                </a:solidFill>
              </a:rPr>
              <a:t> </a:t>
            </a:r>
            <a:r>
              <a:rPr lang="en-US" sz="2400" dirty="0" err="1">
                <a:solidFill>
                  <a:srgbClr val="333333"/>
                </a:solidFill>
              </a:rPr>
              <a:t>berdasar</a:t>
            </a:r>
            <a:r>
              <a:rPr lang="en-US" sz="2400" dirty="0">
                <a:solidFill>
                  <a:srgbClr val="333333"/>
                </a:solidFill>
              </a:rPr>
              <a:t> </a:t>
            </a:r>
            <a:r>
              <a:rPr lang="en-US" sz="2400" dirty="0" err="1">
                <a:solidFill>
                  <a:srgbClr val="333333"/>
                </a:solidFill>
              </a:rPr>
              <a:t>fakta</a:t>
            </a:r>
            <a:r>
              <a:rPr lang="en-US" sz="2400" dirty="0">
                <a:solidFill>
                  <a:srgbClr val="333333"/>
                </a:solidFill>
              </a:rPr>
              <a:t> </a:t>
            </a:r>
            <a:r>
              <a:rPr lang="en-US" sz="2400" dirty="0" err="1">
                <a:solidFill>
                  <a:srgbClr val="333333"/>
                </a:solidFill>
              </a:rPr>
              <a:t>tapi</a:t>
            </a:r>
            <a:r>
              <a:rPr lang="en-US" sz="2400" dirty="0">
                <a:solidFill>
                  <a:srgbClr val="333333"/>
                </a:solidFill>
              </a:rPr>
              <a:t> </a:t>
            </a:r>
            <a:r>
              <a:rPr lang="en-US" sz="2400" dirty="0" err="1">
                <a:solidFill>
                  <a:srgbClr val="333333"/>
                </a:solidFill>
              </a:rPr>
              <a:t>sering</a:t>
            </a:r>
            <a:r>
              <a:rPr lang="en-US" sz="2400" dirty="0">
                <a:solidFill>
                  <a:srgbClr val="333333"/>
                </a:solidFill>
              </a:rPr>
              <a:t> </a:t>
            </a:r>
            <a:r>
              <a:rPr lang="en-US" sz="2400" dirty="0" err="1">
                <a:solidFill>
                  <a:srgbClr val="333333"/>
                </a:solidFill>
              </a:rPr>
              <a:t>dibesar</a:t>
            </a:r>
            <a:r>
              <a:rPr lang="en-US" sz="2400" dirty="0">
                <a:solidFill>
                  <a:srgbClr val="333333"/>
                </a:solidFill>
              </a:rPr>
              <a:t> </a:t>
            </a:r>
            <a:r>
              <a:rPr lang="en-US" sz="2400" dirty="0" err="1">
                <a:solidFill>
                  <a:srgbClr val="333333"/>
                </a:solidFill>
              </a:rPr>
              <a:t>besarkan</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kenyataan</a:t>
            </a:r>
            <a:r>
              <a:rPr lang="en-US" sz="2400" dirty="0">
                <a:solidFill>
                  <a:srgbClr val="333333"/>
                </a:solidFill>
              </a:rPr>
              <a:t> </a:t>
            </a:r>
            <a:r>
              <a:rPr lang="en-US" sz="2400" dirty="0" err="1">
                <a:solidFill>
                  <a:srgbClr val="333333"/>
                </a:solidFill>
              </a:rPr>
              <a:t>sebenarnya</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E263B7A7-BACB-422D-A288-7BFE2BAE4950}" type="slidenum">
              <a:rPr lang="de-DE" altLang="de-DE" smtClean="0"/>
              <a:pPr/>
              <a:t>83</a:t>
            </a:fld>
            <a:endParaRPr lang="de-DE" altLang="de-DE"/>
          </a:p>
        </p:txBody>
      </p:sp>
    </p:spTree>
    <p:extLst>
      <p:ext uri="{BB962C8B-B14F-4D97-AF65-F5344CB8AC3E}">
        <p14:creationId xmlns:p14="http://schemas.microsoft.com/office/powerpoint/2010/main" val="1512836382"/>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ustom 1">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4331</Words>
  <Application>Microsoft Office PowerPoint</Application>
  <PresentationFormat>Benutzerdefiniert</PresentationFormat>
  <Paragraphs>695</Paragraphs>
  <Slides>83</Slides>
  <Notes>83</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83</vt:i4>
      </vt:variant>
    </vt:vector>
  </HeadingPairs>
  <TitlesOfParts>
    <vt:vector size="91" baseType="lpstr">
      <vt:lpstr>Arial</vt:lpstr>
      <vt:lpstr>Calibri Light</vt:lpstr>
      <vt:lpstr>WingDings</vt:lpstr>
      <vt:lpstr>Symbol</vt:lpstr>
      <vt:lpstr>Times New Roman</vt:lpstr>
      <vt:lpstr>Calibri</vt:lpstr>
      <vt:lpstr>UKE_PPT-Vorlage_16zu9</vt:lpstr>
      <vt:lpstr>1_UKE_PPT-Vorlage_16zu9</vt:lpstr>
      <vt:lpstr>MCT 7 A – Melompat ke Kesimpulan II</vt:lpstr>
      <vt:lpstr>Terlalu Cepat Membuat Kesimpulan</vt:lpstr>
      <vt:lpstr>Terlalu Cepat Membuat Kesimpulan</vt:lpstr>
      <vt:lpstr>Terlalu Cepat Membuat Kesimpulan</vt:lpstr>
      <vt:lpstr>Melompat ke Kesimpulan Dalam situasi apa kita mengambil kesimpulan tanpa tahu kebenaran seutuhnya?</vt:lpstr>
      <vt:lpstr>Melompat ke Kesimpulan Dalam situasi apa kita mengambil kesimpulan tanpa tahu kebenaran seutuhnya?</vt:lpstr>
      <vt:lpstr>Melompat ke Kesimpulan Dalam situasi apa kita mengambil kesimpulan tanpa tahu kebenaran seutuhnya?</vt:lpstr>
      <vt:lpstr>Melompat ke Kesimpulan Dalam situasi apa kita mengambil kesimpulan tanpa tahu kebenaran seutuhnya?</vt:lpstr>
      <vt:lpstr>Terlalu cepat membuat kesimpulan “Beraksi”</vt:lpstr>
      <vt:lpstr>Melompat ke Kesimpulan “Beraksi” - Mitos - (untuk latihan alternatif lainnya, lihat pada akhir presentasi)</vt:lpstr>
      <vt:lpstr>Melompat ke Kesimpulan “Beraksi” - Mitos -</vt:lpstr>
      <vt:lpstr>Melompat ke Kesimpulan “Beraksi” - Mitos -</vt:lpstr>
      <vt:lpstr>Melompat ke Kesimpulan “Beraksi” - Mitos -</vt:lpstr>
      <vt:lpstr>Bagaimana bisa tumbuh teori persekongkolan?</vt:lpstr>
      <vt:lpstr>Bagaimana bisa tumbuh teori persekongkolan?</vt:lpstr>
      <vt:lpstr>Bagaimana bisa tumbuh teori persekongkolan?</vt:lpstr>
      <vt:lpstr>Mengapa kita perlu mempelajarinya?</vt:lpstr>
      <vt:lpstr>Mengapa kita perlu mempelajarinya?</vt:lpstr>
      <vt:lpstr>Melompat ke Kesimpulan bisa meningkatkan salah penafsiran selama psikosis - contoh</vt:lpstr>
      <vt:lpstr>Latihan</vt:lpstr>
      <vt:lpstr>Latihan</vt:lpstr>
      <vt:lpstr>Latihan</vt:lpstr>
      <vt:lpstr>Latihan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pilihan: Video Clip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Praktek dalam Kehidupan Sehari-hari</vt:lpstr>
      <vt:lpstr>Praktek dalam Kehidupan Sehari-hari</vt:lpstr>
      <vt:lpstr>Praktek dalam Kehidupan Sehari-hari</vt:lpstr>
      <vt:lpstr>Praktek dalam Kehidupan Sehari-hari</vt:lpstr>
      <vt:lpstr>Praktek dalam Kehidupan Sehari-hari</vt:lpstr>
      <vt:lpstr>Praktek dalam Kehidupan Sehari-hari</vt:lpstr>
      <vt:lpstr>Apa hubungannya dengan psikosis?</vt:lpstr>
      <vt:lpstr>Apa hubungannya dengan psikosis?</vt:lpstr>
      <vt:lpstr>Apa hubungannya dengan psikosis?</vt:lpstr>
      <vt:lpstr>Terimakasih atas perhatiannya!</vt:lpstr>
      <vt:lpstr>PowerPoint-Präsentation</vt:lpstr>
      <vt:lpstr>Melompat ke Kesimpulan “Beraksi” - Legenda kaum urban -</vt:lpstr>
      <vt:lpstr>Melompat ke Kesimpulan “Beraksi” - Legenda kaum urban -</vt:lpstr>
      <vt:lpstr>Melompat ke Kesimpulan “Beraksi” - Legenda kaum urban -</vt:lpstr>
      <vt:lpstr>Melompat ke Kesimpulan “Beraksi” - Legenda kaum urban -</vt:lpstr>
      <vt:lpstr>Melompat ke Kesimpulan “Beraksi” - Legenda kaum urban -</vt:lpstr>
      <vt:lpstr>Melompat ke Kesimpulan “Beraksi” - Legenda kaum urban -</vt:lpstr>
      <vt:lpstr>Melompat ke Kesimpulan “Beraksi” - Legenda kaum urban -</vt:lpstr>
      <vt:lpstr>Bagaimana bisa tumbuh mitos dan teori persekongkolan?</vt:lpstr>
      <vt:lpstr>Bagaimana bisa tumbuh mitos dan teori persekongkolan?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292</cp:revision>
  <dcterms:created xsi:type="dcterms:W3CDTF">2004-06-30T16:15:23Z</dcterms:created>
  <dcterms:modified xsi:type="dcterms:W3CDTF">2023-01-02T11:52:14Z</dcterms:modified>
</cp:coreProperties>
</file>