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 id="2147483681" r:id="rId2"/>
  </p:sldMasterIdLst>
  <p:notesMasterIdLst>
    <p:notesMasterId r:id="rId58"/>
  </p:notesMasterIdLst>
  <p:handoutMasterIdLst>
    <p:handoutMasterId r:id="rId59"/>
  </p:handoutMasterIdLst>
  <p:sldIdLst>
    <p:sldId id="473" r:id="rId3"/>
    <p:sldId id="311" r:id="rId4"/>
    <p:sldId id="312" r:id="rId5"/>
    <p:sldId id="374" r:id="rId6"/>
    <p:sldId id="375" r:id="rId7"/>
    <p:sldId id="446" r:id="rId8"/>
    <p:sldId id="321" r:id="rId9"/>
    <p:sldId id="447" r:id="rId10"/>
    <p:sldId id="450" r:id="rId11"/>
    <p:sldId id="449" r:id="rId12"/>
    <p:sldId id="418" r:id="rId13"/>
    <p:sldId id="451" r:id="rId14"/>
    <p:sldId id="437" r:id="rId15"/>
    <p:sldId id="454" r:id="rId16"/>
    <p:sldId id="453" r:id="rId17"/>
    <p:sldId id="452" r:id="rId18"/>
    <p:sldId id="355" r:id="rId19"/>
    <p:sldId id="379" r:id="rId20"/>
    <p:sldId id="456" r:id="rId21"/>
    <p:sldId id="455" r:id="rId22"/>
    <p:sldId id="328" r:id="rId23"/>
    <p:sldId id="358" r:id="rId24"/>
    <p:sldId id="458" r:id="rId25"/>
    <p:sldId id="457" r:id="rId26"/>
    <p:sldId id="459" r:id="rId27"/>
    <p:sldId id="474" r:id="rId28"/>
    <p:sldId id="423" r:id="rId29"/>
    <p:sldId id="424" r:id="rId30"/>
    <p:sldId id="409" r:id="rId31"/>
    <p:sldId id="410" r:id="rId32"/>
    <p:sldId id="411" r:id="rId33"/>
    <p:sldId id="359" r:id="rId34"/>
    <p:sldId id="460" r:id="rId35"/>
    <p:sldId id="444" r:id="rId36"/>
    <p:sldId id="360" r:id="rId37"/>
    <p:sldId id="362" r:id="rId38"/>
    <p:sldId id="462" r:id="rId39"/>
    <p:sldId id="461" r:id="rId40"/>
    <p:sldId id="427" r:id="rId41"/>
    <p:sldId id="464" r:id="rId42"/>
    <p:sldId id="463" r:id="rId43"/>
    <p:sldId id="431" r:id="rId44"/>
    <p:sldId id="467" r:id="rId45"/>
    <p:sldId id="466" r:id="rId46"/>
    <p:sldId id="465" r:id="rId47"/>
    <p:sldId id="435" r:id="rId48"/>
    <p:sldId id="470" r:id="rId49"/>
    <p:sldId id="469" r:id="rId50"/>
    <p:sldId id="468" r:id="rId51"/>
    <p:sldId id="440" r:id="rId52"/>
    <p:sldId id="472" r:id="rId53"/>
    <p:sldId id="471" r:id="rId54"/>
    <p:sldId id="445" r:id="rId55"/>
    <p:sldId id="413" r:id="rId56"/>
    <p:sldId id="414" r:id="rId57"/>
  </p:sldIdLst>
  <p:sldSz cx="12195175" cy="6858000"/>
  <p:notesSz cx="7099300" cy="10234613"/>
  <p:embeddedFontLst>
    <p:embeddedFont>
      <p:font typeface="Calibri Light" panose="020F0302020204030204" pitchFamily="34" charset="0"/>
      <p:regular r:id="rId60"/>
      <p:italic r:id="rId61"/>
    </p:embeddedFont>
    <p:embeddedFont>
      <p:font typeface="Verdana" panose="020B0604030504040204" pitchFamily="34" charset="0"/>
      <p:regular r:id="rId62"/>
      <p:bold r:id="rId63"/>
      <p:italic r:id="rId64"/>
      <p:boldItalic r:id="rId65"/>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3763" autoAdjust="0"/>
    <p:restoredTop sz="94660"/>
  </p:normalViewPr>
  <p:slideViewPr>
    <p:cSldViewPr>
      <p:cViewPr varScale="1">
        <p:scale>
          <a:sx n="67" d="100"/>
          <a:sy n="67" d="100"/>
        </p:scale>
        <p:origin x="948" y="52"/>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70E613A-BEC6-4C7C-82E6-6DCA42FAFBA9}" type="slidenum">
              <a:rPr lang="en-GB" altLang="de-DE"/>
              <a:pPr/>
              <a:t>‹Nr.›</a:t>
            </a:fld>
            <a:endParaRPr lang="en-GB" altLang="de-DE"/>
          </a:p>
        </p:txBody>
      </p:sp>
    </p:spTree>
    <p:extLst>
      <p:ext uri="{BB962C8B-B14F-4D97-AF65-F5344CB8AC3E}">
        <p14:creationId xmlns:p14="http://schemas.microsoft.com/office/powerpoint/2010/main" val="889641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cs typeface="+mn-cs"/>
              </a:defRPr>
            </a:lvl1pPr>
          </a:lstStyle>
          <a:p>
            <a:pPr>
              <a:defRPr/>
            </a:pPr>
            <a:endParaRPr lang="de-DE"/>
          </a:p>
        </p:txBody>
      </p:sp>
      <p:sp>
        <p:nvSpPr>
          <p:cNvPr id="583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C85D951-937D-44BE-BD48-F041669CD83F}" type="slidenum">
              <a:rPr lang="de-DE" altLang="de-DE"/>
              <a:pPr/>
              <a:t>‹Nr.›</a:t>
            </a:fld>
            <a:endParaRPr lang="de-DE" altLang="de-DE"/>
          </a:p>
        </p:txBody>
      </p:sp>
    </p:spTree>
    <p:extLst>
      <p:ext uri="{BB962C8B-B14F-4D97-AF65-F5344CB8AC3E}">
        <p14:creationId xmlns:p14="http://schemas.microsoft.com/office/powerpoint/2010/main" val="185451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FEDCBBAA-471A-4011-8329-D277485A62E7}" type="slidenum">
              <a:rPr lang="de-DE" altLang="de-DE"/>
              <a:pPr eaLnBrk="1" hangingPunct="1"/>
              <a:t>2</a:t>
            </a:fld>
            <a:endParaRPr lang="de-DE" altLang="de-DE"/>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483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32ABF46D-578B-4055-893F-378BBCA6E027}" type="slidenum">
              <a:rPr lang="de-DE" altLang="de-DE"/>
              <a:pPr eaLnBrk="1" hangingPunct="1"/>
              <a:t>3</a:t>
            </a:fld>
            <a:endParaRPr lang="de-DE" altLang="de-DE"/>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614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072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E6AD7FB7-767A-4BB4-A115-8E9648574391}" type="slidenum">
              <a:rPr lang="de-DE" altLang="de-DE"/>
              <a:pPr eaLnBrk="1" hangingPunct="1"/>
              <a:t>4</a:t>
            </a:fld>
            <a:endParaRPr lang="de-DE" altLang="de-DE"/>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111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9D8D68B-2F57-460A-957F-736C6CC77900}" type="slidenum">
              <a:rPr lang="de-DE" altLang="de-DE"/>
              <a:pPr eaLnBrk="1" hangingPunct="1"/>
              <a:t>5</a:t>
            </a:fld>
            <a:endParaRPr lang="de-DE"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163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9D8D68B-2F57-460A-957F-736C6CC77900}" type="slidenum">
              <a:rPr lang="de-DE" altLang="de-DE"/>
              <a:pPr eaLnBrk="1" hangingPunct="1"/>
              <a:t>6</a:t>
            </a:fld>
            <a:endParaRPr lang="de-DE"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163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FF0C2BCA-76E8-4358-9BCA-3A299268FA0D}" type="slidenum">
              <a:rPr lang="de-DE" altLang="de-DE"/>
              <a:pPr eaLnBrk="1" hangingPunct="1"/>
              <a:t>7</a:t>
            </a:fld>
            <a:endParaRPr lang="de-DE" altLang="de-DE"/>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655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1263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86251BD0-1F5C-449A-A284-FC13141EBD90}" type="slidenum">
              <a:rPr lang="de-DE" altLang="de-DE"/>
              <a:pPr eaLnBrk="1" hangingPunct="1"/>
              <a:t>8</a:t>
            </a:fld>
            <a:endParaRPr lang="de-DE"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115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86251BD0-1F5C-449A-A284-FC13141EBD90}" type="slidenum">
              <a:rPr lang="de-DE" altLang="de-DE"/>
              <a:pPr eaLnBrk="1" hangingPunct="1"/>
              <a:t>9</a:t>
            </a:fld>
            <a:endParaRPr lang="de-DE"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115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86251BD0-1F5C-449A-A284-FC13141EBD90}" type="slidenum">
              <a:rPr lang="de-DE" altLang="de-DE"/>
              <a:pPr eaLnBrk="1" hangingPunct="1"/>
              <a:t>10</a:t>
            </a:fld>
            <a:endParaRPr lang="de-DE"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115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953232B0-A8A7-4B4A-B738-8338CA089CBC}" type="slidenum">
              <a:rPr lang="de-DE" altLang="de-DE"/>
              <a:pPr eaLnBrk="1" hangingPunct="1"/>
              <a:t>11</a:t>
            </a:fld>
            <a:endParaRPr lang="de-DE" altLang="de-DE"/>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505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B1EBD2B2-AED8-4B54-88C3-B8B38C333A6C}" type="slidenum">
              <a:rPr lang="de-DE" altLang="de-DE"/>
              <a:pPr eaLnBrk="1" hangingPunct="1"/>
              <a:t>13</a:t>
            </a:fld>
            <a:endParaRPr lang="de-DE"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010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B1EBD2B2-AED8-4B54-88C3-B8B38C333A6C}" type="slidenum">
              <a:rPr lang="de-DE" altLang="de-DE"/>
              <a:pPr eaLnBrk="1" hangingPunct="1"/>
              <a:t>14</a:t>
            </a:fld>
            <a:endParaRPr lang="de-DE"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010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B1EBD2B2-AED8-4B54-88C3-B8B38C333A6C}" type="slidenum">
              <a:rPr lang="de-DE" altLang="de-DE"/>
              <a:pPr eaLnBrk="1" hangingPunct="1"/>
              <a:t>15</a:t>
            </a:fld>
            <a:endParaRPr lang="de-DE"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010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B1EBD2B2-AED8-4B54-88C3-B8B38C333A6C}" type="slidenum">
              <a:rPr lang="de-DE" altLang="de-DE"/>
              <a:pPr eaLnBrk="1" hangingPunct="1"/>
              <a:t>16</a:t>
            </a:fld>
            <a:endParaRPr lang="de-DE"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01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A08E0A41-652F-42BF-8942-548581E3DB31}" type="slidenum">
              <a:rPr lang="de-DE" altLang="de-DE"/>
              <a:pPr eaLnBrk="1" hangingPunct="1"/>
              <a:t>17</a:t>
            </a:fld>
            <a:endParaRPr lang="de-DE" altLang="de-DE"/>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6911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C48FBE9-77E7-4E35-B394-3E8ECFB1F5AA}" type="slidenum">
              <a:rPr lang="de-DE" altLang="de-DE"/>
              <a:pPr eaLnBrk="1" hangingPunct="1"/>
              <a:t>18</a:t>
            </a:fld>
            <a:endParaRPr lang="de-DE" altLang="de-DE"/>
          </a:p>
        </p:txBody>
      </p:sp>
      <p:sp>
        <p:nvSpPr>
          <p:cNvPr id="78851" name="Rectangle 2050"/>
          <p:cNvSpPr>
            <a:spLocks noGrp="1" noRot="1" noChangeAspect="1" noChangeArrowheads="1" noTextEdit="1"/>
          </p:cNvSpPr>
          <p:nvPr>
            <p:ph type="sldImg"/>
          </p:nvPr>
        </p:nvSpPr>
        <p:spPr>
          <a:xfrm>
            <a:off x="138113" y="768350"/>
            <a:ext cx="6823075" cy="3836988"/>
          </a:xfrm>
          <a:ln/>
        </p:spPr>
      </p:sp>
      <p:sp>
        <p:nvSpPr>
          <p:cNvPr id="7885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2661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C48FBE9-77E7-4E35-B394-3E8ECFB1F5AA}" type="slidenum">
              <a:rPr lang="de-DE" altLang="de-DE"/>
              <a:pPr eaLnBrk="1" hangingPunct="1"/>
              <a:t>19</a:t>
            </a:fld>
            <a:endParaRPr lang="de-DE" altLang="de-DE"/>
          </a:p>
        </p:txBody>
      </p:sp>
      <p:sp>
        <p:nvSpPr>
          <p:cNvPr id="78851" name="Rectangle 2050"/>
          <p:cNvSpPr>
            <a:spLocks noGrp="1" noRot="1" noChangeAspect="1" noChangeArrowheads="1" noTextEdit="1"/>
          </p:cNvSpPr>
          <p:nvPr>
            <p:ph type="sldImg"/>
          </p:nvPr>
        </p:nvSpPr>
        <p:spPr>
          <a:xfrm>
            <a:off x="138113" y="768350"/>
            <a:ext cx="6823075" cy="3836988"/>
          </a:xfrm>
          <a:ln/>
        </p:spPr>
      </p:sp>
      <p:sp>
        <p:nvSpPr>
          <p:cNvPr id="7885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2661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C48FBE9-77E7-4E35-B394-3E8ECFB1F5AA}" type="slidenum">
              <a:rPr lang="de-DE" altLang="de-DE"/>
              <a:pPr eaLnBrk="1" hangingPunct="1"/>
              <a:t>20</a:t>
            </a:fld>
            <a:endParaRPr lang="de-DE" altLang="de-DE"/>
          </a:p>
        </p:txBody>
      </p:sp>
      <p:sp>
        <p:nvSpPr>
          <p:cNvPr id="78851" name="Rectangle 2050"/>
          <p:cNvSpPr>
            <a:spLocks noGrp="1" noRot="1" noChangeAspect="1" noChangeArrowheads="1" noTextEdit="1"/>
          </p:cNvSpPr>
          <p:nvPr>
            <p:ph type="sldImg"/>
          </p:nvPr>
        </p:nvSpPr>
        <p:spPr>
          <a:xfrm>
            <a:off x="138113" y="768350"/>
            <a:ext cx="6823075" cy="3836988"/>
          </a:xfrm>
          <a:ln/>
        </p:spPr>
      </p:sp>
      <p:sp>
        <p:nvSpPr>
          <p:cNvPr id="7885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2661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E46A5613-1581-403A-A97D-3F2DCF89B1D6}" type="slidenum">
              <a:rPr lang="de-DE" altLang="de-DE"/>
              <a:pPr eaLnBrk="1" hangingPunct="1"/>
              <a:t>21</a:t>
            </a:fld>
            <a:endParaRPr lang="de-DE" altLang="de-DE"/>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7986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4C7E5BD-D14D-47BD-B1DC-BECD5F97DA2B}" type="slidenum">
              <a:rPr lang="de-DE" altLang="de-DE"/>
              <a:pPr eaLnBrk="1" hangingPunct="1"/>
              <a:t>22</a:t>
            </a:fld>
            <a:endParaRPr lang="de-DE" altLang="de-DE"/>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2608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4C7E5BD-D14D-47BD-B1DC-BECD5F97DA2B}" type="slidenum">
              <a:rPr lang="de-DE" altLang="de-DE"/>
              <a:pPr eaLnBrk="1" hangingPunct="1"/>
              <a:t>23</a:t>
            </a:fld>
            <a:endParaRPr lang="de-DE" altLang="de-DE"/>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2608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4C7E5BD-D14D-47BD-B1DC-BECD5F97DA2B}" type="slidenum">
              <a:rPr lang="de-DE" altLang="de-DE"/>
              <a:pPr eaLnBrk="1" hangingPunct="1"/>
              <a:t>24</a:t>
            </a:fld>
            <a:endParaRPr lang="de-DE" altLang="de-DE"/>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2608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B46598A-1A39-4C9A-92C9-735CBE224047}" type="slidenum">
              <a:rPr lang="de-DE" altLang="de-DE"/>
              <a:pPr eaLnBrk="1" hangingPunct="1"/>
              <a:t>25</a:t>
            </a:fld>
            <a:endParaRPr lang="de-DE" altLang="de-DE"/>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8478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B46598A-1A39-4C9A-92C9-735CBE224047}" type="slidenum">
              <a:rPr lang="de-DE" altLang="de-DE"/>
              <a:pPr eaLnBrk="1" hangingPunct="1"/>
              <a:t>26</a:t>
            </a:fld>
            <a:endParaRPr lang="de-DE" altLang="de-DE"/>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4626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D72DD272-073B-4163-BE1B-5D8175A86D5A}" type="slidenum">
              <a:rPr lang="de-DE" altLang="de-DE"/>
              <a:pPr eaLnBrk="1" hangingPunct="1"/>
              <a:t>27</a:t>
            </a:fld>
            <a:endParaRPr lang="de-DE"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375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D69C110-6CD4-4FD5-A24F-F86658A63194}" type="slidenum">
              <a:rPr lang="de-DE" altLang="de-DE"/>
              <a:pPr eaLnBrk="1" hangingPunct="1"/>
              <a:t>28</a:t>
            </a:fld>
            <a:endParaRPr lang="de-DE" altLang="de-DE"/>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6919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B121674-5268-40AE-AEB2-9A582B087F97}" type="slidenum">
              <a:rPr lang="de-DE" altLang="de-DE"/>
              <a:pPr eaLnBrk="1" hangingPunct="1"/>
              <a:t>29</a:t>
            </a:fld>
            <a:endParaRPr lang="de-DE"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9511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73C07210-3A3F-485A-AC25-73998B64390D}" type="slidenum">
              <a:rPr lang="de-DE" altLang="de-DE"/>
              <a:pPr eaLnBrk="1" hangingPunct="1"/>
              <a:t>30</a:t>
            </a:fld>
            <a:endParaRPr lang="de-DE" altLang="de-DE"/>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1790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A44C3507-CD3B-4C74-9157-F1C737403F62}" type="slidenum">
              <a:rPr lang="de-DE" altLang="de-DE"/>
              <a:pPr eaLnBrk="1" hangingPunct="1"/>
              <a:t>31</a:t>
            </a:fld>
            <a:endParaRPr lang="de-DE"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09062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3684C945-E92E-49B2-AD38-2CDD74379DE4}" type="slidenum">
              <a:rPr lang="de-DE" altLang="de-DE"/>
              <a:pPr eaLnBrk="1" hangingPunct="1"/>
              <a:t>32</a:t>
            </a:fld>
            <a:endParaRPr lang="de-DE" altLang="de-DE"/>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052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3684C945-E92E-49B2-AD38-2CDD74379DE4}" type="slidenum">
              <a:rPr lang="de-DE" altLang="de-DE"/>
              <a:pPr eaLnBrk="1" hangingPunct="1"/>
              <a:t>33</a:t>
            </a:fld>
            <a:endParaRPr lang="de-DE" altLang="de-DE"/>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0522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39A16804-7D3E-49AE-9647-F1FE7E125C62}" type="slidenum">
              <a:rPr lang="de-DE" altLang="de-DE"/>
              <a:pPr eaLnBrk="1" hangingPunct="1"/>
              <a:t>35</a:t>
            </a:fld>
            <a:endParaRPr lang="de-DE"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92284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9837100-4280-4CEF-8DF0-B452E5A618E2}" type="slidenum">
              <a:rPr lang="de-DE" altLang="de-DE"/>
              <a:pPr eaLnBrk="1" hangingPunct="1"/>
              <a:t>36</a:t>
            </a:fld>
            <a:endParaRPr lang="de-DE" altLang="de-DE"/>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069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9837100-4280-4CEF-8DF0-B452E5A618E2}" type="slidenum">
              <a:rPr lang="de-DE" altLang="de-DE"/>
              <a:pPr eaLnBrk="1" hangingPunct="1"/>
              <a:t>37</a:t>
            </a:fld>
            <a:endParaRPr lang="de-DE" altLang="de-DE"/>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0694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9837100-4280-4CEF-8DF0-B452E5A618E2}" type="slidenum">
              <a:rPr lang="de-DE" altLang="de-DE"/>
              <a:pPr eaLnBrk="1" hangingPunct="1"/>
              <a:t>38</a:t>
            </a:fld>
            <a:endParaRPr lang="de-DE" altLang="de-DE"/>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0694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0672A4D-FE63-4D34-A406-73312E557E81}" type="slidenum">
              <a:rPr lang="de-DE" altLang="de-DE"/>
              <a:pPr eaLnBrk="1" hangingPunct="1"/>
              <a:t>39</a:t>
            </a:fld>
            <a:endParaRPr lang="de-DE" altLang="de-DE"/>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2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0672A4D-FE63-4D34-A406-73312E557E81}" type="slidenum">
              <a:rPr lang="de-DE" altLang="de-DE"/>
              <a:pPr eaLnBrk="1" hangingPunct="1"/>
              <a:t>40</a:t>
            </a:fld>
            <a:endParaRPr lang="de-DE" altLang="de-DE"/>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27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0672A4D-FE63-4D34-A406-73312E557E81}" type="slidenum">
              <a:rPr lang="de-DE" altLang="de-DE"/>
              <a:pPr eaLnBrk="1" hangingPunct="1"/>
              <a:t>41</a:t>
            </a:fld>
            <a:endParaRPr lang="de-DE" altLang="de-DE"/>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2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8141B0C-E553-4978-AFD3-105B76E65765}" type="slidenum">
              <a:rPr lang="de-DE" altLang="de-DE"/>
              <a:pPr eaLnBrk="1" hangingPunct="1"/>
              <a:t>42</a:t>
            </a:fld>
            <a:endParaRPr lang="de-DE"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484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8141B0C-E553-4978-AFD3-105B76E65765}" type="slidenum">
              <a:rPr lang="de-DE" altLang="de-DE"/>
              <a:pPr eaLnBrk="1" hangingPunct="1"/>
              <a:t>43</a:t>
            </a:fld>
            <a:endParaRPr lang="de-DE"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4842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8141B0C-E553-4978-AFD3-105B76E65765}" type="slidenum">
              <a:rPr lang="de-DE" altLang="de-DE"/>
              <a:pPr eaLnBrk="1" hangingPunct="1"/>
              <a:t>44</a:t>
            </a:fld>
            <a:endParaRPr lang="de-DE"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484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8141B0C-E553-4978-AFD3-105B76E65765}" type="slidenum">
              <a:rPr lang="de-DE" altLang="de-DE"/>
              <a:pPr eaLnBrk="1" hangingPunct="1"/>
              <a:t>45</a:t>
            </a:fld>
            <a:endParaRPr lang="de-DE"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4842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4A6254C-5ADC-4A53-AA28-B6DFE0397F2F}" type="slidenum">
              <a:rPr lang="de-DE" altLang="de-DE"/>
              <a:pPr eaLnBrk="1" hangingPunct="1"/>
              <a:t>46</a:t>
            </a:fld>
            <a:endParaRPr lang="de-DE" altLang="de-DE"/>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7191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4A6254C-5ADC-4A53-AA28-B6DFE0397F2F}" type="slidenum">
              <a:rPr lang="de-DE" altLang="de-DE"/>
              <a:pPr eaLnBrk="1" hangingPunct="1"/>
              <a:t>47</a:t>
            </a:fld>
            <a:endParaRPr lang="de-DE" altLang="de-DE"/>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719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4A6254C-5ADC-4A53-AA28-B6DFE0397F2F}" type="slidenum">
              <a:rPr lang="de-DE" altLang="de-DE"/>
              <a:pPr eaLnBrk="1" hangingPunct="1"/>
              <a:t>48</a:t>
            </a:fld>
            <a:endParaRPr lang="de-DE" altLang="de-DE"/>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7191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4A6254C-5ADC-4A53-AA28-B6DFE0397F2F}" type="slidenum">
              <a:rPr lang="de-DE" altLang="de-DE"/>
              <a:pPr eaLnBrk="1" hangingPunct="1"/>
              <a:t>49</a:t>
            </a:fld>
            <a:endParaRPr lang="de-DE" altLang="de-DE"/>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7191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799EDE0-EE5D-4F5C-8505-A926DFBF2D49}" type="slidenum">
              <a:rPr lang="de-DE" altLang="de-DE"/>
              <a:pPr eaLnBrk="1" hangingPunct="1"/>
              <a:t>50</a:t>
            </a:fld>
            <a:endParaRPr lang="de-DE"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1018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799EDE0-EE5D-4F5C-8505-A926DFBF2D49}" type="slidenum">
              <a:rPr lang="de-DE" altLang="de-DE"/>
              <a:pPr eaLnBrk="1" hangingPunct="1"/>
              <a:t>51</a:t>
            </a:fld>
            <a:endParaRPr lang="de-DE"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10187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5799EDE0-EE5D-4F5C-8505-A926DFBF2D49}" type="slidenum">
              <a:rPr lang="de-DE" altLang="de-DE"/>
              <a:pPr eaLnBrk="1" hangingPunct="1"/>
              <a:t>52</a:t>
            </a:fld>
            <a:endParaRPr lang="de-DE"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10187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1BD04134-50C3-4894-A538-47223C4742D4}" type="slidenum">
              <a:rPr lang="de-DE" altLang="de-DE"/>
              <a:pPr eaLnBrk="1" hangingPunct="1"/>
              <a:t>54</a:t>
            </a:fld>
            <a:endParaRPr lang="de-DE" altLang="de-DE"/>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81879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lvl1pPr defTabSz="990600" eaLnBrk="0" hangingPunct="0">
              <a:defRPr b="1">
                <a:solidFill>
                  <a:schemeClr val="tx1"/>
                </a:solidFill>
                <a:latin typeface="Arial" panose="020B0604020202020204" pitchFamily="34" charset="0"/>
                <a:cs typeface="Arial" panose="020B0604020202020204" pitchFamily="34" charset="0"/>
              </a:defRPr>
            </a:lvl1pPr>
            <a:lvl2pPr marL="742950" indent="-285750" defTabSz="990600" eaLnBrk="0" hangingPunct="0">
              <a:defRPr b="1">
                <a:solidFill>
                  <a:schemeClr val="tx1"/>
                </a:solidFill>
                <a:latin typeface="Arial" panose="020B0604020202020204" pitchFamily="34" charset="0"/>
                <a:cs typeface="Arial" panose="020B0604020202020204" pitchFamily="34" charset="0"/>
              </a:defRPr>
            </a:lvl2pPr>
            <a:lvl3pPr marL="1143000" indent="-228600" defTabSz="990600" eaLnBrk="0" hangingPunct="0">
              <a:defRPr b="1">
                <a:solidFill>
                  <a:schemeClr val="tx1"/>
                </a:solidFill>
                <a:latin typeface="Arial" panose="020B0604020202020204" pitchFamily="34" charset="0"/>
                <a:cs typeface="Arial" panose="020B0604020202020204" pitchFamily="34" charset="0"/>
              </a:defRPr>
            </a:lvl3pPr>
            <a:lvl4pPr marL="1600200" indent="-228600" defTabSz="990600" eaLnBrk="0" hangingPunct="0">
              <a:defRPr b="1">
                <a:solidFill>
                  <a:schemeClr val="tx1"/>
                </a:solidFill>
                <a:latin typeface="Arial" panose="020B0604020202020204" pitchFamily="34" charset="0"/>
                <a:cs typeface="Arial" panose="020B0604020202020204" pitchFamily="34" charset="0"/>
              </a:defRPr>
            </a:lvl4pPr>
            <a:lvl5pPr marL="2057400" indent="-228600" defTabSz="990600" eaLnBrk="0" hangingPunct="0">
              <a:defRPr b="1">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638A983F-0766-4CD0-B3CA-228A6B6A75A6}" type="slidenum">
              <a:rPr lang="de-DE" altLang="de-DE"/>
              <a:pPr eaLnBrk="1" hangingPunct="1"/>
              <a:t>55</a:t>
            </a:fld>
            <a:endParaRPr lang="de-DE" altLang="de-DE"/>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07051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4" name="Slide Number Placeholder 3"/>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Pelatihan Terapi Metakognitif 8 – Harga diri &amp; Perasaan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3DB4ED1-60F6-48DB-87D5-EBAA98A3AE8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5" name="Slide Number Placeholder 4"/>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4" name="Slide Number Placeholder 3"/>
          <p:cNvSpPr>
            <a:spLocks noGrp="1"/>
          </p:cNvSpPr>
          <p:nvPr>
            <p:ph type="sldNum" sz="quarter" idx="12"/>
          </p:nvPr>
        </p:nvSpPr>
        <p:spPr bwMode="gray"/>
        <p:txBody>
          <a:bodyPr/>
          <a:lstStyle>
            <a:lvl1pPr>
              <a:defRPr b="0"/>
            </a:lvl1pPr>
          </a:lstStyle>
          <a:p>
            <a:fld id="{53DB4ED1-60F6-48DB-87D5-EBAA98A3AE8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29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135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34379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7557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3192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641737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97076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18028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516498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681999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6842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5524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i-FI"/>
              <a:t>Pelatihan Terapi Metakognitif 8 – Harga diri &amp; Perasaan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3DB4ED1-60F6-48DB-87D5-EBAA98A3AE8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cs typeface="Calibri Light"/>
              </a:rPr>
              <a:pPr defTabSz="457123" fontAlgn="auto">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1228829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8 B </a:t>
            </a:r>
            <a:r>
              <a:rPr lang="en-US" altLang="ja-JP" dirty="0">
                <a:latin typeface="Calibri Light"/>
              </a:rPr>
              <a:t>– </a:t>
            </a:r>
            <a:r>
              <a:rPr lang="en-US" altLang="ko-KR" dirty="0" err="1"/>
              <a:t>Harga</a:t>
            </a:r>
            <a:r>
              <a:rPr lang="en-US" altLang="ko-KR" dirty="0"/>
              <a:t> </a:t>
            </a:r>
            <a:r>
              <a:rPr lang="en-US" altLang="ko-KR" dirty="0" err="1"/>
              <a:t>diri</a:t>
            </a:r>
            <a:r>
              <a:rPr lang="en-US" altLang="ko-KR" dirty="0"/>
              <a:t> &amp; </a:t>
            </a:r>
            <a:r>
              <a:rPr lang="en-US" altLang="ko-KR" dirty="0" err="1"/>
              <a:t>Perasaan</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3548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Tanda-tanda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a:t>
            </a:r>
            <a:r>
              <a:rPr lang="en-US" sz="3600" dirty="0">
                <a:solidFill>
                  <a:srgbClr val="004992"/>
                </a:solidFill>
                <a:latin typeface="+mn-lt"/>
                <a:ea typeface="+mn-ea"/>
                <a:cs typeface="+mn-cs"/>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Tanda-tanda depresi?</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Sedih, perasaan tertekan</a:t>
            </a:r>
          </a:p>
          <a:p>
            <a:pPr marL="457200" lvl="0" indent="-457200" defTabSz="914400" fontAlgn="base">
              <a:buFont typeface="+mj-lt"/>
              <a:buAutoNum type="arabicPeriod"/>
            </a:pPr>
            <a:r>
              <a:rPr lang="de-DE" altLang="de-DE" sz="2400" dirty="0">
                <a:solidFill>
                  <a:srgbClr val="333333"/>
                </a:solidFill>
              </a:rPr>
              <a:t>Kurang semangat / motivasi</a:t>
            </a:r>
          </a:p>
          <a:p>
            <a:pPr marL="457200" lvl="0" indent="-457200" defTabSz="914400" fontAlgn="base">
              <a:buFont typeface="+mj-lt"/>
              <a:buAutoNum type="arabicPeriod"/>
            </a:pPr>
            <a:r>
              <a:rPr lang="de-DE" altLang="de-DE" sz="2400" dirty="0">
                <a:solidFill>
                  <a:srgbClr val="333333"/>
                </a:solidFill>
              </a:rPr>
              <a:t>Minder, takut akan penolakan</a:t>
            </a:r>
          </a:p>
          <a:p>
            <a:pPr marL="457200" lvl="0" indent="-457200" defTabSz="914400" fontAlgn="base">
              <a:buFont typeface="+mj-lt"/>
              <a:buAutoNum type="arabicPeriod"/>
            </a:pPr>
            <a:r>
              <a:rPr lang="de-DE" altLang="de-DE" sz="2400" dirty="0">
                <a:solidFill>
                  <a:srgbClr val="333333"/>
                </a:solidFill>
              </a:rPr>
              <a:t>Takut yang berhubungan dengan masa depan</a:t>
            </a:r>
          </a:p>
          <a:p>
            <a:pPr marL="457200" lvl="0" indent="-457200" defTabSz="914400" fontAlgn="base">
              <a:buFont typeface="+mj-lt"/>
              <a:buAutoNum type="arabicPeriod"/>
            </a:pPr>
            <a:r>
              <a:rPr lang="de-DE" altLang="de-DE" sz="2400" dirty="0">
                <a:solidFill>
                  <a:srgbClr val="333333"/>
                </a:solidFill>
              </a:rPr>
              <a:t>Gangguan tidur, nyeri</a:t>
            </a:r>
          </a:p>
          <a:p>
            <a:pPr marL="457200" lvl="0" indent="-457200" defTabSz="914400" fontAlgn="base">
              <a:buFont typeface="+mj-lt"/>
              <a:buAutoNum type="arabicPeriod"/>
            </a:pPr>
            <a:r>
              <a:rPr lang="de-DE" altLang="de-DE" sz="2400" dirty="0">
                <a:solidFill>
                  <a:srgbClr val="333333"/>
                </a:solidFill>
              </a:rPr>
              <a:t>konsentrasi kurang, gangguan dalam mengingat</a:t>
            </a:r>
          </a:p>
          <a:p>
            <a:pPr lvl="0" defTabSz="914400" fontAlgn="base"/>
            <a:r>
              <a:rPr lang="de-DE" sz="2400" dirty="0">
                <a:solidFill>
                  <a:srgbClr val="333333"/>
                </a:solidFill>
              </a:rPr>
              <a:t>...</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Apa saja cara untuk mengatasi depresi?</a:t>
            </a:r>
          </a:p>
        </p:txBody>
      </p:sp>
      <p:sp>
        <p:nvSpPr>
          <p:cNvPr id="4" name="Content Placeholder 3"/>
          <p:cNvSpPr>
            <a:spLocks noGrp="1"/>
          </p:cNvSpPr>
          <p:nvPr>
            <p:ph idx="1"/>
          </p:nvPr>
        </p:nvSpPr>
        <p:spPr/>
        <p:txBody>
          <a:bodyPr/>
          <a:lstStyle/>
          <a:p>
            <a:pPr lvl="0" defTabSz="914377"/>
            <a:r>
              <a:rPr lang="de-DE" altLang="de-DE" sz="2400">
                <a:solidFill>
                  <a:srgbClr val="004992"/>
                </a:solidFill>
              </a:rPr>
              <a:t>???</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saja cara untuk mengatasi depresi?</a:t>
            </a:r>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004992"/>
                </a:solidFill>
              </a:rPr>
              <a:t>Psikoterapi/diri sendiri: </a:t>
            </a:r>
            <a:r>
              <a:rPr lang="de-DE" altLang="de-DE" sz="2400" dirty="0">
                <a:solidFill>
                  <a:srgbClr val="333333"/>
                </a:solidFill>
              </a:rPr>
              <a:t>misalnya intervensi pikiran-perilaku. Masalah dalam pikiran dan perilaku menjadi sasaran utama (misalnya</a:t>
            </a:r>
            <a:r>
              <a:rPr lang="de-DE" altLang="de-DE" sz="2400">
                <a:solidFill>
                  <a:srgbClr val="333333"/>
                </a:solidFill>
              </a:rPr>
              <a:t>. “saya tak berguna</a:t>
            </a:r>
            <a:r>
              <a:rPr lang="en-US" altLang="de-DE" sz="2400">
                <a:solidFill>
                  <a:srgbClr val="333333"/>
                </a:solidFill>
              </a:rPr>
              <a:t>”</a:t>
            </a:r>
            <a:r>
              <a:rPr lang="de-DE" altLang="de-DE" sz="2400">
                <a:solidFill>
                  <a:srgbClr val="333333"/>
                </a:solidFill>
              </a:rPr>
              <a:t>). </a:t>
            </a:r>
            <a:r>
              <a:rPr lang="de-DE" altLang="de-DE" sz="2400" dirty="0">
                <a:solidFill>
                  <a:srgbClr val="333333"/>
                </a:solidFill>
              </a:rPr>
              <a:t>Pikiran negatif ini bisa menyebabkan pikiran negatif </a:t>
            </a:r>
            <a:r>
              <a:rPr lang="de-DE" altLang="de-DE" sz="2400">
                <a:solidFill>
                  <a:srgbClr val="333333"/>
                </a:solidFill>
              </a:rPr>
              <a:t>lain (“Tak </a:t>
            </a:r>
            <a:r>
              <a:rPr lang="de-DE" altLang="de-DE" sz="2400" dirty="0">
                <a:solidFill>
                  <a:srgbClr val="333333"/>
                </a:solidFill>
              </a:rPr>
              <a:t>seorangpun yang </a:t>
            </a:r>
            <a:r>
              <a:rPr lang="de-DE" altLang="de-DE" sz="2400">
                <a:solidFill>
                  <a:srgbClr val="333333"/>
                </a:solidFill>
              </a:rPr>
              <a:t>menyukai saya</a:t>
            </a:r>
            <a:r>
              <a:rPr lang="en-US" altLang="de-DE" sz="2400">
                <a:solidFill>
                  <a:srgbClr val="333333"/>
                </a:solidFill>
              </a:rPr>
              <a:t>”</a:t>
            </a:r>
            <a:r>
              <a:rPr lang="de-DE" altLang="de-DE" sz="2400">
                <a:solidFill>
                  <a:srgbClr val="333333"/>
                </a:solidFill>
              </a:rPr>
              <a:t>). </a:t>
            </a:r>
            <a:r>
              <a:rPr lang="de-DE" altLang="de-DE" sz="2400" dirty="0">
                <a:solidFill>
                  <a:srgbClr val="333333"/>
                </a:solidFill>
              </a:rPr>
              <a:t>Mengubah pikiran ini dapat </a:t>
            </a:r>
            <a:r>
              <a:rPr lang="de-DE" altLang="de-DE" sz="2400" b="1" dirty="0">
                <a:solidFill>
                  <a:srgbClr val="004992"/>
                </a:solidFill>
              </a:rPr>
              <a:t>memberi dampak yang positif dalam jangka panjang</a:t>
            </a:r>
            <a:r>
              <a:rPr lang="de-DE" altLang="de-DE" sz="2400" dirty="0">
                <a:solidFill>
                  <a:srgbClr val="004992"/>
                </a:solidFill>
              </a:rPr>
              <a:t>.</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saja cara untuk mengatasi depresi?</a:t>
            </a:r>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004992"/>
                </a:solidFill>
              </a:rPr>
              <a:t>Psikoterapi/diri sendiri: </a:t>
            </a:r>
            <a:r>
              <a:rPr lang="de-DE" altLang="de-DE" sz="2400" dirty="0">
                <a:solidFill>
                  <a:srgbClr val="333333"/>
                </a:solidFill>
              </a:rPr>
              <a:t>misalnya intervensi pikiran-perilaku. Masalah dalam pikiran dan perilaku menjadi sasaran utama (misalnya</a:t>
            </a:r>
            <a:r>
              <a:rPr lang="de-DE" altLang="de-DE" sz="2400">
                <a:solidFill>
                  <a:srgbClr val="333333"/>
                </a:solidFill>
              </a:rPr>
              <a:t>. “saya tak berguna</a:t>
            </a:r>
            <a:r>
              <a:rPr lang="en-US" altLang="de-DE" sz="2400">
                <a:solidFill>
                  <a:srgbClr val="333333"/>
                </a:solidFill>
              </a:rPr>
              <a:t>”</a:t>
            </a:r>
            <a:r>
              <a:rPr lang="de-DE" altLang="de-DE" sz="2400">
                <a:solidFill>
                  <a:srgbClr val="333333"/>
                </a:solidFill>
              </a:rPr>
              <a:t>). </a:t>
            </a:r>
            <a:r>
              <a:rPr lang="de-DE" altLang="de-DE" sz="2400" dirty="0">
                <a:solidFill>
                  <a:srgbClr val="333333"/>
                </a:solidFill>
              </a:rPr>
              <a:t>Pikiran negatif ini bisa menyebabkan pikiran negatif </a:t>
            </a:r>
            <a:r>
              <a:rPr lang="de-DE" altLang="de-DE" sz="2400">
                <a:solidFill>
                  <a:srgbClr val="333333"/>
                </a:solidFill>
              </a:rPr>
              <a:t>lain (“Tak </a:t>
            </a:r>
            <a:r>
              <a:rPr lang="de-DE" altLang="de-DE" sz="2400" dirty="0">
                <a:solidFill>
                  <a:srgbClr val="333333"/>
                </a:solidFill>
              </a:rPr>
              <a:t>seorangpun yang </a:t>
            </a:r>
            <a:r>
              <a:rPr lang="de-DE" altLang="de-DE" sz="2400">
                <a:solidFill>
                  <a:srgbClr val="333333"/>
                </a:solidFill>
              </a:rPr>
              <a:t>menyukai saya</a:t>
            </a:r>
            <a:r>
              <a:rPr lang="en-US" altLang="de-DE" sz="2400">
                <a:solidFill>
                  <a:srgbClr val="333333"/>
                </a:solidFill>
              </a:rPr>
              <a:t>”</a:t>
            </a:r>
            <a:r>
              <a:rPr lang="de-DE" altLang="de-DE" sz="2400">
                <a:solidFill>
                  <a:srgbClr val="333333"/>
                </a:solidFill>
              </a:rPr>
              <a:t>). </a:t>
            </a:r>
            <a:r>
              <a:rPr lang="de-DE" altLang="de-DE" sz="2400" dirty="0">
                <a:solidFill>
                  <a:srgbClr val="333333"/>
                </a:solidFill>
              </a:rPr>
              <a:t>Mengubah pikiran ini dapat </a:t>
            </a:r>
            <a:r>
              <a:rPr lang="de-DE" altLang="de-DE" sz="2400" b="1" dirty="0">
                <a:solidFill>
                  <a:srgbClr val="004992"/>
                </a:solidFill>
              </a:rPr>
              <a:t>memberi dampak yang positif dalam jangka panjang</a:t>
            </a:r>
            <a:r>
              <a:rPr lang="de-DE" altLang="de-DE" sz="2400" dirty="0">
                <a:solidFill>
                  <a:srgbClr val="004992"/>
                </a:solidFill>
              </a:rPr>
              <a:t>.</a:t>
            </a:r>
          </a:p>
          <a:p>
            <a:pPr marL="342900" indent="-342900" eaLnBrk="1" hangingPunct="1">
              <a:buClr>
                <a:srgbClr val="000000"/>
              </a:buClr>
              <a:buFont typeface="WingDings"/>
              <a:buChar char=""/>
            </a:pPr>
            <a:r>
              <a:rPr lang="de-DE" altLang="de-DE" sz="2400" dirty="0">
                <a:solidFill>
                  <a:srgbClr val="004992"/>
                </a:solidFill>
              </a:rPr>
              <a:t>Penggunaan obat (Obat antidepresan): </a:t>
            </a:r>
            <a:r>
              <a:rPr lang="de-DE" altLang="de-DE" sz="2400" dirty="0">
                <a:solidFill>
                  <a:srgbClr val="333333"/>
                </a:solidFill>
              </a:rPr>
              <a:t>berguna untuk depresi</a:t>
            </a:r>
            <a:br>
              <a:rPr lang="de-DE" altLang="de-DE" sz="2400" dirty="0">
                <a:solidFill>
                  <a:srgbClr val="333333"/>
                </a:solidFill>
              </a:rPr>
            </a:br>
            <a:r>
              <a:rPr lang="de-DE" altLang="de-DE" sz="2400" dirty="0">
                <a:solidFill>
                  <a:srgbClr val="333333"/>
                </a:solidFill>
              </a:rPr>
              <a:t>yang berat dan untuk mendukung keberhasilan psikoterapi.</a:t>
            </a:r>
            <a:br>
              <a:rPr lang="de-DE" altLang="de-DE" sz="2400" dirty="0">
                <a:solidFill>
                  <a:srgbClr val="333333"/>
                </a:solidFill>
              </a:rPr>
            </a:br>
            <a:r>
              <a:rPr lang="de-DE" altLang="de-DE" sz="2400" dirty="0">
                <a:solidFill>
                  <a:srgbClr val="333333"/>
                </a:solidFill>
              </a:rPr>
              <a:t>Obat ini hanya berguna jika diminum secara teratur.</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6</a:t>
            </a:fld>
            <a:endParaRPr lang="de-DE" altLang="de-DE"/>
          </a:p>
        </p:txBody>
      </p:sp>
    </p:spTree>
    <p:extLst>
      <p:ext uri="{BB962C8B-B14F-4D97-AF65-F5344CB8AC3E}">
        <p14:creationId xmlns:p14="http://schemas.microsoft.com/office/powerpoint/2010/main" val="146772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Kebanyakan</a:t>
            </a:r>
            <a:r>
              <a:rPr lang="en-US" altLang="de-DE" sz="2400" dirty="0">
                <a:solidFill>
                  <a:srgbClr val="333333"/>
                </a:solidFill>
              </a:rPr>
              <a:t> orang yang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kesehatan</a:t>
            </a:r>
            <a:r>
              <a:rPr lang="en-US" altLang="de-DE" sz="2400" dirty="0">
                <a:solidFill>
                  <a:srgbClr val="333333"/>
                </a:solidFill>
              </a:rPr>
              <a:t> mental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berpikir</a:t>
            </a:r>
            <a:r>
              <a:rPr lang="en-US" altLang="de-DE" sz="2400" dirty="0">
                <a:solidFill>
                  <a:srgbClr val="333333"/>
                </a:solidFill>
              </a:rPr>
              <a:t> </a:t>
            </a:r>
            <a:r>
              <a:rPr lang="en-US" altLang="de-DE" sz="2400" dirty="0" err="1">
                <a:solidFill>
                  <a:srgbClr val="333333"/>
                </a:solidFill>
              </a:rPr>
              <a:t>menyimpang</a:t>
            </a:r>
            <a:r>
              <a:rPr lang="en-US" altLang="de-DE" sz="2400" dirty="0">
                <a:solidFill>
                  <a:srgbClr val="333333"/>
                </a:solidFill>
              </a:rPr>
              <a:t> yang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pada</a:t>
            </a:r>
            <a:r>
              <a:rPr lang="en-US" altLang="de-DE" sz="2400" dirty="0">
                <a:solidFill>
                  <a:srgbClr val="004992"/>
                </a:solidFill>
              </a:rPr>
              <a:t> </a:t>
            </a:r>
            <a:r>
              <a:rPr lang="en-US" altLang="de-DE" sz="2400" dirty="0" err="1">
                <a:solidFill>
                  <a:srgbClr val="004992"/>
                </a:solidFill>
              </a:rPr>
              <a:t>depresi</a:t>
            </a:r>
            <a:r>
              <a:rPr lang="en-US" altLang="de-DE" sz="2400" dirty="0">
                <a:solidFill>
                  <a:srgbClr val="333333"/>
                </a:solidFill>
              </a:rPr>
              <a:t>.</a:t>
            </a:r>
          </a:p>
          <a:p>
            <a:pPr lvl="0" defTabSz="914400" fontAlgn="base"/>
            <a:r>
              <a:rPr lang="en-US" altLang="de-DE" sz="2400" dirty="0" err="1">
                <a:solidFill>
                  <a:srgbClr val="333333"/>
                </a:solidFill>
              </a:rPr>
              <a:t>Pikiran</a:t>
            </a:r>
            <a:r>
              <a:rPr lang="en-US" altLang="de-DE" sz="2400" dirty="0">
                <a:solidFill>
                  <a:srgbClr val="333333"/>
                </a:solidFill>
              </a:rPr>
              <a:t> yang </a:t>
            </a:r>
            <a:r>
              <a:rPr lang="en-US" altLang="de-DE" sz="2400" dirty="0" err="1">
                <a:solidFill>
                  <a:srgbClr val="333333"/>
                </a:solidFill>
              </a:rPr>
              <a:t>menyimpang</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diubah</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yang </a:t>
            </a:r>
            <a:r>
              <a:rPr lang="en-US" altLang="de-DE" sz="2400" dirty="0" err="1">
                <a:solidFill>
                  <a:srgbClr val="333333"/>
                </a:solidFill>
              </a:rPr>
              <a:t>berkesinambungan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terus</a:t>
            </a:r>
            <a:r>
              <a:rPr lang="en-US" altLang="de-DE" sz="2400" dirty="0">
                <a:solidFill>
                  <a:srgbClr val="333333"/>
                </a:solidFill>
              </a:rPr>
              <a:t> </a:t>
            </a:r>
            <a:r>
              <a:rPr lang="en-US" altLang="de-DE" sz="2400" dirty="0" err="1">
                <a:solidFill>
                  <a:srgbClr val="333333"/>
                </a:solidFill>
              </a:rPr>
              <a:t>menerus</a:t>
            </a:r>
            <a:r>
              <a:rPr lang="en-US" altLang="de-DE" sz="2400" dirty="0">
                <a:solidFill>
                  <a:srgbClr val="333333"/>
                </a:solidFill>
              </a:rPr>
              <a:t>.</a:t>
            </a:r>
            <a:endParaRPr lang="en-US" sz="2400" dirty="0"/>
          </a:p>
        </p:txBody>
      </p:sp>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486042459"/>
              </p:ext>
            </p:extLst>
          </p:nvPr>
        </p:nvGraphicFramePr>
        <p:xfrm>
          <a:off x="408955" y="2460500"/>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50899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50899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8</a:t>
            </a:fld>
            <a:endParaRPr lang="de-DE" altLang="de-DE"/>
          </a:p>
        </p:txBody>
      </p:sp>
    </p:spTree>
    <p:extLst>
      <p:ext uri="{BB962C8B-B14F-4D97-AF65-F5344CB8AC3E}">
        <p14:creationId xmlns:p14="http://schemas.microsoft.com/office/powerpoint/2010/main" val="2439966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612374552"/>
              </p:ext>
            </p:extLst>
          </p:nvPr>
        </p:nvGraphicFramePr>
        <p:xfrm>
          <a:off x="408955" y="2460500"/>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mengalami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terancam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secara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terus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menerus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mendengar suara menghina dan melecehkan</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Setelah psikosis: perasaan malu, masa depan suram</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50899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50899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9</a:t>
            </a:fld>
            <a:endParaRPr lang="de-DE" altLang="de-DE"/>
          </a:p>
        </p:txBody>
      </p:sp>
    </p:spTree>
    <p:extLst>
      <p:ext uri="{BB962C8B-B14F-4D97-AF65-F5344CB8AC3E}">
        <p14:creationId xmlns:p14="http://schemas.microsoft.com/office/powerpoint/2010/main" val="131679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741008305"/>
              </p:ext>
            </p:extLst>
          </p:nvPr>
        </p:nvGraphicFramePr>
        <p:xfrm>
          <a:off x="408955" y="2460500"/>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mengalami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terancam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secara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terus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menerus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ingin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bergegas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cepat-cepat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bersemangat</a:t>
                      </a:r>
                      <a:r>
                        <a:rPr kumimoji="0" lang="en-US" sz="2000" b="0" i="0" u="none" strike="noStrike" cap="none" normalizeH="0" baseline="0">
                          <a:ln>
                            <a:noFill/>
                          </a:ln>
                          <a:solidFill>
                            <a:srgbClr val="333333"/>
                          </a:solidFill>
                          <a:effectLst/>
                          <a:latin typeface="Calibri Light"/>
                        </a:rPr>
                        <a:t>, “sesuatu </a:t>
                      </a:r>
                      <a:r>
                        <a:rPr kumimoji="0" lang="en-US" sz="2000" b="0" i="0" u="none" strike="noStrike" cap="none" normalizeH="0" baseline="0" dirty="0">
                          <a:ln>
                            <a:noFill/>
                          </a:ln>
                          <a:solidFill>
                            <a:srgbClr val="333333"/>
                          </a:solidFill>
                          <a:effectLst/>
                          <a:latin typeface="Calibri Light"/>
                        </a:rPr>
                        <a:t>yang </a:t>
                      </a:r>
                      <a:r>
                        <a:rPr kumimoji="0" lang="en-US" sz="2000" b="0" i="0" u="none" strike="noStrike" cap="none" normalizeH="0" baseline="0" err="1">
                          <a:ln>
                            <a:noFill/>
                          </a:ln>
                          <a:solidFill>
                            <a:srgbClr val="333333"/>
                          </a:solidFill>
                          <a:effectLst/>
                          <a:latin typeface="Calibri Light"/>
                        </a:rPr>
                        <a:t>akhirnya</a:t>
                      </a:r>
                      <a:r>
                        <a:rPr kumimoji="0" lang="en-US" sz="2000" b="0" i="0" u="none" strike="noStrike" cap="none" normalizeH="0" baseline="0">
                          <a:ln>
                            <a:noFill/>
                          </a:ln>
                          <a:solidFill>
                            <a:srgbClr val="333333"/>
                          </a:solidFill>
                          <a:effectLst/>
                          <a:latin typeface="Calibri Light"/>
                        </a:rPr>
                        <a:t> terjadi”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mendengar suara menghina dan melecehkan</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mendengar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suara</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menyanjung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memuji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Setelah psikosis: perasaan malu, masa depan suram</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Selama waham kebesaran: merasa memiliki kekuatan, bakat dan menjadi orang penting (orang hebat) dan ditakdirkan untuk menyelamatkan dunia.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50899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50899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10</a:t>
            </a:fld>
            <a:endParaRPr lang="de-DE" altLang="de-DE"/>
          </a:p>
        </p:txBody>
      </p:sp>
    </p:spTree>
    <p:extLst>
      <p:ext uri="{BB962C8B-B14F-4D97-AF65-F5344CB8AC3E}">
        <p14:creationId xmlns:p14="http://schemas.microsoft.com/office/powerpoint/2010/main" val="187606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sp>
        <p:nvSpPr>
          <p:cNvPr id="5" name="Content Placeholder 4"/>
          <p:cNvSpPr>
            <a:spLocks noGrp="1"/>
          </p:cNvSpPr>
          <p:nvPr>
            <p:ph idx="1"/>
          </p:nvPr>
        </p:nvSpPr>
        <p:spPr>
          <a:xfrm>
            <a:off x="408955" y="2204864"/>
            <a:ext cx="9144000" cy="4248000"/>
          </a:xfrm>
        </p:spPr>
        <p:txBody>
          <a:bodyPr/>
          <a:lstStyle/>
          <a:p>
            <a:pPr lvl="0" defTabSz="914400" fontAlgn="base">
              <a:buClr>
                <a:srgbClr val="004992"/>
              </a:buClr>
              <a:defRPr/>
            </a:pPr>
            <a:r>
              <a:rPr lang="de-DE" sz="2000" b="1" i="1" dirty="0">
                <a:solidFill>
                  <a:srgbClr val="333333"/>
                </a:solidFill>
              </a:rPr>
              <a:t>Efek positif dalam jangka pendek </a:t>
            </a:r>
            <a:r>
              <a:rPr lang="de-DE" sz="2000" dirty="0">
                <a:solidFill>
                  <a:srgbClr val="333333"/>
                </a:solidFill>
              </a:rPr>
              <a:t>dari psikosis pada harga diri biasanya akan hilang kemudian muncul </a:t>
            </a:r>
            <a:r>
              <a:rPr lang="de-DE" sz="2000" b="1" i="1" dirty="0">
                <a:solidFill>
                  <a:srgbClr val="333333"/>
                </a:solidFill>
              </a:rPr>
              <a:t>akibat negatif dalam jangka panjang </a:t>
            </a:r>
            <a:r>
              <a:rPr lang="de-DE" sz="2000" dirty="0">
                <a:solidFill>
                  <a:srgbClr val="333333"/>
                </a:solidFill>
              </a:rPr>
              <a:t>dari psikosis; contoh:</a:t>
            </a:r>
          </a:p>
          <a:p>
            <a:pPr marL="342900" lvl="0" indent="-342900" defTabSz="914400" fontAlgn="base">
              <a:buClr>
                <a:srgbClr val="333333"/>
              </a:buClr>
              <a:buFont typeface="WingDings"/>
              <a:buChar char=""/>
              <a:defRPr/>
            </a:pPr>
            <a:r>
              <a:rPr lang="de-DE" sz="2000" dirty="0">
                <a:solidFill>
                  <a:srgbClr val="333333"/>
                </a:solidFill>
              </a:rPr>
              <a:t>hutang: seseorang dengan psikosis memiliki keyakinan yang salah (waham) bahwa dia kaya raya dan terkenal padahal kenyataannya banyak hutang.</a:t>
            </a:r>
          </a:p>
          <a:p>
            <a:pPr marL="342900" lvl="0" indent="-342900" defTabSz="914400" fontAlgn="base">
              <a:buClr>
                <a:srgbClr val="333333"/>
              </a:buClr>
              <a:buFont typeface="WingDings"/>
              <a:buChar char=""/>
              <a:defRPr/>
            </a:pPr>
            <a:r>
              <a:rPr lang="de-DE" sz="2000" dirty="0">
                <a:solidFill>
                  <a:srgbClr val="333333"/>
                </a:solidFill>
              </a:rPr>
              <a:t>kesepian: teman-teman mulai menjauh darinya</a:t>
            </a:r>
          </a:p>
          <a:p>
            <a:pPr marL="342900" lvl="0" indent="-342900" defTabSz="914400" fontAlgn="base">
              <a:buClr>
                <a:srgbClr val="333333"/>
              </a:buClr>
              <a:buFont typeface="WingDings"/>
              <a:buChar char=""/>
              <a:defRPr/>
            </a:pPr>
            <a:r>
              <a:rPr lang="de-DE" sz="2000" dirty="0">
                <a:solidFill>
                  <a:srgbClr val="333333"/>
                </a:solidFill>
              </a:rPr>
              <a:t>lingkungan kerja : kehilangan pekerjaan karena bersikap/berperilaku yang aneh dan tidak sesuai di tempat kerja.</a:t>
            </a:r>
          </a:p>
          <a:p>
            <a:pPr lvl="0" defTabSz="914400" fontAlgn="base">
              <a:defRPr/>
            </a:pPr>
            <a:r>
              <a:rPr lang="de-DE" sz="2000" dirty="0">
                <a:solidFill>
                  <a:srgbClr val="333333"/>
                </a:solidFill>
              </a:rPr>
              <a:t>Sangat berbahaya untuk menghentikan pengobatan tanpa konsultasi dengan dokter, hanya karena ingin menghindarkan diri dari perasaan terancam berhubungan dengan dunia psikosis. Ketakutan sering mendominasi seseorang dengan psikosis!</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err="1">
                <a:solidFill>
                  <a:srgbClr val="333333"/>
                </a:solidFill>
                <a:latin typeface="Calibri Light"/>
              </a:rPr>
              <a:t>Apa</a:t>
            </a:r>
            <a:r>
              <a:rPr lang="en-US" sz="3600" dirty="0">
                <a:solidFill>
                  <a:srgbClr val="333333"/>
                </a:solidFill>
                <a:latin typeface="Calibri Light"/>
              </a:rPr>
              <a:t> </a:t>
            </a:r>
            <a:r>
              <a:rPr lang="en-US" sz="3600" dirty="0" err="1">
                <a:solidFill>
                  <a:srgbClr val="333333"/>
                </a:solidFill>
                <a:latin typeface="Calibri Light"/>
              </a:rPr>
              <a:t>ciri</a:t>
            </a:r>
            <a:r>
              <a:rPr lang="en-US" sz="3600" dirty="0">
                <a:solidFill>
                  <a:srgbClr val="333333"/>
                </a:solidFill>
                <a:latin typeface="Calibri Light"/>
              </a:rPr>
              <a:t> </a:t>
            </a:r>
            <a:r>
              <a:rPr lang="en-US" sz="3600" dirty="0" err="1">
                <a:solidFill>
                  <a:srgbClr val="333333"/>
                </a:solidFill>
                <a:latin typeface="Calibri Light"/>
              </a:rPr>
              <a:t>dari</a:t>
            </a:r>
            <a:r>
              <a:rPr lang="en-US" sz="3600" dirty="0">
                <a:solidFill>
                  <a:srgbClr val="333333"/>
                </a:solidFill>
                <a:latin typeface="Calibri Light"/>
              </a:rPr>
              <a:t> </a:t>
            </a:r>
            <a:r>
              <a:rPr lang="en-US" sz="3600" dirty="0" err="1">
                <a:solidFill>
                  <a:srgbClr val="333333"/>
                </a:solidFill>
                <a:latin typeface="Calibri Light"/>
              </a:rPr>
              <a:t>cara</a:t>
            </a:r>
            <a:r>
              <a:rPr lang="en-US" sz="3600" dirty="0">
                <a:solidFill>
                  <a:srgbClr val="333333"/>
                </a:solidFill>
                <a:latin typeface="Calibri Light"/>
              </a:rPr>
              <a:t> </a:t>
            </a:r>
            <a:r>
              <a:rPr lang="en-US" sz="3600" dirty="0" err="1">
                <a:solidFill>
                  <a:srgbClr val="333333"/>
                </a:solidFill>
                <a:latin typeface="Calibri Light"/>
              </a:rPr>
              <a:t>berpikir</a:t>
            </a:r>
            <a:r>
              <a:rPr lang="en-US" sz="3600" dirty="0">
                <a:solidFill>
                  <a:srgbClr val="333333"/>
                </a:solidFill>
                <a:latin typeface="Calibri Light"/>
              </a:rPr>
              <a:t> </a:t>
            </a:r>
            <a:r>
              <a:rPr lang="en-US" sz="3600" dirty="0" err="1">
                <a:solidFill>
                  <a:srgbClr val="333333"/>
                </a:solidFill>
                <a:latin typeface="Calibri Light"/>
              </a:rPr>
              <a:t>pada</a:t>
            </a:r>
            <a:r>
              <a:rPr lang="en-US" sz="3600" dirty="0">
                <a:solidFill>
                  <a:srgbClr val="333333"/>
                </a:solidFill>
                <a:latin typeface="Calibri Light"/>
              </a:rPr>
              <a:t> orang </a:t>
            </a:r>
            <a:r>
              <a:rPr lang="en-US" sz="3600" dirty="0" err="1">
                <a:solidFill>
                  <a:srgbClr val="333333"/>
                </a:solidFill>
                <a:latin typeface="Calibri Light"/>
              </a:rPr>
              <a:t>dengan</a:t>
            </a:r>
            <a:r>
              <a:rPr lang="en-US" sz="3600" dirty="0">
                <a:solidFill>
                  <a:srgbClr val="333333"/>
                </a:solidFill>
                <a:latin typeface="Calibri Light"/>
              </a:rPr>
              <a:t> </a:t>
            </a:r>
            <a:r>
              <a:rPr lang="en-US" sz="3600" dirty="0" err="1">
                <a:solidFill>
                  <a:srgbClr val="004992"/>
                </a:solidFill>
                <a:latin typeface="Calibri Light"/>
              </a:rPr>
              <a:t>depresi</a:t>
            </a:r>
            <a:r>
              <a:rPr lang="en-US" sz="3600" dirty="0">
                <a:solidFill>
                  <a:srgbClr val="004992"/>
                </a:solidFill>
                <a:latin typeface="Calibri Light"/>
              </a:rPr>
              <a:t> </a:t>
            </a:r>
            <a:r>
              <a:rPr lang="en-US" sz="3600" dirty="0" err="1">
                <a:solidFill>
                  <a:srgbClr val="333333"/>
                </a:solidFill>
                <a:latin typeface="Calibri Light"/>
              </a:rPr>
              <a:t>dan</a:t>
            </a:r>
            <a:r>
              <a:rPr lang="en-US" sz="3600" dirty="0">
                <a:solidFill>
                  <a:srgbClr val="333333"/>
                </a:solidFill>
                <a:latin typeface="Calibri Light"/>
              </a:rPr>
              <a:t> </a:t>
            </a:r>
            <a:r>
              <a:rPr lang="en-US" sz="3600" dirty="0" err="1">
                <a:solidFill>
                  <a:srgbClr val="004992"/>
                </a:solidFill>
                <a:latin typeface="Calibri Light"/>
              </a:rPr>
              <a:t>harga</a:t>
            </a:r>
            <a:r>
              <a:rPr lang="en-US" sz="3600" dirty="0">
                <a:solidFill>
                  <a:srgbClr val="004992"/>
                </a:solidFill>
                <a:latin typeface="Calibri Light"/>
              </a:rPr>
              <a:t> </a:t>
            </a:r>
            <a:r>
              <a:rPr lang="en-US" sz="3600" dirty="0" err="1">
                <a:solidFill>
                  <a:srgbClr val="004992"/>
                </a:solidFill>
                <a:latin typeface="Calibri Light"/>
              </a:rPr>
              <a:t>diri</a:t>
            </a:r>
            <a:r>
              <a:rPr lang="en-US" sz="3600" dirty="0">
                <a:solidFill>
                  <a:srgbClr val="004992"/>
                </a:solidFill>
                <a:latin typeface="Calibri Light"/>
              </a:rPr>
              <a:t> </a:t>
            </a:r>
            <a:r>
              <a:rPr lang="en-US" sz="3600" dirty="0" err="1">
                <a:solidFill>
                  <a:srgbClr val="004992"/>
                </a:solidFill>
                <a:latin typeface="Calibri Light"/>
              </a:rPr>
              <a:t>rendah</a:t>
            </a:r>
            <a:r>
              <a:rPr lang="en-US" sz="3600" dirty="0">
                <a:solidFill>
                  <a:srgbClr val="333333"/>
                </a:solidFill>
                <a:latin typeface="Calibri Light"/>
              </a:rPr>
              <a:t> (minder)?</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i-FI" dirty="0"/>
              <a:t>Pelatihan Terapi Metakognitif 8 – Harga diri &amp; Perasaan</a:t>
            </a:r>
            <a:endParaRPr lang="de-DE" dirty="0"/>
          </a:p>
        </p:txBody>
      </p:sp>
      <p:sp>
        <p:nvSpPr>
          <p:cNvPr id="6" name="Slide Number Placeholder 5"/>
          <p:cNvSpPr>
            <a:spLocks noGrp="1"/>
          </p:cNvSpPr>
          <p:nvPr>
            <p:ph type="sldNum" sz="quarter" idx="12"/>
          </p:nvPr>
        </p:nvSpPr>
        <p:spPr/>
        <p:txBody>
          <a:bodyPr/>
          <a:lstStyle/>
          <a:p>
            <a:fld id="{53DB4ED1-60F6-48DB-87D5-EBAA98A3AE88}" type="slidenum">
              <a:rPr lang="de-DE" altLang="de-DE" smtClean="0"/>
              <a:pPr/>
              <a:t>12</a:t>
            </a:fld>
            <a:endParaRPr lang="de-DE" altLang="de-DE"/>
          </a:p>
        </p:txBody>
      </p:sp>
    </p:spTree>
    <p:extLst>
      <p:ext uri="{BB962C8B-B14F-4D97-AF65-F5344CB8AC3E}">
        <p14:creationId xmlns:p14="http://schemas.microsoft.com/office/powerpoint/2010/main" val="224382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110068176"/>
              </p:ext>
            </p:extLst>
          </p:nvPr>
        </p:nvGraphicFramePr>
        <p:xfrm>
          <a:off x="408955" y="2203704"/>
          <a:ext cx="11338560" cy="306324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Kejadian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Sikap</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menyamaratakan</a:t>
                      </a:r>
                      <a:r>
                        <a:rPr kumimoji="0" lang="fr-FR" sz="2000" b="1" i="1" u="none" strike="noStrike" cap="none" normalizeH="0" baseline="0" dirty="0">
                          <a:ln>
                            <a:noFill/>
                          </a:ln>
                          <a:solidFill>
                            <a:srgbClr val="333333"/>
                          </a:solidFill>
                          <a:effectLst/>
                          <a:latin typeface="Calibri Light"/>
                          <a:ea typeface="ＭＳ Ｐゴシック" pitchFamily="34" charset="-128"/>
                        </a:rPr>
                        <a:t> yang </a:t>
                      </a:r>
                      <a:r>
                        <a:rPr kumimoji="0" lang="fr-FR" sz="2000" b="1" i="1" u="none" strike="noStrike" cap="none" normalizeH="0" baseline="0" dirty="0" err="1">
                          <a:ln>
                            <a:noFill/>
                          </a:ln>
                          <a:solidFill>
                            <a:srgbClr val="333333"/>
                          </a:solidFill>
                          <a:effectLst/>
                          <a:latin typeface="Calibri Light"/>
                          <a:ea typeface="ＭＳ Ｐゴシック" pitchFamily="34" charset="-128"/>
                        </a:rPr>
                        <a:t>salah</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Penilaian</a:t>
                      </a:r>
                      <a:r>
                        <a:rPr kumimoji="0" lang="fr-FR" sz="2000" b="0" i="0" u="none" strike="noStrike" cap="none" normalizeH="0" baseline="0" dirty="0">
                          <a:ln>
                            <a:noFill/>
                          </a:ln>
                          <a:solidFill>
                            <a:srgbClr val="333333"/>
                          </a:solidFill>
                          <a:effectLst/>
                          <a:latin typeface="Calibri Light"/>
                          <a:ea typeface="ＭＳ Ｐゴシック" pitchFamily="34" charset="-128"/>
                        </a:rPr>
                        <a:t> yang positif / </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err="1">
                          <a:ln>
                            <a:noFill/>
                          </a:ln>
                          <a:solidFill>
                            <a:srgbClr val="333333"/>
                          </a:solidFill>
                          <a:effectLst/>
                          <a:latin typeface="Calibri Light"/>
                          <a:ea typeface="ＭＳ Ｐゴシック" pitchFamily="34" charset="-128"/>
                        </a:rPr>
                        <a:t>terlalu</a:t>
                      </a:r>
                      <a:r>
                        <a:rPr kumimoji="0" lang="en-US" sz="2000" b="0" i="0" u="none" strike="noStrike" cap="none" normalizeH="0" baseline="0">
                          <a:ln>
                            <a:noFill/>
                          </a:ln>
                          <a:solidFill>
                            <a:srgbClr val="333333"/>
                          </a:solidFill>
                          <a:effectLst/>
                          <a:latin typeface="Calibri Light"/>
                          <a:ea typeface="ＭＳ Ｐゴシック" pitchFamily="34" charset="-128"/>
                        </a:rPr>
                        <a:t> gemuk”,</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“Hidung </a:t>
                      </a:r>
                      <a:r>
                        <a:rPr kumimoji="0" lang="en-US" sz="2000" b="0" i="0" u="none" strike="noStrike" cap="none" normalizeH="0" baseline="0" err="1">
                          <a:ln>
                            <a:noFill/>
                          </a:ln>
                          <a:solidFill>
                            <a:srgbClr val="333333"/>
                          </a:solidFill>
                          <a:effectLst/>
                          <a:latin typeface="Calibri Light"/>
                          <a:ea typeface="ＭＳ Ｐゴシック" pitchFamily="34" charset="-128"/>
                        </a:rPr>
                        <a:t>saya</a:t>
                      </a:r>
                      <a:r>
                        <a:rPr kumimoji="0" lang="en-US" sz="2000" b="0" i="0" u="none" strike="noStrike" cap="none" normalizeH="0" baseline="0">
                          <a:ln>
                            <a:noFill/>
                          </a:ln>
                          <a:solidFill>
                            <a:srgbClr val="333333"/>
                          </a:solidFill>
                          <a:effectLst/>
                          <a:latin typeface="Calibri Light"/>
                          <a:ea typeface="ＭＳ Ｐゴシック" pitchFamily="34" charset="-128"/>
                        </a:rPr>
                        <a:t> pesek”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jelek”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Wawancara pekerjaan tidak berjalan sesuai yang diharapkan.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a:t>
                      </a:r>
                      <a:r>
                        <a:rPr kumimoji="0" lang="en-US" sz="2000" b="1" i="1" u="none" strike="noStrike" cap="none" normalizeH="0" baseline="0" dirty="0" err="1">
                          <a:ln>
                            <a:noFill/>
                          </a:ln>
                          <a:solidFill>
                            <a:srgbClr val="333333"/>
                          </a:solidFill>
                          <a:effectLst/>
                          <a:latin typeface="Calibri Light"/>
                          <a:ea typeface="ＭＳ Ｐゴシック" pitchFamily="34" charset="-128"/>
                        </a:rPr>
                        <a:t>tidak</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akan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pernah</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mencari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pekerjaan</a:t>
                      </a:r>
                      <a:r>
                        <a:rPr kumimoji="0" lang="en-US" sz="2000" b="1" i="1" u="none" strike="noStrike" cap="none" normalizeH="0" baseline="0">
                          <a:ln>
                            <a:noFill/>
                          </a:ln>
                          <a:solidFill>
                            <a:srgbClr val="333333"/>
                          </a:solidFill>
                          <a:effectLst/>
                          <a:latin typeface="Calibri Light"/>
                          <a:ea typeface="ＭＳ Ｐゴシック" pitchFamily="34" charset="-128"/>
                        </a:rPr>
                        <a:t> lagi”</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8137"/>
              </p:ext>
            </p:extLst>
          </p:nvPr>
        </p:nvGraphicFramePr>
        <p:xfrm>
          <a:off x="408955" y="2203704"/>
          <a:ext cx="11338560" cy="306324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Kejadian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Sikap</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menyamaratakan</a:t>
                      </a:r>
                      <a:r>
                        <a:rPr kumimoji="0" lang="fr-FR" sz="2000" b="1" i="1" u="none" strike="noStrike" cap="none" normalizeH="0" baseline="0" dirty="0">
                          <a:ln>
                            <a:noFill/>
                          </a:ln>
                          <a:solidFill>
                            <a:srgbClr val="333333"/>
                          </a:solidFill>
                          <a:effectLst/>
                          <a:latin typeface="Calibri Light"/>
                          <a:ea typeface="ＭＳ Ｐゴシック" pitchFamily="34" charset="-128"/>
                        </a:rPr>
                        <a:t> yang </a:t>
                      </a:r>
                      <a:r>
                        <a:rPr kumimoji="0" lang="fr-FR" sz="2000" b="1" i="1" u="none" strike="noStrike" cap="none" normalizeH="0" baseline="0" dirty="0" err="1">
                          <a:ln>
                            <a:noFill/>
                          </a:ln>
                          <a:solidFill>
                            <a:srgbClr val="333333"/>
                          </a:solidFill>
                          <a:effectLst/>
                          <a:latin typeface="Calibri Light"/>
                          <a:ea typeface="ＭＳ Ｐゴシック" pitchFamily="34" charset="-128"/>
                        </a:rPr>
                        <a:t>salah</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Penilaian</a:t>
                      </a:r>
                      <a:r>
                        <a:rPr kumimoji="0" lang="fr-FR" sz="2000" b="0" i="0" u="none" strike="noStrike" cap="none" normalizeH="0" baseline="0" dirty="0">
                          <a:ln>
                            <a:noFill/>
                          </a:ln>
                          <a:solidFill>
                            <a:srgbClr val="333333"/>
                          </a:solidFill>
                          <a:effectLst/>
                          <a:latin typeface="Calibri Light"/>
                          <a:ea typeface="ＭＳ Ｐゴシック" pitchFamily="34" charset="-128"/>
                        </a:rPr>
                        <a:t> yang positif / </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err="1">
                          <a:ln>
                            <a:noFill/>
                          </a:ln>
                          <a:solidFill>
                            <a:srgbClr val="333333"/>
                          </a:solidFill>
                          <a:effectLst/>
                          <a:latin typeface="Calibri Light"/>
                          <a:ea typeface="ＭＳ Ｐゴシック" pitchFamily="34" charset="-128"/>
                        </a:rPr>
                        <a:t>terlalu</a:t>
                      </a:r>
                      <a:r>
                        <a:rPr kumimoji="0" lang="en-US" sz="2000" b="0" i="0" u="none" strike="noStrike" cap="none" normalizeH="0" baseline="0">
                          <a:ln>
                            <a:noFill/>
                          </a:ln>
                          <a:solidFill>
                            <a:srgbClr val="333333"/>
                          </a:solidFill>
                          <a:effectLst/>
                          <a:latin typeface="Calibri Light"/>
                          <a:ea typeface="ＭＳ Ｐゴシック" pitchFamily="34" charset="-128"/>
                        </a:rPr>
                        <a:t> gemuk”,</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“Hidung </a:t>
                      </a:r>
                      <a:r>
                        <a:rPr kumimoji="0" lang="en-US" sz="2000" b="0" i="0" u="none" strike="noStrike" cap="none" normalizeH="0" baseline="0" err="1">
                          <a:ln>
                            <a:noFill/>
                          </a:ln>
                          <a:solidFill>
                            <a:srgbClr val="333333"/>
                          </a:solidFill>
                          <a:effectLst/>
                          <a:latin typeface="Calibri Light"/>
                          <a:ea typeface="ＭＳ Ｐゴシック" pitchFamily="34" charset="-128"/>
                        </a:rPr>
                        <a:t>saya</a:t>
                      </a:r>
                      <a:r>
                        <a:rPr kumimoji="0" lang="en-US" sz="2000" b="0" i="0" u="none" strike="noStrike" cap="none" normalizeH="0" baseline="0">
                          <a:ln>
                            <a:noFill/>
                          </a:ln>
                          <a:solidFill>
                            <a:srgbClr val="333333"/>
                          </a:solidFill>
                          <a:effectLst/>
                          <a:latin typeface="Calibri Light"/>
                          <a:ea typeface="ＭＳ Ｐゴシック" pitchFamily="34" charset="-128"/>
                        </a:rPr>
                        <a:t> pesek”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jelek”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terlalu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mungkin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benar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hidung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pesek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memiliki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yang indah”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Wawancara pekerjaan tidak berjalan sesuai yang diharapkan.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ＭＳ Ｐゴシック" pitchFamily="34" charset="-128"/>
                        </a:rPr>
                        <a:t>“Saya </a:t>
                      </a:r>
                      <a:r>
                        <a:rPr kumimoji="0" lang="en-US" sz="2000" b="1" i="1" u="none" strike="noStrike" cap="none" normalizeH="0" baseline="0" dirty="0" err="1">
                          <a:ln>
                            <a:noFill/>
                          </a:ln>
                          <a:solidFill>
                            <a:srgbClr val="333333"/>
                          </a:solidFill>
                          <a:effectLst/>
                          <a:latin typeface="+mn-lt"/>
                          <a:ea typeface="ＭＳ Ｐゴシック" pitchFamily="34" charset="-128"/>
                        </a:rPr>
                        <a:t>tidak</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dirty="0" err="1">
                          <a:ln>
                            <a:noFill/>
                          </a:ln>
                          <a:solidFill>
                            <a:srgbClr val="333333"/>
                          </a:solidFill>
                          <a:effectLst/>
                          <a:latin typeface="+mn-lt"/>
                          <a:ea typeface="ＭＳ Ｐゴシック" pitchFamily="34" charset="-128"/>
                        </a:rPr>
                        <a:t>akan</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dirty="0" err="1">
                          <a:ln>
                            <a:noFill/>
                          </a:ln>
                          <a:solidFill>
                            <a:srgbClr val="333333"/>
                          </a:solidFill>
                          <a:effectLst/>
                          <a:latin typeface="+mn-lt"/>
                          <a:ea typeface="ＭＳ Ｐゴシック" pitchFamily="34" charset="-128"/>
                        </a:rPr>
                        <a:t>pernah</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dirty="0" err="1">
                          <a:ln>
                            <a:noFill/>
                          </a:ln>
                          <a:solidFill>
                            <a:srgbClr val="333333"/>
                          </a:solidFill>
                          <a:effectLst/>
                          <a:latin typeface="+mn-lt"/>
                          <a:ea typeface="ＭＳ Ｐゴシック" pitchFamily="34" charset="-128"/>
                        </a:rPr>
                        <a:t>mencari</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err="1">
                          <a:ln>
                            <a:noFill/>
                          </a:ln>
                          <a:solidFill>
                            <a:srgbClr val="333333"/>
                          </a:solidFill>
                          <a:effectLst/>
                          <a:latin typeface="+mn-lt"/>
                          <a:ea typeface="ＭＳ Ｐゴシック" pitchFamily="34" charset="-128"/>
                        </a:rPr>
                        <a:t>pekerjaan</a:t>
                      </a:r>
                      <a:r>
                        <a:rPr kumimoji="0" lang="en-US" sz="2000" b="1" i="1" u="none" strike="noStrike" cap="none" normalizeH="0" baseline="0">
                          <a:ln>
                            <a:noFill/>
                          </a:ln>
                          <a:solidFill>
                            <a:srgbClr val="333333"/>
                          </a:solidFill>
                          <a:effectLst/>
                          <a:latin typeface="+mn-lt"/>
                          <a:ea typeface="ＭＳ Ｐゴシック" pitchFamily="34" charset="-128"/>
                        </a:rPr>
                        <a:t> lagi”</a:t>
                      </a:r>
                      <a:endParaRPr kumimoji="0" lang="en-US"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14</a:t>
            </a:fld>
            <a:endParaRPr lang="de-DE" altLang="de-DE"/>
          </a:p>
        </p:txBody>
      </p:sp>
    </p:spTree>
    <p:extLst>
      <p:ext uri="{BB962C8B-B14F-4D97-AF65-F5344CB8AC3E}">
        <p14:creationId xmlns:p14="http://schemas.microsoft.com/office/powerpoint/2010/main" val="2568459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768750808"/>
              </p:ext>
            </p:extLst>
          </p:nvPr>
        </p:nvGraphicFramePr>
        <p:xfrm>
          <a:off x="408955" y="2203704"/>
          <a:ext cx="11338560" cy="306324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Kejadian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Sikap</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menyamaratakan</a:t>
                      </a:r>
                      <a:r>
                        <a:rPr kumimoji="0" lang="fr-FR" sz="2000" b="1" i="1" u="none" strike="noStrike" cap="none" normalizeH="0" baseline="0" dirty="0">
                          <a:ln>
                            <a:noFill/>
                          </a:ln>
                          <a:solidFill>
                            <a:srgbClr val="333333"/>
                          </a:solidFill>
                          <a:effectLst/>
                          <a:latin typeface="Calibri Light"/>
                          <a:ea typeface="ＭＳ Ｐゴシック" pitchFamily="34" charset="-128"/>
                        </a:rPr>
                        <a:t> yang </a:t>
                      </a:r>
                      <a:r>
                        <a:rPr kumimoji="0" lang="fr-FR" sz="2000" b="1" i="1" u="none" strike="noStrike" cap="none" normalizeH="0" baseline="0" dirty="0" err="1">
                          <a:ln>
                            <a:noFill/>
                          </a:ln>
                          <a:solidFill>
                            <a:srgbClr val="333333"/>
                          </a:solidFill>
                          <a:effectLst/>
                          <a:latin typeface="Calibri Light"/>
                          <a:ea typeface="ＭＳ Ｐゴシック" pitchFamily="34" charset="-128"/>
                        </a:rPr>
                        <a:t>salah</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Penilaian</a:t>
                      </a:r>
                      <a:r>
                        <a:rPr kumimoji="0" lang="fr-FR" sz="2000" b="0" i="0" u="none" strike="noStrike" cap="none" normalizeH="0" baseline="0" dirty="0">
                          <a:ln>
                            <a:noFill/>
                          </a:ln>
                          <a:solidFill>
                            <a:srgbClr val="333333"/>
                          </a:solidFill>
                          <a:effectLst/>
                          <a:latin typeface="Calibri Light"/>
                          <a:ea typeface="ＭＳ Ｐゴシック" pitchFamily="34" charset="-128"/>
                        </a:rPr>
                        <a:t> yang positif / </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err="1">
                          <a:ln>
                            <a:noFill/>
                          </a:ln>
                          <a:solidFill>
                            <a:srgbClr val="333333"/>
                          </a:solidFill>
                          <a:effectLst/>
                          <a:latin typeface="Calibri Light"/>
                          <a:ea typeface="ＭＳ Ｐゴシック" pitchFamily="34" charset="-128"/>
                        </a:rPr>
                        <a:t>terlalu</a:t>
                      </a:r>
                      <a:r>
                        <a:rPr kumimoji="0" lang="en-US" sz="2000" b="0" i="0" u="none" strike="noStrike" cap="none" normalizeH="0" baseline="0">
                          <a:ln>
                            <a:noFill/>
                          </a:ln>
                          <a:solidFill>
                            <a:srgbClr val="333333"/>
                          </a:solidFill>
                          <a:effectLst/>
                          <a:latin typeface="Calibri Light"/>
                          <a:ea typeface="ＭＳ Ｐゴシック" pitchFamily="34" charset="-128"/>
                        </a:rPr>
                        <a:t> gemuk”,</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“Hidung </a:t>
                      </a:r>
                      <a:r>
                        <a:rPr kumimoji="0" lang="en-US" sz="2000" b="0" i="0" u="none" strike="noStrike" cap="none" normalizeH="0" baseline="0" err="1">
                          <a:ln>
                            <a:noFill/>
                          </a:ln>
                          <a:solidFill>
                            <a:srgbClr val="333333"/>
                          </a:solidFill>
                          <a:effectLst/>
                          <a:latin typeface="Calibri Light"/>
                          <a:ea typeface="ＭＳ Ｐゴシック" pitchFamily="34" charset="-128"/>
                        </a:rPr>
                        <a:t>saya</a:t>
                      </a:r>
                      <a:r>
                        <a:rPr kumimoji="0" lang="en-US" sz="2000" b="0" i="0" u="none" strike="noStrike" cap="none" normalizeH="0" baseline="0">
                          <a:ln>
                            <a:noFill/>
                          </a:ln>
                          <a:solidFill>
                            <a:srgbClr val="333333"/>
                          </a:solidFill>
                          <a:effectLst/>
                          <a:latin typeface="Calibri Light"/>
                          <a:ea typeface="ＭＳ Ｐゴシック" pitchFamily="34" charset="-128"/>
                        </a:rPr>
                        <a:t> pesek”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jelek”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terlalu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mungkin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benar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hidung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pesek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memiliki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yang indah”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Wawancara pekerjaan tidak berjalan sesuai yang diharapkan.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a:t>
                      </a:r>
                      <a:r>
                        <a:rPr kumimoji="0" lang="en-US" sz="2000" b="1" i="1" u="none" strike="noStrike" cap="none" normalizeH="0" baseline="0" dirty="0" err="1">
                          <a:ln>
                            <a:noFill/>
                          </a:ln>
                          <a:solidFill>
                            <a:srgbClr val="333333"/>
                          </a:solidFill>
                          <a:effectLst/>
                          <a:latin typeface="Calibri Light"/>
                          <a:ea typeface="ＭＳ Ｐゴシック" pitchFamily="34" charset="-128"/>
                        </a:rPr>
                        <a:t>tidak</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akan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pernah</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mencari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pekerjaan</a:t>
                      </a:r>
                      <a:r>
                        <a:rPr kumimoji="0" lang="en-US" sz="2000" b="1" i="1" u="none" strike="noStrike" cap="none" normalizeH="0" baseline="0">
                          <a:ln>
                            <a:noFill/>
                          </a:ln>
                          <a:solidFill>
                            <a:srgbClr val="333333"/>
                          </a:solidFill>
                          <a:effectLst/>
                          <a:latin typeface="Calibri Light"/>
                          <a:ea typeface="ＭＳ Ｐゴシック" pitchFamily="34" charset="-128"/>
                        </a:rPr>
                        <a:t> lagi”</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“Bagaimana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bisa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memperbaiki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diri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wawancara</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15</a:t>
            </a:fld>
            <a:endParaRPr lang="de-DE" altLang="de-DE"/>
          </a:p>
        </p:txBody>
      </p:sp>
    </p:spTree>
    <p:extLst>
      <p:ext uri="{BB962C8B-B14F-4D97-AF65-F5344CB8AC3E}">
        <p14:creationId xmlns:p14="http://schemas.microsoft.com/office/powerpoint/2010/main" val="2788179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sp>
        <p:nvSpPr>
          <p:cNvPr id="17427" name="Rectangle 22"/>
          <p:cNvSpPr>
            <a:spLocks noChangeArrowheads="1"/>
          </p:cNvSpPr>
          <p:nvPr/>
        </p:nvSpPr>
        <p:spPr bwMode="auto">
          <a:xfrm>
            <a:off x="408955" y="5517232"/>
            <a:ext cx="1137600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None/>
            </a:pPr>
            <a:r>
              <a:rPr lang="en-US" altLang="de-DE" sz="2000" b="0" dirty="0" err="1">
                <a:solidFill>
                  <a:srgbClr val="004992"/>
                </a:solidFill>
                <a:latin typeface="+mn-lt"/>
                <a:cs typeface="+mn-cs"/>
              </a:rPr>
              <a:t>Biarkanlah</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kesalahan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terjadi</a:t>
            </a:r>
            <a:r>
              <a:rPr lang="en-US" altLang="de-DE" sz="2000" b="0" dirty="0">
                <a:solidFill>
                  <a:srgbClr val="004992"/>
                </a:solidFill>
                <a:latin typeface="+mn-lt"/>
                <a:cs typeface="+mn-cs"/>
              </a:rPr>
              <a:t>:</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Tidak</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ada</a:t>
            </a:r>
            <a:r>
              <a:rPr lang="en-US" altLang="de-DE" sz="2000" b="0" dirty="0">
                <a:solidFill>
                  <a:srgbClr val="333333"/>
                </a:solidFill>
                <a:latin typeface="+mn-lt"/>
                <a:cs typeface="+mn-cs"/>
              </a:rPr>
              <a:t> orang yang </a:t>
            </a:r>
            <a:r>
              <a:rPr lang="en-US" altLang="de-DE" sz="2000" b="0" dirty="0" err="1">
                <a:solidFill>
                  <a:srgbClr val="333333"/>
                </a:solidFill>
                <a:latin typeface="+mn-lt"/>
                <a:cs typeface="+mn-cs"/>
              </a:rPr>
              <a:t>sempurna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Jika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anda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grogi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setiap</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saat</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hal</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ini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bukan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berarti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bahwa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anda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tidak</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dapat</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mengungkapkan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perasaan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anda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Jika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sesekali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anda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berbuat</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kesalahan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ini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bukan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berarti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bahwa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anda</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ceroboh</a:t>
            </a:r>
            <a:r>
              <a:rPr lang="en-US" altLang="de-DE" sz="2000" b="0" dirty="0">
                <a:solidFill>
                  <a:srgbClr val="333333"/>
                </a:solidFill>
                <a:latin typeface="+mn-lt"/>
                <a:cs typeface="+mn-cs"/>
              </a:rPr>
              <a:t>.</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776607881"/>
              </p:ext>
            </p:extLst>
          </p:nvPr>
        </p:nvGraphicFramePr>
        <p:xfrm>
          <a:off x="408955" y="2203704"/>
          <a:ext cx="11338560" cy="306324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Kejadian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Sikap</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menyamaratakan</a:t>
                      </a:r>
                      <a:r>
                        <a:rPr kumimoji="0" lang="fr-FR" sz="2000" b="1" i="1" u="none" strike="noStrike" cap="none" normalizeH="0" baseline="0" dirty="0">
                          <a:ln>
                            <a:noFill/>
                          </a:ln>
                          <a:solidFill>
                            <a:srgbClr val="333333"/>
                          </a:solidFill>
                          <a:effectLst/>
                          <a:latin typeface="Calibri Light"/>
                          <a:ea typeface="ＭＳ Ｐゴシック" pitchFamily="34" charset="-128"/>
                        </a:rPr>
                        <a:t> yang </a:t>
                      </a:r>
                      <a:r>
                        <a:rPr kumimoji="0" lang="fr-FR" sz="2000" b="1" i="1" u="none" strike="noStrike" cap="none" normalizeH="0" baseline="0" dirty="0" err="1">
                          <a:ln>
                            <a:noFill/>
                          </a:ln>
                          <a:solidFill>
                            <a:srgbClr val="333333"/>
                          </a:solidFill>
                          <a:effectLst/>
                          <a:latin typeface="Calibri Light"/>
                          <a:ea typeface="ＭＳ Ｐゴシック" pitchFamily="34" charset="-128"/>
                        </a:rPr>
                        <a:t>salah</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Penilaian</a:t>
                      </a:r>
                      <a:r>
                        <a:rPr kumimoji="0" lang="fr-FR" sz="2000" b="0" i="0" u="none" strike="noStrike" cap="none" normalizeH="0" baseline="0" dirty="0">
                          <a:ln>
                            <a:noFill/>
                          </a:ln>
                          <a:solidFill>
                            <a:srgbClr val="333333"/>
                          </a:solidFill>
                          <a:effectLst/>
                          <a:latin typeface="Calibri Light"/>
                          <a:ea typeface="ＭＳ Ｐゴシック" pitchFamily="34" charset="-128"/>
                        </a:rPr>
                        <a:t> yang positif / </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terlalu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gemuk</a:t>
                      </a:r>
                      <a:r>
                        <a:rPr kumimoji="0" lang="en-US" sz="2000" b="0" i="0"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Hidung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pesek</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“Saya jelek”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“Saya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terlalu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mungkin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benar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hidung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pesek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memiliki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yang indah”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Wawancara pekerjaan tidak berjalan sesuai yang diharapkan.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Saya</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tidak</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akan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pernah</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mencari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pekerjaan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lagi</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Bagaimana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bisa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memperbaiki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diri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wawancara</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16</a:t>
            </a:fld>
            <a:endParaRPr lang="de-DE" altLang="de-DE"/>
          </a:p>
        </p:txBody>
      </p:sp>
    </p:spTree>
    <p:extLst>
      <p:ext uri="{BB962C8B-B14F-4D97-AF65-F5344CB8AC3E}">
        <p14:creationId xmlns:p14="http://schemas.microsoft.com/office/powerpoint/2010/main" val="2047092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Sebaliknya: Jangan menyamaratakan ketidaksempurnaan seseorang ke segala hal!</a:t>
            </a:r>
          </a:p>
        </p:txBody>
      </p:sp>
      <p:sp>
        <p:nvSpPr>
          <p:cNvPr id="5" name="Content Placeholder 4"/>
          <p:cNvSpPr>
            <a:spLocks noGrp="1"/>
          </p:cNvSpPr>
          <p:nvPr>
            <p:ph idx="1"/>
          </p:nvPr>
        </p:nvSpPr>
        <p:spPr/>
        <p:txBody>
          <a:bodyPr/>
          <a:lstStyle/>
          <a:p>
            <a:pPr lvl="0" defTabSz="914400" fontAlgn="base"/>
            <a:r>
              <a:rPr lang="en-GB" altLang="de-DE" sz="2400" dirty="0" err="1">
                <a:solidFill>
                  <a:srgbClr val="333333"/>
                </a:solidFill>
              </a:rPr>
              <a:t>Setiap</a:t>
            </a:r>
            <a:r>
              <a:rPr lang="en-GB" altLang="de-DE" sz="2400" dirty="0">
                <a:solidFill>
                  <a:srgbClr val="333333"/>
                </a:solidFill>
              </a:rPr>
              <a:t> </a:t>
            </a:r>
            <a:r>
              <a:rPr lang="en-GB" altLang="de-DE" sz="2400" dirty="0" err="1">
                <a:solidFill>
                  <a:srgbClr val="333333"/>
                </a:solidFill>
              </a:rPr>
              <a:t>manusia</a:t>
            </a:r>
            <a:r>
              <a:rPr lang="en-GB" altLang="de-DE" sz="2400" dirty="0">
                <a:solidFill>
                  <a:srgbClr val="333333"/>
                </a:solidFill>
              </a:rPr>
              <a:t> </a:t>
            </a:r>
            <a:r>
              <a:rPr lang="en-GB" altLang="de-DE" sz="2400" dirty="0" err="1">
                <a:solidFill>
                  <a:srgbClr val="333333"/>
                </a:solidFill>
              </a:rPr>
              <a:t>unik</a:t>
            </a:r>
            <a:r>
              <a:rPr lang="en-GB" altLang="de-DE" sz="2400" dirty="0">
                <a:solidFill>
                  <a:srgbClr val="333333"/>
                </a:solidFill>
              </a:rPr>
              <a:t> – </a:t>
            </a:r>
            <a:r>
              <a:rPr lang="en-GB" altLang="de-DE" sz="2400" dirty="0" err="1">
                <a:solidFill>
                  <a:srgbClr val="333333"/>
                </a:solidFill>
              </a:rPr>
              <a:t>seperti</a:t>
            </a:r>
            <a:r>
              <a:rPr lang="en-GB" altLang="de-DE" sz="2400" dirty="0">
                <a:solidFill>
                  <a:srgbClr val="333333"/>
                </a:solidFill>
              </a:rPr>
              <a:t> </a:t>
            </a:r>
            <a:r>
              <a:rPr lang="en-GB" altLang="de-DE" sz="2400" dirty="0" err="1">
                <a:solidFill>
                  <a:srgbClr val="333333"/>
                </a:solidFill>
              </a:rPr>
              <a:t>mosaik</a:t>
            </a:r>
            <a:r>
              <a:rPr lang="en-GB" altLang="de-DE" sz="2400" dirty="0">
                <a:solidFill>
                  <a:srgbClr val="333333"/>
                </a:solidFill>
              </a:rPr>
              <a:t>: </a:t>
            </a:r>
            <a:r>
              <a:rPr lang="en-GB" altLang="de-DE" sz="2400" dirty="0" err="1">
                <a:solidFill>
                  <a:srgbClr val="333333"/>
                </a:solidFill>
              </a:rPr>
              <a:t>kita</a:t>
            </a:r>
            <a:r>
              <a:rPr lang="en-GB" altLang="de-DE" sz="2400" dirty="0">
                <a:solidFill>
                  <a:srgbClr val="333333"/>
                </a:solidFill>
              </a:rPr>
              <a:t> </a:t>
            </a:r>
            <a:r>
              <a:rPr lang="en-GB" altLang="de-DE" sz="2400" dirty="0" err="1">
                <a:solidFill>
                  <a:srgbClr val="333333"/>
                </a:solidFill>
              </a:rPr>
              <a:t>dilengkapi</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kelebihan</a:t>
            </a:r>
            <a:r>
              <a:rPr lang="en-GB" altLang="de-DE" sz="2400" dirty="0">
                <a:solidFill>
                  <a:srgbClr val="333333"/>
                </a:solidFill>
              </a:rPr>
              <a:t> </a:t>
            </a:r>
            <a:r>
              <a:rPr lang="en-GB" altLang="de-DE" sz="2400" dirty="0" err="1">
                <a:solidFill>
                  <a:srgbClr val="333333"/>
                </a:solidFill>
              </a:rPr>
              <a:t>sekaligus</a:t>
            </a:r>
            <a:r>
              <a:rPr lang="en-GB" altLang="de-DE" sz="2400" dirty="0">
                <a:solidFill>
                  <a:srgbClr val="333333"/>
                </a:solidFill>
              </a:rPr>
              <a:t> </a:t>
            </a:r>
            <a:r>
              <a:rPr lang="en-GB" altLang="de-DE" sz="2400" dirty="0" err="1">
                <a:solidFill>
                  <a:srgbClr val="333333"/>
                </a:solidFill>
              </a:rPr>
              <a:t>kekurangan</a:t>
            </a:r>
            <a:r>
              <a:rPr lang="en-GB" altLang="de-DE" sz="2400" dirty="0">
                <a:solidFill>
                  <a:srgbClr val="333333"/>
                </a:solidFill>
              </a:rPr>
              <a:t>.</a:t>
            </a:r>
            <a:r>
              <a:rPr lang="de-DE" altLang="de-DE" sz="2400" dirty="0">
                <a:solidFill>
                  <a:srgbClr val="333333"/>
                </a:solidFill>
              </a:rPr>
              <a:t> </a:t>
            </a:r>
            <a:r>
              <a:rPr lang="en-GB" altLang="de-DE" sz="2400" dirty="0" err="1">
                <a:solidFill>
                  <a:srgbClr val="333333"/>
                </a:solidFill>
              </a:rPr>
              <a:t>Itulah</a:t>
            </a:r>
            <a:r>
              <a:rPr lang="en-GB" altLang="de-DE" sz="2400" dirty="0">
                <a:solidFill>
                  <a:srgbClr val="333333"/>
                </a:solidFill>
              </a:rPr>
              <a:t> yang </a:t>
            </a:r>
            <a:r>
              <a:rPr lang="en-GB" altLang="de-DE" sz="2400" dirty="0" err="1">
                <a:solidFill>
                  <a:srgbClr val="333333"/>
                </a:solidFill>
              </a:rPr>
              <a:t>membedakan</a:t>
            </a:r>
            <a:r>
              <a:rPr lang="en-GB" altLang="de-DE" sz="2400" dirty="0">
                <a:solidFill>
                  <a:srgbClr val="333333"/>
                </a:solidFill>
              </a:rPr>
              <a:t> </a:t>
            </a:r>
            <a:r>
              <a:rPr lang="en-GB" altLang="de-DE" sz="2400" dirty="0" err="1">
                <a:solidFill>
                  <a:srgbClr val="333333"/>
                </a:solidFill>
              </a:rPr>
              <a:t>manusia</a:t>
            </a:r>
            <a:r>
              <a:rPr lang="en-GB" altLang="de-DE" sz="2400" dirty="0">
                <a:solidFill>
                  <a:srgbClr val="333333"/>
                </a:solidFill>
              </a:rPr>
              <a:t> </a:t>
            </a:r>
            <a:r>
              <a:rPr lang="en-GB" altLang="de-DE" sz="2400" dirty="0" err="1">
                <a:solidFill>
                  <a:srgbClr val="333333"/>
                </a:solidFill>
              </a:rPr>
              <a:t>satu</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yang </a:t>
            </a:r>
            <a:r>
              <a:rPr lang="en-GB" altLang="de-DE" sz="2400" dirty="0" err="1">
                <a:solidFill>
                  <a:srgbClr val="333333"/>
                </a:solidFill>
              </a:rPr>
              <a:t>lainnya</a:t>
            </a:r>
            <a:r>
              <a:rPr lang="en-GB" altLang="de-DE" sz="2400" dirty="0">
                <a:solidFill>
                  <a:srgbClr val="333333"/>
                </a:solidFill>
              </a:rPr>
              <a:t>. </a:t>
            </a:r>
            <a:r>
              <a:rPr lang="en-GB" altLang="de-DE" sz="2400" dirty="0" err="1">
                <a:solidFill>
                  <a:srgbClr val="333333"/>
                </a:solidFill>
              </a:rPr>
              <a:t>Contoh</a:t>
            </a:r>
            <a:r>
              <a:rPr lang="de-DE" altLang="de-DE" sz="2400" dirty="0">
                <a:solidFill>
                  <a:srgbClr val="333333"/>
                </a:solidFill>
              </a:rPr>
              <a:t>:</a:t>
            </a:r>
          </a:p>
          <a:p>
            <a:pPr lvl="0" defTabSz="914400" fontAlgn="base"/>
            <a:r>
              <a:rPr lang="de-DE" altLang="de-DE" sz="2400" dirty="0">
                <a:solidFill>
                  <a:srgbClr val="004992"/>
                </a:solidFill>
              </a:rPr>
              <a:t>Apakah yang menarik dari seseorang?</a:t>
            </a:r>
            <a:r>
              <a:rPr lang="de-DE" altLang="de-DE" sz="2400" dirty="0">
                <a:solidFill>
                  <a:srgbClr val="333333"/>
                </a:solidFill>
              </a:rPr>
              <a:t> </a:t>
            </a:r>
            <a:r>
              <a:rPr lang="en-GB" altLang="de-DE" sz="2400" dirty="0" err="1">
                <a:solidFill>
                  <a:srgbClr val="333333"/>
                </a:solidFill>
              </a:rPr>
              <a:t>Kecantikan</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secara</a:t>
            </a:r>
            <a:r>
              <a:rPr lang="en-GB" altLang="de-DE" sz="2400" dirty="0">
                <a:solidFill>
                  <a:srgbClr val="333333"/>
                </a:solidFill>
              </a:rPr>
              <a:t> </a:t>
            </a:r>
            <a:r>
              <a:rPr lang="en-GB" altLang="de-DE" sz="2400" dirty="0" err="1">
                <a:solidFill>
                  <a:srgbClr val="333333"/>
                </a:solidFill>
              </a:rPr>
              <a:t>fisik</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yang </a:t>
            </a:r>
            <a:r>
              <a:rPr lang="en-GB" altLang="de-DE" sz="2400" dirty="0" err="1">
                <a:solidFill>
                  <a:srgbClr val="333333"/>
                </a:solidFill>
              </a:rPr>
              <a:t>sempurna</a:t>
            </a:r>
            <a:r>
              <a:rPr lang="en-GB"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Apakah ukuran dari kesuksesan?</a:t>
            </a:r>
            <a:r>
              <a:rPr lang="de-DE" altLang="de-DE" sz="2400" dirty="0">
                <a:solidFill>
                  <a:srgbClr val="333333"/>
                </a:solidFill>
              </a:rPr>
              <a:t> </a:t>
            </a:r>
            <a:r>
              <a:rPr lang="en-GB" altLang="de-DE" sz="2400" dirty="0" err="1">
                <a:solidFill>
                  <a:srgbClr val="333333"/>
                </a:solidFill>
              </a:rPr>
              <a:t>Karir</a:t>
            </a:r>
            <a:r>
              <a:rPr lang="en-GB" altLang="de-DE" sz="2400" dirty="0">
                <a:solidFill>
                  <a:srgbClr val="333333"/>
                </a:solidFill>
              </a:rPr>
              <a:t>, </a:t>
            </a:r>
            <a:r>
              <a:rPr lang="en-GB" altLang="de-DE" sz="2400" dirty="0" err="1">
                <a:solidFill>
                  <a:srgbClr val="333333"/>
                </a:solidFill>
              </a:rPr>
              <a:t>banyak</a:t>
            </a:r>
            <a:r>
              <a:rPr lang="en-GB" altLang="de-DE" sz="2400" dirty="0">
                <a:solidFill>
                  <a:srgbClr val="333333"/>
                </a:solidFill>
              </a:rPr>
              <a:t> </a:t>
            </a:r>
            <a:r>
              <a:rPr lang="en-GB" altLang="de-DE" sz="2400" dirty="0" err="1">
                <a:solidFill>
                  <a:srgbClr val="333333"/>
                </a:solidFill>
              </a:rPr>
              <a:t>teman</a:t>
            </a:r>
            <a:r>
              <a:rPr lang="en-GB" altLang="de-DE" sz="2400" dirty="0">
                <a:solidFill>
                  <a:srgbClr val="333333"/>
                </a:solidFill>
              </a:rPr>
              <a:t>, </a:t>
            </a:r>
            <a:r>
              <a:rPr lang="en-GB" altLang="de-DE" sz="2400" dirty="0" err="1">
                <a:solidFill>
                  <a:srgbClr val="333333"/>
                </a:solidFill>
              </a:rPr>
              <a:t>berarti</a:t>
            </a:r>
            <a:r>
              <a:rPr lang="en-GB" altLang="de-DE" sz="2400" dirty="0">
                <a:solidFill>
                  <a:srgbClr val="333333"/>
                </a:solidFill>
              </a:rPr>
              <a:t> </a:t>
            </a:r>
            <a:r>
              <a:rPr lang="en-GB" altLang="de-DE" sz="2400" dirty="0" err="1">
                <a:solidFill>
                  <a:srgbClr val="333333"/>
                </a:solidFill>
              </a:rPr>
              <a:t>bagi</a:t>
            </a:r>
            <a:r>
              <a:rPr lang="en-GB" altLang="de-DE" sz="2400" dirty="0">
                <a:solidFill>
                  <a:srgbClr val="333333"/>
                </a:solidFill>
              </a:rPr>
              <a:t> orang lain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menjadi</a:t>
            </a:r>
            <a:r>
              <a:rPr lang="en-GB" altLang="de-DE" sz="2400" dirty="0">
                <a:solidFill>
                  <a:srgbClr val="333333"/>
                </a:solidFill>
              </a:rPr>
              <a:t> </a:t>
            </a:r>
            <a:r>
              <a:rPr lang="en-GB" altLang="de-DE" sz="2400" dirty="0" err="1">
                <a:solidFill>
                  <a:srgbClr val="333333"/>
                </a:solidFill>
              </a:rPr>
              <a:t>bagian</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kehidupan</a:t>
            </a:r>
            <a:r>
              <a:rPr lang="en-GB" altLang="de-DE" sz="2400" dirty="0">
                <a:solidFill>
                  <a:srgbClr val="333333"/>
                </a:solidFill>
              </a:rPr>
              <a:t> orang lain?</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6814473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ea typeface="ＭＳ Ｐゴシック" pitchFamily="34" charset="-128"/>
                        </a:rPr>
                        <a:t>Saat bicara selama diskusi, kamu grogi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Marah pada diri sendiri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ea typeface="ＭＳ Ｐゴシック" pitchFamily="34" charset="-128"/>
                        </a:rPr>
                        <a:t>Kamu memasak sayur tapi rasanya tak enak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“Hal ini selalu terjadi pada diri saya!”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fi-FI"/>
              <a:t>Pelatihan Terapi Metakognitif 8 – Harga diri &amp; Perasaan</a:t>
            </a:r>
            <a:endParaRPr lang="de-DE"/>
          </a:p>
        </p:txBody>
      </p:sp>
      <p:sp>
        <p:nvSpPr>
          <p:cNvPr id="12" name="Slide Number Placeholder 11"/>
          <p:cNvSpPr>
            <a:spLocks noGrp="1"/>
          </p:cNvSpPr>
          <p:nvPr>
            <p:ph type="sldNum" sz="quarter" idx="12"/>
          </p:nvPr>
        </p:nvSpPr>
        <p:spPr/>
        <p:txBody>
          <a:bodyPr/>
          <a:lstStyle/>
          <a:p>
            <a:fld id="{53DB4ED1-60F6-48DB-87D5-EBAA98A3AE88}"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287981743"/>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ea typeface="ＭＳ Ｐゴシック" pitchFamily="34" charset="-128"/>
                        </a:rPr>
                        <a:t>Saat bicara selama diskusi, kamu grogi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Marah pada diri sendiri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“Ini </a:t>
                      </a:r>
                      <a:r>
                        <a:rPr kumimoji="0" lang="en-US" sz="2000" b="0" i="0" u="none" strike="noStrike" cap="none" normalizeH="0" baseline="0" dirty="0">
                          <a:ln>
                            <a:noFill/>
                          </a:ln>
                          <a:solidFill>
                            <a:srgbClr val="333333"/>
                          </a:solidFill>
                          <a:effectLst/>
                          <a:latin typeface="Calibri Light"/>
                          <a:ea typeface="ＭＳ Ｐゴシック" pitchFamily="34" charset="-128"/>
                        </a:rPr>
                        <a:t>juga </a:t>
                      </a:r>
                      <a:r>
                        <a:rPr kumimoji="0" lang="en-US" sz="2000" b="0" i="0" u="none" strike="noStrike" cap="none" normalizeH="0" baseline="0" dirty="0" err="1">
                          <a:ln>
                            <a:noFill/>
                          </a:ln>
                          <a:solidFill>
                            <a:srgbClr val="333333"/>
                          </a:solidFill>
                          <a:effectLst/>
                          <a:latin typeface="Calibri Light"/>
                          <a:ea typeface="ＭＳ Ｐゴシック" pitchFamily="34" charset="-128"/>
                        </a:rPr>
                        <a:t>sering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terjadi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pada</a:t>
                      </a:r>
                      <a:r>
                        <a:rPr kumimoji="0" lang="en-US" sz="2000" b="0" i="0" u="none" strike="noStrike" cap="none" normalizeH="0" baseline="0" dirty="0">
                          <a:ln>
                            <a:noFill/>
                          </a:ln>
                          <a:solidFill>
                            <a:srgbClr val="333333"/>
                          </a:solidFill>
                          <a:effectLst/>
                          <a:latin typeface="Calibri Light"/>
                          <a:ea typeface="ＭＳ Ｐゴシック" pitchFamily="34" charset="-128"/>
                        </a:rPr>
                        <a:t> orang lain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hanya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bagaimanapun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diskusinya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lancar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ea typeface="ＭＳ Ｐゴシック" pitchFamily="34" charset="-128"/>
                        </a:rPr>
                        <a:t>Kamu memasak sayur tapi rasanya tak enak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“Hal ini selalu terjadi pada diri saya!”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fi-FI"/>
              <a:t>Pelatihan Terapi Metakognitif 8 – Harga diri &amp; Perasaan</a:t>
            </a:r>
            <a:endParaRPr lang="de-DE"/>
          </a:p>
        </p:txBody>
      </p:sp>
      <p:sp>
        <p:nvSpPr>
          <p:cNvPr id="12" name="Slide Number Placeholder 11"/>
          <p:cNvSpPr>
            <a:spLocks noGrp="1"/>
          </p:cNvSpPr>
          <p:nvPr>
            <p:ph type="sldNum" sz="quarter" idx="12"/>
          </p:nvPr>
        </p:nvSpPr>
        <p:spPr/>
        <p:txBody>
          <a:bodyPr/>
          <a:lstStyle/>
          <a:p>
            <a:fld id="{53DB4ED1-60F6-48DB-87D5-EBAA98A3AE88}" type="slidenum">
              <a:rPr lang="de-DE" altLang="de-DE" smtClean="0"/>
              <a:pPr/>
              <a:t>19</a:t>
            </a:fld>
            <a:endParaRPr lang="de-DE" altLang="de-DE"/>
          </a:p>
        </p:txBody>
      </p:sp>
    </p:spTree>
    <p:extLst>
      <p:ext uri="{BB962C8B-B14F-4D97-AF65-F5344CB8AC3E}">
        <p14:creationId xmlns:p14="http://schemas.microsoft.com/office/powerpoint/2010/main" val="2758999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sp>
        <p:nvSpPr>
          <p:cNvPr id="21527" name="Rectangle 29"/>
          <p:cNvSpPr>
            <a:spLocks noChangeArrowheads="1"/>
          </p:cNvSpPr>
          <p:nvPr/>
        </p:nvSpPr>
        <p:spPr bwMode="auto">
          <a:xfrm>
            <a:off x="408954" y="5746030"/>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en-US" altLang="de-DE" sz="2000" b="0">
                <a:solidFill>
                  <a:srgbClr val="004992"/>
                </a:solidFill>
                <a:latin typeface="+mn-lt"/>
                <a:cs typeface="+mn-cs"/>
              </a:rPr>
              <a:t>“Membaca-pikiran”:</a:t>
            </a:r>
            <a:r>
              <a:rPr lang="en-US" altLang="de-DE" sz="2000" b="0">
                <a:solidFill>
                  <a:srgbClr val="333333"/>
                </a:solidFill>
                <a:latin typeface="+mn-lt"/>
                <a:cs typeface="+mn-cs"/>
              </a:rPr>
              <a:t> </a:t>
            </a:r>
            <a:r>
              <a:rPr lang="en-US" altLang="de-DE" sz="2000" b="0" dirty="0" err="1">
                <a:solidFill>
                  <a:srgbClr val="333333"/>
                </a:solidFill>
                <a:latin typeface="+mn-lt"/>
                <a:cs typeface="+mn-cs"/>
              </a:rPr>
              <a:t>Menghindari</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penafsiran</a:t>
            </a:r>
            <a:r>
              <a:rPr lang="en-US" altLang="de-DE" sz="2000" b="0" dirty="0">
                <a:solidFill>
                  <a:srgbClr val="333333"/>
                </a:solidFill>
                <a:latin typeface="+mn-lt"/>
                <a:cs typeface="+mn-cs"/>
              </a:rPr>
              <a:t> yang </a:t>
            </a:r>
            <a:r>
              <a:rPr lang="en-US" altLang="de-DE" sz="2000" b="0" dirty="0" err="1">
                <a:solidFill>
                  <a:srgbClr val="333333"/>
                </a:solidFill>
                <a:latin typeface="+mn-lt"/>
                <a:cs typeface="+mn-cs"/>
              </a:rPr>
              <a:t>berlebihan</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terhadap</a:t>
            </a:r>
            <a:r>
              <a:rPr lang="en-US" altLang="de-DE" sz="2000" b="0" dirty="0">
                <a:solidFill>
                  <a:srgbClr val="333333"/>
                </a:solidFill>
                <a:latin typeface="+mn-lt"/>
                <a:cs typeface="+mn-cs"/>
              </a:rPr>
              <a:t> </a:t>
            </a:r>
            <a:r>
              <a:rPr lang="en-US" altLang="de-DE" sz="2000" b="0" dirty="0" err="1">
                <a:solidFill>
                  <a:srgbClr val="333333"/>
                </a:solidFill>
                <a:latin typeface="+mn-lt"/>
                <a:cs typeface="+mn-cs"/>
              </a:rPr>
              <a:t>perilaku</a:t>
            </a:r>
            <a:r>
              <a:rPr lang="en-US" altLang="de-DE" sz="2000" b="0" dirty="0">
                <a:solidFill>
                  <a:srgbClr val="333333"/>
                </a:solidFill>
                <a:latin typeface="+mn-lt"/>
                <a:cs typeface="+mn-cs"/>
              </a:rPr>
              <a:t> orang lain.</a:t>
            </a:r>
            <a:r>
              <a:rPr lang="de-DE" altLang="de-DE" sz="2000" b="0" dirty="0">
                <a:solidFill>
                  <a:srgbClr val="333333"/>
                </a:solidFill>
                <a:latin typeface="+mn-lt"/>
                <a:cs typeface="+mn-cs"/>
              </a:rPr>
              <a:t> Ada banyak penjelasan terhadap sebuah kejadian!</a:t>
            </a:r>
            <a:r>
              <a:rPr lang="en-US" altLang="de-DE" sz="2000" b="0" dirty="0">
                <a:solidFill>
                  <a:srgbClr val="333333"/>
                </a:solidFill>
                <a:latin typeface="+mn-lt"/>
                <a:cs typeface="+mn-cs"/>
              </a:rPr>
              <a:t> 	</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313628276"/>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ea typeface="ＭＳ Ｐゴシック" pitchFamily="34" charset="-128"/>
                        </a:rPr>
                        <a:t>Saat bicara selama diskusi, kamu grogi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Marah pada diri sendiri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“Ini </a:t>
                      </a:r>
                      <a:r>
                        <a:rPr kumimoji="0" lang="en-US" sz="2000" b="0" i="0" u="none" strike="noStrike" cap="none" normalizeH="0" baseline="0" dirty="0">
                          <a:ln>
                            <a:noFill/>
                          </a:ln>
                          <a:solidFill>
                            <a:srgbClr val="333333"/>
                          </a:solidFill>
                          <a:effectLst/>
                          <a:latin typeface="Calibri Light"/>
                          <a:ea typeface="ＭＳ Ｐゴシック" pitchFamily="34" charset="-128"/>
                        </a:rPr>
                        <a:t>juga </a:t>
                      </a:r>
                      <a:r>
                        <a:rPr kumimoji="0" lang="en-US" sz="2000" b="0" i="0" u="none" strike="noStrike" cap="none" normalizeH="0" baseline="0" dirty="0" err="1">
                          <a:ln>
                            <a:noFill/>
                          </a:ln>
                          <a:solidFill>
                            <a:srgbClr val="333333"/>
                          </a:solidFill>
                          <a:effectLst/>
                          <a:latin typeface="Calibri Light"/>
                          <a:ea typeface="ＭＳ Ｐゴシック" pitchFamily="34" charset="-128"/>
                        </a:rPr>
                        <a:t>sering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terjadi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pada</a:t>
                      </a:r>
                      <a:r>
                        <a:rPr kumimoji="0" lang="en-US" sz="2000" b="0" i="0" u="none" strike="noStrike" cap="none" normalizeH="0" baseline="0" dirty="0">
                          <a:ln>
                            <a:noFill/>
                          </a:ln>
                          <a:solidFill>
                            <a:srgbClr val="333333"/>
                          </a:solidFill>
                          <a:effectLst/>
                          <a:latin typeface="Calibri Light"/>
                          <a:ea typeface="ＭＳ Ｐゴシック" pitchFamily="34" charset="-128"/>
                        </a:rPr>
                        <a:t> orang lain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hanya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a:ln>
                            <a:noFill/>
                          </a:ln>
                          <a:solidFill>
                            <a:srgbClr val="333333"/>
                          </a:solidFill>
                          <a:effectLst/>
                          <a:latin typeface="Calibri Light"/>
                          <a:ea typeface="ＭＳ Ｐゴシック" pitchFamily="34" charset="-128"/>
                        </a:rPr>
                        <a:t>bagaimanapun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diskusinya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lancar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ea typeface="ＭＳ Ｐゴシック" pitchFamily="34" charset="-128"/>
                        </a:rPr>
                        <a:t>Kamu memasak sayur tapi rasanya tak enak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“Hal ini selalu terjadi pada diri saya!”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Lauknya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terasa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enak</a:t>
                      </a:r>
                      <a:r>
                        <a:rPr kumimoji="0" lang="en-US" sz="2000" b="0" i="0" u="none" strike="noStrike" cap="none" normalizeH="0" baseline="0">
                          <a:ln>
                            <a:noFill/>
                          </a:ln>
                          <a:solidFill>
                            <a:srgbClr val="333333"/>
                          </a:solidFill>
                          <a:effectLst/>
                          <a:latin typeface="Calibri Light"/>
                          <a:ea typeface="ＭＳ Ｐゴシック" pitchFamily="34" charset="-128"/>
                        </a:rPr>
                        <a:t>, dan selama </a:t>
                      </a:r>
                      <a:r>
                        <a:rPr kumimoji="0" lang="en-US" sz="2000" b="0" i="0" u="none" strike="noStrike" cap="none" normalizeH="0" baseline="0" dirty="0" err="1">
                          <a:ln>
                            <a:noFill/>
                          </a:ln>
                          <a:solidFill>
                            <a:srgbClr val="333333"/>
                          </a:solidFill>
                          <a:effectLst/>
                          <a:latin typeface="Calibri Light"/>
                          <a:ea typeface="ＭＳ Ｐゴシック" pitchFamily="34" charset="-128"/>
                        </a:rPr>
                        <a:t>mengobrol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baik-baik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ada</a:t>
                      </a:r>
                      <a:r>
                        <a:rPr kumimoji="0" lang="en-US" sz="2000" b="0" i="0" u="none" strike="noStrike" cap="none" normalizeH="0" baseline="0" dirty="0">
                          <a:ln>
                            <a:noFill/>
                          </a:ln>
                          <a:solidFill>
                            <a:srgbClr val="333333"/>
                          </a:solidFill>
                          <a:effectLst/>
                          <a:latin typeface="Calibri Light"/>
                          <a:ea typeface="ＭＳ Ｐゴシック" pitchFamily="34" charset="-128"/>
                        </a:rPr>
                        <a:t> yang </a:t>
                      </a:r>
                      <a:r>
                        <a:rPr kumimoji="0" lang="en-US" sz="2000" b="0" i="0" u="none" strike="noStrike" cap="none" normalizeH="0" baseline="0" dirty="0" err="1">
                          <a:ln>
                            <a:noFill/>
                          </a:ln>
                          <a:solidFill>
                            <a:srgbClr val="333333"/>
                          </a:solidFill>
                          <a:effectLst/>
                          <a:latin typeface="Calibri Light"/>
                          <a:ea typeface="ＭＳ Ｐゴシック" pitchFamily="34" charset="-128"/>
                        </a:rPr>
                        <a:t>mengeluh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fi-FI"/>
              <a:t>Pelatihan Terapi Metakognitif 8 – Harga diri &amp; Perasaan</a:t>
            </a:r>
            <a:endParaRPr lang="de-DE"/>
          </a:p>
        </p:txBody>
      </p:sp>
      <p:sp>
        <p:nvSpPr>
          <p:cNvPr id="12" name="Slide Number Placeholder 11"/>
          <p:cNvSpPr>
            <a:spLocks noGrp="1"/>
          </p:cNvSpPr>
          <p:nvPr>
            <p:ph type="sldNum" sz="quarter" idx="12"/>
          </p:nvPr>
        </p:nvSpPr>
        <p:spPr/>
        <p:txBody>
          <a:bodyPr/>
          <a:lstStyle/>
          <a:p>
            <a:fld id="{53DB4ED1-60F6-48DB-87D5-EBAA98A3AE88}" type="slidenum">
              <a:rPr lang="de-DE" altLang="de-DE" smtClean="0"/>
              <a:pPr/>
              <a:t>20</a:t>
            </a:fld>
            <a:endParaRPr lang="de-DE" altLang="de-DE"/>
          </a:p>
        </p:txBody>
      </p:sp>
    </p:spTree>
    <p:extLst>
      <p:ext uri="{BB962C8B-B14F-4D97-AF65-F5344CB8AC3E}">
        <p14:creationId xmlns:p14="http://schemas.microsoft.com/office/powerpoint/2010/main" val="2587894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Menetapkan standar anda sendiri sebagai pengukuran</a:t>
            </a:r>
          </a:p>
        </p:txBody>
      </p:sp>
      <p:sp>
        <p:nvSpPr>
          <p:cNvPr id="4" name="Content Placeholder 3"/>
          <p:cNvSpPr>
            <a:spLocks noGrp="1"/>
          </p:cNvSpPr>
          <p:nvPr>
            <p:ph idx="1"/>
          </p:nvPr>
        </p:nvSpPr>
        <p:spPr/>
        <p:txBody>
          <a:bodyPr/>
          <a:lstStyle/>
          <a:p>
            <a:pPr lvl="0" defTabSz="914400" fontAlgn="base"/>
            <a:r>
              <a:rPr lang="de-DE" altLang="de-DE" sz="2400" dirty="0">
                <a:solidFill>
                  <a:srgbClr val="004992"/>
                </a:solidFill>
              </a:rPr>
              <a:t>Ada perbedaan antara bagaimana saya menilai diri saya sendiri dan bagaimana orang lain menilai saya!</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mn-lt"/>
              </a:rPr>
              <a:t>Jika saya menganggap diri saya tidak berharga jelek, dll, mungkin orang lain tidak selalu mempunyai pandangan seperti ini.</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mn-lt"/>
              </a:rPr>
              <a:t>Sering terdapat berbagai macam pendapat/ penilaian. Orang lain mungkin tidak sependapat dengan pemahaman saya tentang penampilan, kecerdasan, dll.</a:t>
            </a:r>
            <a:endParaRPr lang="en-US" sz="2400" dirty="0">
              <a:latin typeface="+mn-lt"/>
            </a:endParaRPr>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14" name="Footer Placeholder 13"/>
          <p:cNvSpPr>
            <a:spLocks noGrp="1"/>
          </p:cNvSpPr>
          <p:nvPr>
            <p:ph type="ftr" sz="quarter" idx="11"/>
          </p:nvPr>
        </p:nvSpPr>
        <p:spPr/>
        <p:txBody>
          <a:bodyPr/>
          <a:lstStyle/>
          <a:p>
            <a:pPr>
              <a:defRPr/>
            </a:pPr>
            <a:r>
              <a:rPr lang="fi-FI"/>
              <a:t>Pelatihan Terapi Metakognitif 8 – Harga diri &amp; Perasaan</a:t>
            </a:r>
            <a:endParaRPr lang="de-DE"/>
          </a:p>
        </p:txBody>
      </p:sp>
      <p:sp>
        <p:nvSpPr>
          <p:cNvPr id="15" name="Slide Number Placeholder 14"/>
          <p:cNvSpPr>
            <a:spLocks noGrp="1"/>
          </p:cNvSpPr>
          <p:nvPr>
            <p:ph type="sldNum" sz="quarter" idx="12"/>
          </p:nvPr>
        </p:nvSpPr>
        <p:spPr/>
        <p:txBody>
          <a:bodyPr/>
          <a:lstStyle/>
          <a:p>
            <a:fld id="{53DB4ED1-60F6-48DB-87D5-EBAA98A3AE88}" type="slidenum">
              <a:rPr lang="de-DE" altLang="de-DE" smtClean="0"/>
              <a:pPr/>
              <a:t>22</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87396888"/>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Penilaian yang depresif</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Penilaian yang Positif/Konstruktif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Anda menerima pujian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untuk penampilan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“Orang </a:t>
                      </a:r>
                      <a:r>
                        <a:rPr kumimoji="0" lang="en-US" sz="2000" b="1" i="1" u="none" strike="noStrike" cap="none" normalizeH="0" baseline="0" dirty="0" err="1">
                          <a:ln>
                            <a:noFill/>
                          </a:ln>
                          <a:solidFill>
                            <a:srgbClr val="333333"/>
                          </a:solidFill>
                          <a:effectLst/>
                          <a:latin typeface="Calibri Light"/>
                        </a:rPr>
                        <a:t>itu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berusaha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untuk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memuji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tidak</a:t>
                      </a:r>
                      <a:r>
                        <a:rPr kumimoji="0" lang="en-US" sz="2000" b="1" i="1" u="none" strike="noStrike" cap="none" normalizeH="0" baseline="0">
                          <a:ln>
                            <a:noFill/>
                          </a:ln>
                          <a:solidFill>
                            <a:srgbClr val="333333"/>
                          </a:solidFill>
                          <a:effectLst/>
                          <a:latin typeface="Calibri Light"/>
                        </a:rPr>
                        <a:t> jujur”; “itu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menurut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saja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“Saya </a:t>
                      </a:r>
                      <a:r>
                        <a:rPr kumimoji="0" lang="en-US" sz="2000" b="1" i="1" u="none" strike="noStrike" cap="none" normalizeH="0" baseline="0" dirty="0" err="1">
                          <a:ln>
                            <a:noFill/>
                          </a:ln>
                          <a:solidFill>
                            <a:srgbClr val="333333"/>
                          </a:solidFill>
                          <a:effectLst/>
                          <a:latin typeface="Calibri Light"/>
                        </a:rPr>
                        <a:t>dipojokkan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memang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berguna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14" name="Footer Placeholder 13"/>
          <p:cNvSpPr>
            <a:spLocks noGrp="1"/>
          </p:cNvSpPr>
          <p:nvPr>
            <p:ph type="ftr" sz="quarter" idx="11"/>
          </p:nvPr>
        </p:nvSpPr>
        <p:spPr/>
        <p:txBody>
          <a:bodyPr/>
          <a:lstStyle/>
          <a:p>
            <a:pPr>
              <a:defRPr/>
            </a:pPr>
            <a:r>
              <a:rPr lang="fi-FI"/>
              <a:t>Pelatihan Terapi Metakognitif 8 – Harga diri &amp; Perasaan</a:t>
            </a:r>
            <a:endParaRPr lang="de-DE"/>
          </a:p>
        </p:txBody>
      </p:sp>
      <p:sp>
        <p:nvSpPr>
          <p:cNvPr id="15" name="Slide Number Placeholder 14"/>
          <p:cNvSpPr>
            <a:spLocks noGrp="1"/>
          </p:cNvSpPr>
          <p:nvPr>
            <p:ph type="sldNum" sz="quarter" idx="12"/>
          </p:nvPr>
        </p:nvSpPr>
        <p:spPr/>
        <p:txBody>
          <a:bodyPr/>
          <a:lstStyle/>
          <a:p>
            <a:fld id="{53DB4ED1-60F6-48DB-87D5-EBAA98A3AE88}" type="slidenum">
              <a:rPr lang="de-DE" altLang="de-DE" smtClean="0"/>
              <a:pPr/>
              <a:t>23</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06303427"/>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Penilaian yang depresif</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Penilaian yang Positif/Konstruktif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Anda menerima pujian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untuk penampilan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“Orang </a:t>
                      </a:r>
                      <a:r>
                        <a:rPr kumimoji="0" lang="en-US" sz="2000" b="1" i="1" u="none" strike="noStrike" cap="none" normalizeH="0" baseline="0" dirty="0" err="1">
                          <a:ln>
                            <a:noFill/>
                          </a:ln>
                          <a:solidFill>
                            <a:srgbClr val="333333"/>
                          </a:solidFill>
                          <a:effectLst/>
                          <a:latin typeface="Calibri Light"/>
                        </a:rPr>
                        <a:t>itu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berusaha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untuk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memuji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tidak</a:t>
                      </a:r>
                      <a:r>
                        <a:rPr kumimoji="0" lang="en-US" sz="2000" b="1" i="1" u="none" strike="noStrike" cap="none" normalizeH="0" baseline="0">
                          <a:ln>
                            <a:noFill/>
                          </a:ln>
                          <a:solidFill>
                            <a:srgbClr val="333333"/>
                          </a:solidFill>
                          <a:effectLst/>
                          <a:latin typeface="Calibri Light"/>
                        </a:rPr>
                        <a:t> jujur”; “itu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menurut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saja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“Wah </a:t>
                      </a:r>
                      <a:r>
                        <a:rPr kumimoji="0" lang="en-US" sz="2000" b="0" i="0" u="none" strike="noStrike" cap="none" normalizeH="0" baseline="0" dirty="0" err="1">
                          <a:ln>
                            <a:noFill/>
                          </a:ln>
                          <a:solidFill>
                            <a:srgbClr val="333333"/>
                          </a:solidFill>
                          <a:effectLst/>
                          <a:latin typeface="Calibri Light"/>
                        </a:rPr>
                        <a:t>senangnya</a:t>
                      </a:r>
                      <a:r>
                        <a:rPr kumimoji="0" lang="en-US" sz="2000" b="0" i="0" u="none" strike="noStrike" cap="none" normalizeH="0" baseline="0" dirty="0">
                          <a:ln>
                            <a:noFill/>
                          </a:ln>
                          <a:solidFill>
                            <a:srgbClr val="333333"/>
                          </a:solidFill>
                          <a:effectLst/>
                          <a:latin typeface="Calibri Light"/>
                        </a:rPr>
                        <a:t> orang lain </a:t>
                      </a:r>
                      <a:r>
                        <a:rPr kumimoji="0" lang="en-US" sz="2000" b="0" i="0" u="none" strike="noStrike" cap="none" normalizeH="0" baseline="0" dirty="0" err="1">
                          <a:ln>
                            <a:noFill/>
                          </a:ln>
                          <a:solidFill>
                            <a:srgbClr val="333333"/>
                          </a:solidFill>
                          <a:effectLst/>
                          <a:latin typeface="Calibri Light"/>
                        </a:rPr>
                        <a:t>mengakui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kemampuan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saya</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“Saya </a:t>
                      </a:r>
                      <a:r>
                        <a:rPr kumimoji="0" lang="en-US" sz="2000" b="1" i="1" u="none" strike="noStrike" cap="none" normalizeH="0" baseline="0" dirty="0" err="1">
                          <a:ln>
                            <a:noFill/>
                          </a:ln>
                          <a:solidFill>
                            <a:srgbClr val="333333"/>
                          </a:solidFill>
                          <a:effectLst/>
                          <a:latin typeface="Calibri Light"/>
                        </a:rPr>
                        <a:t>dipojokkan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memang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berguna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272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14" name="Footer Placeholder 13"/>
          <p:cNvSpPr>
            <a:spLocks noGrp="1"/>
          </p:cNvSpPr>
          <p:nvPr>
            <p:ph type="ftr" sz="quarter" idx="11"/>
          </p:nvPr>
        </p:nvSpPr>
        <p:spPr/>
        <p:txBody>
          <a:bodyPr/>
          <a:lstStyle/>
          <a:p>
            <a:pPr>
              <a:defRPr/>
            </a:pPr>
            <a:r>
              <a:rPr lang="fi-FI"/>
              <a:t>Pelatihan Terapi Metakognitif 8 – Harga diri &amp; Perasaan</a:t>
            </a:r>
            <a:endParaRPr lang="de-DE"/>
          </a:p>
        </p:txBody>
      </p:sp>
      <p:sp>
        <p:nvSpPr>
          <p:cNvPr id="15" name="Slide Number Placeholder 14"/>
          <p:cNvSpPr>
            <a:spLocks noGrp="1"/>
          </p:cNvSpPr>
          <p:nvPr>
            <p:ph type="sldNum" sz="quarter" idx="12"/>
          </p:nvPr>
        </p:nvSpPr>
        <p:spPr/>
        <p:txBody>
          <a:bodyPr/>
          <a:lstStyle/>
          <a:p>
            <a:fld id="{53DB4ED1-60F6-48DB-87D5-EBAA98A3AE88}" type="slidenum">
              <a:rPr lang="de-DE" altLang="de-DE" smtClean="0"/>
              <a:pPr/>
              <a:t>24</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76355167"/>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Penilaian yang depresif</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Penilaian yang Positif/Konstruktif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Anda menerima pujian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untuk penampilan</a:t>
                      </a:r>
                      <a:br>
                        <a:rPr kumimoji="0" lang="fi-FI" sz="2000" b="0" i="0" u="none" strike="noStrike" cap="none" normalizeH="0" baseline="0" dirty="0">
                          <a:ln>
                            <a:noFill/>
                          </a:ln>
                          <a:solidFill>
                            <a:srgbClr val="333333"/>
                          </a:solidFill>
                          <a:effectLst/>
                          <a:latin typeface="Calibri Light"/>
                        </a:rPr>
                      </a:br>
                      <a:r>
                        <a:rPr kumimoji="0" lang="fi-FI" sz="2000" b="0" i="0" u="none" strike="noStrike" cap="none" normalizeH="0" baseline="0" dirty="0">
                          <a:ln>
                            <a:noFill/>
                          </a:ln>
                          <a:solidFill>
                            <a:srgbClr val="333333"/>
                          </a:solidFill>
                          <a:effectLst/>
                          <a:latin typeface="Calibri Light"/>
                        </a:rPr>
                        <a:t>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“Orang </a:t>
                      </a:r>
                      <a:r>
                        <a:rPr kumimoji="0" lang="en-US" sz="2000" b="1" i="1" u="none" strike="noStrike" cap="none" normalizeH="0" baseline="0" dirty="0" err="1">
                          <a:ln>
                            <a:noFill/>
                          </a:ln>
                          <a:solidFill>
                            <a:srgbClr val="333333"/>
                          </a:solidFill>
                          <a:effectLst/>
                          <a:latin typeface="Calibri Light"/>
                        </a:rPr>
                        <a:t>itu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berusaha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untuk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memuji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tidak</a:t>
                      </a:r>
                      <a:r>
                        <a:rPr kumimoji="0" lang="en-US" sz="2000" b="1" i="1" u="none" strike="noStrike" cap="none" normalizeH="0" baseline="0">
                          <a:ln>
                            <a:noFill/>
                          </a:ln>
                          <a:solidFill>
                            <a:srgbClr val="333333"/>
                          </a:solidFill>
                          <a:effectLst/>
                          <a:latin typeface="Calibri Light"/>
                        </a:rPr>
                        <a:t> jujur”; “itu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menurut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saja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“Wah </a:t>
                      </a:r>
                      <a:r>
                        <a:rPr kumimoji="0" lang="en-US" sz="2000" b="0" i="0" u="none" strike="noStrike" cap="none" normalizeH="0" baseline="0" dirty="0" err="1">
                          <a:ln>
                            <a:noFill/>
                          </a:ln>
                          <a:solidFill>
                            <a:srgbClr val="333333"/>
                          </a:solidFill>
                          <a:effectLst/>
                          <a:latin typeface="Calibri Light"/>
                        </a:rPr>
                        <a:t>senangnya</a:t>
                      </a:r>
                      <a:r>
                        <a:rPr kumimoji="0" lang="en-US" sz="2000" b="0" i="0" u="none" strike="noStrike" cap="none" normalizeH="0" baseline="0" dirty="0">
                          <a:ln>
                            <a:noFill/>
                          </a:ln>
                          <a:solidFill>
                            <a:srgbClr val="333333"/>
                          </a:solidFill>
                          <a:effectLst/>
                          <a:latin typeface="Calibri Light"/>
                        </a:rPr>
                        <a:t> orang lain </a:t>
                      </a:r>
                      <a:r>
                        <a:rPr kumimoji="0" lang="en-US" sz="2000" b="0" i="0" u="none" strike="noStrike" cap="none" normalizeH="0" baseline="0" dirty="0" err="1">
                          <a:ln>
                            <a:noFill/>
                          </a:ln>
                          <a:solidFill>
                            <a:srgbClr val="333333"/>
                          </a:solidFill>
                          <a:effectLst/>
                          <a:latin typeface="Calibri Light"/>
                        </a:rPr>
                        <a:t>mengakui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kemampuan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saya</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“Saya </a:t>
                      </a:r>
                      <a:r>
                        <a:rPr kumimoji="0" lang="en-US" sz="2000" b="1" i="1" u="none" strike="noStrike" cap="none" normalizeH="0" baseline="0" dirty="0" err="1">
                          <a:ln>
                            <a:noFill/>
                          </a:ln>
                          <a:solidFill>
                            <a:srgbClr val="333333"/>
                          </a:solidFill>
                          <a:effectLst/>
                          <a:latin typeface="Calibri Light"/>
                        </a:rPr>
                        <a:t>dipojokkan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memang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berguna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“Orang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mungkin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mengalami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buruk</a:t>
                      </a:r>
                      <a:r>
                        <a:rPr kumimoji="0" lang="en-US" sz="2000" b="0" i="0" u="none" strike="noStrike" cap="none" normalizeH="0" baseline="0">
                          <a:ln>
                            <a:noFill/>
                          </a:ln>
                          <a:solidFill>
                            <a:srgbClr val="333333"/>
                          </a:solidFill>
                          <a:effectLst/>
                          <a:latin typeface="Calibri Light"/>
                        </a:rPr>
                        <a:t>.”; “Dapatkah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memperoleh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manfaat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umpan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baliknya</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217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l-PL" altLang="de-DE" sz="3600" dirty="0">
                <a:latin typeface="+mn-lt"/>
                <a:ea typeface="+mn-ea"/>
                <a:cs typeface="+mn-cs"/>
              </a:rPr>
              <a:t>5</a:t>
            </a:r>
            <a:r>
              <a:rPr lang="pl-PL" altLang="de-DE" sz="3600">
                <a:latin typeface="+mn-lt"/>
                <a:ea typeface="+mn-ea"/>
                <a:cs typeface="+mn-cs"/>
              </a:rPr>
              <a:t>. “Berpikir-Semua-atau-Tidak sama sekali”/ </a:t>
            </a:r>
            <a:r>
              <a:rPr lang="pl-PL" altLang="de-DE" sz="3600" dirty="0">
                <a:latin typeface="+mn-lt"/>
                <a:ea typeface="+mn-ea"/>
                <a:cs typeface="+mn-cs"/>
              </a:rPr>
              <a:t>Berpikir katastropi</a:t>
            </a:r>
            <a:r>
              <a:rPr lang="pl-PL" altLang="de-DE" dirty="0">
                <a:latin typeface="+mn-lt"/>
                <a:ea typeface="+mn-ea"/>
                <a:cs typeface="+mn-cs"/>
              </a:rPr>
              <a:t>k</a:t>
            </a:r>
            <a:br>
              <a:rPr lang="pl-PL" altLang="de-DE" dirty="0">
                <a:latin typeface="+mn-lt"/>
                <a:ea typeface="+mn-ea"/>
                <a:cs typeface="+mn-cs"/>
              </a:rPr>
            </a:br>
            <a:r>
              <a:rPr lang="pl-PL" altLang="de-DE" dirty="0">
                <a:latin typeface="+mn-lt"/>
                <a:ea typeface="+mn-ea"/>
                <a:cs typeface="+mn-cs"/>
              </a:rPr>
              <a:t>Apakah akan memberikan penilaian yang lebih sesuai dengan kenyataan</a:t>
            </a:r>
            <a:r>
              <a:rPr lang="pl-PL" altLang="de-DE" sz="3600" dirty="0">
                <a:latin typeface="+mn-lt"/>
                <a:ea typeface="+mn-ea"/>
                <a:cs typeface="+mn-cs"/>
              </a:rPr>
              <a:t>?</a:t>
            </a:r>
            <a:endParaRPr lang="de-DE" altLang="de-DE" sz="3600" dirty="0">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699252417"/>
              </p:ext>
            </p:extLst>
          </p:nvPr>
        </p:nvGraphicFramePr>
        <p:xfrm>
          <a:off x="401786" y="2641864"/>
          <a:ext cx="11376000" cy="19659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Penilaian yang depresif</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Penilaian yang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Bos mu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menyapamu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“Saya </a:t>
                      </a:r>
                      <a:r>
                        <a:rPr kumimoji="0" lang="en-US" sz="2000" b="1" i="1" u="none" strike="noStrike" cap="none" normalizeH="0" baseline="0" dirty="0" err="1">
                          <a:ln>
                            <a:noFill/>
                          </a:ln>
                          <a:solidFill>
                            <a:srgbClr val="333333"/>
                          </a:solidFill>
                          <a:effectLst/>
                          <a:latin typeface="Calibri Light"/>
                          <a:ea typeface="ＭＳ Ｐゴシック" pitchFamily="34" charset="-128"/>
                        </a:rPr>
                        <a:t>akan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dipecat</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chemeClr val="accent1"/>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25</a:t>
            </a:fld>
            <a:endParaRPr lang="de-DE" altLang="de-DE"/>
          </a:p>
        </p:txBody>
      </p:sp>
    </p:spTree>
    <p:extLst>
      <p:ext uri="{BB962C8B-B14F-4D97-AF65-F5344CB8AC3E}">
        <p14:creationId xmlns:p14="http://schemas.microsoft.com/office/powerpoint/2010/main" val="716045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pl-PL" altLang="de-DE" sz="3600" dirty="0">
                <a:latin typeface="+mn-lt"/>
                <a:ea typeface="+mn-ea"/>
                <a:cs typeface="+mn-cs"/>
              </a:rPr>
              <a:t>5</a:t>
            </a:r>
            <a:r>
              <a:rPr lang="pl-PL" altLang="de-DE" sz="3600">
                <a:latin typeface="+mn-lt"/>
                <a:ea typeface="+mn-ea"/>
                <a:cs typeface="+mn-cs"/>
              </a:rPr>
              <a:t>. “Berpikir-Semua-atau-Tidak sama sekali”/ </a:t>
            </a:r>
            <a:r>
              <a:rPr lang="pl-PL" altLang="de-DE" sz="3600" dirty="0">
                <a:latin typeface="+mn-lt"/>
                <a:ea typeface="+mn-ea"/>
                <a:cs typeface="+mn-cs"/>
              </a:rPr>
              <a:t>Berpikir katastropi</a:t>
            </a:r>
            <a:r>
              <a:rPr lang="pl-PL" altLang="de-DE" dirty="0">
                <a:latin typeface="+mn-lt"/>
                <a:ea typeface="+mn-ea"/>
                <a:cs typeface="+mn-cs"/>
              </a:rPr>
              <a:t>k</a:t>
            </a:r>
            <a:br>
              <a:rPr lang="pl-PL" altLang="de-DE" dirty="0">
                <a:latin typeface="+mn-lt"/>
                <a:ea typeface="+mn-ea"/>
                <a:cs typeface="+mn-cs"/>
              </a:rPr>
            </a:br>
            <a:r>
              <a:rPr lang="pl-PL" altLang="de-DE" dirty="0">
                <a:latin typeface="+mn-lt"/>
                <a:ea typeface="+mn-ea"/>
                <a:cs typeface="+mn-cs"/>
              </a:rPr>
              <a:t>Apakah akan memberikan penilaian yang lebih sesuai dengan kenyataan</a:t>
            </a:r>
            <a:r>
              <a:rPr lang="pl-PL" altLang="de-DE" sz="3600" dirty="0">
                <a:latin typeface="+mn-lt"/>
                <a:ea typeface="+mn-ea"/>
                <a:cs typeface="+mn-cs"/>
              </a:rPr>
              <a:t>?</a:t>
            </a:r>
            <a:endParaRPr lang="de-DE" altLang="de-DE" sz="3600" dirty="0">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nvGraphicFramePr>
        <p:xfrm>
          <a:off x="401786" y="2641864"/>
          <a:ext cx="11376000" cy="19659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Penilaian yang depresif</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Penilaian yang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Bos mu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menyapamu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“Saya </a:t>
                      </a:r>
                      <a:r>
                        <a:rPr kumimoji="0" lang="en-US" sz="2000" b="1" i="1" u="none" strike="noStrike" cap="none" normalizeH="0" baseline="0" dirty="0" err="1">
                          <a:ln>
                            <a:noFill/>
                          </a:ln>
                          <a:solidFill>
                            <a:srgbClr val="333333"/>
                          </a:solidFill>
                          <a:effectLst/>
                          <a:latin typeface="Calibri Light"/>
                          <a:ea typeface="ＭＳ Ｐゴシック" pitchFamily="34" charset="-128"/>
                        </a:rPr>
                        <a:t>akan</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dipecat</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Apakah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melihat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a:t>
                      </a:r>
                      <a:r>
                        <a:rPr kumimoji="0" lang="en-US" sz="2000" b="0" i="0" u="none" strike="noStrike" cap="none" normalizeH="0" baseline="0" dirty="0">
                          <a:ln>
                            <a:noFill/>
                          </a:ln>
                          <a:solidFill>
                            <a:srgbClr val="333333"/>
                          </a:solidFill>
                          <a:effectLst/>
                          <a:latin typeface="Calibri Light"/>
                          <a:ea typeface="ＭＳ Ｐゴシック" pitchFamily="34" charset="-128"/>
                        </a:rPr>
                        <a:t> duduk </a:t>
                      </a:r>
                      <a:r>
                        <a:rPr kumimoji="0" lang="en-US" sz="2000" b="0" i="0" u="none" strike="noStrike" cap="none" normalizeH="0" baseline="0" dirty="0" err="1">
                          <a:ln>
                            <a:noFill/>
                          </a:ln>
                          <a:solidFill>
                            <a:srgbClr val="333333"/>
                          </a:solidFill>
                          <a:effectLst/>
                          <a:latin typeface="Calibri Light"/>
                          <a:ea typeface="ＭＳ Ｐゴシック" pitchFamily="34" charset="-128"/>
                        </a:rPr>
                        <a:t>disini</a:t>
                      </a:r>
                      <a:r>
                        <a:rPr kumimoji="0" lang="en-US" sz="2000" b="0" i="0" u="none" strike="noStrike" cap="none" normalizeH="0" baseline="0" dirty="0">
                          <a:ln>
                            <a:noFill/>
                          </a:ln>
                          <a:solidFill>
                            <a:srgbClr val="333333"/>
                          </a:solidFill>
                          <a:effectLst/>
                          <a:latin typeface="Calibri Light"/>
                          <a:ea typeface="ＭＳ Ｐゴシック" pitchFamily="34" charset="-128"/>
                        </a:rPr>
                        <a:t>? ; </a:t>
                      </a:r>
                      <a:r>
                        <a:rPr kumimoji="0" lang="en-US" sz="2000" b="0" i="0" u="none" strike="noStrike" cap="none" normalizeH="0" baseline="0" dirty="0" err="1">
                          <a:ln>
                            <a:noFill/>
                          </a:ln>
                          <a:solidFill>
                            <a:srgbClr val="333333"/>
                          </a:solidFill>
                          <a:effectLst/>
                          <a:latin typeface="Calibri Light"/>
                          <a:ea typeface="ＭＳ Ｐゴシック" pitchFamily="34" charset="-128"/>
                        </a:rPr>
                        <a:t>mungkinkah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perasaan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sedang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enak</a:t>
                      </a:r>
                      <a:r>
                        <a:rPr kumimoji="0" lang="en-US" sz="20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26</a:t>
            </a:fld>
            <a:endParaRPr lang="de-DE" altLang="de-DE"/>
          </a:p>
        </p:txBody>
      </p:sp>
    </p:spTree>
    <p:extLst>
      <p:ext uri="{BB962C8B-B14F-4D97-AF65-F5344CB8AC3E}">
        <p14:creationId xmlns:p14="http://schemas.microsoft.com/office/powerpoint/2010/main" val="726020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6. Menekan Pikiran yang Negatif</a:t>
            </a:r>
            <a:br>
              <a:rPr lang="fi-FI" altLang="de-DE" sz="3600">
                <a:solidFill>
                  <a:srgbClr val="004992"/>
                </a:solidFill>
                <a:latin typeface="+mn-lt"/>
                <a:ea typeface="+mn-ea"/>
                <a:cs typeface="+mn-cs"/>
              </a:rPr>
            </a:br>
            <a:r>
              <a:rPr lang="fi-FI" altLang="de-DE">
                <a:solidFill>
                  <a:srgbClr val="004992"/>
                </a:solidFill>
                <a:latin typeface="+mn-lt"/>
                <a:ea typeface="+mn-ea"/>
                <a:cs typeface="+mn-cs"/>
              </a:rPr>
              <a:t>Apakah akan memberikan penilaian yang lebih sesuai dengan kenyataan?</a:t>
            </a:r>
            <a:endParaRPr lang="de-DE" altLang="de-DE">
              <a:solidFill>
                <a:srgbClr val="004992"/>
              </a:solidFill>
              <a:latin typeface="+mn-lt"/>
              <a:ea typeface="+mn-ea"/>
              <a:cs typeface="+mn-cs"/>
            </a:endParaRPr>
          </a:p>
        </p:txBody>
      </p:sp>
      <p:sp>
        <p:nvSpPr>
          <p:cNvPr id="28687" name="Text Box 20"/>
          <p:cNvSpPr txBox="1">
            <a:spLocks noChangeArrowheads="1"/>
          </p:cNvSpPr>
          <p:nvPr/>
        </p:nvSpPr>
        <p:spPr bwMode="auto">
          <a:xfrm>
            <a:off x="3429893" y="3286126"/>
            <a:ext cx="143970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1800">
                <a:solidFill>
                  <a:srgbClr val="333333"/>
                </a:solidFill>
                <a:latin typeface="+mn-lt"/>
                <a:cs typeface="+mn-cs"/>
              </a:rPr>
              <a:t>???</a:t>
            </a: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587363863"/>
              </p:ext>
            </p:extLst>
          </p:nvPr>
        </p:nvGraphicFramePr>
        <p:xfrm>
          <a:off x="408955" y="2204864"/>
          <a:ext cx="11376000" cy="2240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Kejadian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Evaluasi masalah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Evaluasi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Anda sedang mengalami pikiran negatif (misalnya. “Saya bodoh”, “tolol”, “saya jelek”).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“Saya </a:t>
                      </a:r>
                      <a:r>
                        <a:rPr kumimoji="0" lang="en-US" sz="2000" b="1" i="1" u="none" strike="noStrike" cap="none" normalizeH="0" baseline="0" dirty="0" err="1">
                          <a:ln>
                            <a:noFill/>
                          </a:ln>
                          <a:solidFill>
                            <a:srgbClr val="333333"/>
                          </a:solidFill>
                          <a:effectLst/>
                          <a:latin typeface="Calibri Light"/>
                        </a:rPr>
                        <a:t>seharusnya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mempunyai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pikiran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negatif</a:t>
                      </a:r>
                      <a:r>
                        <a:rPr kumimoji="0" lang="en-US" sz="2000" b="1" i="1" u="none" strike="noStrike" cap="none" normalizeH="0" baseline="0">
                          <a:ln>
                            <a:noFill/>
                          </a:ln>
                          <a:solidFill>
                            <a:srgbClr val="333333"/>
                          </a:solidFill>
                          <a:effectLst/>
                          <a:latin typeface="Calibri Light"/>
                        </a:rPr>
                        <a:t> ”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tapi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berhasil</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lihat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latihan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berikutnya</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fi-FI"/>
              <a:t>Pelatihan Terapi Metakognitif 8 – Harga diri &amp; Perasaan</a:t>
            </a:r>
            <a:endParaRPr lang="de-DE"/>
          </a:p>
        </p:txBody>
      </p:sp>
      <p:sp>
        <p:nvSpPr>
          <p:cNvPr id="12" name="Slide Number Placeholder 11"/>
          <p:cNvSpPr>
            <a:spLocks noGrp="1"/>
          </p:cNvSpPr>
          <p:nvPr>
            <p:ph type="sldNum" sz="quarter" idx="12"/>
          </p:nvPr>
        </p:nvSpPr>
        <p:spPr/>
        <p:txBody>
          <a:bodyPr/>
          <a:lstStyle/>
          <a:p>
            <a:fld id="{53DB4ED1-60F6-48DB-87D5-EBAA98A3AE88}"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6. Menekan Pikiran yang Negatif</a:t>
            </a:r>
            <a:br>
              <a:rPr lang="fi-FI" altLang="de-DE" sz="3600">
                <a:solidFill>
                  <a:srgbClr val="004992"/>
                </a:solidFill>
                <a:latin typeface="+mn-lt"/>
                <a:ea typeface="+mn-ea"/>
                <a:cs typeface="+mn-cs"/>
              </a:rPr>
            </a:br>
            <a:r>
              <a:rPr lang="fi-FI" altLang="de-DE">
                <a:solidFill>
                  <a:srgbClr val="004992"/>
                </a:solidFill>
                <a:latin typeface="+mn-lt"/>
                <a:ea typeface="+mn-ea"/>
                <a:cs typeface="+mn-cs"/>
              </a:rPr>
              <a:t>Apakah akan memberikan penilaian yang lebih sesuai dengan kenyataan?</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724905775"/>
              </p:ext>
            </p:extLst>
          </p:nvPr>
        </p:nvGraphicFramePr>
        <p:xfrm>
          <a:off x="408955" y="2204864"/>
          <a:ext cx="11376000" cy="34594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Kejadian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Evaluasi masalah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Evaluasi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Anda sedang mengalami pikiran negatif (misalnya. “Saya bodoh”, “tolol”, “saya jelek”).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“Saya </a:t>
                      </a:r>
                      <a:r>
                        <a:rPr kumimoji="0" lang="en-US" sz="2000" b="1" i="1" u="none" strike="noStrike" cap="none" normalizeH="0" baseline="0" dirty="0" err="1">
                          <a:ln>
                            <a:noFill/>
                          </a:ln>
                          <a:solidFill>
                            <a:srgbClr val="333333"/>
                          </a:solidFill>
                          <a:effectLst/>
                          <a:latin typeface="Calibri Light"/>
                        </a:rPr>
                        <a:t>seharusnya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mempunyai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pikiran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negatif</a:t>
                      </a:r>
                      <a:r>
                        <a:rPr kumimoji="0" lang="en-US" sz="2000" b="1" i="1" u="none" strike="noStrike" cap="none" normalizeH="0" baseline="0">
                          <a:ln>
                            <a:noFill/>
                          </a:ln>
                          <a:solidFill>
                            <a:srgbClr val="333333"/>
                          </a:solidFill>
                          <a:effectLst/>
                          <a:latin typeface="Calibri Light"/>
                        </a:rPr>
                        <a:t> ”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tapi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berhasil</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lihat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latihan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berikutnya</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Pertanyaan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untuk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untuk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melihat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apakah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benar</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Hal </a:t>
                      </a:r>
                      <a:r>
                        <a:rPr kumimoji="0" lang="en-US" sz="2000" b="0" i="0" u="none" strike="noStrike" cap="none" normalizeH="0" baseline="0" dirty="0" err="1">
                          <a:ln>
                            <a:noFill/>
                          </a:ln>
                          <a:solidFill>
                            <a:srgbClr val="333333"/>
                          </a:solidFill>
                          <a:effectLst/>
                          <a:latin typeface="Calibri Light"/>
                        </a:rPr>
                        <a:t>apa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bisa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melawan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pikiran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ini</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Alihkan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perhatian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dengan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melakukan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kegiatan</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menyenangkan</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Menekan Pikiran yang Negatif</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Latihan</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Tidak</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sengaja</a:t>
            </a:r>
            <a:r>
              <a:rPr lang="en-US" sz="2400" dirty="0">
                <a:solidFill>
                  <a:srgbClr val="333333"/>
                </a:solidFill>
              </a:rPr>
              <a:t> </a:t>
            </a:r>
            <a:r>
              <a:rPr lang="en-US" sz="2400" dirty="0" err="1">
                <a:solidFill>
                  <a:srgbClr val="333333"/>
                </a:solidFill>
              </a:rPr>
              <a:t>menekan</a:t>
            </a:r>
            <a:r>
              <a:rPr lang="en-US" sz="2400" dirty="0">
                <a:solidFill>
                  <a:srgbClr val="333333"/>
                </a:solidFill>
              </a:rPr>
              <a:t> </a:t>
            </a:r>
            <a:r>
              <a:rPr lang="en-US" sz="2400" dirty="0" err="1">
                <a:solidFill>
                  <a:srgbClr val="333333"/>
                </a:solidFill>
              </a:rPr>
              <a:t>pikiran</a:t>
            </a:r>
            <a:r>
              <a:rPr lang="en-US" sz="2400" dirty="0">
                <a:solidFill>
                  <a:srgbClr val="333333"/>
                </a:solidFill>
              </a:rPr>
              <a:t> yang </a:t>
            </a:r>
            <a:r>
              <a:rPr lang="en-US" sz="2400" dirty="0" err="1">
                <a:solidFill>
                  <a:srgbClr val="333333"/>
                </a:solidFill>
              </a:rPr>
              <a:t>mengganggu</a:t>
            </a:r>
            <a:r>
              <a:rPr lang="en-US" sz="2400" dirty="0">
                <a:solidFill>
                  <a:srgbClr val="333333"/>
                </a:solidFill>
              </a:rPr>
              <a:t>. </a:t>
            </a:r>
            <a:r>
              <a:rPr lang="en-US" sz="2400" dirty="0" err="1">
                <a:solidFill>
                  <a:srgbClr val="333333"/>
                </a:solidFill>
              </a:rPr>
              <a:t>Berusahalah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memikirkan</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menyebabkan</a:t>
            </a:r>
            <a:r>
              <a:rPr lang="en-US" sz="2400" dirty="0">
                <a:solidFill>
                  <a:srgbClr val="333333"/>
                </a:solidFill>
              </a:rPr>
              <a:t> </a:t>
            </a:r>
            <a:r>
              <a:rPr lang="en-US" sz="2400" dirty="0" err="1">
                <a:solidFill>
                  <a:srgbClr val="333333"/>
                </a:solidFill>
              </a:rPr>
              <a:t>munculnya</a:t>
            </a:r>
            <a:r>
              <a:rPr lang="en-US" sz="2400" dirty="0">
                <a:solidFill>
                  <a:srgbClr val="333333"/>
                </a:solidFill>
              </a:rPr>
              <a:t> </a:t>
            </a:r>
            <a:r>
              <a:rPr lang="en-US" sz="2400" dirty="0" err="1">
                <a:solidFill>
                  <a:srgbClr val="333333"/>
                </a:solidFill>
              </a:rPr>
              <a:t>pikiran</a:t>
            </a:r>
            <a:r>
              <a:rPr lang="en-US" sz="2400" dirty="0">
                <a:solidFill>
                  <a:srgbClr val="333333"/>
                </a:solidFill>
              </a:rPr>
              <a:t> </a:t>
            </a:r>
            <a:r>
              <a:rPr lang="en-US" sz="2400" dirty="0" err="1">
                <a:solidFill>
                  <a:srgbClr val="333333"/>
                </a:solidFill>
              </a:rPr>
              <a:t>negatif</a:t>
            </a:r>
            <a:r>
              <a:rPr lang="en-US" sz="2400" dirty="0">
                <a:solidFill>
                  <a:srgbClr val="333333"/>
                </a:solidFill>
              </a:rPr>
              <a:t>.</a:t>
            </a:r>
          </a:p>
          <a:p>
            <a:r>
              <a:rPr lang="en-US" sz="2400" dirty="0" err="1">
                <a:solidFill>
                  <a:srgbClr val="333333"/>
                </a:solidFill>
              </a:rPr>
              <a:t>Sekarang</a:t>
            </a:r>
            <a:r>
              <a:rPr lang="en-US" sz="2400" dirty="0">
                <a:solidFill>
                  <a:srgbClr val="333333"/>
                </a:solidFill>
              </a:rPr>
              <a:t> </a:t>
            </a:r>
            <a:r>
              <a:rPr lang="en-US" sz="2400" dirty="0" err="1">
                <a:solidFill>
                  <a:srgbClr val="333333"/>
                </a:solidFill>
              </a:rPr>
              <a:t>coba</a:t>
            </a:r>
            <a:r>
              <a:rPr lang="en-US" sz="2400" dirty="0">
                <a:solidFill>
                  <a:srgbClr val="333333"/>
                </a:solidFill>
              </a:rPr>
              <a:t> </a:t>
            </a:r>
            <a:r>
              <a:rPr lang="en-US" sz="2400" dirty="0" err="1">
                <a:solidFill>
                  <a:srgbClr val="333333"/>
                </a:solidFill>
              </a:rPr>
              <a:t>lakukan</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ini</a:t>
            </a:r>
            <a:r>
              <a:rPr lang="en-US" sz="2400" dirty="0">
                <a:solidFill>
                  <a:srgbClr val="333333"/>
                </a:solidFill>
              </a:rPr>
              <a:t> !</a:t>
            </a:r>
            <a:br>
              <a:rPr lang="en-US" sz="2400">
                <a:solidFill>
                  <a:srgbClr val="333333"/>
                </a:solidFill>
              </a:rPr>
            </a:br>
            <a:r>
              <a:rPr lang="en-US" sz="2400">
                <a:solidFill>
                  <a:srgbClr val="004992"/>
                </a:solidFill>
              </a:rPr>
              <a:t>“Jangan </a:t>
            </a:r>
            <a:r>
              <a:rPr lang="en-US" sz="2400" dirty="0" err="1">
                <a:solidFill>
                  <a:srgbClr val="004992"/>
                </a:solidFill>
              </a:rPr>
              <a:t>memikirkan</a:t>
            </a:r>
            <a:r>
              <a:rPr lang="en-US" sz="2400" dirty="0">
                <a:solidFill>
                  <a:srgbClr val="004992"/>
                </a:solidFill>
              </a:rPr>
              <a:t> </a:t>
            </a:r>
            <a:r>
              <a:rPr lang="en-US" sz="2400" dirty="0" err="1">
                <a:solidFill>
                  <a:srgbClr val="004992"/>
                </a:solidFill>
              </a:rPr>
              <a:t>beruang</a:t>
            </a:r>
            <a:r>
              <a:rPr lang="en-US" sz="2400" dirty="0">
                <a:solidFill>
                  <a:srgbClr val="004992"/>
                </a:solidFill>
              </a:rPr>
              <a:t> </a:t>
            </a:r>
            <a:r>
              <a:rPr lang="en-US" sz="2400" dirty="0" err="1">
                <a:solidFill>
                  <a:srgbClr val="004992"/>
                </a:solidFill>
              </a:rPr>
              <a:t>kutub</a:t>
            </a:r>
            <a:r>
              <a:rPr lang="en-US" sz="2400" dirty="0">
                <a:solidFill>
                  <a:srgbClr val="004992"/>
                </a:solidFill>
              </a:rPr>
              <a:t> di </a:t>
            </a:r>
            <a:r>
              <a:rPr lang="en-US" sz="2400" dirty="0" err="1">
                <a:solidFill>
                  <a:srgbClr val="004992"/>
                </a:solidFill>
              </a:rPr>
              <a:t>menit</a:t>
            </a:r>
            <a:r>
              <a:rPr lang="en-US" sz="2400" dirty="0">
                <a:solidFill>
                  <a:srgbClr val="004992"/>
                </a:solidFill>
              </a:rPr>
              <a:t> </a:t>
            </a:r>
            <a:r>
              <a:rPr lang="en-US" sz="2400" err="1">
                <a:solidFill>
                  <a:srgbClr val="004992"/>
                </a:solidFill>
              </a:rPr>
              <a:t>berikutnya</a:t>
            </a:r>
            <a:r>
              <a:rPr lang="en-US" sz="2400">
                <a:solidFill>
                  <a:srgbClr val="004992"/>
                </a:solidFill>
              </a:rPr>
              <a:t>!”</a:t>
            </a:r>
            <a:endParaRPr lang="en-US" sz="2400" dirty="0">
              <a:solidFill>
                <a:srgbClr val="004992"/>
              </a:solidFill>
            </a:endParaRPr>
          </a:p>
        </p:txBody>
      </p:sp>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Menekan Pikiran yang Negatif</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Apakah ini bisa berhasil ? Tidak!</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pernah</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beruang</a:t>
            </a:r>
            <a:r>
              <a:rPr lang="en-US" sz="2400" dirty="0">
                <a:solidFill>
                  <a:srgbClr val="333333"/>
                </a:solidFill>
              </a:rPr>
              <a:t> </a:t>
            </a:r>
            <a:r>
              <a:rPr lang="en-US" sz="2400" dirty="0" err="1">
                <a:solidFill>
                  <a:srgbClr val="333333"/>
                </a:solidFill>
              </a:rPr>
              <a:t>kutub</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segala</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berhubungan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gajah</a:t>
            </a:r>
            <a:r>
              <a:rPr lang="en-US" sz="2400" dirty="0">
                <a:solidFill>
                  <a:srgbClr val="333333"/>
                </a:solidFill>
              </a:rPr>
              <a:t> (</a:t>
            </a:r>
            <a:r>
              <a:rPr lang="en-US" sz="2400" dirty="0" err="1">
                <a:solidFill>
                  <a:srgbClr val="333333"/>
                </a:solidFill>
              </a:rPr>
              <a:t>Misalnya</a:t>
            </a:r>
            <a:r>
              <a:rPr lang="en-US" sz="2400" dirty="0">
                <a:solidFill>
                  <a:srgbClr val="333333"/>
                </a:solidFill>
              </a:rPr>
              <a:t> di </a:t>
            </a:r>
            <a:r>
              <a:rPr lang="en-US" sz="2400" dirty="0" err="1">
                <a:solidFill>
                  <a:srgbClr val="333333"/>
                </a:solidFill>
              </a:rPr>
              <a:t>kebun</a:t>
            </a:r>
            <a:r>
              <a:rPr lang="en-US" sz="2400" dirty="0">
                <a:solidFill>
                  <a:srgbClr val="333333"/>
                </a:solidFill>
              </a:rPr>
              <a:t> </a:t>
            </a:r>
            <a:r>
              <a:rPr lang="en-US" sz="2400" dirty="0" err="1">
                <a:solidFill>
                  <a:srgbClr val="333333"/>
                </a:solidFill>
              </a:rPr>
              <a:t>binatang</a:t>
            </a:r>
            <a:r>
              <a:rPr lang="en-US" sz="2400" dirty="0">
                <a:solidFill>
                  <a:srgbClr val="333333"/>
                </a:solidFill>
              </a:rPr>
              <a:t>, </a:t>
            </a:r>
            <a:r>
              <a:rPr lang="en-US" sz="2400" dirty="0" err="1">
                <a:solidFill>
                  <a:srgbClr val="333333"/>
                </a:solidFill>
              </a:rPr>
              <a:t>salju</a:t>
            </a:r>
            <a:r>
              <a:rPr lang="en-US" sz="2400" dirty="0">
                <a:solidFill>
                  <a:srgbClr val="333333"/>
                </a:solidFill>
              </a:rPr>
              <a:t>, </a:t>
            </a:r>
            <a:r>
              <a:rPr lang="en-US" sz="2400" dirty="0" err="1">
                <a:solidFill>
                  <a:srgbClr val="333333"/>
                </a:solidFill>
              </a:rPr>
              <a:t>kutub</a:t>
            </a:r>
            <a:r>
              <a:rPr lang="en-US" sz="2400" dirty="0">
                <a:solidFill>
                  <a:srgbClr val="333333"/>
                </a:solidFill>
              </a:rPr>
              <a:t>, </a:t>
            </a:r>
            <a:r>
              <a:rPr lang="en-US" sz="2400" dirty="0" err="1">
                <a:solidFill>
                  <a:srgbClr val="333333"/>
                </a:solidFill>
              </a:rPr>
              <a:t>dll</a:t>
            </a:r>
            <a:r>
              <a:rPr lang="en-US" sz="2400" dirty="0">
                <a:solidFill>
                  <a:srgbClr val="333333"/>
                </a:solidFill>
              </a:rPr>
              <a:t> .)</a:t>
            </a:r>
          </a:p>
          <a:p>
            <a:r>
              <a:rPr lang="en-US" sz="2400" dirty="0" err="1">
                <a:solidFill>
                  <a:srgbClr val="333333"/>
                </a:solidFill>
              </a:rPr>
              <a:t>Efek</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malah</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semakin</a:t>
            </a:r>
            <a:r>
              <a:rPr lang="en-US" sz="2400" dirty="0">
                <a:solidFill>
                  <a:srgbClr val="333333"/>
                </a:solidFill>
              </a:rPr>
              <a:t> </a:t>
            </a:r>
            <a:r>
              <a:rPr lang="en-US" sz="2400" dirty="0" err="1">
                <a:solidFill>
                  <a:srgbClr val="333333"/>
                </a:solidFill>
              </a:rPr>
              <a:t>kuat</a:t>
            </a:r>
            <a:r>
              <a:rPr lang="en-US" sz="2400" dirty="0">
                <a:solidFill>
                  <a:srgbClr val="333333"/>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menekan</a:t>
            </a:r>
            <a:r>
              <a:rPr lang="en-US" sz="2400" dirty="0">
                <a:solidFill>
                  <a:srgbClr val="333333"/>
                </a:solidFill>
              </a:rPr>
              <a:t> </a:t>
            </a:r>
            <a:r>
              <a:rPr lang="en-US" sz="2400" dirty="0" err="1">
                <a:solidFill>
                  <a:srgbClr val="333333"/>
                </a:solidFill>
              </a:rPr>
              <a:t>pikiran</a:t>
            </a:r>
            <a:r>
              <a:rPr lang="en-US" sz="2400" dirty="0">
                <a:solidFill>
                  <a:srgbClr val="333333"/>
                </a:solidFill>
              </a:rPr>
              <a:t> yang </a:t>
            </a:r>
            <a:r>
              <a:rPr lang="en-US" sz="2400" err="1">
                <a:solidFill>
                  <a:srgbClr val="333333"/>
                </a:solidFill>
              </a:rPr>
              <a:t>mengganggu</a:t>
            </a:r>
            <a:r>
              <a:rPr lang="en-US" sz="2400">
                <a:solidFill>
                  <a:srgbClr val="333333"/>
                </a:solidFill>
              </a:rPr>
              <a:t> (“Saya pengecut”dll</a:t>
            </a:r>
            <a:r>
              <a:rPr lang="en-US" sz="2400" dirty="0">
                <a:solidFill>
                  <a:srgbClr val="333333"/>
                </a:solidFill>
              </a:rPr>
              <a:t>.). </a:t>
            </a:r>
            <a:r>
              <a:rPr lang="en-US" sz="2400" dirty="0" err="1">
                <a:solidFill>
                  <a:srgbClr val="333333"/>
                </a:solidFill>
              </a:rPr>
              <a:t>Pikiran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menjadi</a:t>
            </a:r>
            <a:r>
              <a:rPr lang="en-US" sz="2400" dirty="0">
                <a:solidFill>
                  <a:srgbClr val="333333"/>
                </a:solidFill>
              </a:rPr>
              <a:t> </a:t>
            </a:r>
            <a:r>
              <a:rPr lang="en-US" sz="2400" dirty="0" err="1">
                <a:solidFill>
                  <a:srgbClr val="333333"/>
                </a:solidFill>
              </a:rPr>
              <a:t>bertambah</a:t>
            </a:r>
            <a:r>
              <a:rPr lang="en-US" sz="2400" dirty="0">
                <a:solidFill>
                  <a:srgbClr val="333333"/>
                </a:solidFill>
              </a:rPr>
              <a:t> </a:t>
            </a:r>
            <a:r>
              <a:rPr lang="en-US" sz="2400" dirty="0" err="1">
                <a:solidFill>
                  <a:srgbClr val="333333"/>
                </a:solidFill>
              </a:rPr>
              <a:t>kuat</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terlihat</a:t>
            </a:r>
            <a:r>
              <a:rPr lang="en-US" sz="2400" dirty="0">
                <a:solidFill>
                  <a:srgbClr val="333333"/>
                </a:solidFill>
              </a:rPr>
              <a:t> </a:t>
            </a:r>
            <a:r>
              <a:rPr lang="en-US" sz="2400" dirty="0" err="1">
                <a:solidFill>
                  <a:srgbClr val="333333"/>
                </a:solidFill>
              </a:rPr>
              <a:t>aneh</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berada</a:t>
            </a:r>
            <a:r>
              <a:rPr lang="en-US" sz="2400" dirty="0">
                <a:solidFill>
                  <a:srgbClr val="333333"/>
                </a:solidFill>
              </a:rPr>
              <a:t> </a:t>
            </a:r>
            <a:r>
              <a:rPr lang="en-US" sz="2400" dirty="0" err="1">
                <a:solidFill>
                  <a:srgbClr val="333333"/>
                </a:solidFill>
              </a:rPr>
              <a:t>diluar</a:t>
            </a:r>
            <a:r>
              <a:rPr lang="en-US" sz="2400" dirty="0">
                <a:solidFill>
                  <a:srgbClr val="333333"/>
                </a:solidFill>
              </a:rPr>
              <a:t> </a:t>
            </a:r>
            <a:r>
              <a:rPr lang="en-US" sz="2400" dirty="0" err="1">
                <a:solidFill>
                  <a:srgbClr val="333333"/>
                </a:solidFill>
              </a:rPr>
              <a:t>kontrol</a:t>
            </a:r>
            <a:r>
              <a:rPr lang="en-US" sz="2400" dirty="0">
                <a:solidFill>
                  <a:srgbClr val="333333"/>
                </a:solidFill>
              </a:rPr>
              <a:t> </a:t>
            </a:r>
            <a:r>
              <a:rPr lang="en-US" sz="2400" dirty="0" err="1">
                <a:solidFill>
                  <a:srgbClr val="333333"/>
                </a:solidFill>
              </a:rPr>
              <a:t>seseorang</a:t>
            </a:r>
            <a:r>
              <a:rPr lang="en-US" sz="2400" dirty="0">
                <a:solidFill>
                  <a:srgbClr val="333333"/>
                </a:solidFill>
              </a:rPr>
              <a:t>!</a:t>
            </a: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fi-FI"/>
              <a:t>Pelatihan Terapi Metakognitif 8 – Harga diri &amp; Perasaan</a:t>
            </a:r>
            <a:endParaRPr lang="de-DE"/>
          </a:p>
        </p:txBody>
      </p:sp>
      <p:sp>
        <p:nvSpPr>
          <p:cNvPr id="12" name="Slide Number Placeholder 11"/>
          <p:cNvSpPr>
            <a:spLocks noGrp="1"/>
          </p:cNvSpPr>
          <p:nvPr>
            <p:ph type="sldNum" sz="quarter" idx="12"/>
          </p:nvPr>
        </p:nvSpPr>
        <p:spPr/>
        <p:txBody>
          <a:bodyPr/>
          <a:lstStyle/>
          <a:p>
            <a:fld id="{53DB4ED1-60F6-48DB-87D5-EBAA98A3AE8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Sebaliknya:</a:t>
            </a:r>
          </a:p>
        </p:txBody>
      </p:sp>
      <p:sp>
        <p:nvSpPr>
          <p:cNvPr id="32773" name="Rectangle 3"/>
          <p:cNvSpPr>
            <a:spLocks noGrp="1" noChangeArrowheads="1"/>
          </p:cNvSpPr>
          <p:nvPr>
            <p:ph idx="1"/>
          </p:nvPr>
        </p:nvSpPr>
        <p:spPr/>
        <p:txBody>
          <a:bodyPr>
            <a:noAutofit/>
          </a:bodyPr>
          <a:lstStyle/>
          <a:p>
            <a:pPr eaLnBrk="1" hangingPunct="1"/>
            <a:r>
              <a:rPr lang="de-DE" altLang="de-DE" sz="2400" dirty="0">
                <a:solidFill>
                  <a:srgbClr val="333333"/>
                </a:solidFill>
              </a:rPr>
              <a:t>Jika anda terganggu oleh pikiran-pikiran negatif, jangan berusaha kuat untuk menekannya (pikiran ini malah akan semakin kuat), tapi amatilah pikiran pikiran ini – seperti hujan badai diluar sana, seseorang akan merasa aman jika hanya mengamati lewat jendela rumah)</a:t>
            </a:r>
          </a:p>
          <a:p>
            <a:pPr eaLnBrk="1" hangingPunct="1"/>
            <a:r>
              <a:rPr lang="de-DE" altLang="de-DE" sz="2400" dirty="0">
                <a:solidFill>
                  <a:srgbClr val="004992"/>
                </a:solidFill>
              </a:rPr>
              <a:t>Pikiran anda akan secara otomatis menjadi tenang, seperti badai pasti akan berlalu.</a:t>
            </a: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7. Jenis pikiran menyimpang lainnya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en-US" sz="2000" b="1" kern="0" dirty="0" err="1">
                <a:solidFill>
                  <a:srgbClr val="004992"/>
                </a:solidFill>
              </a:rPr>
              <a:t>Membandingkan</a:t>
            </a:r>
            <a:r>
              <a:rPr lang="en-US" sz="2000" b="1" kern="0" dirty="0">
                <a:solidFill>
                  <a:srgbClr val="004992"/>
                </a:solidFill>
              </a:rPr>
              <a:t> </a:t>
            </a:r>
            <a:r>
              <a:rPr lang="en-US" sz="2000" b="1" kern="0" dirty="0" err="1">
                <a:solidFill>
                  <a:srgbClr val="004992"/>
                </a:solidFill>
              </a:rPr>
              <a:t>diri</a:t>
            </a:r>
            <a:r>
              <a:rPr lang="en-US" sz="2000" b="1" kern="0" dirty="0">
                <a:solidFill>
                  <a:srgbClr val="004992"/>
                </a:solidFill>
              </a:rPr>
              <a:t> </a:t>
            </a:r>
            <a:r>
              <a:rPr lang="en-US" sz="2000" b="1" kern="0" dirty="0" err="1">
                <a:solidFill>
                  <a:srgbClr val="004992"/>
                </a:solidFill>
              </a:rPr>
              <a:t>anda</a:t>
            </a:r>
            <a:r>
              <a:rPr lang="en-US" sz="2000" b="1" kern="0" dirty="0">
                <a:solidFill>
                  <a:srgbClr val="004992"/>
                </a:solidFill>
              </a:rPr>
              <a:t> </a:t>
            </a:r>
            <a:r>
              <a:rPr lang="en-US" sz="2000" b="1" kern="0" dirty="0" err="1">
                <a:solidFill>
                  <a:srgbClr val="004992"/>
                </a:solidFill>
              </a:rPr>
              <a:t>dengan</a:t>
            </a:r>
            <a:r>
              <a:rPr lang="en-US" sz="2000" b="1" kern="0" dirty="0">
                <a:solidFill>
                  <a:srgbClr val="004992"/>
                </a:solidFill>
              </a:rPr>
              <a:t> orang lain:</a:t>
            </a:r>
            <a:endParaRPr lang="de-DE" sz="2000" b="1" kern="0" dirty="0">
              <a:solidFill>
                <a:srgbClr val="004992"/>
              </a:solidFill>
            </a:endParaRPr>
          </a:p>
          <a:p>
            <a:pPr marL="342900" lvl="1" indent="-342900" defTabSz="914400" fontAlgn="base">
              <a:lnSpc>
                <a:spcPct val="100000"/>
              </a:lnSpc>
              <a:spcBef>
                <a:spcPts val="1200"/>
              </a:spcBef>
              <a:spcAft>
                <a:spcPts val="0"/>
              </a:spcAft>
              <a:buClr>
                <a:srgbClr val="333333"/>
              </a:buClr>
              <a:buFont typeface="WingDings"/>
              <a:buChar char=""/>
              <a:defRPr/>
            </a:pPr>
            <a:r>
              <a:rPr lang="en-US" sz="2000" kern="0" dirty="0" err="1">
                <a:solidFill>
                  <a:srgbClr val="333333"/>
                </a:solidFill>
                <a:latin typeface="+mn-lt"/>
              </a:rPr>
              <a:t>Jangan</a:t>
            </a:r>
            <a:r>
              <a:rPr lang="en-US" sz="2000" kern="0" dirty="0">
                <a:solidFill>
                  <a:srgbClr val="333333"/>
                </a:solidFill>
                <a:latin typeface="+mn-lt"/>
              </a:rPr>
              <a:t> </a:t>
            </a:r>
            <a:r>
              <a:rPr lang="en-US" sz="2000" kern="0" dirty="0" err="1">
                <a:solidFill>
                  <a:srgbClr val="333333"/>
                </a:solidFill>
                <a:latin typeface="+mn-lt"/>
              </a:rPr>
              <a:t>terlalu</a:t>
            </a:r>
            <a:r>
              <a:rPr lang="en-US" sz="2000" kern="0" dirty="0">
                <a:solidFill>
                  <a:srgbClr val="333333"/>
                </a:solidFill>
                <a:latin typeface="+mn-lt"/>
              </a:rPr>
              <a:t> </a:t>
            </a:r>
            <a:r>
              <a:rPr lang="en-US" sz="2000" kern="0" dirty="0" err="1">
                <a:solidFill>
                  <a:srgbClr val="333333"/>
                </a:solidFill>
                <a:latin typeface="+mn-lt"/>
              </a:rPr>
              <a:t>membandingkan</a:t>
            </a:r>
            <a:r>
              <a:rPr lang="en-US" sz="2000" kern="0" dirty="0">
                <a:solidFill>
                  <a:srgbClr val="333333"/>
                </a:solidFill>
                <a:latin typeface="+mn-lt"/>
              </a:rPr>
              <a:t> </a:t>
            </a:r>
            <a:r>
              <a:rPr lang="en-US" sz="2000" kern="0" dirty="0" err="1">
                <a:solidFill>
                  <a:srgbClr val="333333"/>
                </a:solidFill>
                <a:latin typeface="+mn-lt"/>
              </a:rPr>
              <a:t>diri</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dengan</a:t>
            </a:r>
            <a:r>
              <a:rPr lang="en-US" sz="2000" kern="0" dirty="0">
                <a:solidFill>
                  <a:srgbClr val="333333"/>
                </a:solidFill>
                <a:latin typeface="+mn-lt"/>
              </a:rPr>
              <a:t> orang lain!</a:t>
            </a:r>
          </a:p>
          <a:p>
            <a:pPr marL="342900" lvl="1" indent="-342900" defTabSz="914400" fontAlgn="base">
              <a:lnSpc>
                <a:spcPct val="100000"/>
              </a:lnSpc>
              <a:spcBef>
                <a:spcPts val="1200"/>
              </a:spcBef>
              <a:spcAft>
                <a:spcPts val="0"/>
              </a:spcAft>
              <a:buClr>
                <a:srgbClr val="333333"/>
              </a:buClr>
              <a:buFont typeface="WingDings"/>
              <a:buChar char=""/>
              <a:defRPr/>
            </a:pPr>
            <a:r>
              <a:rPr lang="en-US" sz="2000" kern="0" dirty="0" err="1">
                <a:solidFill>
                  <a:srgbClr val="333333"/>
                </a:solidFill>
                <a:latin typeface="+mn-lt"/>
              </a:rPr>
              <a:t>Pasti</a:t>
            </a:r>
            <a:r>
              <a:rPr lang="en-US" sz="2000" kern="0" dirty="0">
                <a:solidFill>
                  <a:srgbClr val="333333"/>
                </a:solidFill>
                <a:latin typeface="+mn-lt"/>
              </a:rPr>
              <a:t> </a:t>
            </a:r>
            <a:r>
              <a:rPr lang="en-US" sz="2000" kern="0" dirty="0" err="1">
                <a:solidFill>
                  <a:srgbClr val="333333"/>
                </a:solidFill>
                <a:latin typeface="+mn-lt"/>
              </a:rPr>
              <a:t>ada</a:t>
            </a:r>
            <a:r>
              <a:rPr lang="en-US" sz="2000" kern="0" dirty="0">
                <a:solidFill>
                  <a:srgbClr val="333333"/>
                </a:solidFill>
                <a:latin typeface="+mn-lt"/>
              </a:rPr>
              <a:t> </a:t>
            </a:r>
            <a:r>
              <a:rPr lang="en-US" sz="2000" kern="0" dirty="0" err="1">
                <a:solidFill>
                  <a:srgbClr val="333333"/>
                </a:solidFill>
                <a:latin typeface="+mn-lt"/>
              </a:rPr>
              <a:t>seseorang</a:t>
            </a:r>
            <a:r>
              <a:rPr lang="en-US" sz="2000" kern="0" dirty="0">
                <a:solidFill>
                  <a:srgbClr val="333333"/>
                </a:solidFill>
                <a:latin typeface="+mn-lt"/>
              </a:rPr>
              <a:t> yang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menarik</a:t>
            </a:r>
            <a:r>
              <a:rPr lang="en-US" sz="2000" kern="0" dirty="0">
                <a:solidFill>
                  <a:srgbClr val="333333"/>
                </a:solidFill>
                <a:latin typeface="+mn-lt"/>
              </a:rPr>
              <a:t>,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berhasil</a:t>
            </a:r>
            <a:r>
              <a:rPr lang="en-US" sz="2000" kern="0" dirty="0">
                <a:solidFill>
                  <a:srgbClr val="333333"/>
                </a:solidFill>
                <a:latin typeface="+mn-lt"/>
              </a:rPr>
              <a:t>,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terkenal</a:t>
            </a:r>
            <a:r>
              <a:rPr lang="en-US" sz="2000" kern="0" dirty="0">
                <a:solidFill>
                  <a:srgbClr val="333333"/>
                </a:solidFill>
                <a:latin typeface="+mn-lt"/>
              </a:rPr>
              <a:t> </a:t>
            </a:r>
            <a:r>
              <a:rPr lang="en-US" sz="2000" kern="0" dirty="0" err="1">
                <a:solidFill>
                  <a:srgbClr val="333333"/>
                </a:solidFill>
                <a:latin typeface="+mn-lt"/>
              </a:rPr>
              <a:t>daripada</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Bagaimanapun</a:t>
            </a:r>
            <a:r>
              <a:rPr lang="en-US" sz="2000" kern="0" dirty="0">
                <a:solidFill>
                  <a:srgbClr val="333333"/>
                </a:solidFill>
                <a:latin typeface="+mn-lt"/>
              </a:rPr>
              <a:t> </a:t>
            </a:r>
            <a:r>
              <a:rPr lang="en-US" sz="2000" kern="0" dirty="0" err="1">
                <a:solidFill>
                  <a:srgbClr val="333333"/>
                </a:solidFill>
                <a:latin typeface="+mn-lt"/>
              </a:rPr>
              <a:t>jika</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err="1">
                <a:solidFill>
                  <a:srgbClr val="333333"/>
                </a:solidFill>
                <a:latin typeface="+mn-lt"/>
              </a:rPr>
              <a:t>melihat</a:t>
            </a:r>
            <a:r>
              <a:rPr lang="en-US" sz="2000" kern="0">
                <a:solidFill>
                  <a:srgbClr val="333333"/>
                </a:solidFill>
                <a:latin typeface="+mn-lt"/>
              </a:rPr>
              <a:t> “orang </a:t>
            </a:r>
            <a:r>
              <a:rPr lang="en-US" sz="2000" kern="0" dirty="0">
                <a:solidFill>
                  <a:srgbClr val="333333"/>
                </a:solidFill>
                <a:latin typeface="+mn-lt"/>
              </a:rPr>
              <a:t>yang </a:t>
            </a:r>
            <a:r>
              <a:rPr lang="en-US" sz="2000" kern="0" err="1">
                <a:solidFill>
                  <a:srgbClr val="333333"/>
                </a:solidFill>
                <a:latin typeface="+mn-lt"/>
              </a:rPr>
              <a:t>beruntung</a:t>
            </a:r>
            <a:r>
              <a:rPr lang="en-US" sz="2000" kern="0">
                <a:solidFill>
                  <a:srgbClr val="333333"/>
                </a:solidFill>
                <a:latin typeface="+mn-lt"/>
              </a:rPr>
              <a:t> itu” </a:t>
            </a:r>
            <a:r>
              <a:rPr lang="en-US" sz="2000" kern="0" dirty="0" err="1">
                <a:solidFill>
                  <a:srgbClr val="333333"/>
                </a:solidFill>
                <a:latin typeface="+mn-lt"/>
              </a:rPr>
              <a:t>secara</a:t>
            </a:r>
            <a:r>
              <a:rPr lang="en-US" sz="2000" kern="0" dirty="0">
                <a:solidFill>
                  <a:srgbClr val="333333"/>
                </a:solidFill>
                <a:latin typeface="+mn-lt"/>
              </a:rPr>
              <a:t> </a:t>
            </a:r>
            <a:r>
              <a:rPr lang="en-US" sz="2000" kern="0" dirty="0" err="1">
                <a:solidFill>
                  <a:srgbClr val="333333"/>
                </a:solidFill>
                <a:latin typeface="+mn-lt"/>
              </a:rPr>
              <a:t>dekat</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akan</a:t>
            </a:r>
            <a:r>
              <a:rPr lang="en-US" sz="2000" kern="0" dirty="0">
                <a:solidFill>
                  <a:srgbClr val="333333"/>
                </a:solidFill>
                <a:latin typeface="+mn-lt"/>
              </a:rPr>
              <a:t> </a:t>
            </a:r>
            <a:r>
              <a:rPr lang="en-US" sz="2000" kern="0" dirty="0" err="1">
                <a:solidFill>
                  <a:srgbClr val="333333"/>
                </a:solidFill>
                <a:latin typeface="+mn-lt"/>
              </a:rPr>
              <a:t>menyadari</a:t>
            </a:r>
            <a:r>
              <a:rPr lang="en-US" sz="2000" kern="0" dirty="0">
                <a:solidFill>
                  <a:srgbClr val="333333"/>
                </a:solidFill>
                <a:latin typeface="+mn-lt"/>
              </a:rPr>
              <a:t> </a:t>
            </a:r>
            <a:r>
              <a:rPr lang="en-US" sz="2000" kern="0" dirty="0" err="1">
                <a:solidFill>
                  <a:srgbClr val="333333"/>
                </a:solidFill>
                <a:latin typeface="+mn-lt"/>
              </a:rPr>
              <a:t>bahwa</a:t>
            </a:r>
            <a:r>
              <a:rPr lang="en-US" sz="2000" kern="0" dirty="0">
                <a:solidFill>
                  <a:srgbClr val="333333"/>
                </a:solidFill>
                <a:latin typeface="+mn-lt"/>
              </a:rPr>
              <a:t> </a:t>
            </a:r>
            <a:r>
              <a:rPr lang="en-US" sz="2000" kern="0" dirty="0" err="1">
                <a:solidFill>
                  <a:srgbClr val="333333"/>
                </a:solidFill>
                <a:latin typeface="+mn-lt"/>
              </a:rPr>
              <a:t>dia</a:t>
            </a:r>
            <a:r>
              <a:rPr lang="en-US" sz="2000" kern="0" dirty="0">
                <a:solidFill>
                  <a:srgbClr val="333333"/>
                </a:solidFill>
                <a:latin typeface="+mn-lt"/>
              </a:rPr>
              <a:t> juga </a:t>
            </a:r>
            <a:r>
              <a:rPr lang="en-US" sz="2000" kern="0" dirty="0" err="1">
                <a:solidFill>
                  <a:srgbClr val="333333"/>
                </a:solidFill>
                <a:latin typeface="+mn-lt"/>
              </a:rPr>
              <a:t>memiliki</a:t>
            </a:r>
            <a:r>
              <a:rPr lang="en-US" sz="2000" kern="0" dirty="0">
                <a:solidFill>
                  <a:srgbClr val="333333"/>
                </a:solidFill>
                <a:latin typeface="+mn-lt"/>
              </a:rPr>
              <a:t> </a:t>
            </a:r>
            <a:r>
              <a:rPr lang="en-US" sz="2000" kern="0" dirty="0" err="1">
                <a:solidFill>
                  <a:srgbClr val="333333"/>
                </a:solidFill>
                <a:latin typeface="+mn-lt"/>
              </a:rPr>
              <a:t>kelemahan</a:t>
            </a:r>
            <a:r>
              <a:rPr lang="en-US" sz="2000" kern="0" dirty="0">
                <a:solidFill>
                  <a:srgbClr val="333333"/>
                </a:solidFill>
                <a:latin typeface="+mn-lt"/>
              </a:rPr>
              <a:t> </a:t>
            </a:r>
            <a:r>
              <a:rPr lang="en-US" sz="2000" kern="0" dirty="0" err="1">
                <a:solidFill>
                  <a:srgbClr val="333333"/>
                </a:solidFill>
                <a:latin typeface="+mn-lt"/>
              </a:rPr>
              <a:t>dan</a:t>
            </a:r>
            <a:r>
              <a:rPr lang="en-US" sz="2000" kern="0" dirty="0">
                <a:solidFill>
                  <a:srgbClr val="333333"/>
                </a:solidFill>
                <a:latin typeface="+mn-lt"/>
              </a:rPr>
              <a:t> </a:t>
            </a:r>
            <a:r>
              <a:rPr lang="en-US" sz="2000" kern="0" dirty="0" err="1">
                <a:solidFill>
                  <a:srgbClr val="333333"/>
                </a:solidFill>
                <a:latin typeface="+mn-lt"/>
              </a:rPr>
              <a:t>memiliki</a:t>
            </a:r>
            <a:r>
              <a:rPr lang="en-US" sz="2000" kern="0" dirty="0">
                <a:solidFill>
                  <a:srgbClr val="333333"/>
                </a:solidFill>
                <a:latin typeface="+mn-lt"/>
              </a:rPr>
              <a:t> </a:t>
            </a:r>
            <a:r>
              <a:rPr lang="en-US" sz="2000" kern="0" dirty="0" err="1">
                <a:solidFill>
                  <a:srgbClr val="333333"/>
                </a:solidFill>
                <a:latin typeface="+mn-lt"/>
              </a:rPr>
              <a:t>masalah</a:t>
            </a:r>
            <a:r>
              <a:rPr lang="en-US" sz="2000" kern="0" dirty="0">
                <a:solidFill>
                  <a:srgbClr val="333333"/>
                </a:solidFill>
                <a:latin typeface="+mn-lt"/>
              </a:rPr>
              <a:t>.</a:t>
            </a:r>
          </a:p>
        </p:txBody>
      </p:sp>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7. Jenis pikiran menyimpang lainnya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en-US" sz="2000" b="1" kern="0" dirty="0" err="1">
                <a:solidFill>
                  <a:srgbClr val="004992"/>
                </a:solidFill>
              </a:rPr>
              <a:t>Membandingkan</a:t>
            </a:r>
            <a:r>
              <a:rPr lang="en-US" sz="2000" b="1" kern="0" dirty="0">
                <a:solidFill>
                  <a:srgbClr val="004992"/>
                </a:solidFill>
              </a:rPr>
              <a:t> </a:t>
            </a:r>
            <a:r>
              <a:rPr lang="en-US" sz="2000" b="1" kern="0" dirty="0" err="1">
                <a:solidFill>
                  <a:srgbClr val="004992"/>
                </a:solidFill>
              </a:rPr>
              <a:t>diri</a:t>
            </a:r>
            <a:r>
              <a:rPr lang="en-US" sz="2000" b="1" kern="0" dirty="0">
                <a:solidFill>
                  <a:srgbClr val="004992"/>
                </a:solidFill>
              </a:rPr>
              <a:t> </a:t>
            </a:r>
            <a:r>
              <a:rPr lang="en-US" sz="2000" b="1" kern="0" dirty="0" err="1">
                <a:solidFill>
                  <a:srgbClr val="004992"/>
                </a:solidFill>
              </a:rPr>
              <a:t>anda</a:t>
            </a:r>
            <a:r>
              <a:rPr lang="en-US" sz="2000" b="1" kern="0" dirty="0">
                <a:solidFill>
                  <a:srgbClr val="004992"/>
                </a:solidFill>
              </a:rPr>
              <a:t> </a:t>
            </a:r>
            <a:r>
              <a:rPr lang="en-US" sz="2000" b="1" kern="0" dirty="0" err="1">
                <a:solidFill>
                  <a:srgbClr val="004992"/>
                </a:solidFill>
              </a:rPr>
              <a:t>dengan</a:t>
            </a:r>
            <a:r>
              <a:rPr lang="en-US" sz="2000" b="1" kern="0" dirty="0">
                <a:solidFill>
                  <a:srgbClr val="004992"/>
                </a:solidFill>
              </a:rPr>
              <a:t> orang lain:</a:t>
            </a:r>
            <a:endParaRPr lang="de-DE" sz="2000" b="1" kern="0" dirty="0">
              <a:solidFill>
                <a:srgbClr val="004992"/>
              </a:solidFill>
            </a:endParaRPr>
          </a:p>
          <a:p>
            <a:pPr marL="342900" lvl="1" indent="-342900" defTabSz="914400" fontAlgn="base">
              <a:lnSpc>
                <a:spcPct val="100000"/>
              </a:lnSpc>
              <a:spcBef>
                <a:spcPts val="1200"/>
              </a:spcBef>
              <a:spcAft>
                <a:spcPts val="0"/>
              </a:spcAft>
              <a:buClr>
                <a:srgbClr val="333333"/>
              </a:buClr>
              <a:buFont typeface="WingDings"/>
              <a:buChar char=""/>
              <a:defRPr/>
            </a:pPr>
            <a:r>
              <a:rPr lang="en-US" sz="2000" kern="0" dirty="0" err="1">
                <a:solidFill>
                  <a:srgbClr val="333333"/>
                </a:solidFill>
                <a:latin typeface="+mn-lt"/>
              </a:rPr>
              <a:t>Jangan</a:t>
            </a:r>
            <a:r>
              <a:rPr lang="en-US" sz="2000" kern="0" dirty="0">
                <a:solidFill>
                  <a:srgbClr val="333333"/>
                </a:solidFill>
                <a:latin typeface="+mn-lt"/>
              </a:rPr>
              <a:t> </a:t>
            </a:r>
            <a:r>
              <a:rPr lang="en-US" sz="2000" kern="0" dirty="0" err="1">
                <a:solidFill>
                  <a:srgbClr val="333333"/>
                </a:solidFill>
                <a:latin typeface="+mn-lt"/>
              </a:rPr>
              <a:t>terlalu</a:t>
            </a:r>
            <a:r>
              <a:rPr lang="en-US" sz="2000" kern="0" dirty="0">
                <a:solidFill>
                  <a:srgbClr val="333333"/>
                </a:solidFill>
                <a:latin typeface="+mn-lt"/>
              </a:rPr>
              <a:t> </a:t>
            </a:r>
            <a:r>
              <a:rPr lang="en-US" sz="2000" kern="0" dirty="0" err="1">
                <a:solidFill>
                  <a:srgbClr val="333333"/>
                </a:solidFill>
                <a:latin typeface="+mn-lt"/>
              </a:rPr>
              <a:t>membandingkan</a:t>
            </a:r>
            <a:r>
              <a:rPr lang="en-US" sz="2000" kern="0" dirty="0">
                <a:solidFill>
                  <a:srgbClr val="333333"/>
                </a:solidFill>
                <a:latin typeface="+mn-lt"/>
              </a:rPr>
              <a:t> </a:t>
            </a:r>
            <a:r>
              <a:rPr lang="en-US" sz="2000" kern="0" dirty="0" err="1">
                <a:solidFill>
                  <a:srgbClr val="333333"/>
                </a:solidFill>
                <a:latin typeface="+mn-lt"/>
              </a:rPr>
              <a:t>diri</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dengan</a:t>
            </a:r>
            <a:r>
              <a:rPr lang="en-US" sz="2000" kern="0" dirty="0">
                <a:solidFill>
                  <a:srgbClr val="333333"/>
                </a:solidFill>
                <a:latin typeface="+mn-lt"/>
              </a:rPr>
              <a:t> orang lain!</a:t>
            </a:r>
          </a:p>
          <a:p>
            <a:pPr marL="342900" lvl="1" indent="-342900" defTabSz="914400" fontAlgn="base">
              <a:lnSpc>
                <a:spcPct val="100000"/>
              </a:lnSpc>
              <a:spcBef>
                <a:spcPts val="1200"/>
              </a:spcBef>
              <a:spcAft>
                <a:spcPts val="0"/>
              </a:spcAft>
              <a:buClr>
                <a:srgbClr val="333333"/>
              </a:buClr>
              <a:buFont typeface="WingDings"/>
              <a:buChar char=""/>
              <a:defRPr/>
            </a:pPr>
            <a:r>
              <a:rPr lang="en-US" sz="2000" kern="0" dirty="0" err="1">
                <a:solidFill>
                  <a:srgbClr val="333333"/>
                </a:solidFill>
                <a:latin typeface="+mn-lt"/>
              </a:rPr>
              <a:t>Pasti</a:t>
            </a:r>
            <a:r>
              <a:rPr lang="en-US" sz="2000" kern="0" dirty="0">
                <a:solidFill>
                  <a:srgbClr val="333333"/>
                </a:solidFill>
                <a:latin typeface="+mn-lt"/>
              </a:rPr>
              <a:t> </a:t>
            </a:r>
            <a:r>
              <a:rPr lang="en-US" sz="2000" kern="0" dirty="0" err="1">
                <a:solidFill>
                  <a:srgbClr val="333333"/>
                </a:solidFill>
                <a:latin typeface="+mn-lt"/>
              </a:rPr>
              <a:t>ada</a:t>
            </a:r>
            <a:r>
              <a:rPr lang="en-US" sz="2000" kern="0" dirty="0">
                <a:solidFill>
                  <a:srgbClr val="333333"/>
                </a:solidFill>
                <a:latin typeface="+mn-lt"/>
              </a:rPr>
              <a:t> </a:t>
            </a:r>
            <a:r>
              <a:rPr lang="en-US" sz="2000" kern="0" dirty="0" err="1">
                <a:solidFill>
                  <a:srgbClr val="333333"/>
                </a:solidFill>
                <a:latin typeface="+mn-lt"/>
              </a:rPr>
              <a:t>seseorang</a:t>
            </a:r>
            <a:r>
              <a:rPr lang="en-US" sz="2000" kern="0" dirty="0">
                <a:solidFill>
                  <a:srgbClr val="333333"/>
                </a:solidFill>
                <a:latin typeface="+mn-lt"/>
              </a:rPr>
              <a:t> yang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menarik</a:t>
            </a:r>
            <a:r>
              <a:rPr lang="en-US" sz="2000" kern="0" dirty="0">
                <a:solidFill>
                  <a:srgbClr val="333333"/>
                </a:solidFill>
                <a:latin typeface="+mn-lt"/>
              </a:rPr>
              <a:t>,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berhasil</a:t>
            </a:r>
            <a:r>
              <a:rPr lang="en-US" sz="2000" kern="0" dirty="0">
                <a:solidFill>
                  <a:srgbClr val="333333"/>
                </a:solidFill>
                <a:latin typeface="+mn-lt"/>
              </a:rPr>
              <a:t>, </a:t>
            </a:r>
            <a:r>
              <a:rPr lang="en-US" sz="2000" kern="0" dirty="0" err="1">
                <a:solidFill>
                  <a:srgbClr val="333333"/>
                </a:solidFill>
                <a:latin typeface="+mn-lt"/>
              </a:rPr>
              <a:t>lebih</a:t>
            </a:r>
            <a:r>
              <a:rPr lang="en-US" sz="2000" kern="0" dirty="0">
                <a:solidFill>
                  <a:srgbClr val="333333"/>
                </a:solidFill>
                <a:latin typeface="+mn-lt"/>
              </a:rPr>
              <a:t> </a:t>
            </a:r>
            <a:r>
              <a:rPr lang="en-US" sz="2000" kern="0" dirty="0" err="1">
                <a:solidFill>
                  <a:srgbClr val="333333"/>
                </a:solidFill>
                <a:latin typeface="+mn-lt"/>
              </a:rPr>
              <a:t>terkenal</a:t>
            </a:r>
            <a:r>
              <a:rPr lang="en-US" sz="2000" kern="0" dirty="0">
                <a:solidFill>
                  <a:srgbClr val="333333"/>
                </a:solidFill>
                <a:latin typeface="+mn-lt"/>
              </a:rPr>
              <a:t> </a:t>
            </a:r>
            <a:r>
              <a:rPr lang="en-US" sz="2000" kern="0" dirty="0" err="1">
                <a:solidFill>
                  <a:srgbClr val="333333"/>
                </a:solidFill>
                <a:latin typeface="+mn-lt"/>
              </a:rPr>
              <a:t>daripada</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Bagaimanapun</a:t>
            </a:r>
            <a:r>
              <a:rPr lang="en-US" sz="2000" kern="0" dirty="0">
                <a:solidFill>
                  <a:srgbClr val="333333"/>
                </a:solidFill>
                <a:latin typeface="+mn-lt"/>
              </a:rPr>
              <a:t> </a:t>
            </a:r>
            <a:r>
              <a:rPr lang="en-US" sz="2000" kern="0" dirty="0" err="1">
                <a:solidFill>
                  <a:srgbClr val="333333"/>
                </a:solidFill>
                <a:latin typeface="+mn-lt"/>
              </a:rPr>
              <a:t>jika</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err="1">
                <a:solidFill>
                  <a:srgbClr val="333333"/>
                </a:solidFill>
                <a:latin typeface="+mn-lt"/>
              </a:rPr>
              <a:t>melihat</a:t>
            </a:r>
            <a:r>
              <a:rPr lang="en-US" sz="2000" kern="0">
                <a:solidFill>
                  <a:srgbClr val="333333"/>
                </a:solidFill>
                <a:latin typeface="+mn-lt"/>
              </a:rPr>
              <a:t> “orang </a:t>
            </a:r>
            <a:r>
              <a:rPr lang="en-US" sz="2000" kern="0" dirty="0">
                <a:solidFill>
                  <a:srgbClr val="333333"/>
                </a:solidFill>
                <a:latin typeface="+mn-lt"/>
              </a:rPr>
              <a:t>yang </a:t>
            </a:r>
            <a:r>
              <a:rPr lang="en-US" sz="2000" kern="0" err="1">
                <a:solidFill>
                  <a:srgbClr val="333333"/>
                </a:solidFill>
                <a:latin typeface="+mn-lt"/>
              </a:rPr>
              <a:t>beruntung</a:t>
            </a:r>
            <a:r>
              <a:rPr lang="en-US" sz="2000" kern="0">
                <a:solidFill>
                  <a:srgbClr val="333333"/>
                </a:solidFill>
                <a:latin typeface="+mn-lt"/>
              </a:rPr>
              <a:t> itu” </a:t>
            </a:r>
            <a:r>
              <a:rPr lang="en-US" sz="2000" kern="0" dirty="0" err="1">
                <a:solidFill>
                  <a:srgbClr val="333333"/>
                </a:solidFill>
                <a:latin typeface="+mn-lt"/>
              </a:rPr>
              <a:t>secara</a:t>
            </a:r>
            <a:r>
              <a:rPr lang="en-US" sz="2000" kern="0" dirty="0">
                <a:solidFill>
                  <a:srgbClr val="333333"/>
                </a:solidFill>
                <a:latin typeface="+mn-lt"/>
              </a:rPr>
              <a:t> </a:t>
            </a:r>
            <a:r>
              <a:rPr lang="en-US" sz="2000" kern="0" dirty="0" err="1">
                <a:solidFill>
                  <a:srgbClr val="333333"/>
                </a:solidFill>
                <a:latin typeface="+mn-lt"/>
              </a:rPr>
              <a:t>dekat</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akan</a:t>
            </a:r>
            <a:r>
              <a:rPr lang="en-US" sz="2000" kern="0" dirty="0">
                <a:solidFill>
                  <a:srgbClr val="333333"/>
                </a:solidFill>
                <a:latin typeface="+mn-lt"/>
              </a:rPr>
              <a:t> </a:t>
            </a:r>
            <a:r>
              <a:rPr lang="en-US" sz="2000" kern="0" dirty="0" err="1">
                <a:solidFill>
                  <a:srgbClr val="333333"/>
                </a:solidFill>
                <a:latin typeface="+mn-lt"/>
              </a:rPr>
              <a:t>menyadari</a:t>
            </a:r>
            <a:r>
              <a:rPr lang="en-US" sz="2000" kern="0" dirty="0">
                <a:solidFill>
                  <a:srgbClr val="333333"/>
                </a:solidFill>
                <a:latin typeface="+mn-lt"/>
              </a:rPr>
              <a:t> </a:t>
            </a:r>
            <a:r>
              <a:rPr lang="en-US" sz="2000" kern="0" dirty="0" err="1">
                <a:solidFill>
                  <a:srgbClr val="333333"/>
                </a:solidFill>
                <a:latin typeface="+mn-lt"/>
              </a:rPr>
              <a:t>bahwa</a:t>
            </a:r>
            <a:r>
              <a:rPr lang="en-US" sz="2000" kern="0" dirty="0">
                <a:solidFill>
                  <a:srgbClr val="333333"/>
                </a:solidFill>
                <a:latin typeface="+mn-lt"/>
              </a:rPr>
              <a:t> </a:t>
            </a:r>
            <a:r>
              <a:rPr lang="en-US" sz="2000" kern="0" dirty="0" err="1">
                <a:solidFill>
                  <a:srgbClr val="333333"/>
                </a:solidFill>
                <a:latin typeface="+mn-lt"/>
              </a:rPr>
              <a:t>dia</a:t>
            </a:r>
            <a:r>
              <a:rPr lang="en-US" sz="2000" kern="0" dirty="0">
                <a:solidFill>
                  <a:srgbClr val="333333"/>
                </a:solidFill>
                <a:latin typeface="+mn-lt"/>
              </a:rPr>
              <a:t> juga </a:t>
            </a:r>
            <a:r>
              <a:rPr lang="en-US" sz="2000" kern="0" dirty="0" err="1">
                <a:solidFill>
                  <a:srgbClr val="333333"/>
                </a:solidFill>
                <a:latin typeface="+mn-lt"/>
              </a:rPr>
              <a:t>memiliki</a:t>
            </a:r>
            <a:r>
              <a:rPr lang="en-US" sz="2000" kern="0" dirty="0">
                <a:solidFill>
                  <a:srgbClr val="333333"/>
                </a:solidFill>
                <a:latin typeface="+mn-lt"/>
              </a:rPr>
              <a:t> </a:t>
            </a:r>
            <a:r>
              <a:rPr lang="en-US" sz="2000" kern="0" dirty="0" err="1">
                <a:solidFill>
                  <a:srgbClr val="333333"/>
                </a:solidFill>
                <a:latin typeface="+mn-lt"/>
              </a:rPr>
              <a:t>kelemahan</a:t>
            </a:r>
            <a:r>
              <a:rPr lang="en-US" sz="2000" kern="0" dirty="0">
                <a:solidFill>
                  <a:srgbClr val="333333"/>
                </a:solidFill>
                <a:latin typeface="+mn-lt"/>
              </a:rPr>
              <a:t> </a:t>
            </a:r>
            <a:r>
              <a:rPr lang="en-US" sz="2000" kern="0" dirty="0" err="1">
                <a:solidFill>
                  <a:srgbClr val="333333"/>
                </a:solidFill>
                <a:latin typeface="+mn-lt"/>
              </a:rPr>
              <a:t>dan</a:t>
            </a:r>
            <a:r>
              <a:rPr lang="en-US" sz="2000" kern="0" dirty="0">
                <a:solidFill>
                  <a:srgbClr val="333333"/>
                </a:solidFill>
                <a:latin typeface="+mn-lt"/>
              </a:rPr>
              <a:t> </a:t>
            </a:r>
            <a:r>
              <a:rPr lang="en-US" sz="2000" kern="0" dirty="0" err="1">
                <a:solidFill>
                  <a:srgbClr val="333333"/>
                </a:solidFill>
                <a:latin typeface="+mn-lt"/>
              </a:rPr>
              <a:t>memiliki</a:t>
            </a:r>
            <a:r>
              <a:rPr lang="en-US" sz="2000" kern="0" dirty="0">
                <a:solidFill>
                  <a:srgbClr val="333333"/>
                </a:solidFill>
                <a:latin typeface="+mn-lt"/>
              </a:rPr>
              <a:t> </a:t>
            </a:r>
            <a:r>
              <a:rPr lang="en-US" sz="2000" kern="0" dirty="0" err="1">
                <a:solidFill>
                  <a:srgbClr val="333333"/>
                </a:solidFill>
                <a:latin typeface="+mn-lt"/>
              </a:rPr>
              <a:t>masalah</a:t>
            </a:r>
            <a:r>
              <a:rPr lang="en-US" sz="2000" kern="0" dirty="0">
                <a:solidFill>
                  <a:srgbClr val="333333"/>
                </a:solidFill>
                <a:latin typeface="+mn-lt"/>
              </a:rPr>
              <a:t>.</a:t>
            </a:r>
          </a:p>
          <a:p>
            <a:pPr lvl="0" defTabSz="914400" fontAlgn="base">
              <a:buClr>
                <a:srgbClr val="006699"/>
              </a:buClr>
              <a:defRPr/>
            </a:pPr>
            <a:r>
              <a:rPr lang="en-US" sz="2000" b="1" kern="0" dirty="0" err="1">
                <a:solidFill>
                  <a:srgbClr val="004992"/>
                </a:solidFill>
              </a:rPr>
              <a:t>Tuntutan</a:t>
            </a:r>
            <a:r>
              <a:rPr lang="en-US" sz="2000" b="1" kern="0" dirty="0">
                <a:solidFill>
                  <a:srgbClr val="004992"/>
                </a:solidFill>
              </a:rPr>
              <a:t> yang </a:t>
            </a:r>
            <a:r>
              <a:rPr lang="en-US" sz="2000" b="1" kern="0" dirty="0" err="1">
                <a:solidFill>
                  <a:srgbClr val="004992"/>
                </a:solidFill>
              </a:rPr>
              <a:t>tinggi</a:t>
            </a:r>
            <a:r>
              <a:rPr lang="en-US" sz="2000" b="1" kern="0" dirty="0">
                <a:solidFill>
                  <a:srgbClr val="004992"/>
                </a:solidFill>
              </a:rPr>
              <a:t>:</a:t>
            </a:r>
          </a:p>
          <a:p>
            <a:pPr marL="342900" lvl="1" indent="-342900" defTabSz="914400" fontAlgn="base">
              <a:lnSpc>
                <a:spcPct val="100000"/>
              </a:lnSpc>
              <a:spcBef>
                <a:spcPts val="1200"/>
              </a:spcBef>
              <a:spcAft>
                <a:spcPts val="0"/>
              </a:spcAft>
              <a:buClr>
                <a:srgbClr val="333333"/>
              </a:buClr>
              <a:buFont typeface="WingDings"/>
              <a:buChar char=""/>
              <a:defRPr/>
            </a:pPr>
            <a:r>
              <a:rPr lang="en-US" sz="2000" b="1" kern="0" dirty="0" err="1">
                <a:solidFill>
                  <a:srgbClr val="333333"/>
                </a:solidFill>
                <a:latin typeface="+mn-lt"/>
              </a:rPr>
              <a:t>Jangan</a:t>
            </a:r>
            <a:r>
              <a:rPr lang="en-US" sz="2000" kern="0" dirty="0">
                <a:solidFill>
                  <a:srgbClr val="333333"/>
                </a:solidFill>
                <a:latin typeface="+mn-lt"/>
              </a:rPr>
              <a:t> </a:t>
            </a:r>
            <a:r>
              <a:rPr lang="en-US" sz="2000" kern="0" dirty="0" err="1">
                <a:solidFill>
                  <a:srgbClr val="333333"/>
                </a:solidFill>
                <a:latin typeface="+mn-lt"/>
              </a:rPr>
              <a:t>menuntut</a:t>
            </a:r>
            <a:r>
              <a:rPr lang="en-US" sz="2000" kern="0" dirty="0">
                <a:solidFill>
                  <a:srgbClr val="333333"/>
                </a:solidFill>
                <a:latin typeface="+mn-lt"/>
              </a:rPr>
              <a:t> </a:t>
            </a:r>
            <a:r>
              <a:rPr lang="en-US" sz="2000" kern="0" dirty="0" err="1">
                <a:solidFill>
                  <a:srgbClr val="333333"/>
                </a:solidFill>
                <a:latin typeface="+mn-lt"/>
              </a:rPr>
              <a:t>diri</a:t>
            </a:r>
            <a:r>
              <a:rPr lang="en-US" sz="2000" kern="0" dirty="0">
                <a:solidFill>
                  <a:srgbClr val="333333"/>
                </a:solidFill>
                <a:latin typeface="+mn-lt"/>
              </a:rPr>
              <a:t> </a:t>
            </a:r>
            <a:r>
              <a:rPr lang="en-US" sz="2000" kern="0" dirty="0" err="1">
                <a:solidFill>
                  <a:srgbClr val="333333"/>
                </a:solidFill>
                <a:latin typeface="+mn-lt"/>
              </a:rPr>
              <a:t>anda</a:t>
            </a:r>
            <a:r>
              <a:rPr lang="en-US" sz="2000" kern="0" dirty="0">
                <a:solidFill>
                  <a:srgbClr val="333333"/>
                </a:solidFill>
                <a:latin typeface="+mn-lt"/>
              </a:rPr>
              <a:t> </a:t>
            </a:r>
            <a:r>
              <a:rPr lang="en-US" sz="2000" kern="0" dirty="0" err="1">
                <a:solidFill>
                  <a:srgbClr val="333333"/>
                </a:solidFill>
                <a:latin typeface="+mn-lt"/>
              </a:rPr>
              <a:t>secara</a:t>
            </a:r>
            <a:r>
              <a:rPr lang="en-US" sz="2000" kern="0" dirty="0">
                <a:solidFill>
                  <a:srgbClr val="333333"/>
                </a:solidFill>
                <a:latin typeface="+mn-lt"/>
              </a:rPr>
              <a:t> </a:t>
            </a:r>
            <a:r>
              <a:rPr lang="en-US" sz="2000" kern="0" dirty="0" err="1">
                <a:solidFill>
                  <a:srgbClr val="333333"/>
                </a:solidFill>
                <a:latin typeface="+mn-lt"/>
              </a:rPr>
              <a:t>berlebihan</a:t>
            </a:r>
            <a:r>
              <a:rPr lang="en-US" sz="2000" kern="0" dirty="0">
                <a:solidFill>
                  <a:srgbClr val="333333"/>
                </a:solidFill>
                <a:latin typeface="+mn-lt"/>
              </a:rPr>
              <a:t>:</a:t>
            </a:r>
          </a:p>
          <a:p>
            <a:pPr lvl="2" defTabSz="914400" fontAlgn="base">
              <a:lnSpc>
                <a:spcPct val="100000"/>
              </a:lnSpc>
              <a:spcBef>
                <a:spcPts val="1200"/>
              </a:spcBef>
              <a:spcAft>
                <a:spcPts val="0"/>
              </a:spcAft>
              <a:buClr>
                <a:srgbClr val="FFFFFF"/>
              </a:buClr>
              <a:buFont typeface="WingDings"/>
              <a:buChar char=""/>
              <a:defRPr/>
            </a:pPr>
            <a:r>
              <a:rPr lang="en-US" sz="2000" kern="0">
                <a:solidFill>
                  <a:srgbClr val="333333"/>
                </a:solidFill>
                <a:latin typeface="+mn-lt"/>
              </a:rPr>
              <a:t>“Saya </a:t>
            </a:r>
            <a:r>
              <a:rPr lang="en-US" sz="2000" kern="0" dirty="0" err="1">
                <a:solidFill>
                  <a:srgbClr val="333333"/>
                </a:solidFill>
                <a:latin typeface="+mn-lt"/>
              </a:rPr>
              <a:t>harus</a:t>
            </a:r>
            <a:r>
              <a:rPr lang="en-US" sz="2000" kern="0" dirty="0">
                <a:solidFill>
                  <a:srgbClr val="333333"/>
                </a:solidFill>
                <a:latin typeface="+mn-lt"/>
              </a:rPr>
              <a:t> </a:t>
            </a:r>
            <a:r>
              <a:rPr lang="en-US" sz="2000" kern="0" dirty="0" err="1">
                <a:solidFill>
                  <a:srgbClr val="333333"/>
                </a:solidFill>
                <a:latin typeface="+mn-lt"/>
              </a:rPr>
              <a:t>selalu</a:t>
            </a:r>
            <a:r>
              <a:rPr lang="en-US" sz="2000" kern="0" dirty="0">
                <a:solidFill>
                  <a:srgbClr val="333333"/>
                </a:solidFill>
                <a:latin typeface="+mn-lt"/>
              </a:rPr>
              <a:t> </a:t>
            </a:r>
            <a:r>
              <a:rPr lang="en-US" sz="2000" kern="0" err="1">
                <a:solidFill>
                  <a:srgbClr val="333333"/>
                </a:solidFill>
                <a:latin typeface="+mn-lt"/>
              </a:rPr>
              <a:t>kelihatan</a:t>
            </a:r>
            <a:r>
              <a:rPr lang="en-US" sz="2000" kern="0">
                <a:solidFill>
                  <a:srgbClr val="333333"/>
                </a:solidFill>
                <a:latin typeface="+mn-lt"/>
              </a:rPr>
              <a:t> baik”</a:t>
            </a:r>
            <a:endParaRPr lang="en-US" sz="2000" kern="0" dirty="0">
              <a:solidFill>
                <a:srgbClr val="333333"/>
              </a:solidFill>
              <a:latin typeface="+mn-lt"/>
            </a:endParaRPr>
          </a:p>
          <a:p>
            <a:pPr lvl="2" defTabSz="914400" fontAlgn="base">
              <a:lnSpc>
                <a:spcPct val="100000"/>
              </a:lnSpc>
              <a:spcBef>
                <a:spcPts val="1200"/>
              </a:spcBef>
              <a:spcAft>
                <a:spcPts val="0"/>
              </a:spcAft>
              <a:buClr>
                <a:srgbClr val="FFFFFF"/>
              </a:buClr>
              <a:buFont typeface="WingDings"/>
              <a:buChar char=""/>
              <a:defRPr/>
            </a:pPr>
            <a:r>
              <a:rPr lang="en-US" sz="2000" kern="0">
                <a:solidFill>
                  <a:srgbClr val="333333"/>
                </a:solidFill>
                <a:latin typeface="+mn-lt"/>
              </a:rPr>
              <a:t>“Saya </a:t>
            </a:r>
            <a:r>
              <a:rPr lang="en-US" sz="2000" kern="0" dirty="0" err="1">
                <a:solidFill>
                  <a:srgbClr val="333333"/>
                </a:solidFill>
                <a:latin typeface="+mn-lt"/>
              </a:rPr>
              <a:t>harus</a:t>
            </a:r>
            <a:r>
              <a:rPr lang="en-US" sz="2000" kern="0" dirty="0">
                <a:solidFill>
                  <a:srgbClr val="333333"/>
                </a:solidFill>
                <a:latin typeface="+mn-lt"/>
              </a:rPr>
              <a:t> </a:t>
            </a:r>
            <a:r>
              <a:rPr lang="en-US" sz="2000" kern="0" err="1">
                <a:solidFill>
                  <a:srgbClr val="333333"/>
                </a:solidFill>
                <a:latin typeface="+mn-lt"/>
              </a:rPr>
              <a:t>terlihat</a:t>
            </a:r>
            <a:r>
              <a:rPr lang="en-US" sz="2000" kern="0">
                <a:solidFill>
                  <a:srgbClr val="333333"/>
                </a:solidFill>
                <a:latin typeface="+mn-lt"/>
              </a:rPr>
              <a:t> pandai”</a:t>
            </a:r>
            <a:endParaRPr lang="de-DE" sz="2000" kern="0" dirty="0">
              <a:solidFill>
                <a:srgbClr val="333333"/>
              </a:solidFill>
              <a:latin typeface="+mn-lt"/>
            </a:endParaRPr>
          </a:p>
          <a:p>
            <a:pPr lvl="2" defTabSz="914400" fontAlgn="base">
              <a:lnSpc>
                <a:spcPct val="100000"/>
              </a:lnSpc>
              <a:spcBef>
                <a:spcPts val="1200"/>
              </a:spcBef>
              <a:spcAft>
                <a:spcPts val="0"/>
              </a:spcAft>
              <a:buClr>
                <a:srgbClr val="FFFFFF"/>
              </a:buClr>
              <a:buFont typeface="WingDings"/>
              <a:buChar char=""/>
              <a:defRPr/>
            </a:pPr>
            <a:r>
              <a:rPr lang="en-US" sz="2000" kern="0">
                <a:solidFill>
                  <a:srgbClr val="333333"/>
                </a:solidFill>
                <a:latin typeface="+mn-lt"/>
              </a:rPr>
              <a:t>“Saya </a:t>
            </a:r>
            <a:r>
              <a:rPr lang="en-US" sz="2000" kern="0" dirty="0" err="1">
                <a:solidFill>
                  <a:srgbClr val="333333"/>
                </a:solidFill>
                <a:latin typeface="+mn-lt"/>
              </a:rPr>
              <a:t>harus</a:t>
            </a:r>
            <a:r>
              <a:rPr lang="en-US" sz="2000" kern="0" dirty="0">
                <a:solidFill>
                  <a:srgbClr val="333333"/>
                </a:solidFill>
                <a:latin typeface="+mn-lt"/>
              </a:rPr>
              <a:t> </a:t>
            </a:r>
            <a:r>
              <a:rPr lang="en-US" sz="2000" kern="0" dirty="0" err="1">
                <a:solidFill>
                  <a:srgbClr val="333333"/>
                </a:solidFill>
                <a:latin typeface="+mn-lt"/>
              </a:rPr>
              <a:t>selalu</a:t>
            </a:r>
            <a:r>
              <a:rPr lang="en-US" sz="2000" kern="0" dirty="0">
                <a:solidFill>
                  <a:srgbClr val="333333"/>
                </a:solidFill>
                <a:latin typeface="+mn-lt"/>
              </a:rPr>
              <a:t> </a:t>
            </a:r>
            <a:r>
              <a:rPr lang="en-US" sz="2000" kern="0" dirty="0" err="1">
                <a:solidFill>
                  <a:srgbClr val="333333"/>
                </a:solidFill>
                <a:latin typeface="+mn-lt"/>
              </a:rPr>
              <a:t>bisa</a:t>
            </a:r>
            <a:r>
              <a:rPr lang="en-US" sz="2000" kern="0" dirty="0">
                <a:solidFill>
                  <a:srgbClr val="333333"/>
                </a:solidFill>
                <a:latin typeface="+mn-lt"/>
              </a:rPr>
              <a:t> </a:t>
            </a:r>
            <a:r>
              <a:rPr lang="en-US" sz="2000" kern="0" dirty="0" err="1">
                <a:solidFill>
                  <a:srgbClr val="333333"/>
                </a:solidFill>
                <a:latin typeface="+mn-lt"/>
              </a:rPr>
              <a:t>menghibur</a:t>
            </a:r>
            <a:r>
              <a:rPr lang="en-US" sz="2000" kern="0" dirty="0">
                <a:solidFill>
                  <a:srgbClr val="333333"/>
                </a:solidFill>
                <a:latin typeface="+mn-lt"/>
              </a:rPr>
              <a:t> </a:t>
            </a:r>
            <a:r>
              <a:rPr lang="en-US" sz="2000" kern="0">
                <a:solidFill>
                  <a:srgbClr val="333333"/>
                </a:solidFill>
                <a:latin typeface="+mn-lt"/>
              </a:rPr>
              <a:t>orang lain”</a:t>
            </a:r>
            <a:endParaRPr lang="en-US" sz="2000" dirty="0">
              <a:solidFill>
                <a:srgbClr val="333333"/>
              </a:solidFill>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33</a:t>
            </a:fld>
            <a:endParaRPr lang="de-DE" altLang="de-DE"/>
          </a:p>
        </p:txBody>
      </p:sp>
    </p:spTree>
    <p:extLst>
      <p:ext uri="{BB962C8B-B14F-4D97-AF65-F5344CB8AC3E}">
        <p14:creationId xmlns:p14="http://schemas.microsoft.com/office/powerpoint/2010/main" val="1006328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en-US" altLang="ko-KR" b="0" i="1" spc="-5" dirty="0" err="1">
                <a:solidFill>
                  <a:srgbClr val="333333"/>
                </a:solidFill>
                <a:latin typeface="+mn-lt"/>
                <a:cs typeface="+mn-cs"/>
              </a:rPr>
              <a:t>untuk</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terapis</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beberapa</a:t>
            </a:r>
            <a:r>
              <a:rPr lang="en-US" altLang="ko-KR" b="0" dirty="0">
                <a:solidFill>
                  <a:srgbClr val="333333"/>
                </a:solidFill>
                <a:latin typeface="+mn-lt"/>
                <a:cs typeface="+mn-cs"/>
              </a:rPr>
              <a:t> </a:t>
            </a:r>
            <a:r>
              <a:rPr lang="en-US" altLang="ko-KR" b="0" dirty="0" err="1">
                <a:solidFill>
                  <a:srgbClr val="333333"/>
                </a:solidFill>
                <a:latin typeface="+mn-lt"/>
                <a:cs typeface="+mn-cs"/>
              </a:rPr>
              <a:t>klip</a:t>
            </a:r>
            <a:r>
              <a:rPr lang="en-US" altLang="ko-KR" b="0" dirty="0">
                <a:solidFill>
                  <a:srgbClr val="333333"/>
                </a:solidFill>
                <a:latin typeface="+mn-lt"/>
                <a:cs typeface="+mn-cs"/>
              </a:rPr>
              <a:t> film </a:t>
            </a:r>
            <a:r>
              <a:rPr lang="en-US" altLang="ko-KR" b="0" dirty="0" err="1">
                <a:solidFill>
                  <a:srgbClr val="333333"/>
                </a:solidFill>
                <a:latin typeface="+mn-lt"/>
                <a:cs typeface="+mn-cs"/>
              </a:rPr>
              <a:t>berisi</a:t>
            </a:r>
            <a:r>
              <a:rPr lang="en-US" altLang="ko-KR" b="0" dirty="0">
                <a:solidFill>
                  <a:srgbClr val="333333"/>
                </a:solidFill>
                <a:latin typeface="+mn-lt"/>
                <a:cs typeface="+mn-cs"/>
              </a:rPr>
              <a:t> </a:t>
            </a:r>
            <a:r>
              <a:rPr lang="en-US" altLang="ko-KR" b="0" dirty="0" err="1">
                <a:solidFill>
                  <a:srgbClr val="333333"/>
                </a:solidFill>
                <a:latin typeface="+mn-lt"/>
                <a:cs typeface="+mn-cs"/>
              </a:rPr>
              <a:t>bahasa</a:t>
            </a:r>
            <a:r>
              <a:rPr lang="en-US" altLang="ko-KR" b="0" dirty="0">
                <a:solidFill>
                  <a:srgbClr val="333333"/>
                </a:solidFill>
                <a:latin typeface="+mn-lt"/>
                <a:cs typeface="+mn-cs"/>
              </a:rPr>
              <a:t> yang </a:t>
            </a:r>
            <a:r>
              <a:rPr lang="en-US" altLang="ko-KR" b="0" dirty="0" err="1">
                <a:solidFill>
                  <a:srgbClr val="333333"/>
                </a:solidFill>
                <a:latin typeface="+mn-lt"/>
                <a:cs typeface="+mn-cs"/>
              </a:rPr>
              <a:t>mungkin</a:t>
            </a:r>
            <a:r>
              <a:rPr lang="en-US" altLang="ko-KR" b="0" dirty="0">
                <a:solidFill>
                  <a:srgbClr val="333333"/>
                </a:solidFill>
                <a:latin typeface="+mn-lt"/>
                <a:cs typeface="+mn-cs"/>
              </a:rPr>
              <a:t> </a:t>
            </a:r>
            <a:r>
              <a:rPr lang="en-US" altLang="ko-KR" b="0" dirty="0" err="1">
                <a:solidFill>
                  <a:srgbClr val="333333"/>
                </a:solidFill>
                <a:latin typeface="+mn-lt"/>
                <a:cs typeface="+mn-cs"/>
              </a:rPr>
              <a:t>tidak</a:t>
            </a:r>
            <a:r>
              <a:rPr lang="en-US" altLang="ko-KR" b="0" dirty="0">
                <a:solidFill>
                  <a:srgbClr val="333333"/>
                </a:solidFill>
                <a:latin typeface="+mn-lt"/>
                <a:cs typeface="+mn-cs"/>
              </a:rPr>
              <a:t> </a:t>
            </a:r>
            <a:r>
              <a:rPr lang="en-US" altLang="ko-KR" b="0" dirty="0" err="1">
                <a:solidFill>
                  <a:srgbClr val="333333"/>
                </a:solidFill>
                <a:latin typeface="+mn-lt"/>
                <a:cs typeface="+mn-cs"/>
              </a:rPr>
              <a:t>sesuai</a:t>
            </a:r>
            <a:r>
              <a:rPr lang="en-US" altLang="ko-KR" b="0" dirty="0">
                <a:solidFill>
                  <a:srgbClr val="333333"/>
                </a:solidFill>
                <a:latin typeface="+mn-lt"/>
                <a:cs typeface="+mn-cs"/>
              </a:rPr>
              <a:t> </a:t>
            </a:r>
            <a:r>
              <a:rPr lang="en-US" altLang="ko-KR" b="0" dirty="0" err="1">
                <a:solidFill>
                  <a:srgbClr val="333333"/>
                </a:solidFill>
                <a:latin typeface="+mn-lt"/>
                <a:cs typeface="+mn-cs"/>
              </a:rPr>
              <a:t>bagi</a:t>
            </a:r>
            <a:r>
              <a:rPr lang="en-US" altLang="ko-KR" b="0" dirty="0">
                <a:solidFill>
                  <a:srgbClr val="333333"/>
                </a:solidFill>
                <a:latin typeface="+mn-lt"/>
                <a:cs typeface="+mn-cs"/>
              </a:rPr>
              <a:t> </a:t>
            </a:r>
            <a:r>
              <a:rPr lang="en-US" altLang="ko-KR" b="0" dirty="0" err="1">
                <a:solidFill>
                  <a:srgbClr val="333333"/>
                </a:solidFill>
                <a:latin typeface="+mn-lt"/>
                <a:cs typeface="+mn-cs"/>
              </a:rPr>
              <a:t>semua</a:t>
            </a:r>
            <a:r>
              <a:rPr lang="en-US" altLang="ko-KR" b="0" dirty="0">
                <a:solidFill>
                  <a:srgbClr val="333333"/>
                </a:solidFill>
                <a:latin typeface="+mn-lt"/>
                <a:cs typeface="+mn-cs"/>
              </a:rPr>
              <a:t> </a:t>
            </a:r>
            <a:r>
              <a:rPr lang="en-US" altLang="ko-KR" b="0" dirty="0" err="1">
                <a:solidFill>
                  <a:srgbClr val="333333"/>
                </a:solidFill>
                <a:latin typeface="+mn-lt"/>
                <a:cs typeface="+mn-cs"/>
              </a:rPr>
              <a:t>peserta</a:t>
            </a:r>
            <a:r>
              <a:rPr lang="en-US" altLang="ko-KR" b="0" dirty="0">
                <a:solidFill>
                  <a:srgbClr val="333333"/>
                </a:solidFill>
                <a:latin typeface="+mn-lt"/>
                <a:cs typeface="+mn-cs"/>
              </a:rPr>
              <a:t> </a:t>
            </a:r>
            <a:r>
              <a:rPr lang="en-US" altLang="ko-KR" b="0" dirty="0" err="1">
                <a:solidFill>
                  <a:srgbClr val="333333"/>
                </a:solidFill>
                <a:latin typeface="+mn-lt"/>
                <a:cs typeface="+mn-cs"/>
              </a:rPr>
              <a:t>dan</a:t>
            </a:r>
            <a:r>
              <a:rPr lang="en-US" altLang="ko-KR" b="0" dirty="0">
                <a:solidFill>
                  <a:srgbClr val="333333"/>
                </a:solidFill>
                <a:latin typeface="+mn-lt"/>
                <a:cs typeface="+mn-cs"/>
              </a:rPr>
              <a:t> </a:t>
            </a:r>
            <a:r>
              <a:rPr lang="en-US" altLang="ko-KR" b="0" dirty="0" err="1">
                <a:solidFill>
                  <a:srgbClr val="333333"/>
                </a:solidFill>
                <a:latin typeface="+mn-lt"/>
                <a:cs typeface="+mn-cs"/>
              </a:rPr>
              <a:t>lintas</a:t>
            </a:r>
            <a:r>
              <a:rPr lang="en-US" altLang="ko-KR" b="0" dirty="0">
                <a:solidFill>
                  <a:srgbClr val="333333"/>
                </a:solidFill>
                <a:latin typeface="+mn-lt"/>
                <a:cs typeface="+mn-cs"/>
              </a:rPr>
              <a:t> </a:t>
            </a:r>
            <a:r>
              <a:rPr lang="en-US" altLang="ko-KR" b="0" dirty="0" err="1">
                <a:solidFill>
                  <a:srgbClr val="333333"/>
                </a:solidFill>
                <a:latin typeface="+mn-lt"/>
                <a:cs typeface="+mn-cs"/>
              </a:rPr>
              <a:t>budaya</a:t>
            </a:r>
            <a:r>
              <a:rPr lang="en-US" altLang="ko-KR" b="0" dirty="0">
                <a:solidFill>
                  <a:srgbClr val="333333"/>
                </a:solidFill>
                <a:latin typeface="+mn-lt"/>
                <a:cs typeface="+mn-cs"/>
              </a:rPr>
              <a:t>. </a:t>
            </a:r>
            <a:r>
              <a:rPr lang="en-US" altLang="ko-KR" b="0" dirty="0" err="1">
                <a:solidFill>
                  <a:srgbClr val="333333"/>
                </a:solidFill>
                <a:latin typeface="+mn-lt"/>
                <a:cs typeface="+mn-cs"/>
              </a:rPr>
              <a:t>Hati-hati</a:t>
            </a:r>
            <a:r>
              <a:rPr lang="en-US" altLang="ko-KR" b="0" dirty="0">
                <a:solidFill>
                  <a:srgbClr val="333333"/>
                </a:solidFill>
                <a:latin typeface="+mn-lt"/>
                <a:cs typeface="+mn-cs"/>
              </a:rPr>
              <a:t> </a:t>
            </a:r>
            <a:r>
              <a:rPr lang="en-US" altLang="ko-KR" b="0" dirty="0" err="1">
                <a:solidFill>
                  <a:srgbClr val="333333"/>
                </a:solidFill>
                <a:latin typeface="+mn-lt"/>
                <a:cs typeface="+mn-cs"/>
              </a:rPr>
              <a:t>sebelum</a:t>
            </a:r>
            <a:r>
              <a:rPr lang="en-US" altLang="ko-KR" b="0" dirty="0">
                <a:solidFill>
                  <a:srgbClr val="333333"/>
                </a:solidFill>
                <a:latin typeface="+mn-lt"/>
                <a:cs typeface="+mn-cs"/>
              </a:rPr>
              <a:t> </a:t>
            </a:r>
            <a:r>
              <a:rPr lang="en-US" altLang="ko-KR" b="0" dirty="0" err="1">
                <a:solidFill>
                  <a:srgbClr val="333333"/>
                </a:solidFill>
                <a:latin typeface="+mn-lt"/>
                <a:cs typeface="+mn-cs"/>
              </a:rPr>
              <a:t>menampilkan</a:t>
            </a:r>
            <a:r>
              <a:rPr lang="en-US" altLang="ko-KR" b="0" dirty="0">
                <a:solidFill>
                  <a:srgbClr val="333333"/>
                </a:solidFill>
                <a:latin typeface="+mn-lt"/>
                <a:cs typeface="+mn-cs"/>
              </a:rPr>
              <a:t> video </a:t>
            </a:r>
            <a:r>
              <a:rPr lang="en-US" altLang="ko-KR" b="0" dirty="0" err="1">
                <a:solidFill>
                  <a:srgbClr val="333333"/>
                </a:solidFill>
                <a:latin typeface="+mn-lt"/>
                <a:cs typeface="+mn-cs"/>
              </a:rPr>
              <a:t>tersebut</a:t>
            </a:r>
            <a:r>
              <a:rPr lang="de-DE" b="0" dirty="0">
                <a:solidFill>
                  <a:srgbClr val="333333"/>
                </a:solidFill>
                <a:latin typeface="+mn-lt"/>
                <a:cs typeface="+mn-cs"/>
              </a:rPr>
              <a:t>]</a:t>
            </a:r>
          </a:p>
        </p:txBody>
      </p:sp>
      <p:sp>
        <p:nvSpPr>
          <p:cNvPr id="9" name="Footer Placeholder 8"/>
          <p:cNvSpPr>
            <a:spLocks noGrp="1"/>
          </p:cNvSpPr>
          <p:nvPr>
            <p:ph type="ftr" sz="quarter" idx="11"/>
          </p:nvPr>
        </p:nvSpPr>
        <p:spPr/>
        <p:txBody>
          <a:bodyPr/>
          <a:lstStyle/>
          <a:p>
            <a:pPr>
              <a:defRPr/>
            </a:pPr>
            <a:r>
              <a:rPr lang="fi-FI"/>
              <a:t>Pelatihan Terapi Metakognitif 8 – Harga diri &amp; Perasaan</a:t>
            </a:r>
            <a:endParaRPr lang="de-DE"/>
          </a:p>
        </p:txBody>
      </p:sp>
      <p:sp>
        <p:nvSpPr>
          <p:cNvPr id="10" name="Slide Number Placeholder 9"/>
          <p:cNvSpPr>
            <a:spLocks noGrp="1"/>
          </p:cNvSpPr>
          <p:nvPr>
            <p:ph type="sldNum" sz="quarter" idx="12"/>
          </p:nvPr>
        </p:nvSpPr>
        <p:spPr/>
        <p:txBody>
          <a:bodyPr/>
          <a:lstStyle/>
          <a:p>
            <a:fld id="{53DB4ED1-60F6-48DB-87D5-EBAA98A3AE88}" type="slidenum">
              <a:rPr lang="de-DE" altLang="de-DE" smtClean="0"/>
              <a:pPr/>
              <a:t>34</a:t>
            </a:fld>
            <a:endParaRPr lang="de-DE" altLang="de-DE"/>
          </a:p>
        </p:txBody>
      </p:sp>
      <p:grpSp>
        <p:nvGrpSpPr>
          <p:cNvPr id="27" name="Group 26"/>
          <p:cNvGrpSpPr/>
          <p:nvPr/>
        </p:nvGrpSpPr>
        <p:grpSpPr>
          <a:xfrm>
            <a:off x="9875318" y="4383231"/>
            <a:ext cx="1838137" cy="1828164"/>
            <a:chOff x="9875318" y="4383231"/>
            <a:chExt cx="1838137" cy="1828164"/>
          </a:xfrm>
        </p:grpSpPr>
        <p:sp>
          <p:nvSpPr>
            <p:cNvPr id="2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5"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6"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537747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kern="0" dirty="0" err="1">
                <a:solidFill>
                  <a:srgbClr val="333333"/>
                </a:solidFill>
              </a:rPr>
              <a:t>Alihkan</a:t>
            </a:r>
            <a:r>
              <a:rPr lang="en-US" sz="2400" kern="0" dirty="0">
                <a:solidFill>
                  <a:srgbClr val="333333"/>
                </a:solidFill>
              </a:rPr>
              <a:t> </a:t>
            </a:r>
            <a:r>
              <a:rPr lang="en-US" sz="2400" kern="0" dirty="0" err="1">
                <a:solidFill>
                  <a:srgbClr val="333333"/>
                </a:solidFill>
              </a:rPr>
              <a:t>perhatian</a:t>
            </a:r>
            <a:r>
              <a:rPr lang="en-US" sz="2400" kern="0" dirty="0">
                <a:solidFill>
                  <a:srgbClr val="333333"/>
                </a:solidFill>
              </a:rPr>
              <a:t> </a:t>
            </a:r>
            <a:r>
              <a:rPr lang="en-US" sz="2400" kern="0" dirty="0" err="1">
                <a:solidFill>
                  <a:srgbClr val="333333"/>
                </a:solidFill>
              </a:rPr>
              <a:t>anda</a:t>
            </a:r>
            <a:r>
              <a:rPr lang="en-US" sz="2400" kern="0" dirty="0">
                <a:solidFill>
                  <a:srgbClr val="333333"/>
                </a:solidFill>
              </a:rPr>
              <a:t> </a:t>
            </a:r>
            <a:r>
              <a:rPr lang="en-US" sz="2400" kern="0" dirty="0" err="1">
                <a:solidFill>
                  <a:srgbClr val="333333"/>
                </a:solidFill>
              </a:rPr>
              <a:t>terhadap</a:t>
            </a:r>
            <a:r>
              <a:rPr lang="en-US" sz="2400" kern="0" dirty="0">
                <a:solidFill>
                  <a:srgbClr val="333333"/>
                </a:solidFill>
              </a:rPr>
              <a:t> </a:t>
            </a:r>
            <a:r>
              <a:rPr lang="en-US" sz="2400" kern="0" dirty="0" err="1">
                <a:solidFill>
                  <a:srgbClr val="333333"/>
                </a:solidFill>
              </a:rPr>
              <a:t>kelemahan</a:t>
            </a:r>
            <a:r>
              <a:rPr lang="en-US" sz="2400" kern="0" dirty="0">
                <a:solidFill>
                  <a:srgbClr val="333333"/>
                </a:solidFill>
              </a:rPr>
              <a:t> yang </a:t>
            </a:r>
            <a:r>
              <a:rPr lang="en-US" sz="2400" kern="0" dirty="0" err="1">
                <a:solidFill>
                  <a:srgbClr val="333333"/>
                </a:solidFill>
              </a:rPr>
              <a:t>anda</a:t>
            </a:r>
            <a:r>
              <a:rPr lang="en-US" sz="2400" kern="0" dirty="0">
                <a:solidFill>
                  <a:srgbClr val="333333"/>
                </a:solidFill>
              </a:rPr>
              <a:t> </a:t>
            </a:r>
            <a:r>
              <a:rPr lang="en-US" sz="2400" kern="0" dirty="0" err="1">
                <a:solidFill>
                  <a:srgbClr val="333333"/>
                </a:solidFill>
              </a:rPr>
              <a:t>miliki</a:t>
            </a:r>
            <a:r>
              <a:rPr lang="en-US" sz="2400" kern="0" dirty="0">
                <a:solidFill>
                  <a:srgbClr val="333333"/>
                </a:solidFill>
              </a:rPr>
              <a:t>,</a:t>
            </a:r>
            <a:br>
              <a:rPr lang="en-US" sz="2400" kern="0" dirty="0">
                <a:solidFill>
                  <a:srgbClr val="333333"/>
                </a:solidFill>
              </a:rPr>
            </a:br>
            <a:r>
              <a:rPr lang="en-US" sz="2400" kern="0" dirty="0" err="1">
                <a:solidFill>
                  <a:srgbClr val="333333"/>
                </a:solidFill>
              </a:rPr>
              <a:t>dan</a:t>
            </a:r>
            <a:r>
              <a:rPr lang="en-US" sz="2400" kern="0" dirty="0">
                <a:solidFill>
                  <a:srgbClr val="333333"/>
                </a:solidFill>
              </a:rPr>
              <a:t> </a:t>
            </a:r>
            <a:r>
              <a:rPr lang="en-US" sz="2400" kern="0" dirty="0" err="1">
                <a:solidFill>
                  <a:srgbClr val="333333"/>
                </a:solidFill>
              </a:rPr>
              <a:t>fokuslah</a:t>
            </a:r>
            <a:r>
              <a:rPr lang="en-US" sz="2400" kern="0" dirty="0">
                <a:solidFill>
                  <a:srgbClr val="333333"/>
                </a:solidFill>
              </a:rPr>
              <a:t> </a:t>
            </a:r>
            <a:r>
              <a:rPr lang="en-US" sz="2400" kern="0" dirty="0" err="1">
                <a:solidFill>
                  <a:srgbClr val="333333"/>
                </a:solidFill>
              </a:rPr>
              <a:t>pada</a:t>
            </a:r>
            <a:r>
              <a:rPr lang="en-US" sz="2400" kern="0" dirty="0">
                <a:solidFill>
                  <a:srgbClr val="333333"/>
                </a:solidFill>
              </a:rPr>
              <a:t> </a:t>
            </a:r>
            <a:r>
              <a:rPr lang="en-US" sz="2400" kern="0" dirty="0" err="1">
                <a:solidFill>
                  <a:srgbClr val="333333"/>
                </a:solidFill>
              </a:rPr>
              <a:t>kelebihan</a:t>
            </a:r>
            <a:r>
              <a:rPr lang="en-US" sz="2400" kern="0" dirty="0">
                <a:solidFill>
                  <a:srgbClr val="333333"/>
                </a:solidFill>
              </a:rPr>
              <a:t> </a:t>
            </a:r>
            <a:r>
              <a:rPr lang="en-US" sz="2400" kern="0" dirty="0" err="1">
                <a:solidFill>
                  <a:srgbClr val="333333"/>
                </a:solidFill>
              </a:rPr>
              <a:t>anda</a:t>
            </a:r>
            <a:r>
              <a:rPr lang="en-US" sz="2400" kern="0" dirty="0">
                <a:solidFill>
                  <a:srgbClr val="333333"/>
                </a:solidFill>
              </a:rPr>
              <a:t>.</a:t>
            </a:r>
          </a:p>
          <a:p>
            <a:pPr marL="342900" lvl="0" indent="-342900" defTabSz="914400" fontAlgn="base">
              <a:buClr>
                <a:srgbClr val="000000"/>
              </a:buClr>
              <a:buFont typeface="WingDings"/>
              <a:buChar char=""/>
              <a:defRPr/>
            </a:pPr>
            <a:r>
              <a:rPr lang="en-US" sz="2400" kern="0" dirty="0" err="1">
                <a:solidFill>
                  <a:srgbClr val="333333"/>
                </a:solidFill>
              </a:rPr>
              <a:t>Setiap</a:t>
            </a:r>
            <a:r>
              <a:rPr lang="en-US" sz="2400" kern="0" dirty="0">
                <a:solidFill>
                  <a:srgbClr val="333333"/>
                </a:solidFill>
              </a:rPr>
              <a:t> </a:t>
            </a:r>
            <a:r>
              <a:rPr lang="en-US" sz="2400" kern="0" dirty="0" err="1">
                <a:solidFill>
                  <a:srgbClr val="333333"/>
                </a:solidFill>
              </a:rPr>
              <a:t>manusia</a:t>
            </a:r>
            <a:r>
              <a:rPr lang="en-US" sz="2400" kern="0" dirty="0">
                <a:solidFill>
                  <a:srgbClr val="333333"/>
                </a:solidFill>
              </a:rPr>
              <a:t> </a:t>
            </a:r>
            <a:r>
              <a:rPr lang="en-US" sz="2400" kern="0" dirty="0" err="1">
                <a:solidFill>
                  <a:srgbClr val="333333"/>
                </a:solidFill>
              </a:rPr>
              <a:t>memiliki</a:t>
            </a:r>
            <a:r>
              <a:rPr lang="en-US" sz="2400" kern="0" dirty="0">
                <a:solidFill>
                  <a:srgbClr val="333333"/>
                </a:solidFill>
              </a:rPr>
              <a:t> </a:t>
            </a:r>
            <a:r>
              <a:rPr lang="en-US" sz="2400" kern="0" dirty="0" err="1">
                <a:solidFill>
                  <a:srgbClr val="333333"/>
                </a:solidFill>
              </a:rPr>
              <a:t>kelebihan</a:t>
            </a:r>
            <a:r>
              <a:rPr lang="en-US" sz="2400" kern="0" dirty="0">
                <a:solidFill>
                  <a:srgbClr val="333333"/>
                </a:solidFill>
              </a:rPr>
              <a:t> yang </a:t>
            </a:r>
            <a:r>
              <a:rPr lang="en-US" sz="2400" kern="0" dirty="0" err="1">
                <a:solidFill>
                  <a:srgbClr val="333333"/>
                </a:solidFill>
              </a:rPr>
              <a:t>tidak</a:t>
            </a:r>
            <a:r>
              <a:rPr lang="en-US" sz="2400" kern="0" dirty="0">
                <a:solidFill>
                  <a:srgbClr val="333333"/>
                </a:solidFill>
              </a:rPr>
              <a:t> </a:t>
            </a:r>
            <a:r>
              <a:rPr lang="en-US" sz="2400" kern="0" dirty="0" err="1">
                <a:solidFill>
                  <a:srgbClr val="333333"/>
                </a:solidFill>
              </a:rPr>
              <a:t>dimiliki</a:t>
            </a:r>
            <a:r>
              <a:rPr lang="en-US" sz="2400" kern="0" dirty="0">
                <a:solidFill>
                  <a:srgbClr val="333333"/>
                </a:solidFill>
              </a:rPr>
              <a:t> orang lain</a:t>
            </a:r>
            <a:br>
              <a:rPr lang="en-US" sz="2400" kern="0" dirty="0">
                <a:solidFill>
                  <a:srgbClr val="333333"/>
                </a:solidFill>
              </a:rPr>
            </a:br>
            <a:r>
              <a:rPr lang="en-US" sz="2400" i="1" kern="0" dirty="0">
                <a:solidFill>
                  <a:srgbClr val="004992"/>
                </a:solidFill>
              </a:rPr>
              <a:t>…</a:t>
            </a:r>
            <a:r>
              <a:rPr lang="en-US" sz="2400" i="1" kern="0" dirty="0" err="1">
                <a:solidFill>
                  <a:srgbClr val="004992"/>
                </a:solidFill>
              </a:rPr>
              <a:t>dan</a:t>
            </a:r>
            <a:r>
              <a:rPr lang="en-US" sz="2400" i="1" kern="0" dirty="0">
                <a:solidFill>
                  <a:srgbClr val="004992"/>
                </a:solidFill>
              </a:rPr>
              <a:t> </a:t>
            </a:r>
            <a:r>
              <a:rPr lang="en-US" sz="2400" i="1" kern="0" dirty="0" err="1">
                <a:solidFill>
                  <a:srgbClr val="004992"/>
                </a:solidFill>
              </a:rPr>
              <a:t>hal</a:t>
            </a:r>
            <a:r>
              <a:rPr lang="en-US" sz="2400" i="1" kern="0" dirty="0">
                <a:solidFill>
                  <a:srgbClr val="004992"/>
                </a:solidFill>
              </a:rPr>
              <a:t> </a:t>
            </a:r>
            <a:r>
              <a:rPr lang="en-US" sz="2400" i="1" kern="0" dirty="0" err="1">
                <a:solidFill>
                  <a:srgbClr val="004992"/>
                </a:solidFill>
              </a:rPr>
              <a:t>ini</a:t>
            </a:r>
            <a:r>
              <a:rPr lang="en-US" sz="2400" i="1" kern="0" dirty="0">
                <a:solidFill>
                  <a:srgbClr val="004992"/>
                </a:solidFill>
              </a:rPr>
              <a:t> </a:t>
            </a:r>
            <a:r>
              <a:rPr lang="en-US" sz="2400" i="1" kern="0" dirty="0" err="1">
                <a:solidFill>
                  <a:srgbClr val="004992"/>
                </a:solidFill>
              </a:rPr>
              <a:t>tidaklah</a:t>
            </a:r>
            <a:r>
              <a:rPr lang="en-US" sz="2400" i="1" kern="0" dirty="0">
                <a:solidFill>
                  <a:srgbClr val="004992"/>
                </a:solidFill>
              </a:rPr>
              <a:t> </a:t>
            </a:r>
            <a:r>
              <a:rPr lang="en-US" sz="2400" i="1" kern="0" dirty="0" err="1">
                <a:solidFill>
                  <a:srgbClr val="004992"/>
                </a:solidFill>
              </a:rPr>
              <a:t>harus</a:t>
            </a:r>
            <a:r>
              <a:rPr lang="en-US" sz="2400" i="1" kern="0" dirty="0">
                <a:solidFill>
                  <a:srgbClr val="004992"/>
                </a:solidFill>
              </a:rPr>
              <a:t> </a:t>
            </a:r>
            <a:r>
              <a:rPr lang="en-US" sz="2400" i="1" kern="0" dirty="0" err="1">
                <a:solidFill>
                  <a:srgbClr val="004992"/>
                </a:solidFill>
              </a:rPr>
              <a:t>dengan</a:t>
            </a:r>
            <a:r>
              <a:rPr lang="en-US" sz="2400" i="1" kern="0" dirty="0">
                <a:solidFill>
                  <a:srgbClr val="004992"/>
                </a:solidFill>
              </a:rPr>
              <a:t> </a:t>
            </a:r>
            <a:r>
              <a:rPr lang="en-US" sz="2400" i="1" kern="0" dirty="0" err="1">
                <a:solidFill>
                  <a:srgbClr val="004992"/>
                </a:solidFill>
              </a:rPr>
              <a:t>menjadi</a:t>
            </a:r>
            <a:r>
              <a:rPr lang="en-US" sz="2400" i="1" kern="0" dirty="0">
                <a:solidFill>
                  <a:srgbClr val="004992"/>
                </a:solidFill>
              </a:rPr>
              <a:t> </a:t>
            </a:r>
            <a:r>
              <a:rPr lang="en-US" sz="2400" i="1" kern="0" dirty="0" err="1">
                <a:solidFill>
                  <a:srgbClr val="004992"/>
                </a:solidFill>
              </a:rPr>
              <a:t>terkenal</a:t>
            </a:r>
            <a:r>
              <a:rPr lang="en-US" sz="2400" i="1" kern="0" dirty="0">
                <a:solidFill>
                  <a:srgbClr val="004992"/>
                </a:solidFill>
              </a:rPr>
              <a:t> </a:t>
            </a:r>
            <a:r>
              <a:rPr lang="en-US" sz="2400" i="1" kern="0" dirty="0" err="1">
                <a:solidFill>
                  <a:srgbClr val="004992"/>
                </a:solidFill>
              </a:rPr>
              <a:t>atau</a:t>
            </a:r>
            <a:r>
              <a:rPr lang="en-US" sz="2400" i="1" kern="0" dirty="0">
                <a:solidFill>
                  <a:srgbClr val="004992"/>
                </a:solidFill>
              </a:rPr>
              <a:t> </a:t>
            </a:r>
            <a:r>
              <a:rPr lang="en-US" sz="2400" i="1" kern="0" dirty="0" err="1">
                <a:solidFill>
                  <a:srgbClr val="004992"/>
                </a:solidFill>
              </a:rPr>
              <a:t>menjadi</a:t>
            </a:r>
            <a:r>
              <a:rPr lang="en-US" sz="2400" i="1" kern="0" dirty="0">
                <a:solidFill>
                  <a:srgbClr val="004992"/>
                </a:solidFill>
              </a:rPr>
              <a:t> </a:t>
            </a:r>
            <a:r>
              <a:rPr lang="en-US" sz="2400" i="1" kern="0" dirty="0" err="1">
                <a:solidFill>
                  <a:srgbClr val="004992"/>
                </a:solidFill>
              </a:rPr>
              <a:t>pusat</a:t>
            </a:r>
            <a:r>
              <a:rPr lang="en-US" sz="2400" i="1" kern="0" dirty="0">
                <a:solidFill>
                  <a:srgbClr val="004992"/>
                </a:solidFill>
              </a:rPr>
              <a:t> </a:t>
            </a:r>
            <a:r>
              <a:rPr lang="en-US" sz="2400" i="1" kern="0" dirty="0" err="1">
                <a:solidFill>
                  <a:srgbClr val="004992"/>
                </a:solidFill>
              </a:rPr>
              <a:t>perhatian</a:t>
            </a:r>
            <a:r>
              <a:rPr lang="en-US" sz="2400" i="1" kern="0" dirty="0">
                <a:solidFill>
                  <a:srgbClr val="004992"/>
                </a:solidFill>
              </a:rPr>
              <a:t> </a:t>
            </a:r>
            <a:r>
              <a:rPr lang="en-US" sz="2400" i="1" kern="0" dirty="0" err="1">
                <a:solidFill>
                  <a:srgbClr val="004992"/>
                </a:solidFill>
              </a:rPr>
              <a:t>dunia</a:t>
            </a:r>
            <a:r>
              <a:rPr lang="en-US" sz="2400" i="1" kern="0" dirty="0">
                <a:solidFill>
                  <a:srgbClr val="004992"/>
                </a:solidFill>
              </a:rPr>
              <a:t>.</a:t>
            </a:r>
            <a:endParaRPr lang="en-US" sz="2400" dirty="0">
              <a:solidFill>
                <a:srgbClr val="004992"/>
              </a:solidFill>
            </a:endParaRPr>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5" name="Content Placeholder 4"/>
          <p:cNvSpPr>
            <a:spLocks noGrp="1"/>
          </p:cNvSpPr>
          <p:nvPr>
            <p:ph idx="1"/>
          </p:nvPr>
        </p:nvSpPr>
        <p:spPr/>
        <p:txBody>
          <a:bodyPr/>
          <a:lstStyle/>
          <a:p>
            <a:pPr marL="457200" lvl="0" indent="-457200" defTabSz="914400" fontAlgn="base">
              <a:lnSpc>
                <a:spcPct val="100000"/>
              </a:lnSpc>
              <a:spcBef>
                <a:spcPts val="0"/>
              </a:spcBef>
              <a:buClr>
                <a:srgbClr val="006699"/>
              </a:buClr>
              <a:buFont typeface="+mj-lt"/>
              <a:buAutoNum type="arabicPeriod"/>
              <a:defRPr/>
            </a:pPr>
            <a:r>
              <a:rPr lang="de-DE" sz="2400" kern="0" dirty="0">
                <a:solidFill>
                  <a:srgbClr val="004992"/>
                </a:solidFill>
              </a:rPr>
              <a:t>Berpikir tentang kelebihan dirimu sendiri</a:t>
            </a:r>
            <a:r>
              <a:rPr lang="en-US" sz="2400" kern="0" dirty="0">
                <a:solidFill>
                  <a:srgbClr val="004992"/>
                </a:solidFill>
              </a:rPr>
              <a:t>.</a:t>
            </a:r>
            <a:br>
              <a:rPr lang="en-US" sz="2400" kern="0" dirty="0">
                <a:solidFill>
                  <a:srgbClr val="004992"/>
                </a:solidFill>
              </a:rPr>
            </a:br>
            <a:r>
              <a:rPr lang="en-US" sz="2400" i="1" kern="0" dirty="0" err="1">
                <a:solidFill>
                  <a:srgbClr val="333333"/>
                </a:solidFill>
              </a:rPr>
              <a:t>Kemampuan</a:t>
            </a:r>
            <a:r>
              <a:rPr lang="en-US" sz="2400" i="1" kern="0" dirty="0">
                <a:solidFill>
                  <a:srgbClr val="333333"/>
                </a:solidFill>
              </a:rPr>
              <a:t> </a:t>
            </a:r>
            <a:r>
              <a:rPr lang="en-US" sz="2400" i="1" kern="0" dirty="0" err="1">
                <a:solidFill>
                  <a:srgbClr val="333333"/>
                </a:solidFill>
              </a:rPr>
              <a:t>apa</a:t>
            </a:r>
            <a:r>
              <a:rPr lang="en-US" sz="2400" i="1" kern="0" dirty="0">
                <a:solidFill>
                  <a:srgbClr val="333333"/>
                </a:solidFill>
              </a:rPr>
              <a:t> </a:t>
            </a:r>
            <a:r>
              <a:rPr lang="en-US" sz="2400" i="1" kern="0" dirty="0" err="1">
                <a:solidFill>
                  <a:srgbClr val="333333"/>
                </a:solidFill>
              </a:rPr>
              <a:t>sajakah</a:t>
            </a:r>
            <a:r>
              <a:rPr lang="en-US" sz="2400" i="1" kern="0" dirty="0">
                <a:solidFill>
                  <a:srgbClr val="333333"/>
                </a:solidFill>
              </a:rPr>
              <a:t> yang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miliki</a:t>
            </a:r>
            <a:r>
              <a:rPr lang="en-US" sz="2400" i="1" kern="0" dirty="0">
                <a:solidFill>
                  <a:srgbClr val="333333"/>
                </a:solidFill>
              </a:rPr>
              <a:t>? </a:t>
            </a:r>
            <a:r>
              <a:rPr lang="en-US" sz="2400" i="1" kern="0" dirty="0" err="1">
                <a:solidFill>
                  <a:srgbClr val="333333"/>
                </a:solidFill>
              </a:rPr>
              <a:t>Pujian</a:t>
            </a:r>
            <a:r>
              <a:rPr lang="en-US" sz="2400" i="1" kern="0" dirty="0">
                <a:solidFill>
                  <a:srgbClr val="333333"/>
                </a:solidFill>
              </a:rPr>
              <a:t> </a:t>
            </a:r>
            <a:r>
              <a:rPr lang="en-US" sz="2400" i="1" kern="0" dirty="0" err="1">
                <a:solidFill>
                  <a:srgbClr val="333333"/>
                </a:solidFill>
              </a:rPr>
              <a:t>apakah</a:t>
            </a:r>
            <a:r>
              <a:rPr lang="en-US" sz="2400" i="1" kern="0" dirty="0">
                <a:solidFill>
                  <a:srgbClr val="333333"/>
                </a:solidFill>
              </a:rPr>
              <a:t> yang</a:t>
            </a:r>
            <a:br>
              <a:rPr lang="en-US" sz="2400" i="1" kern="0" dirty="0">
                <a:solidFill>
                  <a:srgbClr val="333333"/>
                </a:solidFill>
              </a:rPr>
            </a:br>
            <a:r>
              <a:rPr lang="en-US" sz="2400" i="1" kern="0" dirty="0" err="1">
                <a:solidFill>
                  <a:srgbClr val="333333"/>
                </a:solidFill>
              </a:rPr>
              <a:t>pernah</a:t>
            </a:r>
            <a:r>
              <a:rPr lang="en-US" sz="2400" i="1" kern="0" dirty="0">
                <a:solidFill>
                  <a:srgbClr val="333333"/>
                </a:solidFill>
              </a:rPr>
              <a:t>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dapatkan</a:t>
            </a:r>
            <a:r>
              <a:rPr lang="en-US" sz="2400" i="1" kern="0" dirty="0">
                <a:solidFill>
                  <a:srgbClr val="333333"/>
                </a:solidFill>
              </a:rPr>
              <a:t> di masa </a:t>
            </a:r>
            <a:r>
              <a:rPr lang="en-US" sz="2400" i="1" kern="0" dirty="0" err="1">
                <a:solidFill>
                  <a:srgbClr val="333333"/>
                </a:solidFill>
              </a:rPr>
              <a:t>lalu</a:t>
            </a:r>
            <a:r>
              <a:rPr lang="en-US" sz="2400" i="1" kern="0" dirty="0">
                <a:solidFill>
                  <a:srgbClr val="333333"/>
                </a:solidFill>
              </a:rPr>
              <a:t>?</a:t>
            </a:r>
            <a:br>
              <a:rPr lang="en-US" sz="2400" i="1" kern="0" dirty="0">
                <a:solidFill>
                  <a:srgbClr val="333333"/>
                </a:solidFill>
              </a:rPr>
            </a:br>
            <a:r>
              <a:rPr lang="de-DE" sz="1600" i="1" kern="0" dirty="0">
                <a:solidFill>
                  <a:srgbClr val="333333"/>
                </a:solidFill>
              </a:rPr>
              <a:t>Misalnya saya seorang yang penyabar...</a:t>
            </a:r>
            <a:endParaRPr lang="en-US" dirty="0"/>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5" name="Content Placeholder 4"/>
          <p:cNvSpPr>
            <a:spLocks noGrp="1"/>
          </p:cNvSpPr>
          <p:nvPr>
            <p:ph idx="1"/>
          </p:nvPr>
        </p:nvSpPr>
        <p:spPr/>
        <p:txBody>
          <a:bodyPr/>
          <a:lstStyle/>
          <a:p>
            <a:pPr marL="457200" lvl="0" indent="-457200" defTabSz="914400" fontAlgn="base">
              <a:lnSpc>
                <a:spcPct val="100000"/>
              </a:lnSpc>
              <a:spcBef>
                <a:spcPts val="0"/>
              </a:spcBef>
              <a:buClr>
                <a:srgbClr val="006699"/>
              </a:buClr>
              <a:buFont typeface="+mj-lt"/>
              <a:buAutoNum type="arabicPeriod"/>
              <a:defRPr/>
            </a:pPr>
            <a:r>
              <a:rPr lang="de-DE" sz="2400" kern="0" dirty="0">
                <a:solidFill>
                  <a:srgbClr val="004992"/>
                </a:solidFill>
              </a:rPr>
              <a:t>Berpikir tentang kelebihan dirimu sendiri</a:t>
            </a:r>
            <a:r>
              <a:rPr lang="en-US" sz="2400" kern="0" dirty="0">
                <a:solidFill>
                  <a:srgbClr val="004992"/>
                </a:solidFill>
              </a:rPr>
              <a:t>.</a:t>
            </a:r>
            <a:br>
              <a:rPr lang="en-US" sz="2400" kern="0" dirty="0">
                <a:solidFill>
                  <a:srgbClr val="004992"/>
                </a:solidFill>
              </a:rPr>
            </a:br>
            <a:r>
              <a:rPr lang="en-US" sz="2400" i="1" kern="0" dirty="0" err="1">
                <a:solidFill>
                  <a:srgbClr val="333333"/>
                </a:solidFill>
              </a:rPr>
              <a:t>Kemampuan</a:t>
            </a:r>
            <a:r>
              <a:rPr lang="en-US" sz="2400" i="1" kern="0" dirty="0">
                <a:solidFill>
                  <a:srgbClr val="333333"/>
                </a:solidFill>
              </a:rPr>
              <a:t> </a:t>
            </a:r>
            <a:r>
              <a:rPr lang="en-US" sz="2400" i="1" kern="0" dirty="0" err="1">
                <a:solidFill>
                  <a:srgbClr val="333333"/>
                </a:solidFill>
              </a:rPr>
              <a:t>apa</a:t>
            </a:r>
            <a:r>
              <a:rPr lang="en-US" sz="2400" i="1" kern="0" dirty="0">
                <a:solidFill>
                  <a:srgbClr val="333333"/>
                </a:solidFill>
              </a:rPr>
              <a:t> </a:t>
            </a:r>
            <a:r>
              <a:rPr lang="en-US" sz="2400" i="1" kern="0" dirty="0" err="1">
                <a:solidFill>
                  <a:srgbClr val="333333"/>
                </a:solidFill>
              </a:rPr>
              <a:t>sajakah</a:t>
            </a:r>
            <a:r>
              <a:rPr lang="en-US" sz="2400" i="1" kern="0" dirty="0">
                <a:solidFill>
                  <a:srgbClr val="333333"/>
                </a:solidFill>
              </a:rPr>
              <a:t> yang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miliki</a:t>
            </a:r>
            <a:r>
              <a:rPr lang="en-US" sz="2400" i="1" kern="0" dirty="0">
                <a:solidFill>
                  <a:srgbClr val="333333"/>
                </a:solidFill>
              </a:rPr>
              <a:t>? </a:t>
            </a:r>
            <a:r>
              <a:rPr lang="en-US" sz="2400" i="1" kern="0" dirty="0" err="1">
                <a:solidFill>
                  <a:srgbClr val="333333"/>
                </a:solidFill>
              </a:rPr>
              <a:t>Pujian</a:t>
            </a:r>
            <a:r>
              <a:rPr lang="en-US" sz="2400" i="1" kern="0" dirty="0">
                <a:solidFill>
                  <a:srgbClr val="333333"/>
                </a:solidFill>
              </a:rPr>
              <a:t> </a:t>
            </a:r>
            <a:r>
              <a:rPr lang="en-US" sz="2400" i="1" kern="0" dirty="0" err="1">
                <a:solidFill>
                  <a:srgbClr val="333333"/>
                </a:solidFill>
              </a:rPr>
              <a:t>apakah</a:t>
            </a:r>
            <a:r>
              <a:rPr lang="en-US" sz="2400" i="1" kern="0" dirty="0">
                <a:solidFill>
                  <a:srgbClr val="333333"/>
                </a:solidFill>
              </a:rPr>
              <a:t> yang</a:t>
            </a:r>
            <a:br>
              <a:rPr lang="en-US" sz="2400" i="1" kern="0" dirty="0">
                <a:solidFill>
                  <a:srgbClr val="333333"/>
                </a:solidFill>
              </a:rPr>
            </a:br>
            <a:r>
              <a:rPr lang="en-US" sz="2400" i="1" kern="0" dirty="0" err="1">
                <a:solidFill>
                  <a:srgbClr val="333333"/>
                </a:solidFill>
              </a:rPr>
              <a:t>pernah</a:t>
            </a:r>
            <a:r>
              <a:rPr lang="en-US" sz="2400" i="1" kern="0" dirty="0">
                <a:solidFill>
                  <a:srgbClr val="333333"/>
                </a:solidFill>
              </a:rPr>
              <a:t>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dapatkan</a:t>
            </a:r>
            <a:r>
              <a:rPr lang="en-US" sz="2400" i="1" kern="0" dirty="0">
                <a:solidFill>
                  <a:srgbClr val="333333"/>
                </a:solidFill>
              </a:rPr>
              <a:t> di masa </a:t>
            </a:r>
            <a:r>
              <a:rPr lang="en-US" sz="2400" i="1" kern="0" dirty="0" err="1">
                <a:solidFill>
                  <a:srgbClr val="333333"/>
                </a:solidFill>
              </a:rPr>
              <a:t>lalu</a:t>
            </a:r>
            <a:r>
              <a:rPr lang="en-US" sz="2400" i="1" kern="0" dirty="0">
                <a:solidFill>
                  <a:srgbClr val="333333"/>
                </a:solidFill>
              </a:rPr>
              <a:t>?</a:t>
            </a:r>
            <a:br>
              <a:rPr lang="en-US" sz="2400" i="1" kern="0" dirty="0">
                <a:solidFill>
                  <a:srgbClr val="333333"/>
                </a:solidFill>
              </a:rPr>
            </a:br>
            <a:r>
              <a:rPr lang="de-DE" sz="1600" i="1" kern="0" dirty="0">
                <a:solidFill>
                  <a:srgbClr val="333333"/>
                </a:solidFill>
              </a:rPr>
              <a:t>Misalnya saya seorang yang penyabar...</a:t>
            </a:r>
            <a:endParaRPr lang="en-US" i="1" kern="0" dirty="0">
              <a:solidFill>
                <a:srgbClr val="333333"/>
              </a:solidFill>
            </a:endParaRPr>
          </a:p>
          <a:p>
            <a:pPr marL="457200" lvl="0" indent="-457200" defTabSz="914400" fontAlgn="base">
              <a:buClr>
                <a:srgbClr val="006699"/>
              </a:buClr>
              <a:buFont typeface="+mj-lt"/>
              <a:buAutoNum type="arabicPeriod"/>
              <a:defRPr/>
            </a:pPr>
            <a:r>
              <a:rPr lang="en-US" sz="2400" kern="0" dirty="0" err="1">
                <a:solidFill>
                  <a:srgbClr val="004992"/>
                </a:solidFill>
              </a:rPr>
              <a:t>Bayangkan</a:t>
            </a:r>
            <a:r>
              <a:rPr lang="en-US" sz="2400" kern="0" dirty="0">
                <a:solidFill>
                  <a:srgbClr val="004992"/>
                </a:solidFill>
              </a:rPr>
              <a:t> </a:t>
            </a:r>
            <a:r>
              <a:rPr lang="en-US" sz="2400" kern="0" dirty="0" err="1">
                <a:solidFill>
                  <a:srgbClr val="004992"/>
                </a:solidFill>
              </a:rPr>
              <a:t>situasi</a:t>
            </a:r>
            <a:r>
              <a:rPr lang="en-US" sz="2400" kern="0" dirty="0">
                <a:solidFill>
                  <a:srgbClr val="004992"/>
                </a:solidFill>
              </a:rPr>
              <a:t> </a:t>
            </a:r>
            <a:r>
              <a:rPr lang="en-US" sz="2400" kern="0" dirty="0" err="1">
                <a:solidFill>
                  <a:srgbClr val="004992"/>
                </a:solidFill>
              </a:rPr>
              <a:t>tertentu</a:t>
            </a:r>
            <a:r>
              <a:rPr lang="en-US" sz="2400" kern="0" dirty="0">
                <a:solidFill>
                  <a:srgbClr val="004992"/>
                </a:solidFill>
              </a:rPr>
              <a:t>.</a:t>
            </a:r>
            <a:br>
              <a:rPr lang="en-US" sz="2400" kern="0" dirty="0">
                <a:solidFill>
                  <a:srgbClr val="004992"/>
                </a:solidFill>
              </a:rPr>
            </a:br>
            <a:r>
              <a:rPr lang="en-US" sz="2400" i="1" kern="0" dirty="0">
                <a:solidFill>
                  <a:srgbClr val="333333"/>
                </a:solidFill>
              </a:rPr>
              <a:t>Kapan </a:t>
            </a:r>
            <a:r>
              <a:rPr lang="en-US" sz="2400" i="1" kern="0" dirty="0" err="1">
                <a:solidFill>
                  <a:srgbClr val="333333"/>
                </a:solidFill>
              </a:rPr>
              <a:t>dan</a:t>
            </a:r>
            <a:r>
              <a:rPr lang="en-US" sz="2400" i="1" kern="0" dirty="0">
                <a:solidFill>
                  <a:srgbClr val="333333"/>
                </a:solidFill>
              </a:rPr>
              <a:t> </a:t>
            </a:r>
            <a:r>
              <a:rPr lang="en-US" sz="2400" i="1" kern="0" dirty="0" err="1">
                <a:solidFill>
                  <a:srgbClr val="333333"/>
                </a:solidFill>
              </a:rPr>
              <a:t>dimana</a:t>
            </a:r>
            <a:r>
              <a:rPr lang="en-US" sz="2400" i="1" kern="0" dirty="0">
                <a:solidFill>
                  <a:srgbClr val="333333"/>
                </a:solidFill>
              </a:rPr>
              <a:t>? </a:t>
            </a:r>
            <a:r>
              <a:rPr lang="en-US" sz="2400" i="1" kern="0" dirty="0" err="1">
                <a:solidFill>
                  <a:srgbClr val="333333"/>
                </a:solidFill>
              </a:rPr>
              <a:t>Apa</a:t>
            </a:r>
            <a:r>
              <a:rPr lang="en-US" sz="2400" i="1" kern="0" dirty="0">
                <a:solidFill>
                  <a:srgbClr val="333333"/>
                </a:solidFill>
              </a:rPr>
              <a:t> yang </a:t>
            </a:r>
            <a:r>
              <a:rPr lang="en-US" sz="2400" i="1" kern="0" dirty="0" err="1">
                <a:solidFill>
                  <a:srgbClr val="333333"/>
                </a:solidFill>
              </a:rPr>
              <a:t>telah</a:t>
            </a:r>
            <a:r>
              <a:rPr lang="en-US" sz="2400" i="1" kern="0" dirty="0">
                <a:solidFill>
                  <a:srgbClr val="333333"/>
                </a:solidFill>
              </a:rPr>
              <a:t> </a:t>
            </a:r>
            <a:r>
              <a:rPr lang="en-US" sz="2400" i="1" kern="0" dirty="0" err="1">
                <a:solidFill>
                  <a:srgbClr val="333333"/>
                </a:solidFill>
              </a:rPr>
              <a:t>saya</a:t>
            </a:r>
            <a:r>
              <a:rPr lang="en-US" sz="2400" i="1" kern="0" dirty="0">
                <a:solidFill>
                  <a:srgbClr val="333333"/>
                </a:solidFill>
              </a:rPr>
              <a:t> </a:t>
            </a:r>
            <a:r>
              <a:rPr lang="en-US" sz="2400" i="1" kern="0" dirty="0" err="1">
                <a:solidFill>
                  <a:srgbClr val="333333"/>
                </a:solidFill>
              </a:rPr>
              <a:t>lakukan</a:t>
            </a:r>
            <a:r>
              <a:rPr lang="en-US" sz="2400" i="1" kern="0" dirty="0">
                <a:solidFill>
                  <a:srgbClr val="333333"/>
                </a:solidFill>
              </a:rPr>
              <a:t> </a:t>
            </a:r>
            <a:r>
              <a:rPr lang="en-US" sz="2400" i="1" kern="0" dirty="0" err="1">
                <a:solidFill>
                  <a:srgbClr val="333333"/>
                </a:solidFill>
              </a:rPr>
              <a:t>dan</a:t>
            </a:r>
            <a:r>
              <a:rPr lang="en-US" sz="2400" i="1" kern="0" dirty="0">
                <a:solidFill>
                  <a:srgbClr val="333333"/>
                </a:solidFill>
              </a:rPr>
              <a:t> </a:t>
            </a:r>
            <a:r>
              <a:rPr lang="en-US" sz="2400" i="1" kern="0" dirty="0" err="1">
                <a:solidFill>
                  <a:srgbClr val="333333"/>
                </a:solidFill>
              </a:rPr>
              <a:t>siapa</a:t>
            </a:r>
            <a:r>
              <a:rPr lang="en-US" sz="2400" i="1" kern="0" dirty="0">
                <a:solidFill>
                  <a:srgbClr val="333333"/>
                </a:solidFill>
              </a:rPr>
              <a:t> yang </a:t>
            </a:r>
            <a:r>
              <a:rPr lang="en-US" sz="2400" i="1" kern="0" dirty="0" err="1">
                <a:solidFill>
                  <a:srgbClr val="333333"/>
                </a:solidFill>
              </a:rPr>
              <a:t>memberi</a:t>
            </a:r>
            <a:r>
              <a:rPr lang="en-US" sz="2400" i="1" kern="0" dirty="0">
                <a:solidFill>
                  <a:srgbClr val="333333"/>
                </a:solidFill>
              </a:rPr>
              <a:t> </a:t>
            </a:r>
            <a:r>
              <a:rPr lang="en-US" sz="2400" i="1" kern="0" dirty="0" err="1">
                <a:solidFill>
                  <a:srgbClr val="333333"/>
                </a:solidFill>
              </a:rPr>
              <a:t>pujian</a:t>
            </a:r>
            <a:r>
              <a:rPr lang="en-US" sz="2400" i="1" kern="0" dirty="0">
                <a:solidFill>
                  <a:srgbClr val="333333"/>
                </a:solidFill>
              </a:rPr>
              <a:t>?</a:t>
            </a:r>
            <a:br>
              <a:rPr lang="de-DE" sz="2400" i="1" kern="0" dirty="0">
                <a:solidFill>
                  <a:srgbClr val="333333"/>
                </a:solidFill>
              </a:rPr>
            </a:br>
            <a:r>
              <a:rPr lang="de-DE" sz="1600" i="1" kern="0" dirty="0">
                <a:solidFill>
                  <a:srgbClr val="333333"/>
                </a:solidFill>
              </a:rPr>
              <a:t>Misalnya saya pernah membantu keponakan saya belajar matematika. Sekarang dia mendapat nilai yang </a:t>
            </a:r>
            <a:r>
              <a:rPr lang="de-DE" sz="1600" i="1" kern="0">
                <a:solidFill>
                  <a:srgbClr val="333333"/>
                </a:solidFill>
              </a:rPr>
              <a:t>bagus...</a:t>
            </a:r>
            <a:endParaRPr lang="en-US" dirty="0"/>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37</a:t>
            </a:fld>
            <a:endParaRPr lang="de-DE" altLang="de-DE"/>
          </a:p>
        </p:txBody>
      </p:sp>
    </p:spTree>
    <p:extLst>
      <p:ext uri="{BB962C8B-B14F-4D97-AF65-F5344CB8AC3E}">
        <p14:creationId xmlns:p14="http://schemas.microsoft.com/office/powerpoint/2010/main" val="67862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5" name="Content Placeholder 4"/>
          <p:cNvSpPr>
            <a:spLocks noGrp="1"/>
          </p:cNvSpPr>
          <p:nvPr>
            <p:ph idx="1"/>
          </p:nvPr>
        </p:nvSpPr>
        <p:spPr/>
        <p:txBody>
          <a:bodyPr/>
          <a:lstStyle/>
          <a:p>
            <a:pPr marL="457200" lvl="0" indent="-457200" defTabSz="914400" fontAlgn="base">
              <a:lnSpc>
                <a:spcPct val="100000"/>
              </a:lnSpc>
              <a:spcBef>
                <a:spcPts val="0"/>
              </a:spcBef>
              <a:buClr>
                <a:srgbClr val="006699"/>
              </a:buClr>
              <a:buFont typeface="+mj-lt"/>
              <a:buAutoNum type="arabicPeriod"/>
              <a:defRPr/>
            </a:pPr>
            <a:r>
              <a:rPr lang="de-DE" sz="2400" kern="0" dirty="0">
                <a:solidFill>
                  <a:srgbClr val="004992"/>
                </a:solidFill>
              </a:rPr>
              <a:t>Berpikir tentang kelebihan dirimu sendiri</a:t>
            </a:r>
            <a:r>
              <a:rPr lang="en-US" sz="2400" kern="0" dirty="0">
                <a:solidFill>
                  <a:srgbClr val="004992"/>
                </a:solidFill>
              </a:rPr>
              <a:t>.</a:t>
            </a:r>
            <a:br>
              <a:rPr lang="en-US" sz="2400" kern="0" dirty="0">
                <a:solidFill>
                  <a:srgbClr val="004992"/>
                </a:solidFill>
              </a:rPr>
            </a:br>
            <a:r>
              <a:rPr lang="en-US" sz="2400" i="1" kern="0" dirty="0" err="1">
                <a:solidFill>
                  <a:srgbClr val="333333"/>
                </a:solidFill>
              </a:rPr>
              <a:t>Kemampuan</a:t>
            </a:r>
            <a:r>
              <a:rPr lang="en-US" sz="2400" i="1" kern="0" dirty="0">
                <a:solidFill>
                  <a:srgbClr val="333333"/>
                </a:solidFill>
              </a:rPr>
              <a:t> </a:t>
            </a:r>
            <a:r>
              <a:rPr lang="en-US" sz="2400" i="1" kern="0" dirty="0" err="1">
                <a:solidFill>
                  <a:srgbClr val="333333"/>
                </a:solidFill>
              </a:rPr>
              <a:t>apa</a:t>
            </a:r>
            <a:r>
              <a:rPr lang="en-US" sz="2400" i="1" kern="0" dirty="0">
                <a:solidFill>
                  <a:srgbClr val="333333"/>
                </a:solidFill>
              </a:rPr>
              <a:t> </a:t>
            </a:r>
            <a:r>
              <a:rPr lang="en-US" sz="2400" i="1" kern="0" dirty="0" err="1">
                <a:solidFill>
                  <a:srgbClr val="333333"/>
                </a:solidFill>
              </a:rPr>
              <a:t>sajakah</a:t>
            </a:r>
            <a:r>
              <a:rPr lang="en-US" sz="2400" i="1" kern="0" dirty="0">
                <a:solidFill>
                  <a:srgbClr val="333333"/>
                </a:solidFill>
              </a:rPr>
              <a:t> yang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miliki</a:t>
            </a:r>
            <a:r>
              <a:rPr lang="en-US" sz="2400" i="1" kern="0" dirty="0">
                <a:solidFill>
                  <a:srgbClr val="333333"/>
                </a:solidFill>
              </a:rPr>
              <a:t>? </a:t>
            </a:r>
            <a:r>
              <a:rPr lang="en-US" sz="2400" i="1" kern="0" dirty="0" err="1">
                <a:solidFill>
                  <a:srgbClr val="333333"/>
                </a:solidFill>
              </a:rPr>
              <a:t>Pujian</a:t>
            </a:r>
            <a:r>
              <a:rPr lang="en-US" sz="2400" i="1" kern="0" dirty="0">
                <a:solidFill>
                  <a:srgbClr val="333333"/>
                </a:solidFill>
              </a:rPr>
              <a:t> </a:t>
            </a:r>
            <a:r>
              <a:rPr lang="en-US" sz="2400" i="1" kern="0" dirty="0" err="1">
                <a:solidFill>
                  <a:srgbClr val="333333"/>
                </a:solidFill>
              </a:rPr>
              <a:t>apakah</a:t>
            </a:r>
            <a:r>
              <a:rPr lang="en-US" sz="2400" i="1" kern="0" dirty="0">
                <a:solidFill>
                  <a:srgbClr val="333333"/>
                </a:solidFill>
              </a:rPr>
              <a:t> yang</a:t>
            </a:r>
            <a:br>
              <a:rPr lang="en-US" sz="2400" i="1" kern="0" dirty="0">
                <a:solidFill>
                  <a:srgbClr val="333333"/>
                </a:solidFill>
              </a:rPr>
            </a:br>
            <a:r>
              <a:rPr lang="en-US" sz="2400" i="1" kern="0" dirty="0" err="1">
                <a:solidFill>
                  <a:srgbClr val="333333"/>
                </a:solidFill>
              </a:rPr>
              <a:t>pernah</a:t>
            </a:r>
            <a:r>
              <a:rPr lang="en-US" sz="2400" i="1" kern="0" dirty="0">
                <a:solidFill>
                  <a:srgbClr val="333333"/>
                </a:solidFill>
              </a:rPr>
              <a:t> </a:t>
            </a:r>
            <a:r>
              <a:rPr lang="en-US" sz="2400" i="1" kern="0" dirty="0" err="1">
                <a:solidFill>
                  <a:srgbClr val="333333"/>
                </a:solidFill>
              </a:rPr>
              <a:t>aku</a:t>
            </a:r>
            <a:r>
              <a:rPr lang="en-US" sz="2400" i="1" kern="0" dirty="0">
                <a:solidFill>
                  <a:srgbClr val="333333"/>
                </a:solidFill>
              </a:rPr>
              <a:t> </a:t>
            </a:r>
            <a:r>
              <a:rPr lang="en-US" sz="2400" i="1" kern="0" dirty="0" err="1">
                <a:solidFill>
                  <a:srgbClr val="333333"/>
                </a:solidFill>
              </a:rPr>
              <a:t>dapatkan</a:t>
            </a:r>
            <a:r>
              <a:rPr lang="en-US" sz="2400" i="1" kern="0" dirty="0">
                <a:solidFill>
                  <a:srgbClr val="333333"/>
                </a:solidFill>
              </a:rPr>
              <a:t> di masa </a:t>
            </a:r>
            <a:r>
              <a:rPr lang="en-US" sz="2400" i="1" kern="0" dirty="0" err="1">
                <a:solidFill>
                  <a:srgbClr val="333333"/>
                </a:solidFill>
              </a:rPr>
              <a:t>lalu</a:t>
            </a:r>
            <a:r>
              <a:rPr lang="en-US" sz="2400" i="1" kern="0" dirty="0">
                <a:solidFill>
                  <a:srgbClr val="333333"/>
                </a:solidFill>
              </a:rPr>
              <a:t>?</a:t>
            </a:r>
            <a:br>
              <a:rPr lang="en-US" sz="2400" i="1" kern="0" dirty="0">
                <a:solidFill>
                  <a:srgbClr val="333333"/>
                </a:solidFill>
              </a:rPr>
            </a:br>
            <a:r>
              <a:rPr lang="de-DE" sz="1600" i="1" kern="0" dirty="0">
                <a:solidFill>
                  <a:srgbClr val="333333"/>
                </a:solidFill>
              </a:rPr>
              <a:t>Misalnya saya seorang yang penyabar...</a:t>
            </a:r>
            <a:endParaRPr lang="en-US" i="1" kern="0" dirty="0">
              <a:solidFill>
                <a:srgbClr val="333333"/>
              </a:solidFill>
            </a:endParaRPr>
          </a:p>
          <a:p>
            <a:pPr marL="457200" lvl="0" indent="-457200" defTabSz="914400" fontAlgn="base">
              <a:buClr>
                <a:srgbClr val="006699"/>
              </a:buClr>
              <a:buFont typeface="+mj-lt"/>
              <a:buAutoNum type="arabicPeriod"/>
              <a:defRPr/>
            </a:pPr>
            <a:r>
              <a:rPr lang="en-US" sz="2400" kern="0" dirty="0" err="1">
                <a:solidFill>
                  <a:srgbClr val="004992"/>
                </a:solidFill>
              </a:rPr>
              <a:t>Bayangkan</a:t>
            </a:r>
            <a:r>
              <a:rPr lang="en-US" sz="2400" kern="0" dirty="0">
                <a:solidFill>
                  <a:srgbClr val="004992"/>
                </a:solidFill>
              </a:rPr>
              <a:t> </a:t>
            </a:r>
            <a:r>
              <a:rPr lang="en-US" sz="2400" kern="0" dirty="0" err="1">
                <a:solidFill>
                  <a:srgbClr val="004992"/>
                </a:solidFill>
              </a:rPr>
              <a:t>situasi</a:t>
            </a:r>
            <a:r>
              <a:rPr lang="en-US" sz="2400" kern="0" dirty="0">
                <a:solidFill>
                  <a:srgbClr val="004992"/>
                </a:solidFill>
              </a:rPr>
              <a:t> </a:t>
            </a:r>
            <a:r>
              <a:rPr lang="en-US" sz="2400" kern="0" dirty="0" err="1">
                <a:solidFill>
                  <a:srgbClr val="004992"/>
                </a:solidFill>
              </a:rPr>
              <a:t>tertentu</a:t>
            </a:r>
            <a:r>
              <a:rPr lang="en-US" sz="2400" kern="0" dirty="0">
                <a:solidFill>
                  <a:srgbClr val="004992"/>
                </a:solidFill>
              </a:rPr>
              <a:t>.</a:t>
            </a:r>
            <a:br>
              <a:rPr lang="en-US" sz="2400" kern="0" dirty="0">
                <a:solidFill>
                  <a:srgbClr val="004992"/>
                </a:solidFill>
              </a:rPr>
            </a:br>
            <a:r>
              <a:rPr lang="en-US" sz="2400" i="1" kern="0" dirty="0">
                <a:solidFill>
                  <a:srgbClr val="333333"/>
                </a:solidFill>
              </a:rPr>
              <a:t>Kapan </a:t>
            </a:r>
            <a:r>
              <a:rPr lang="en-US" sz="2400" i="1" kern="0" dirty="0" err="1">
                <a:solidFill>
                  <a:srgbClr val="333333"/>
                </a:solidFill>
              </a:rPr>
              <a:t>dan</a:t>
            </a:r>
            <a:r>
              <a:rPr lang="en-US" sz="2400" i="1" kern="0" dirty="0">
                <a:solidFill>
                  <a:srgbClr val="333333"/>
                </a:solidFill>
              </a:rPr>
              <a:t> </a:t>
            </a:r>
            <a:r>
              <a:rPr lang="en-US" sz="2400" i="1" kern="0" dirty="0" err="1">
                <a:solidFill>
                  <a:srgbClr val="333333"/>
                </a:solidFill>
              </a:rPr>
              <a:t>dimana</a:t>
            </a:r>
            <a:r>
              <a:rPr lang="en-US" sz="2400" i="1" kern="0" dirty="0">
                <a:solidFill>
                  <a:srgbClr val="333333"/>
                </a:solidFill>
              </a:rPr>
              <a:t>? </a:t>
            </a:r>
            <a:r>
              <a:rPr lang="en-US" sz="2400" i="1" kern="0" dirty="0" err="1">
                <a:solidFill>
                  <a:srgbClr val="333333"/>
                </a:solidFill>
              </a:rPr>
              <a:t>Apa</a:t>
            </a:r>
            <a:r>
              <a:rPr lang="en-US" sz="2400" i="1" kern="0" dirty="0">
                <a:solidFill>
                  <a:srgbClr val="333333"/>
                </a:solidFill>
              </a:rPr>
              <a:t> yang </a:t>
            </a:r>
            <a:r>
              <a:rPr lang="en-US" sz="2400" i="1" kern="0" dirty="0" err="1">
                <a:solidFill>
                  <a:srgbClr val="333333"/>
                </a:solidFill>
              </a:rPr>
              <a:t>telah</a:t>
            </a:r>
            <a:r>
              <a:rPr lang="en-US" sz="2400" i="1" kern="0" dirty="0">
                <a:solidFill>
                  <a:srgbClr val="333333"/>
                </a:solidFill>
              </a:rPr>
              <a:t> </a:t>
            </a:r>
            <a:r>
              <a:rPr lang="en-US" sz="2400" i="1" kern="0" dirty="0" err="1">
                <a:solidFill>
                  <a:srgbClr val="333333"/>
                </a:solidFill>
              </a:rPr>
              <a:t>saya</a:t>
            </a:r>
            <a:r>
              <a:rPr lang="en-US" sz="2400" i="1" kern="0" dirty="0">
                <a:solidFill>
                  <a:srgbClr val="333333"/>
                </a:solidFill>
              </a:rPr>
              <a:t> </a:t>
            </a:r>
            <a:r>
              <a:rPr lang="en-US" sz="2400" i="1" kern="0" dirty="0" err="1">
                <a:solidFill>
                  <a:srgbClr val="333333"/>
                </a:solidFill>
              </a:rPr>
              <a:t>lakukan</a:t>
            </a:r>
            <a:r>
              <a:rPr lang="en-US" sz="2400" i="1" kern="0" dirty="0">
                <a:solidFill>
                  <a:srgbClr val="333333"/>
                </a:solidFill>
              </a:rPr>
              <a:t> </a:t>
            </a:r>
            <a:r>
              <a:rPr lang="en-US" sz="2400" i="1" kern="0" dirty="0" err="1">
                <a:solidFill>
                  <a:srgbClr val="333333"/>
                </a:solidFill>
              </a:rPr>
              <a:t>dan</a:t>
            </a:r>
            <a:r>
              <a:rPr lang="en-US" sz="2400" i="1" kern="0" dirty="0">
                <a:solidFill>
                  <a:srgbClr val="333333"/>
                </a:solidFill>
              </a:rPr>
              <a:t> </a:t>
            </a:r>
            <a:r>
              <a:rPr lang="en-US" sz="2400" i="1" kern="0" dirty="0" err="1">
                <a:solidFill>
                  <a:srgbClr val="333333"/>
                </a:solidFill>
              </a:rPr>
              <a:t>siapa</a:t>
            </a:r>
            <a:r>
              <a:rPr lang="en-US" sz="2400" i="1" kern="0" dirty="0">
                <a:solidFill>
                  <a:srgbClr val="333333"/>
                </a:solidFill>
              </a:rPr>
              <a:t> yang </a:t>
            </a:r>
            <a:r>
              <a:rPr lang="en-US" sz="2400" i="1" kern="0" dirty="0" err="1">
                <a:solidFill>
                  <a:srgbClr val="333333"/>
                </a:solidFill>
              </a:rPr>
              <a:t>memberi</a:t>
            </a:r>
            <a:r>
              <a:rPr lang="en-US" sz="2400" i="1" kern="0" dirty="0">
                <a:solidFill>
                  <a:srgbClr val="333333"/>
                </a:solidFill>
              </a:rPr>
              <a:t> </a:t>
            </a:r>
            <a:r>
              <a:rPr lang="en-US" sz="2400" i="1" kern="0" dirty="0" err="1">
                <a:solidFill>
                  <a:srgbClr val="333333"/>
                </a:solidFill>
              </a:rPr>
              <a:t>pujian</a:t>
            </a:r>
            <a:r>
              <a:rPr lang="en-US" sz="2400" i="1" kern="0" dirty="0">
                <a:solidFill>
                  <a:srgbClr val="333333"/>
                </a:solidFill>
              </a:rPr>
              <a:t>?</a:t>
            </a:r>
            <a:br>
              <a:rPr lang="de-DE" sz="2400" i="1" kern="0" dirty="0">
                <a:solidFill>
                  <a:srgbClr val="333333"/>
                </a:solidFill>
              </a:rPr>
            </a:br>
            <a:r>
              <a:rPr lang="de-DE" sz="1600" i="1" kern="0" dirty="0">
                <a:solidFill>
                  <a:srgbClr val="333333"/>
                </a:solidFill>
              </a:rPr>
              <a:t>Misalnya saya pernah membantu keponakan saya belajar matematika. Sekarang dia mendapat nilai yang bagus...</a:t>
            </a:r>
            <a:endParaRPr lang="de-DE" i="1" kern="0" dirty="0">
              <a:solidFill>
                <a:srgbClr val="333333"/>
              </a:solidFill>
            </a:endParaRPr>
          </a:p>
          <a:p>
            <a:pPr marL="457200" lvl="0" indent="-457200" defTabSz="914400" fontAlgn="base">
              <a:buClr>
                <a:srgbClr val="006699"/>
              </a:buClr>
              <a:buFont typeface="+mj-lt"/>
              <a:buAutoNum type="arabicPeriod"/>
              <a:defRPr/>
            </a:pPr>
            <a:r>
              <a:rPr lang="en-US" sz="2400" dirty="0" err="1">
                <a:solidFill>
                  <a:srgbClr val="004992"/>
                </a:solidFill>
              </a:rPr>
              <a:t>Tulislah</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sebuah</a:t>
            </a:r>
            <a:r>
              <a:rPr lang="en-US" sz="2400" dirty="0">
                <a:solidFill>
                  <a:srgbClr val="004992"/>
                </a:solidFill>
              </a:rPr>
              <a:t> </a:t>
            </a:r>
            <a:r>
              <a:rPr lang="en-US" sz="2400" dirty="0" err="1">
                <a:solidFill>
                  <a:srgbClr val="004992"/>
                </a:solidFill>
              </a:rPr>
              <a:t>catatan</a:t>
            </a:r>
            <a:r>
              <a:rPr lang="en-US" sz="2400" dirty="0">
                <a:solidFill>
                  <a:srgbClr val="004992"/>
                </a:solidFill>
              </a:rPr>
              <a:t>!</a:t>
            </a:r>
            <a:br>
              <a:rPr lang="en-US" sz="2400" dirty="0">
                <a:solidFill>
                  <a:srgbClr val="004992"/>
                </a:solidFill>
              </a:rPr>
            </a:br>
            <a:r>
              <a:rPr lang="en-US" sz="2400" i="1" dirty="0" err="1">
                <a:solidFill>
                  <a:srgbClr val="333333"/>
                </a:solidFill>
              </a:rPr>
              <a:t>Bacalah</a:t>
            </a:r>
            <a:r>
              <a:rPr lang="en-US" sz="2400" i="1" dirty="0">
                <a:solidFill>
                  <a:srgbClr val="333333"/>
                </a:solidFill>
              </a:rPr>
              <a:t> </a:t>
            </a:r>
            <a:r>
              <a:rPr lang="en-US" sz="2400" i="1" dirty="0" err="1">
                <a:solidFill>
                  <a:srgbClr val="333333"/>
                </a:solidFill>
              </a:rPr>
              <a:t>catatan</a:t>
            </a:r>
            <a:r>
              <a:rPr lang="en-US" sz="2400" i="1" dirty="0">
                <a:solidFill>
                  <a:srgbClr val="333333"/>
                </a:solidFill>
              </a:rPr>
              <a:t> </a:t>
            </a:r>
            <a:r>
              <a:rPr lang="en-US" sz="2400" i="1" dirty="0" err="1">
                <a:solidFill>
                  <a:srgbClr val="333333"/>
                </a:solidFill>
              </a:rPr>
              <a:t>itu</a:t>
            </a:r>
            <a:r>
              <a:rPr lang="en-US" sz="2400" i="1" dirty="0">
                <a:solidFill>
                  <a:srgbClr val="333333"/>
                </a:solidFill>
              </a:rPr>
              <a:t> </a:t>
            </a:r>
            <a:r>
              <a:rPr lang="en-US" sz="2400" i="1" dirty="0" err="1">
                <a:solidFill>
                  <a:srgbClr val="333333"/>
                </a:solidFill>
              </a:rPr>
              <a:t>secara</a:t>
            </a:r>
            <a:r>
              <a:rPr lang="en-US" sz="2400" i="1" dirty="0">
                <a:solidFill>
                  <a:srgbClr val="333333"/>
                </a:solidFill>
              </a:rPr>
              <a:t> </a:t>
            </a:r>
            <a:r>
              <a:rPr lang="en-US" sz="2400" i="1" dirty="0" err="1">
                <a:solidFill>
                  <a:srgbClr val="333333"/>
                </a:solidFill>
              </a:rPr>
              <a:t>teratur</a:t>
            </a:r>
            <a:r>
              <a:rPr lang="en-US" sz="2400" i="1" dirty="0">
                <a:solidFill>
                  <a:srgbClr val="333333"/>
                </a:solidFill>
              </a:rPr>
              <a:t> </a:t>
            </a:r>
            <a:r>
              <a:rPr lang="en-US" sz="2400" i="1" dirty="0" err="1">
                <a:solidFill>
                  <a:srgbClr val="333333"/>
                </a:solidFill>
              </a:rPr>
              <a:t>dan</a:t>
            </a:r>
            <a:r>
              <a:rPr lang="en-US" sz="2400" i="1" dirty="0">
                <a:solidFill>
                  <a:srgbClr val="333333"/>
                </a:solidFill>
              </a:rPr>
              <a:t> </a:t>
            </a:r>
            <a:r>
              <a:rPr lang="en-US" sz="2400" i="1" dirty="0" err="1">
                <a:solidFill>
                  <a:srgbClr val="333333"/>
                </a:solidFill>
              </a:rPr>
              <a:t>kembangkanlah</a:t>
            </a:r>
            <a:r>
              <a:rPr lang="en-US" sz="2400" i="1" dirty="0">
                <a:solidFill>
                  <a:srgbClr val="333333"/>
                </a:solidFill>
              </a:rPr>
              <a:t>. </a:t>
            </a:r>
            <a:r>
              <a:rPr lang="en-US" sz="2400" i="1" dirty="0" err="1">
                <a:solidFill>
                  <a:srgbClr val="333333"/>
                </a:solidFill>
              </a:rPr>
              <a:t>Pada</a:t>
            </a:r>
            <a:r>
              <a:rPr lang="en-US" sz="2400" i="1" dirty="0">
                <a:solidFill>
                  <a:srgbClr val="333333"/>
                </a:solidFill>
              </a:rPr>
              <a:t> </a:t>
            </a:r>
            <a:r>
              <a:rPr lang="en-US" sz="2400" i="1" dirty="0" err="1">
                <a:solidFill>
                  <a:srgbClr val="333333"/>
                </a:solidFill>
              </a:rPr>
              <a:t>saat</a:t>
            </a:r>
            <a:r>
              <a:rPr lang="en-US" sz="2400" i="1" dirty="0">
                <a:solidFill>
                  <a:srgbClr val="333333"/>
                </a:solidFill>
              </a:rPr>
              <a:t> </a:t>
            </a:r>
            <a:r>
              <a:rPr lang="en-US" sz="2400" i="1" dirty="0" err="1">
                <a:solidFill>
                  <a:srgbClr val="333333"/>
                </a:solidFill>
              </a:rPr>
              <a:t>anda</a:t>
            </a:r>
            <a:r>
              <a:rPr lang="en-US" sz="2400" i="1" dirty="0">
                <a:solidFill>
                  <a:srgbClr val="333333"/>
                </a:solidFill>
              </a:rPr>
              <a:t> </a:t>
            </a:r>
            <a:r>
              <a:rPr lang="en-US" sz="2400" i="1" dirty="0" err="1">
                <a:solidFill>
                  <a:srgbClr val="333333"/>
                </a:solidFill>
              </a:rPr>
              <a:t>labil</a:t>
            </a:r>
            <a:r>
              <a:rPr lang="en-US" sz="2400" i="1" dirty="0">
                <a:solidFill>
                  <a:srgbClr val="333333"/>
                </a:solidFill>
              </a:rPr>
              <a:t>, </a:t>
            </a:r>
            <a:r>
              <a:rPr lang="en-US" sz="2400" i="1" dirty="0" err="1">
                <a:solidFill>
                  <a:srgbClr val="333333"/>
                </a:solidFill>
              </a:rPr>
              <a:t>baca</a:t>
            </a:r>
            <a:r>
              <a:rPr lang="en-US" sz="2400" i="1" dirty="0">
                <a:solidFill>
                  <a:srgbClr val="333333"/>
                </a:solidFill>
              </a:rPr>
              <a:t> </a:t>
            </a:r>
            <a:r>
              <a:rPr lang="en-US" sz="2400" i="1" dirty="0" err="1">
                <a:solidFill>
                  <a:srgbClr val="333333"/>
                </a:solidFill>
              </a:rPr>
              <a:t>dan</a:t>
            </a:r>
            <a:r>
              <a:rPr lang="en-US" sz="2400" i="1" dirty="0">
                <a:solidFill>
                  <a:srgbClr val="333333"/>
                </a:solidFill>
              </a:rPr>
              <a:t> </a:t>
            </a:r>
            <a:r>
              <a:rPr lang="en-US" sz="2400" i="1" dirty="0" err="1">
                <a:solidFill>
                  <a:srgbClr val="333333"/>
                </a:solidFill>
              </a:rPr>
              <a:t>ingatlah</a:t>
            </a:r>
            <a:r>
              <a:rPr lang="en-US" sz="2400" i="1" dirty="0">
                <a:solidFill>
                  <a:srgbClr val="333333"/>
                </a:solidFill>
              </a:rPr>
              <a:t> </a:t>
            </a:r>
            <a:r>
              <a:rPr lang="en-US" sz="2400" i="1" dirty="0" err="1">
                <a:solidFill>
                  <a:srgbClr val="333333"/>
                </a:solidFill>
              </a:rPr>
              <a:t>kembali</a:t>
            </a:r>
            <a:r>
              <a:rPr lang="en-US" sz="2400" i="1" dirty="0">
                <a:solidFill>
                  <a:srgbClr val="333333"/>
                </a:solidFill>
              </a:rPr>
              <a:t> (</a:t>
            </a:r>
            <a:r>
              <a:rPr lang="en-US" sz="2400" i="1" dirty="0" err="1">
                <a:solidFill>
                  <a:srgbClr val="333333"/>
                </a:solidFill>
              </a:rPr>
              <a:t>Misalnya</a:t>
            </a:r>
            <a:r>
              <a:rPr lang="en-US" sz="2400" i="1" dirty="0">
                <a:solidFill>
                  <a:srgbClr val="333333"/>
                </a:solidFill>
              </a:rPr>
              <a:t> </a:t>
            </a:r>
            <a:r>
              <a:rPr lang="en-US" sz="2400" i="1" dirty="0" err="1">
                <a:solidFill>
                  <a:srgbClr val="333333"/>
                </a:solidFill>
              </a:rPr>
              <a:t>saat</a:t>
            </a:r>
            <a:r>
              <a:rPr lang="en-US" sz="2400" i="1" dirty="0">
                <a:solidFill>
                  <a:srgbClr val="333333"/>
                </a:solidFill>
              </a:rPr>
              <a:t> </a:t>
            </a:r>
            <a:r>
              <a:rPr lang="en-US" sz="2400" i="1" dirty="0" err="1">
                <a:solidFill>
                  <a:srgbClr val="333333"/>
                </a:solidFill>
              </a:rPr>
              <a:t>anda</a:t>
            </a:r>
            <a:r>
              <a:rPr lang="en-US" sz="2400" i="1" dirty="0">
                <a:solidFill>
                  <a:srgbClr val="333333"/>
                </a:solidFill>
              </a:rPr>
              <a:t> </a:t>
            </a:r>
            <a:r>
              <a:rPr lang="en-US" sz="2400" i="1" dirty="0" err="1">
                <a:solidFill>
                  <a:srgbClr val="333333"/>
                </a:solidFill>
              </a:rPr>
              <a:t>berpikir</a:t>
            </a:r>
            <a:r>
              <a:rPr lang="en-US" sz="2400" i="1" dirty="0">
                <a:solidFill>
                  <a:srgbClr val="333333"/>
                </a:solidFill>
              </a:rPr>
              <a:t> </a:t>
            </a:r>
            <a:r>
              <a:rPr lang="en-US" sz="2400" i="1" dirty="0" err="1">
                <a:solidFill>
                  <a:srgbClr val="333333"/>
                </a:solidFill>
              </a:rPr>
              <a:t>bahwa</a:t>
            </a:r>
            <a:r>
              <a:rPr lang="en-US" sz="2400" i="1" dirty="0">
                <a:solidFill>
                  <a:srgbClr val="333333"/>
                </a:solidFill>
              </a:rPr>
              <a:t> </a:t>
            </a:r>
            <a:r>
              <a:rPr lang="en-US" sz="2400" i="1" dirty="0" err="1">
                <a:solidFill>
                  <a:srgbClr val="333333"/>
                </a:solidFill>
              </a:rPr>
              <a:t>anda</a:t>
            </a:r>
            <a:r>
              <a:rPr lang="en-US" sz="2400" i="1" dirty="0">
                <a:solidFill>
                  <a:srgbClr val="333333"/>
                </a:solidFill>
              </a:rPr>
              <a:t> </a:t>
            </a:r>
            <a:r>
              <a:rPr lang="en-US" sz="2400" i="1" dirty="0" err="1">
                <a:solidFill>
                  <a:srgbClr val="333333"/>
                </a:solidFill>
              </a:rPr>
              <a:t>tak</a:t>
            </a:r>
            <a:r>
              <a:rPr lang="en-US" sz="2400" i="1" dirty="0">
                <a:solidFill>
                  <a:srgbClr val="333333"/>
                </a:solidFill>
              </a:rPr>
              <a:t> </a:t>
            </a:r>
            <a:r>
              <a:rPr lang="en-US" sz="2400" i="1" dirty="0" err="1">
                <a:solidFill>
                  <a:srgbClr val="333333"/>
                </a:solidFill>
              </a:rPr>
              <a:t>berguna</a:t>
            </a:r>
            <a:r>
              <a:rPr lang="en-US" sz="2400" i="1" dirty="0">
                <a:solidFill>
                  <a:srgbClr val="333333"/>
                </a:solidFill>
              </a:rPr>
              <a:t>).</a:t>
            </a:r>
            <a:br>
              <a:rPr lang="en-US" sz="2400" i="1" dirty="0">
                <a:solidFill>
                  <a:srgbClr val="333333"/>
                </a:solidFill>
              </a:rPr>
            </a:br>
            <a:r>
              <a:rPr lang="de-DE" sz="1600" i="1" dirty="0">
                <a:solidFill>
                  <a:srgbClr val="333333"/>
                </a:solidFill>
              </a:rPr>
              <a:t>Misalnya tulislah saat kejadian berjalan dengan sukses atau pujian yang anda pernah terima...</a:t>
            </a:r>
            <a:endParaRPr lang="en-US" dirty="0"/>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pPr>
              <a:defRPr/>
            </a:pPr>
            <a:r>
              <a:rPr lang="fi-FI"/>
              <a:t>Pelatihan Terapi Metakognitif 8 – Harga diri &amp; Perasaan</a:t>
            </a:r>
            <a:endParaRPr lang="de-DE"/>
          </a:p>
        </p:txBody>
      </p:sp>
      <p:sp>
        <p:nvSpPr>
          <p:cNvPr id="14" name="Slide Number Placeholder 13"/>
          <p:cNvSpPr>
            <a:spLocks noGrp="1"/>
          </p:cNvSpPr>
          <p:nvPr>
            <p:ph type="sldNum" sz="quarter" idx="12"/>
          </p:nvPr>
        </p:nvSpPr>
        <p:spPr/>
        <p:txBody>
          <a:bodyPr/>
          <a:lstStyle/>
          <a:p>
            <a:fld id="{53DB4ED1-60F6-48DB-87D5-EBAA98A3AE88}" type="slidenum">
              <a:rPr lang="de-DE" altLang="de-DE" smtClean="0"/>
              <a:pPr/>
              <a:t>38</a:t>
            </a:fld>
            <a:endParaRPr lang="de-DE" altLang="de-DE"/>
          </a:p>
        </p:txBody>
      </p:sp>
    </p:spTree>
    <p:extLst>
      <p:ext uri="{BB962C8B-B14F-4D97-AF65-F5344CB8AC3E}">
        <p14:creationId xmlns:p14="http://schemas.microsoft.com/office/powerpoint/2010/main" val="743297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err="1">
                <a:solidFill>
                  <a:srgbClr val="333333"/>
                </a:solidFill>
              </a:rPr>
              <a:t>pemikiran</a:t>
            </a:r>
            <a:r>
              <a:rPr lang="en-US" altLang="de-DE" sz="2400">
                <a:solidFill>
                  <a:srgbClr val="333333"/>
                </a:solidFill>
              </a:rPr>
              <a:t> anda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dirty="0" err="1">
                <a:solidFill>
                  <a:srgbClr val="333333"/>
                </a:solidFill>
              </a:rPr>
              <a:t>pemikiran</a:t>
            </a:r>
            <a:r>
              <a:rPr lang="en-US" altLang="de-DE" sz="2400" dirty="0">
                <a:solidFill>
                  <a:srgbClr val="333333"/>
                </a:solidFill>
              </a:rPr>
              <a:t> </a:t>
            </a:r>
            <a:r>
              <a:rPr lang="en-US" altLang="de-DE" sz="2400" dirty="0" err="1">
                <a:solidFill>
                  <a:srgbClr val="333333"/>
                </a:solidFill>
              </a:rPr>
              <a:t>anda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Katakanlah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di </a:t>
            </a:r>
            <a:r>
              <a:rPr lang="en-US" altLang="de-DE" sz="2400" dirty="0" err="1">
                <a:solidFill>
                  <a:srgbClr val="333333"/>
                </a:solidFill>
              </a:rPr>
              <a:t>depan</a:t>
            </a:r>
            <a:r>
              <a:rPr lang="en-US" altLang="de-DE" sz="2400" dirty="0">
                <a:solidFill>
                  <a:srgbClr val="333333"/>
                </a:solidFill>
              </a:rPr>
              <a:t> </a:t>
            </a:r>
            <a:r>
              <a:rPr lang="en-US" altLang="de-DE" sz="2400" dirty="0" err="1">
                <a:solidFill>
                  <a:srgbClr val="333333"/>
                </a:solidFill>
              </a:rPr>
              <a:t>cermin</a:t>
            </a:r>
            <a:r>
              <a:rPr lang="en-US" altLang="de-DE" sz="2400">
                <a:solidFill>
                  <a:srgbClr val="333333"/>
                </a:solidFill>
              </a:rPr>
              <a:t>: “Saya </a:t>
            </a:r>
            <a:r>
              <a:rPr lang="en-US" altLang="de-DE" sz="2400" dirty="0" err="1">
                <a:solidFill>
                  <a:srgbClr val="333333"/>
                </a:solidFill>
              </a:rPr>
              <a:t>suka</a:t>
            </a:r>
            <a:r>
              <a:rPr lang="en-US" altLang="de-DE" sz="2400" dirty="0">
                <a:solidFill>
                  <a:srgbClr val="333333"/>
                </a:solidFill>
              </a:rPr>
              <a:t> </a:t>
            </a:r>
            <a:r>
              <a:rPr lang="en-US" altLang="de-DE" sz="2400" err="1">
                <a:solidFill>
                  <a:srgbClr val="333333"/>
                </a:solidFill>
              </a:rPr>
              <a:t>diri</a:t>
            </a:r>
            <a:r>
              <a:rPr lang="en-US" altLang="de-DE" sz="2400">
                <a:solidFill>
                  <a:srgbClr val="333333"/>
                </a:solidFill>
              </a:rPr>
              <a:t> saya” </a:t>
            </a:r>
            <a:r>
              <a:rPr lang="en-US" altLang="de-DE" sz="2400" err="1">
                <a:solidFill>
                  <a:srgbClr val="333333"/>
                </a:solidFill>
              </a:rPr>
              <a:t>atau</a:t>
            </a:r>
            <a:r>
              <a:rPr lang="en-US" altLang="de-DE" sz="2400">
                <a:solidFill>
                  <a:srgbClr val="333333"/>
                </a:solidFill>
              </a:rPr>
              <a:t> “Saya </a:t>
            </a:r>
            <a:r>
              <a:rPr lang="en-US" altLang="de-DE" sz="2400" err="1">
                <a:solidFill>
                  <a:srgbClr val="333333"/>
                </a:solidFill>
              </a:rPr>
              <a:t>suka</a:t>
            </a:r>
            <a:r>
              <a:rPr lang="en-US" altLang="de-DE" sz="2400">
                <a:solidFill>
                  <a:srgbClr val="333333"/>
                </a:solidFill>
              </a:rPr>
              <a:t> kamu”! </a:t>
            </a:r>
            <a:r>
              <a:rPr lang="en-US" altLang="de-DE" sz="2400" dirty="0">
                <a:solidFill>
                  <a:srgbClr val="333333"/>
                </a:solidFill>
              </a:rPr>
              <a:t>(</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kalinya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merasa</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konyol</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melakukakan</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err="1">
                <a:solidFill>
                  <a:srgbClr val="333333"/>
                </a:solidFill>
              </a:rPr>
              <a:t>ini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40</a:t>
            </a:fld>
            <a:endParaRPr lang="de-DE" altLang="de-DE"/>
          </a:p>
        </p:txBody>
      </p:sp>
    </p:spTree>
    <p:extLst>
      <p:ext uri="{BB962C8B-B14F-4D97-AF65-F5344CB8AC3E}">
        <p14:creationId xmlns:p14="http://schemas.microsoft.com/office/powerpoint/2010/main" val="14672886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dirty="0" err="1">
                <a:solidFill>
                  <a:srgbClr val="333333"/>
                </a:solidFill>
              </a:rPr>
              <a:t>pemikiran</a:t>
            </a:r>
            <a:r>
              <a:rPr lang="en-US" altLang="de-DE" sz="2400" dirty="0">
                <a:solidFill>
                  <a:srgbClr val="333333"/>
                </a:solidFill>
              </a:rPr>
              <a:t> </a:t>
            </a:r>
            <a:r>
              <a:rPr lang="en-US" altLang="de-DE" sz="2400" dirty="0" err="1">
                <a:solidFill>
                  <a:srgbClr val="333333"/>
                </a:solidFill>
              </a:rPr>
              <a:t>anda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Katakanlah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di </a:t>
            </a:r>
            <a:r>
              <a:rPr lang="en-US" altLang="de-DE" sz="2400" dirty="0" err="1">
                <a:solidFill>
                  <a:srgbClr val="333333"/>
                </a:solidFill>
              </a:rPr>
              <a:t>depan</a:t>
            </a:r>
            <a:r>
              <a:rPr lang="en-US" altLang="de-DE" sz="2400" dirty="0">
                <a:solidFill>
                  <a:srgbClr val="333333"/>
                </a:solidFill>
              </a:rPr>
              <a:t> </a:t>
            </a:r>
            <a:r>
              <a:rPr lang="en-US" altLang="de-DE" sz="2400" dirty="0" err="1">
                <a:solidFill>
                  <a:srgbClr val="333333"/>
                </a:solidFill>
              </a:rPr>
              <a:t>cermin</a:t>
            </a:r>
            <a:r>
              <a:rPr lang="en-US" altLang="de-DE" sz="2400">
                <a:solidFill>
                  <a:srgbClr val="333333"/>
                </a:solidFill>
              </a:rPr>
              <a:t>: “Saya </a:t>
            </a:r>
            <a:r>
              <a:rPr lang="en-US" altLang="de-DE" sz="2400" dirty="0" err="1">
                <a:solidFill>
                  <a:srgbClr val="333333"/>
                </a:solidFill>
              </a:rPr>
              <a:t>suka</a:t>
            </a:r>
            <a:r>
              <a:rPr lang="en-US" altLang="de-DE" sz="2400" dirty="0">
                <a:solidFill>
                  <a:srgbClr val="333333"/>
                </a:solidFill>
              </a:rPr>
              <a:t> </a:t>
            </a:r>
            <a:r>
              <a:rPr lang="en-US" altLang="de-DE" sz="2400" err="1">
                <a:solidFill>
                  <a:srgbClr val="333333"/>
                </a:solidFill>
              </a:rPr>
              <a:t>diri</a:t>
            </a:r>
            <a:r>
              <a:rPr lang="en-US" altLang="de-DE" sz="2400">
                <a:solidFill>
                  <a:srgbClr val="333333"/>
                </a:solidFill>
              </a:rPr>
              <a:t> saya” </a:t>
            </a:r>
            <a:r>
              <a:rPr lang="en-US" altLang="de-DE" sz="2400" err="1">
                <a:solidFill>
                  <a:srgbClr val="333333"/>
                </a:solidFill>
              </a:rPr>
              <a:t>atau</a:t>
            </a:r>
            <a:r>
              <a:rPr lang="en-US" altLang="de-DE" sz="2400">
                <a:solidFill>
                  <a:srgbClr val="333333"/>
                </a:solidFill>
              </a:rPr>
              <a:t> “Saya </a:t>
            </a:r>
            <a:r>
              <a:rPr lang="en-US" altLang="de-DE" sz="2400" err="1">
                <a:solidFill>
                  <a:srgbClr val="333333"/>
                </a:solidFill>
              </a:rPr>
              <a:t>suka</a:t>
            </a:r>
            <a:r>
              <a:rPr lang="en-US" altLang="de-DE" sz="2400">
                <a:solidFill>
                  <a:srgbClr val="333333"/>
                </a:solidFill>
              </a:rPr>
              <a:t> kamu”! </a:t>
            </a:r>
            <a:r>
              <a:rPr lang="en-US" altLang="de-DE" sz="2400" dirty="0">
                <a:solidFill>
                  <a:srgbClr val="333333"/>
                </a:solidFill>
              </a:rPr>
              <a:t>(</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kalinya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merasa</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konyol</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melakukakan</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Menerima</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menuliskan</a:t>
            </a:r>
            <a:r>
              <a:rPr lang="en-US" altLang="de-DE" sz="2400" dirty="0">
                <a:solidFill>
                  <a:srgbClr val="333333"/>
                </a:solidFill>
              </a:rPr>
              <a:t> </a:t>
            </a:r>
            <a:r>
              <a:rPr lang="en-US" altLang="de-DE" sz="2400" dirty="0" err="1">
                <a:solidFill>
                  <a:srgbClr val="333333"/>
                </a:solidFill>
              </a:rPr>
              <a:t>pujian</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dibaca</a:t>
            </a:r>
            <a:r>
              <a:rPr lang="en-US" altLang="de-DE" sz="2400" dirty="0">
                <a:solidFill>
                  <a:srgbClr val="333333"/>
                </a:solidFill>
              </a:rPr>
              <a:t> </a:t>
            </a:r>
            <a:r>
              <a:rPr lang="en-US" altLang="de-DE" sz="2400" dirty="0" err="1">
                <a:solidFill>
                  <a:srgbClr val="333333"/>
                </a:solidFill>
              </a:rPr>
              <a:t>ketika</a:t>
            </a:r>
            <a:r>
              <a:rPr lang="en-US" altLang="de-DE" sz="2400" dirty="0">
                <a:solidFill>
                  <a:srgbClr val="333333"/>
                </a:solidFill>
              </a:rPr>
              <a:t> </a:t>
            </a:r>
            <a:r>
              <a:rPr lang="en-US" altLang="de-DE" sz="2400" dirty="0" err="1">
                <a:solidFill>
                  <a:srgbClr val="333333"/>
                </a:solidFill>
              </a:rPr>
              <a:t>menghadapi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41</a:t>
            </a:fld>
            <a:endParaRPr lang="de-DE" altLang="de-DE"/>
          </a:p>
        </p:txBody>
      </p:sp>
    </p:spTree>
    <p:extLst>
      <p:ext uri="{BB962C8B-B14F-4D97-AF65-F5344CB8AC3E}">
        <p14:creationId xmlns:p14="http://schemas.microsoft.com/office/powerpoint/2010/main" val="267309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err="1">
                <a:solidFill>
                  <a:srgbClr val="333333"/>
                </a:solidFill>
              </a:rPr>
              <a:t>foto</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err="1">
                <a:solidFill>
                  <a:srgbClr val="333333"/>
                </a:solidFill>
              </a:rPr>
              <a:t>memasak</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43</a:t>
            </a:fld>
            <a:endParaRPr lang="de-DE" altLang="de-DE"/>
          </a:p>
        </p:txBody>
      </p:sp>
    </p:spTree>
    <p:extLst>
      <p:ext uri="{BB962C8B-B14F-4D97-AF65-F5344CB8AC3E}">
        <p14:creationId xmlns:p14="http://schemas.microsoft.com/office/powerpoint/2010/main" val="3050208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dirty="0" err="1">
                <a:solidFill>
                  <a:srgbClr val="333333"/>
                </a:solidFill>
              </a:rPr>
              <a:t>memasak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Latihan</a:t>
            </a:r>
            <a:r>
              <a:rPr lang="en-US" altLang="de-DE" sz="2400" dirty="0">
                <a:solidFill>
                  <a:srgbClr val="333333"/>
                </a:solidFill>
              </a:rPr>
              <a:t> (minimal 20 </a:t>
            </a:r>
            <a:r>
              <a:rPr lang="en-US" altLang="de-DE" sz="2400" dirty="0" err="1">
                <a:solidFill>
                  <a:srgbClr val="333333"/>
                </a:solidFill>
              </a:rPr>
              <a:t>menit</a:t>
            </a:r>
            <a:r>
              <a:rPr lang="en-US" altLang="de-DE" sz="2400" dirty="0">
                <a:solidFill>
                  <a:srgbClr val="333333"/>
                </a:solidFill>
              </a:rPr>
              <a:t>) –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jangan</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keras</a:t>
            </a:r>
            <a:r>
              <a:rPr lang="en-US" altLang="de-DE" sz="2400" dirty="0">
                <a:solidFill>
                  <a:srgbClr val="333333"/>
                </a:solidFill>
              </a:rPr>
              <a:t> (</a:t>
            </a:r>
            <a:r>
              <a:rPr lang="en-US" altLang="de-DE" sz="2400" dirty="0" err="1">
                <a:solidFill>
                  <a:srgbClr val="333333"/>
                </a:solidFill>
              </a:rPr>
              <a:t>ngoyo</a:t>
            </a:r>
            <a:r>
              <a:rPr lang="en-US" altLang="de-DE" sz="2400" dirty="0">
                <a:solidFill>
                  <a:srgbClr val="333333"/>
                </a:solidFill>
              </a:rPr>
              <a:t>)–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stamina,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berjalan-jalan</a:t>
            </a:r>
            <a:r>
              <a:rPr lang="en-US" altLang="de-DE" sz="2400" dirty="0">
                <a:solidFill>
                  <a:srgbClr val="333333"/>
                </a:solidFill>
              </a:rPr>
              <a:t>, </a:t>
            </a:r>
            <a:r>
              <a:rPr lang="en-US" altLang="de-DE" sz="2400" err="1">
                <a:solidFill>
                  <a:srgbClr val="333333"/>
                </a:solidFill>
              </a:rPr>
              <a:t>joging</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44</a:t>
            </a:fld>
            <a:endParaRPr lang="de-DE" altLang="de-DE"/>
          </a:p>
        </p:txBody>
      </p:sp>
    </p:spTree>
    <p:extLst>
      <p:ext uri="{BB962C8B-B14F-4D97-AF65-F5344CB8AC3E}">
        <p14:creationId xmlns:p14="http://schemas.microsoft.com/office/powerpoint/2010/main" val="773363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dirty="0" err="1">
                <a:solidFill>
                  <a:srgbClr val="333333"/>
                </a:solidFill>
              </a:rPr>
              <a:t>memasak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Latihan</a:t>
            </a:r>
            <a:r>
              <a:rPr lang="en-US" altLang="de-DE" sz="2400" dirty="0">
                <a:solidFill>
                  <a:srgbClr val="333333"/>
                </a:solidFill>
              </a:rPr>
              <a:t> (minimal 20 </a:t>
            </a:r>
            <a:r>
              <a:rPr lang="en-US" altLang="de-DE" sz="2400" dirty="0" err="1">
                <a:solidFill>
                  <a:srgbClr val="333333"/>
                </a:solidFill>
              </a:rPr>
              <a:t>menit</a:t>
            </a:r>
            <a:r>
              <a:rPr lang="en-US" altLang="de-DE" sz="2400" dirty="0">
                <a:solidFill>
                  <a:srgbClr val="333333"/>
                </a:solidFill>
              </a:rPr>
              <a:t>) –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jangan</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keras</a:t>
            </a:r>
            <a:r>
              <a:rPr lang="en-US" altLang="de-DE" sz="2400" dirty="0">
                <a:solidFill>
                  <a:srgbClr val="333333"/>
                </a:solidFill>
              </a:rPr>
              <a:t> (</a:t>
            </a:r>
            <a:r>
              <a:rPr lang="en-US" altLang="de-DE" sz="2400" dirty="0" err="1">
                <a:solidFill>
                  <a:srgbClr val="333333"/>
                </a:solidFill>
              </a:rPr>
              <a:t>ngoyo</a:t>
            </a:r>
            <a:r>
              <a:rPr lang="en-US" altLang="de-DE" sz="2400" dirty="0">
                <a:solidFill>
                  <a:srgbClr val="333333"/>
                </a:solidFill>
              </a:rPr>
              <a:t>)–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stamina,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berjalan-jalan</a:t>
            </a:r>
            <a:r>
              <a:rPr lang="en-US" altLang="de-DE" sz="2400" dirty="0">
                <a:solidFill>
                  <a:srgbClr val="333333"/>
                </a:solidFill>
              </a:rPr>
              <a:t>, </a:t>
            </a:r>
            <a:r>
              <a:rPr lang="en-US" altLang="de-DE" sz="2400" dirty="0" err="1">
                <a:solidFill>
                  <a:srgbClr val="333333"/>
                </a:solidFill>
              </a:rPr>
              <a:t>joging</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Dengarkan</a:t>
            </a:r>
            <a:r>
              <a:rPr lang="en-US" altLang="de-DE" sz="2400" dirty="0">
                <a:solidFill>
                  <a:srgbClr val="333333"/>
                </a:solidFill>
              </a:rPr>
              <a:t> </a:t>
            </a:r>
            <a:r>
              <a:rPr lang="en-US" altLang="de-DE" sz="2400" dirty="0" err="1">
                <a:solidFill>
                  <a:srgbClr val="333333"/>
                </a:solidFill>
              </a:rPr>
              <a:t>lagu</a:t>
            </a:r>
            <a:r>
              <a:rPr lang="en-US" altLang="de-DE" sz="2400" dirty="0">
                <a:solidFill>
                  <a:srgbClr val="333333"/>
                </a:solidFill>
              </a:rPr>
              <a:t> </a:t>
            </a:r>
            <a:r>
              <a:rPr lang="en-US" altLang="de-DE" sz="2400" dirty="0" err="1">
                <a:solidFill>
                  <a:srgbClr val="333333"/>
                </a:solidFill>
              </a:rPr>
              <a:t>kesukaan</a:t>
            </a:r>
            <a:r>
              <a:rPr lang="en-US" altLang="de-DE" sz="2400" dirty="0">
                <a:solidFill>
                  <a:srgbClr val="333333"/>
                </a:solidFill>
              </a:rPr>
              <a:t> </a:t>
            </a:r>
            <a:r>
              <a:rPr lang="en-US" altLang="de-DE" sz="2400" dirty="0" err="1">
                <a:solidFill>
                  <a:srgbClr val="333333"/>
                </a:solidFill>
              </a:rPr>
              <a:t>anda</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fi-FI"/>
              <a:t>Pelatihan Terapi Metakognitif 8 – Harga diri &amp; Perasaan</a:t>
            </a:r>
            <a:endParaRPr lang="de-DE"/>
          </a:p>
        </p:txBody>
      </p:sp>
      <p:sp>
        <p:nvSpPr>
          <p:cNvPr id="13" name="Slide Number Placeholder 12"/>
          <p:cNvSpPr>
            <a:spLocks noGrp="1"/>
          </p:cNvSpPr>
          <p:nvPr>
            <p:ph type="sldNum" sz="quarter" idx="12"/>
          </p:nvPr>
        </p:nvSpPr>
        <p:spPr/>
        <p:txBody>
          <a:bodyPr/>
          <a:lstStyle/>
          <a:p>
            <a:fld id="{53DB4ED1-60F6-48DB-87D5-EBAA98A3AE88}" type="slidenum">
              <a:rPr lang="de-DE" altLang="de-DE" smtClean="0"/>
              <a:pPr/>
              <a:t>45</a:t>
            </a:fld>
            <a:endParaRPr lang="de-DE" altLang="de-DE"/>
          </a:p>
        </p:txBody>
      </p:sp>
    </p:spTree>
    <p:extLst>
      <p:ext uri="{BB962C8B-B14F-4D97-AF65-F5344CB8AC3E}">
        <p14:creationId xmlns:p14="http://schemas.microsoft.com/office/powerpoint/2010/main" val="2863347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dan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leaflet).</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47</a:t>
            </a:fld>
            <a:endParaRPr lang="de-DE" altLang="de-DE"/>
          </a:p>
        </p:txBody>
      </p:sp>
    </p:spTree>
    <p:extLst>
      <p:ext uri="{BB962C8B-B14F-4D97-AF65-F5344CB8AC3E}">
        <p14:creationId xmlns:p14="http://schemas.microsoft.com/office/powerpoint/2010/main" val="1273065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dan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leaflet).</a:t>
            </a:r>
          </a:p>
          <a:p>
            <a:pPr marL="342900" lvl="0" indent="-342900" defTabSz="914400" fontAlgn="base">
              <a:buClr>
                <a:srgbClr val="333333"/>
              </a:buClr>
              <a:buFont typeface="WingDings"/>
              <a:buChar char=""/>
              <a:tabLst>
                <a:tab pos="361950" algn="l"/>
              </a:tabLst>
              <a:defRPr/>
            </a:pPr>
            <a:r>
              <a:rPr lang="de-DE" sz="2400" dirty="0">
                <a:solidFill>
                  <a:srgbClr val="333333"/>
                </a:solidFill>
              </a:rPr>
              <a:t>Gunakanlah secara terus menerus beberapa cara yang telah diajarkan untuk menurunkan perasaan depresi/ harga diri rendah (minder)</a:t>
            </a:r>
            <a:r>
              <a:rPr lang="en-US" sz="2400" dirty="0">
                <a:solidFill>
                  <a:srgbClr val="333333"/>
                </a:solidFill>
              </a:rPr>
              <a:t>.</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48</a:t>
            </a:fld>
            <a:endParaRPr lang="de-DE" altLang="de-DE"/>
          </a:p>
        </p:txBody>
      </p:sp>
    </p:spTree>
    <p:extLst>
      <p:ext uri="{BB962C8B-B14F-4D97-AF65-F5344CB8AC3E}">
        <p14:creationId xmlns:p14="http://schemas.microsoft.com/office/powerpoint/2010/main" val="22485363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dan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leaflet).</a:t>
            </a:r>
          </a:p>
          <a:p>
            <a:pPr marL="342900" lvl="0" indent="-342900" defTabSz="914400" fontAlgn="base">
              <a:buClr>
                <a:srgbClr val="333333"/>
              </a:buClr>
              <a:buFont typeface="WingDings"/>
              <a:buChar char=""/>
              <a:tabLst>
                <a:tab pos="361950" algn="l"/>
              </a:tabLst>
              <a:defRPr/>
            </a:pPr>
            <a:r>
              <a:rPr lang="de-DE" sz="2400" dirty="0">
                <a:solidFill>
                  <a:srgbClr val="333333"/>
                </a:solidFill>
              </a:rPr>
              <a:t>Gunakanlah secara terus menerus beberapa cara yang telah diajarkan untuk menurunkan perasaan depresi/ harga diri rendah (minder)</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Jika gejala depresi bertambah parah segera hubungi psikolog, psikiater, dokter.</a:t>
            </a:r>
            <a:endParaRPr lang="en-US" sz="2400" dirty="0"/>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49</a:t>
            </a:fld>
            <a:endParaRPr lang="de-DE" altLang="de-DE"/>
          </a:p>
        </p:txBody>
      </p:sp>
    </p:spTree>
    <p:extLst>
      <p:ext uri="{BB962C8B-B14F-4D97-AF65-F5344CB8AC3E}">
        <p14:creationId xmlns:p14="http://schemas.microsoft.com/office/powerpoint/2010/main" val="1926095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dirty="0" err="1">
                <a:solidFill>
                  <a:srgbClr val="333333"/>
                </a:solidFill>
              </a:rPr>
              <a:t>Banyak</a:t>
            </a:r>
            <a:r>
              <a:rPr lang="en-AU" dirty="0">
                <a:solidFill>
                  <a:srgbClr val="333333"/>
                </a:solidFill>
              </a:rPr>
              <a:t> orang </a:t>
            </a:r>
            <a:r>
              <a:rPr lang="en-AU" dirty="0" err="1">
                <a:solidFill>
                  <a:srgbClr val="333333"/>
                </a:solidFill>
              </a:rPr>
              <a:t>dengan</a:t>
            </a:r>
            <a:r>
              <a:rPr lang="en-AU" dirty="0">
                <a:solidFill>
                  <a:srgbClr val="333333"/>
                </a:solidFill>
              </a:rPr>
              <a:t> </a:t>
            </a:r>
            <a:r>
              <a:rPr lang="en-AU" dirty="0" err="1">
                <a:solidFill>
                  <a:srgbClr val="333333"/>
                </a:solidFill>
              </a:rPr>
              <a:t>psikosis</a:t>
            </a:r>
            <a:r>
              <a:rPr lang="en-AU" dirty="0">
                <a:solidFill>
                  <a:srgbClr val="333333"/>
                </a:solidFill>
              </a:rPr>
              <a:t> </a:t>
            </a:r>
            <a:r>
              <a:rPr lang="en-AU" dirty="0" err="1">
                <a:solidFill>
                  <a:srgbClr val="333333"/>
                </a:solidFill>
              </a:rPr>
              <a:t>memiliki</a:t>
            </a:r>
            <a:r>
              <a:rPr lang="en-AU" dirty="0">
                <a:solidFill>
                  <a:srgbClr val="333333"/>
                </a:solidFill>
              </a:rPr>
              <a:t> </a:t>
            </a:r>
            <a:r>
              <a:rPr lang="en-AU" dirty="0" err="1">
                <a:solidFill>
                  <a:srgbClr val="333333"/>
                </a:solidFill>
              </a:rPr>
              <a:t>harga</a:t>
            </a:r>
            <a:r>
              <a:rPr lang="en-AU" dirty="0">
                <a:solidFill>
                  <a:srgbClr val="333333"/>
                </a:solidFill>
              </a:rPr>
              <a:t> </a:t>
            </a:r>
            <a:r>
              <a:rPr lang="en-AU" dirty="0" err="1">
                <a:solidFill>
                  <a:srgbClr val="333333"/>
                </a:solidFill>
              </a:rPr>
              <a:t>diri</a:t>
            </a:r>
            <a:r>
              <a:rPr lang="en-AU" dirty="0">
                <a:solidFill>
                  <a:srgbClr val="333333"/>
                </a:solidFill>
              </a:rPr>
              <a:t> </a:t>
            </a:r>
            <a:r>
              <a:rPr lang="en-AU" dirty="0" err="1">
                <a:solidFill>
                  <a:srgbClr val="333333"/>
                </a:solidFill>
              </a:rPr>
              <a:t>rendah</a:t>
            </a:r>
            <a:r>
              <a:rPr lang="en-AU" dirty="0">
                <a:solidFill>
                  <a:srgbClr val="333333"/>
                </a:solidFill>
              </a:rPr>
              <a:t>, </a:t>
            </a:r>
            <a:r>
              <a:rPr lang="en-AU" dirty="0" err="1">
                <a:solidFill>
                  <a:srgbClr val="333333"/>
                </a:solidFill>
              </a:rPr>
              <a:t>terutama</a:t>
            </a:r>
            <a:r>
              <a:rPr lang="en-AU" dirty="0">
                <a:solidFill>
                  <a:srgbClr val="333333"/>
                </a:solidFill>
              </a:rPr>
              <a:t> </a:t>
            </a:r>
            <a:r>
              <a:rPr lang="en-AU" i="1" dirty="0" err="1">
                <a:solidFill>
                  <a:srgbClr val="333333"/>
                </a:solidFill>
              </a:rPr>
              <a:t>setelah</a:t>
            </a:r>
            <a:r>
              <a:rPr lang="en-AU" dirty="0">
                <a:solidFill>
                  <a:srgbClr val="333333"/>
                </a:solidFill>
              </a:rPr>
              <a:t> episode </a:t>
            </a:r>
            <a:r>
              <a:rPr lang="en-AU" dirty="0" err="1">
                <a:solidFill>
                  <a:srgbClr val="333333"/>
                </a:solidFill>
              </a:rPr>
              <a:t>psikosis</a:t>
            </a:r>
            <a:r>
              <a:rPr lang="en-AU" dirty="0">
                <a:solidFill>
                  <a:srgbClr val="333333"/>
                </a:solidFill>
              </a:rPr>
              <a:t> (</a:t>
            </a:r>
            <a:r>
              <a:rPr lang="en-AU" dirty="0" err="1">
                <a:solidFill>
                  <a:srgbClr val="333333"/>
                </a:solidFill>
              </a:rPr>
              <a:t>perasaan</a:t>
            </a:r>
            <a:r>
              <a:rPr lang="en-AU" dirty="0">
                <a:solidFill>
                  <a:srgbClr val="333333"/>
                </a:solidFill>
              </a:rPr>
              <a:t> </a:t>
            </a:r>
            <a:r>
              <a:rPr lang="en-AU" dirty="0" err="1">
                <a:solidFill>
                  <a:srgbClr val="333333"/>
                </a:solidFill>
              </a:rPr>
              <a:t>malu</a:t>
            </a:r>
            <a:r>
              <a:rPr lang="en-AU" dirty="0">
                <a:solidFill>
                  <a:srgbClr val="333333"/>
                </a:solidFill>
              </a:rPr>
              <a:t>, </a:t>
            </a:r>
            <a:r>
              <a:rPr lang="en-AU" dirty="0" err="1">
                <a:solidFill>
                  <a:srgbClr val="333333"/>
                </a:solidFill>
              </a:rPr>
              <a:t>takut</a:t>
            </a:r>
            <a:r>
              <a:rPr lang="en-AU" dirty="0">
                <a:solidFill>
                  <a:srgbClr val="333333"/>
                </a:solidFill>
              </a:rPr>
              <a:t> </a:t>
            </a:r>
            <a:r>
              <a:rPr lang="en-AU" dirty="0" err="1">
                <a:solidFill>
                  <a:srgbClr val="333333"/>
                </a:solidFill>
              </a:rPr>
              <a:t>teman</a:t>
            </a:r>
            <a:r>
              <a:rPr lang="en-AU" dirty="0">
                <a:solidFill>
                  <a:srgbClr val="333333"/>
                </a:solidFill>
              </a:rPr>
              <a:t> </a:t>
            </a:r>
            <a:r>
              <a:rPr lang="en-AU" dirty="0" err="1">
                <a:solidFill>
                  <a:srgbClr val="333333"/>
                </a:solidFill>
              </a:rPr>
              <a:t>menjauh</a:t>
            </a:r>
            <a:r>
              <a:rPr lang="en-AU" dirty="0">
                <a:solidFill>
                  <a:srgbClr val="333333"/>
                </a:solidFill>
              </a:rPr>
              <a:t>).</a:t>
            </a:r>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dirty="0" err="1">
                <a:solidFill>
                  <a:srgbClr val="333333"/>
                </a:solidFill>
              </a:rPr>
              <a:t>Banyak</a:t>
            </a:r>
            <a:r>
              <a:rPr lang="en-AU" dirty="0">
                <a:solidFill>
                  <a:srgbClr val="333333"/>
                </a:solidFill>
              </a:rPr>
              <a:t> orang </a:t>
            </a:r>
            <a:r>
              <a:rPr lang="en-AU" dirty="0" err="1">
                <a:solidFill>
                  <a:srgbClr val="333333"/>
                </a:solidFill>
              </a:rPr>
              <a:t>dengan</a:t>
            </a:r>
            <a:r>
              <a:rPr lang="en-AU" dirty="0">
                <a:solidFill>
                  <a:srgbClr val="333333"/>
                </a:solidFill>
              </a:rPr>
              <a:t> </a:t>
            </a:r>
            <a:r>
              <a:rPr lang="en-AU" dirty="0" err="1">
                <a:solidFill>
                  <a:srgbClr val="333333"/>
                </a:solidFill>
              </a:rPr>
              <a:t>psikosis</a:t>
            </a:r>
            <a:r>
              <a:rPr lang="en-AU" dirty="0">
                <a:solidFill>
                  <a:srgbClr val="333333"/>
                </a:solidFill>
              </a:rPr>
              <a:t> </a:t>
            </a:r>
            <a:r>
              <a:rPr lang="en-AU" dirty="0" err="1">
                <a:solidFill>
                  <a:srgbClr val="333333"/>
                </a:solidFill>
              </a:rPr>
              <a:t>memiliki</a:t>
            </a:r>
            <a:r>
              <a:rPr lang="en-AU" dirty="0">
                <a:solidFill>
                  <a:srgbClr val="333333"/>
                </a:solidFill>
              </a:rPr>
              <a:t> </a:t>
            </a:r>
            <a:r>
              <a:rPr lang="en-AU" dirty="0" err="1">
                <a:solidFill>
                  <a:srgbClr val="333333"/>
                </a:solidFill>
              </a:rPr>
              <a:t>harga</a:t>
            </a:r>
            <a:r>
              <a:rPr lang="en-AU" dirty="0">
                <a:solidFill>
                  <a:srgbClr val="333333"/>
                </a:solidFill>
              </a:rPr>
              <a:t> </a:t>
            </a:r>
            <a:r>
              <a:rPr lang="en-AU" dirty="0" err="1">
                <a:solidFill>
                  <a:srgbClr val="333333"/>
                </a:solidFill>
              </a:rPr>
              <a:t>diri</a:t>
            </a:r>
            <a:r>
              <a:rPr lang="en-AU" dirty="0">
                <a:solidFill>
                  <a:srgbClr val="333333"/>
                </a:solidFill>
              </a:rPr>
              <a:t> </a:t>
            </a:r>
            <a:r>
              <a:rPr lang="en-AU" dirty="0" err="1">
                <a:solidFill>
                  <a:srgbClr val="333333"/>
                </a:solidFill>
              </a:rPr>
              <a:t>rendah</a:t>
            </a:r>
            <a:r>
              <a:rPr lang="en-AU" dirty="0">
                <a:solidFill>
                  <a:srgbClr val="333333"/>
                </a:solidFill>
              </a:rPr>
              <a:t>, </a:t>
            </a:r>
            <a:r>
              <a:rPr lang="en-AU" dirty="0" err="1">
                <a:solidFill>
                  <a:srgbClr val="333333"/>
                </a:solidFill>
              </a:rPr>
              <a:t>terutama</a:t>
            </a:r>
            <a:r>
              <a:rPr lang="en-AU" dirty="0">
                <a:solidFill>
                  <a:srgbClr val="333333"/>
                </a:solidFill>
              </a:rPr>
              <a:t> </a:t>
            </a:r>
            <a:r>
              <a:rPr lang="en-AU" i="1" dirty="0" err="1">
                <a:solidFill>
                  <a:srgbClr val="333333"/>
                </a:solidFill>
              </a:rPr>
              <a:t>setelah</a:t>
            </a:r>
            <a:r>
              <a:rPr lang="en-AU" dirty="0">
                <a:solidFill>
                  <a:srgbClr val="333333"/>
                </a:solidFill>
              </a:rPr>
              <a:t> episode </a:t>
            </a:r>
            <a:r>
              <a:rPr lang="en-AU" dirty="0" err="1">
                <a:solidFill>
                  <a:srgbClr val="333333"/>
                </a:solidFill>
              </a:rPr>
              <a:t>psikosis</a:t>
            </a:r>
            <a:r>
              <a:rPr lang="en-AU" dirty="0">
                <a:solidFill>
                  <a:srgbClr val="333333"/>
                </a:solidFill>
              </a:rPr>
              <a:t> (</a:t>
            </a:r>
            <a:r>
              <a:rPr lang="en-AU" dirty="0" err="1">
                <a:solidFill>
                  <a:srgbClr val="333333"/>
                </a:solidFill>
              </a:rPr>
              <a:t>perasaan</a:t>
            </a:r>
            <a:r>
              <a:rPr lang="en-AU" dirty="0">
                <a:solidFill>
                  <a:srgbClr val="333333"/>
                </a:solidFill>
              </a:rPr>
              <a:t> </a:t>
            </a:r>
            <a:r>
              <a:rPr lang="en-AU" dirty="0" err="1">
                <a:solidFill>
                  <a:srgbClr val="333333"/>
                </a:solidFill>
              </a:rPr>
              <a:t>malu</a:t>
            </a:r>
            <a:r>
              <a:rPr lang="en-AU" dirty="0">
                <a:solidFill>
                  <a:srgbClr val="333333"/>
                </a:solidFill>
              </a:rPr>
              <a:t>, </a:t>
            </a:r>
            <a:r>
              <a:rPr lang="en-AU" dirty="0" err="1">
                <a:solidFill>
                  <a:srgbClr val="333333"/>
                </a:solidFill>
              </a:rPr>
              <a:t>takut</a:t>
            </a:r>
            <a:r>
              <a:rPr lang="en-AU" dirty="0">
                <a:solidFill>
                  <a:srgbClr val="333333"/>
                </a:solidFill>
              </a:rPr>
              <a:t> </a:t>
            </a:r>
            <a:r>
              <a:rPr lang="en-AU" dirty="0" err="1">
                <a:solidFill>
                  <a:srgbClr val="333333"/>
                </a:solidFill>
              </a:rPr>
              <a:t>teman</a:t>
            </a:r>
            <a:r>
              <a:rPr lang="en-AU" dirty="0">
                <a:solidFill>
                  <a:srgbClr val="333333"/>
                </a:solidFill>
              </a:rPr>
              <a:t> </a:t>
            </a:r>
            <a:r>
              <a:rPr lang="en-AU" dirty="0" err="1">
                <a:solidFill>
                  <a:srgbClr val="333333"/>
                </a:solidFill>
              </a:rPr>
              <a:t>menjauh</a:t>
            </a:r>
            <a:r>
              <a:rPr lang="en-AU" dirty="0">
                <a:solidFill>
                  <a:srgbClr val="333333"/>
                </a:solidFill>
              </a:rPr>
              <a:t>).</a:t>
            </a:r>
          </a:p>
          <a:p>
            <a:pPr lvl="0" defTabSz="914400" fontAlgn="base">
              <a:lnSpc>
                <a:spcPct val="100000"/>
              </a:lnSpc>
              <a:spcBef>
                <a:spcPts val="1200"/>
              </a:spcBef>
              <a:defRPr/>
            </a:pPr>
            <a:r>
              <a:rPr lang="en-AU" dirty="0" err="1">
                <a:solidFill>
                  <a:srgbClr val="333333"/>
                </a:solidFill>
              </a:rPr>
              <a:t>Saat</a:t>
            </a:r>
            <a:r>
              <a:rPr lang="en-AU" dirty="0">
                <a:solidFill>
                  <a:srgbClr val="333333"/>
                </a:solidFill>
              </a:rPr>
              <a:t> </a:t>
            </a:r>
            <a:r>
              <a:rPr lang="en-AU" dirty="0" err="1">
                <a:solidFill>
                  <a:srgbClr val="333333"/>
                </a:solidFill>
              </a:rPr>
              <a:t>psikosis</a:t>
            </a:r>
            <a:r>
              <a:rPr lang="en-AU" dirty="0">
                <a:solidFill>
                  <a:srgbClr val="333333"/>
                </a:solidFill>
              </a:rPr>
              <a:t> </a:t>
            </a:r>
            <a:r>
              <a:rPr lang="en-AU" dirty="0" err="1">
                <a:solidFill>
                  <a:srgbClr val="333333"/>
                </a:solidFill>
              </a:rPr>
              <a:t>akut</a:t>
            </a:r>
            <a:r>
              <a:rPr lang="en-AU" dirty="0">
                <a:solidFill>
                  <a:srgbClr val="333333"/>
                </a:solidFill>
              </a:rPr>
              <a:t>, </a:t>
            </a:r>
            <a:r>
              <a:rPr lang="en-AU" dirty="0" err="1">
                <a:solidFill>
                  <a:srgbClr val="333333"/>
                </a:solidFill>
              </a:rPr>
              <a:t>beberapa</a:t>
            </a:r>
            <a:r>
              <a:rPr lang="en-AU" dirty="0">
                <a:solidFill>
                  <a:srgbClr val="333333"/>
                </a:solidFill>
              </a:rPr>
              <a:t> orang </a:t>
            </a:r>
            <a:r>
              <a:rPr lang="en-AU" dirty="0" err="1">
                <a:solidFill>
                  <a:srgbClr val="333333"/>
                </a:solidFill>
              </a:rPr>
              <a:t>mengatakan</a:t>
            </a:r>
            <a:r>
              <a:rPr lang="en-AU" dirty="0">
                <a:solidFill>
                  <a:srgbClr val="333333"/>
                </a:solidFill>
              </a:rPr>
              <a:t> rasa </a:t>
            </a:r>
            <a:r>
              <a:rPr lang="en-AU" dirty="0" err="1">
                <a:solidFill>
                  <a:srgbClr val="333333"/>
                </a:solidFill>
              </a:rPr>
              <a:t>takut</a:t>
            </a:r>
            <a:r>
              <a:rPr lang="en-AU" dirty="0">
                <a:solidFill>
                  <a:srgbClr val="333333"/>
                </a:solidFill>
              </a:rPr>
              <a:t> </a:t>
            </a:r>
            <a:r>
              <a:rPr lang="en-AU" dirty="0" err="1">
                <a:solidFill>
                  <a:srgbClr val="333333"/>
                </a:solidFill>
              </a:rPr>
              <a:t>tetapi</a:t>
            </a:r>
            <a:r>
              <a:rPr lang="en-AU" dirty="0">
                <a:solidFill>
                  <a:srgbClr val="333333"/>
                </a:solidFill>
              </a:rPr>
              <a:t> juga </a:t>
            </a:r>
            <a:r>
              <a:rPr lang="en-AU" dirty="0" err="1">
                <a:solidFill>
                  <a:srgbClr val="333333"/>
                </a:solidFill>
              </a:rPr>
              <a:t>perasaan</a:t>
            </a:r>
            <a:r>
              <a:rPr lang="en-AU" dirty="0">
                <a:solidFill>
                  <a:srgbClr val="333333"/>
                </a:solidFill>
              </a:rPr>
              <a:t> </a:t>
            </a:r>
            <a:r>
              <a:rPr lang="en-AU" dirty="0" err="1">
                <a:solidFill>
                  <a:srgbClr val="333333"/>
                </a:solidFill>
              </a:rPr>
              <a:t>lainnya</a:t>
            </a:r>
            <a:r>
              <a:rPr lang="en-AU" dirty="0">
                <a:solidFill>
                  <a:srgbClr val="333333"/>
                </a:solidFill>
              </a:rPr>
              <a:t>:</a:t>
            </a:r>
            <a:endParaRPr lang="en-AU"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en-AU" err="1">
                <a:solidFill>
                  <a:srgbClr val="004992"/>
                </a:solidFill>
              </a:rPr>
              <a:t>Bersemangat</a:t>
            </a:r>
            <a:r>
              <a:rPr lang="en-AU">
                <a:solidFill>
                  <a:srgbClr val="004992"/>
                </a:solidFill>
              </a:rPr>
              <a:t> (“Akhirnya </a:t>
            </a:r>
            <a:r>
              <a:rPr lang="en-AU" dirty="0" err="1">
                <a:solidFill>
                  <a:srgbClr val="004992"/>
                </a:solidFill>
              </a:rPr>
              <a:t>sesuatu</a:t>
            </a:r>
            <a:r>
              <a:rPr lang="en-AU" dirty="0">
                <a:solidFill>
                  <a:srgbClr val="004992"/>
                </a:solidFill>
              </a:rPr>
              <a:t> </a:t>
            </a:r>
            <a:r>
              <a:rPr lang="en-AU" err="1">
                <a:solidFill>
                  <a:srgbClr val="004992"/>
                </a:solidFill>
              </a:rPr>
              <a:t>itu</a:t>
            </a:r>
            <a:r>
              <a:rPr lang="en-AU">
                <a:solidFill>
                  <a:srgbClr val="004992"/>
                </a:solidFill>
              </a:rPr>
              <a:t> terjadi”)</a:t>
            </a:r>
            <a:endParaRPr lang="en-AU"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en-AU" dirty="0" err="1">
                <a:solidFill>
                  <a:srgbClr val="004992"/>
                </a:solidFill>
              </a:rPr>
              <a:t>Merasakan</a:t>
            </a:r>
            <a:r>
              <a:rPr lang="en-AU" dirty="0">
                <a:solidFill>
                  <a:srgbClr val="004992"/>
                </a:solidFill>
              </a:rPr>
              <a:t> </a:t>
            </a:r>
            <a:r>
              <a:rPr lang="en-AU" dirty="0" err="1">
                <a:solidFill>
                  <a:srgbClr val="004992"/>
                </a:solidFill>
              </a:rPr>
              <a:t>suratan</a:t>
            </a:r>
            <a:r>
              <a:rPr lang="en-AU" dirty="0">
                <a:solidFill>
                  <a:srgbClr val="004992"/>
                </a:solidFill>
              </a:rPr>
              <a:t> </a:t>
            </a:r>
            <a:r>
              <a:rPr lang="en-AU" dirty="0" err="1">
                <a:solidFill>
                  <a:srgbClr val="004992"/>
                </a:solidFill>
              </a:rPr>
              <a:t>takdir</a:t>
            </a:r>
            <a:r>
              <a:rPr lang="en-AU" dirty="0">
                <a:solidFill>
                  <a:srgbClr val="004992"/>
                </a:solidFill>
              </a:rPr>
              <a:t> (</a:t>
            </a:r>
            <a:r>
              <a:rPr lang="en-AU" dirty="0" err="1">
                <a:solidFill>
                  <a:srgbClr val="004992"/>
                </a:solidFill>
              </a:rPr>
              <a:t>untuk</a:t>
            </a:r>
            <a:r>
              <a:rPr lang="en-AU" dirty="0">
                <a:solidFill>
                  <a:srgbClr val="004992"/>
                </a:solidFill>
              </a:rPr>
              <a:t> </a:t>
            </a:r>
            <a:r>
              <a:rPr lang="en-AU" dirty="0" err="1">
                <a:solidFill>
                  <a:srgbClr val="004992"/>
                </a:solidFill>
              </a:rPr>
              <a:t>memenuhi</a:t>
            </a:r>
            <a:r>
              <a:rPr lang="en-AU" dirty="0">
                <a:solidFill>
                  <a:srgbClr val="004992"/>
                </a:solidFill>
              </a:rPr>
              <a:t> </a:t>
            </a:r>
            <a:r>
              <a:rPr lang="en-AU" dirty="0" err="1">
                <a:solidFill>
                  <a:srgbClr val="004992"/>
                </a:solidFill>
              </a:rPr>
              <a:t>misi</a:t>
            </a:r>
            <a:r>
              <a:rPr lang="en-AU" dirty="0">
                <a:solidFill>
                  <a:srgbClr val="004992"/>
                </a:solidFill>
              </a:rPr>
              <a:t>, </a:t>
            </a:r>
            <a:r>
              <a:rPr lang="en-AU" dirty="0" err="1">
                <a:solidFill>
                  <a:srgbClr val="004992"/>
                </a:solidFill>
              </a:rPr>
              <a:t>menjadi</a:t>
            </a:r>
            <a:r>
              <a:rPr lang="en-AU" dirty="0">
                <a:solidFill>
                  <a:srgbClr val="004992"/>
                </a:solidFill>
              </a:rPr>
              <a:t> orang </a:t>
            </a:r>
            <a:r>
              <a:rPr lang="en-AU" dirty="0" err="1">
                <a:solidFill>
                  <a:srgbClr val="004992"/>
                </a:solidFill>
              </a:rPr>
              <a:t>penting</a:t>
            </a:r>
            <a:r>
              <a:rPr lang="en-AU" dirty="0">
                <a:solidFill>
                  <a:srgbClr val="004992"/>
                </a:solidFill>
              </a:rPr>
              <a:t>)</a:t>
            </a:r>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51</a:t>
            </a:fld>
            <a:endParaRPr lang="de-DE" altLang="de-DE"/>
          </a:p>
        </p:txBody>
      </p:sp>
    </p:spTree>
    <p:extLst>
      <p:ext uri="{BB962C8B-B14F-4D97-AF65-F5344CB8AC3E}">
        <p14:creationId xmlns:p14="http://schemas.microsoft.com/office/powerpoint/2010/main" val="654748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dirty="0" err="1">
                <a:solidFill>
                  <a:srgbClr val="333333"/>
                </a:solidFill>
              </a:rPr>
              <a:t>Banyak</a:t>
            </a:r>
            <a:r>
              <a:rPr lang="en-AU" dirty="0">
                <a:solidFill>
                  <a:srgbClr val="333333"/>
                </a:solidFill>
              </a:rPr>
              <a:t> orang </a:t>
            </a:r>
            <a:r>
              <a:rPr lang="en-AU" dirty="0" err="1">
                <a:solidFill>
                  <a:srgbClr val="333333"/>
                </a:solidFill>
              </a:rPr>
              <a:t>dengan</a:t>
            </a:r>
            <a:r>
              <a:rPr lang="en-AU" dirty="0">
                <a:solidFill>
                  <a:srgbClr val="333333"/>
                </a:solidFill>
              </a:rPr>
              <a:t> </a:t>
            </a:r>
            <a:r>
              <a:rPr lang="en-AU" dirty="0" err="1">
                <a:solidFill>
                  <a:srgbClr val="333333"/>
                </a:solidFill>
              </a:rPr>
              <a:t>psikosis</a:t>
            </a:r>
            <a:r>
              <a:rPr lang="en-AU" dirty="0">
                <a:solidFill>
                  <a:srgbClr val="333333"/>
                </a:solidFill>
              </a:rPr>
              <a:t> </a:t>
            </a:r>
            <a:r>
              <a:rPr lang="en-AU" dirty="0" err="1">
                <a:solidFill>
                  <a:srgbClr val="333333"/>
                </a:solidFill>
              </a:rPr>
              <a:t>memiliki</a:t>
            </a:r>
            <a:r>
              <a:rPr lang="en-AU" dirty="0">
                <a:solidFill>
                  <a:srgbClr val="333333"/>
                </a:solidFill>
              </a:rPr>
              <a:t> </a:t>
            </a:r>
            <a:r>
              <a:rPr lang="en-AU" dirty="0" err="1">
                <a:solidFill>
                  <a:srgbClr val="333333"/>
                </a:solidFill>
              </a:rPr>
              <a:t>harga</a:t>
            </a:r>
            <a:r>
              <a:rPr lang="en-AU" dirty="0">
                <a:solidFill>
                  <a:srgbClr val="333333"/>
                </a:solidFill>
              </a:rPr>
              <a:t> </a:t>
            </a:r>
            <a:r>
              <a:rPr lang="en-AU" dirty="0" err="1">
                <a:solidFill>
                  <a:srgbClr val="333333"/>
                </a:solidFill>
              </a:rPr>
              <a:t>diri</a:t>
            </a:r>
            <a:r>
              <a:rPr lang="en-AU" dirty="0">
                <a:solidFill>
                  <a:srgbClr val="333333"/>
                </a:solidFill>
              </a:rPr>
              <a:t> </a:t>
            </a:r>
            <a:r>
              <a:rPr lang="en-AU" dirty="0" err="1">
                <a:solidFill>
                  <a:srgbClr val="333333"/>
                </a:solidFill>
              </a:rPr>
              <a:t>rendah</a:t>
            </a:r>
            <a:r>
              <a:rPr lang="en-AU" dirty="0">
                <a:solidFill>
                  <a:srgbClr val="333333"/>
                </a:solidFill>
              </a:rPr>
              <a:t>, </a:t>
            </a:r>
            <a:r>
              <a:rPr lang="en-AU" dirty="0" err="1">
                <a:solidFill>
                  <a:srgbClr val="333333"/>
                </a:solidFill>
              </a:rPr>
              <a:t>terutama</a:t>
            </a:r>
            <a:r>
              <a:rPr lang="en-AU" dirty="0">
                <a:solidFill>
                  <a:srgbClr val="333333"/>
                </a:solidFill>
              </a:rPr>
              <a:t> </a:t>
            </a:r>
            <a:r>
              <a:rPr lang="en-AU" i="1" dirty="0" err="1">
                <a:solidFill>
                  <a:srgbClr val="333333"/>
                </a:solidFill>
              </a:rPr>
              <a:t>setelah</a:t>
            </a:r>
            <a:r>
              <a:rPr lang="en-AU" dirty="0">
                <a:solidFill>
                  <a:srgbClr val="333333"/>
                </a:solidFill>
              </a:rPr>
              <a:t> episode </a:t>
            </a:r>
            <a:r>
              <a:rPr lang="en-AU" dirty="0" err="1">
                <a:solidFill>
                  <a:srgbClr val="333333"/>
                </a:solidFill>
              </a:rPr>
              <a:t>psikosis</a:t>
            </a:r>
            <a:r>
              <a:rPr lang="en-AU" dirty="0">
                <a:solidFill>
                  <a:srgbClr val="333333"/>
                </a:solidFill>
              </a:rPr>
              <a:t> (</a:t>
            </a:r>
            <a:r>
              <a:rPr lang="en-AU" dirty="0" err="1">
                <a:solidFill>
                  <a:srgbClr val="333333"/>
                </a:solidFill>
              </a:rPr>
              <a:t>perasaan</a:t>
            </a:r>
            <a:r>
              <a:rPr lang="en-AU" dirty="0">
                <a:solidFill>
                  <a:srgbClr val="333333"/>
                </a:solidFill>
              </a:rPr>
              <a:t> </a:t>
            </a:r>
            <a:r>
              <a:rPr lang="en-AU" dirty="0" err="1">
                <a:solidFill>
                  <a:srgbClr val="333333"/>
                </a:solidFill>
              </a:rPr>
              <a:t>malu</a:t>
            </a:r>
            <a:r>
              <a:rPr lang="en-AU" dirty="0">
                <a:solidFill>
                  <a:srgbClr val="333333"/>
                </a:solidFill>
              </a:rPr>
              <a:t>, </a:t>
            </a:r>
            <a:r>
              <a:rPr lang="en-AU" dirty="0" err="1">
                <a:solidFill>
                  <a:srgbClr val="333333"/>
                </a:solidFill>
              </a:rPr>
              <a:t>takut</a:t>
            </a:r>
            <a:r>
              <a:rPr lang="en-AU" dirty="0">
                <a:solidFill>
                  <a:srgbClr val="333333"/>
                </a:solidFill>
              </a:rPr>
              <a:t> </a:t>
            </a:r>
            <a:r>
              <a:rPr lang="en-AU" dirty="0" err="1">
                <a:solidFill>
                  <a:srgbClr val="333333"/>
                </a:solidFill>
              </a:rPr>
              <a:t>teman</a:t>
            </a:r>
            <a:r>
              <a:rPr lang="en-AU" dirty="0">
                <a:solidFill>
                  <a:srgbClr val="333333"/>
                </a:solidFill>
              </a:rPr>
              <a:t> </a:t>
            </a:r>
            <a:r>
              <a:rPr lang="en-AU" dirty="0" err="1">
                <a:solidFill>
                  <a:srgbClr val="333333"/>
                </a:solidFill>
              </a:rPr>
              <a:t>menjauh</a:t>
            </a:r>
            <a:r>
              <a:rPr lang="en-AU" dirty="0">
                <a:solidFill>
                  <a:srgbClr val="333333"/>
                </a:solidFill>
              </a:rPr>
              <a:t>).</a:t>
            </a:r>
          </a:p>
          <a:p>
            <a:pPr lvl="0" defTabSz="914400" fontAlgn="base">
              <a:lnSpc>
                <a:spcPct val="100000"/>
              </a:lnSpc>
              <a:spcBef>
                <a:spcPts val="1200"/>
              </a:spcBef>
              <a:defRPr/>
            </a:pPr>
            <a:r>
              <a:rPr lang="en-AU" dirty="0" err="1">
                <a:solidFill>
                  <a:srgbClr val="333333"/>
                </a:solidFill>
              </a:rPr>
              <a:t>Saat</a:t>
            </a:r>
            <a:r>
              <a:rPr lang="en-AU" dirty="0">
                <a:solidFill>
                  <a:srgbClr val="333333"/>
                </a:solidFill>
              </a:rPr>
              <a:t> </a:t>
            </a:r>
            <a:r>
              <a:rPr lang="en-AU" dirty="0" err="1">
                <a:solidFill>
                  <a:srgbClr val="333333"/>
                </a:solidFill>
              </a:rPr>
              <a:t>psikosis</a:t>
            </a:r>
            <a:r>
              <a:rPr lang="en-AU" dirty="0">
                <a:solidFill>
                  <a:srgbClr val="333333"/>
                </a:solidFill>
              </a:rPr>
              <a:t> </a:t>
            </a:r>
            <a:r>
              <a:rPr lang="en-AU" dirty="0" err="1">
                <a:solidFill>
                  <a:srgbClr val="333333"/>
                </a:solidFill>
              </a:rPr>
              <a:t>akut</a:t>
            </a:r>
            <a:r>
              <a:rPr lang="en-AU" dirty="0">
                <a:solidFill>
                  <a:srgbClr val="333333"/>
                </a:solidFill>
              </a:rPr>
              <a:t>, </a:t>
            </a:r>
            <a:r>
              <a:rPr lang="en-AU" dirty="0" err="1">
                <a:solidFill>
                  <a:srgbClr val="333333"/>
                </a:solidFill>
              </a:rPr>
              <a:t>beberapa</a:t>
            </a:r>
            <a:r>
              <a:rPr lang="en-AU" dirty="0">
                <a:solidFill>
                  <a:srgbClr val="333333"/>
                </a:solidFill>
              </a:rPr>
              <a:t> orang </a:t>
            </a:r>
            <a:r>
              <a:rPr lang="en-AU" dirty="0" err="1">
                <a:solidFill>
                  <a:srgbClr val="333333"/>
                </a:solidFill>
              </a:rPr>
              <a:t>mengatakan</a:t>
            </a:r>
            <a:r>
              <a:rPr lang="en-AU" dirty="0">
                <a:solidFill>
                  <a:srgbClr val="333333"/>
                </a:solidFill>
              </a:rPr>
              <a:t> rasa </a:t>
            </a:r>
            <a:r>
              <a:rPr lang="en-AU" dirty="0" err="1">
                <a:solidFill>
                  <a:srgbClr val="333333"/>
                </a:solidFill>
              </a:rPr>
              <a:t>takut</a:t>
            </a:r>
            <a:r>
              <a:rPr lang="en-AU" dirty="0">
                <a:solidFill>
                  <a:srgbClr val="333333"/>
                </a:solidFill>
              </a:rPr>
              <a:t> </a:t>
            </a:r>
            <a:r>
              <a:rPr lang="en-AU" dirty="0" err="1">
                <a:solidFill>
                  <a:srgbClr val="333333"/>
                </a:solidFill>
              </a:rPr>
              <a:t>tetapi</a:t>
            </a:r>
            <a:r>
              <a:rPr lang="en-AU" dirty="0">
                <a:solidFill>
                  <a:srgbClr val="333333"/>
                </a:solidFill>
              </a:rPr>
              <a:t> juga </a:t>
            </a:r>
            <a:r>
              <a:rPr lang="en-AU" dirty="0" err="1">
                <a:solidFill>
                  <a:srgbClr val="333333"/>
                </a:solidFill>
              </a:rPr>
              <a:t>perasaan</a:t>
            </a:r>
            <a:r>
              <a:rPr lang="en-AU" dirty="0">
                <a:solidFill>
                  <a:srgbClr val="333333"/>
                </a:solidFill>
              </a:rPr>
              <a:t> </a:t>
            </a:r>
            <a:r>
              <a:rPr lang="en-AU" dirty="0" err="1">
                <a:solidFill>
                  <a:srgbClr val="333333"/>
                </a:solidFill>
              </a:rPr>
              <a:t>lainnya</a:t>
            </a:r>
            <a:r>
              <a:rPr lang="en-AU" dirty="0">
                <a:solidFill>
                  <a:srgbClr val="333333"/>
                </a:solidFill>
              </a:rPr>
              <a:t>:</a:t>
            </a:r>
            <a:endParaRPr lang="en-AU"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en-AU" err="1">
                <a:solidFill>
                  <a:srgbClr val="004992"/>
                </a:solidFill>
              </a:rPr>
              <a:t>Bersemangat</a:t>
            </a:r>
            <a:r>
              <a:rPr lang="en-AU">
                <a:solidFill>
                  <a:srgbClr val="004992"/>
                </a:solidFill>
              </a:rPr>
              <a:t> (“Akhirnya </a:t>
            </a:r>
            <a:r>
              <a:rPr lang="en-AU" dirty="0" err="1">
                <a:solidFill>
                  <a:srgbClr val="004992"/>
                </a:solidFill>
              </a:rPr>
              <a:t>sesuatu</a:t>
            </a:r>
            <a:r>
              <a:rPr lang="en-AU" dirty="0">
                <a:solidFill>
                  <a:srgbClr val="004992"/>
                </a:solidFill>
              </a:rPr>
              <a:t> </a:t>
            </a:r>
            <a:r>
              <a:rPr lang="en-AU" err="1">
                <a:solidFill>
                  <a:srgbClr val="004992"/>
                </a:solidFill>
              </a:rPr>
              <a:t>itu</a:t>
            </a:r>
            <a:r>
              <a:rPr lang="en-AU">
                <a:solidFill>
                  <a:srgbClr val="004992"/>
                </a:solidFill>
              </a:rPr>
              <a:t> terjadi”)</a:t>
            </a:r>
            <a:endParaRPr lang="en-AU"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en-AU" dirty="0" err="1">
                <a:solidFill>
                  <a:srgbClr val="004992"/>
                </a:solidFill>
              </a:rPr>
              <a:t>Merasakan</a:t>
            </a:r>
            <a:r>
              <a:rPr lang="en-AU" dirty="0">
                <a:solidFill>
                  <a:srgbClr val="004992"/>
                </a:solidFill>
              </a:rPr>
              <a:t> </a:t>
            </a:r>
            <a:r>
              <a:rPr lang="en-AU" dirty="0" err="1">
                <a:solidFill>
                  <a:srgbClr val="004992"/>
                </a:solidFill>
              </a:rPr>
              <a:t>suratan</a:t>
            </a:r>
            <a:r>
              <a:rPr lang="en-AU" dirty="0">
                <a:solidFill>
                  <a:srgbClr val="004992"/>
                </a:solidFill>
              </a:rPr>
              <a:t> </a:t>
            </a:r>
            <a:r>
              <a:rPr lang="en-AU" dirty="0" err="1">
                <a:solidFill>
                  <a:srgbClr val="004992"/>
                </a:solidFill>
              </a:rPr>
              <a:t>takdir</a:t>
            </a:r>
            <a:r>
              <a:rPr lang="en-AU" dirty="0">
                <a:solidFill>
                  <a:srgbClr val="004992"/>
                </a:solidFill>
              </a:rPr>
              <a:t> (</a:t>
            </a:r>
            <a:r>
              <a:rPr lang="en-AU" dirty="0" err="1">
                <a:solidFill>
                  <a:srgbClr val="004992"/>
                </a:solidFill>
              </a:rPr>
              <a:t>untuk</a:t>
            </a:r>
            <a:r>
              <a:rPr lang="en-AU" dirty="0">
                <a:solidFill>
                  <a:srgbClr val="004992"/>
                </a:solidFill>
              </a:rPr>
              <a:t> </a:t>
            </a:r>
            <a:r>
              <a:rPr lang="en-AU" dirty="0" err="1">
                <a:solidFill>
                  <a:srgbClr val="004992"/>
                </a:solidFill>
              </a:rPr>
              <a:t>memenuhi</a:t>
            </a:r>
            <a:r>
              <a:rPr lang="en-AU" dirty="0">
                <a:solidFill>
                  <a:srgbClr val="004992"/>
                </a:solidFill>
              </a:rPr>
              <a:t> </a:t>
            </a:r>
            <a:r>
              <a:rPr lang="en-AU" dirty="0" err="1">
                <a:solidFill>
                  <a:srgbClr val="004992"/>
                </a:solidFill>
              </a:rPr>
              <a:t>misi</a:t>
            </a:r>
            <a:r>
              <a:rPr lang="en-AU" dirty="0">
                <a:solidFill>
                  <a:srgbClr val="004992"/>
                </a:solidFill>
              </a:rPr>
              <a:t>, </a:t>
            </a:r>
            <a:r>
              <a:rPr lang="en-AU" dirty="0" err="1">
                <a:solidFill>
                  <a:srgbClr val="004992"/>
                </a:solidFill>
              </a:rPr>
              <a:t>menjadi</a:t>
            </a:r>
            <a:r>
              <a:rPr lang="en-AU" dirty="0">
                <a:solidFill>
                  <a:srgbClr val="004992"/>
                </a:solidFill>
              </a:rPr>
              <a:t> orang </a:t>
            </a:r>
            <a:r>
              <a:rPr lang="en-AU" dirty="0" err="1">
                <a:solidFill>
                  <a:srgbClr val="004992"/>
                </a:solidFill>
              </a:rPr>
              <a:t>penting</a:t>
            </a:r>
            <a:r>
              <a:rPr lang="en-AU" dirty="0">
                <a:solidFill>
                  <a:srgbClr val="004992"/>
                </a:solidFill>
              </a:rPr>
              <a:t>)</a:t>
            </a:r>
          </a:p>
          <a:p>
            <a:pPr lvl="0" defTabSz="914400" fontAlgn="base">
              <a:lnSpc>
                <a:spcPct val="100000"/>
              </a:lnSpc>
              <a:spcBef>
                <a:spcPts val="1200"/>
              </a:spcBef>
              <a:tabLst>
                <a:tab pos="2667000" algn="l"/>
              </a:tabLst>
              <a:defRPr/>
            </a:pPr>
            <a:r>
              <a:rPr lang="en-AU" dirty="0" err="1">
                <a:solidFill>
                  <a:srgbClr val="004992"/>
                </a:solidFill>
              </a:rPr>
              <a:t>Contoh</a:t>
            </a:r>
            <a:r>
              <a:rPr lang="en-AU" dirty="0">
                <a:solidFill>
                  <a:srgbClr val="004992"/>
                </a:solidFill>
              </a:rPr>
              <a:t>:</a:t>
            </a:r>
            <a:r>
              <a:rPr lang="en-AU" dirty="0">
                <a:solidFill>
                  <a:srgbClr val="333333"/>
                </a:solidFill>
              </a:rPr>
              <a:t> </a:t>
            </a:r>
            <a:r>
              <a:rPr lang="en-US" dirty="0" err="1">
                <a:solidFill>
                  <a:srgbClr val="333333"/>
                </a:solidFill>
              </a:rPr>
              <a:t>Seorang</a:t>
            </a:r>
            <a:r>
              <a:rPr lang="en-US" dirty="0">
                <a:solidFill>
                  <a:srgbClr val="333333"/>
                </a:solidFill>
              </a:rPr>
              <a:t> hacker </a:t>
            </a:r>
            <a:r>
              <a:rPr lang="en-US" dirty="0" err="1">
                <a:solidFill>
                  <a:srgbClr val="333333"/>
                </a:solidFill>
              </a:rPr>
              <a:t>komputer</a:t>
            </a:r>
            <a:r>
              <a:rPr lang="en-US" dirty="0">
                <a:solidFill>
                  <a:srgbClr val="333333"/>
                </a:solidFill>
              </a:rPr>
              <a:t> Karl Koch </a:t>
            </a:r>
            <a:r>
              <a:rPr lang="en-US" dirty="0" err="1">
                <a:solidFill>
                  <a:srgbClr val="333333"/>
                </a:solidFill>
              </a:rPr>
              <a:t>yakin</a:t>
            </a:r>
            <a:r>
              <a:rPr lang="en-US" dirty="0">
                <a:solidFill>
                  <a:srgbClr val="333333"/>
                </a:solidFill>
              </a:rPr>
              <a:t> </a:t>
            </a:r>
            <a:r>
              <a:rPr lang="en-US" dirty="0" err="1">
                <a:solidFill>
                  <a:srgbClr val="333333"/>
                </a:solidFill>
              </a:rPr>
              <a:t>bahwa</a:t>
            </a:r>
            <a:r>
              <a:rPr lang="en-US" dirty="0">
                <a:solidFill>
                  <a:srgbClr val="333333"/>
                </a:solidFill>
              </a:rPr>
              <a:t> </a:t>
            </a:r>
            <a:r>
              <a:rPr lang="en-US" dirty="0" err="1">
                <a:solidFill>
                  <a:srgbClr val="333333"/>
                </a:solidFill>
              </a:rPr>
              <a:t>ada</a:t>
            </a:r>
            <a:r>
              <a:rPr lang="en-US" dirty="0">
                <a:solidFill>
                  <a:srgbClr val="333333"/>
                </a:solidFill>
              </a:rPr>
              <a:t> </a:t>
            </a:r>
            <a:r>
              <a:rPr lang="en-US" dirty="0" err="1">
                <a:solidFill>
                  <a:srgbClr val="333333"/>
                </a:solidFill>
              </a:rPr>
              <a:t>kelompok</a:t>
            </a:r>
            <a:r>
              <a:rPr lang="en-US" dirty="0">
                <a:solidFill>
                  <a:srgbClr val="333333"/>
                </a:solidFill>
              </a:rPr>
              <a:t> </a:t>
            </a:r>
            <a:r>
              <a:rPr lang="en-US" dirty="0" err="1">
                <a:solidFill>
                  <a:srgbClr val="333333"/>
                </a:solidFill>
              </a:rPr>
              <a:t>rahasia</a:t>
            </a:r>
            <a:r>
              <a:rPr lang="en-US" dirty="0">
                <a:solidFill>
                  <a:srgbClr val="333333"/>
                </a:solidFill>
              </a:rPr>
              <a:t> yang </a:t>
            </a:r>
            <a:r>
              <a:rPr lang="en-US" dirty="0" err="1">
                <a:solidFill>
                  <a:srgbClr val="333333"/>
                </a:solidFill>
              </a:rPr>
              <a:t>mengancamnya</a:t>
            </a:r>
            <a:r>
              <a:rPr lang="en-US" dirty="0">
                <a:solidFill>
                  <a:srgbClr val="333333"/>
                </a:solidFill>
              </a:rPr>
              <a:t>. Salah </a:t>
            </a:r>
            <a:r>
              <a:rPr lang="en-US" err="1">
                <a:solidFill>
                  <a:srgbClr val="333333"/>
                </a:solidFill>
              </a:rPr>
              <a:t>satu</a:t>
            </a:r>
            <a:r>
              <a:rPr lang="en-US">
                <a:solidFill>
                  <a:srgbClr val="333333"/>
                </a:solidFill>
              </a:rPr>
              <a:t> “bukti” </a:t>
            </a:r>
            <a:r>
              <a:rPr lang="en-US" dirty="0" err="1">
                <a:solidFill>
                  <a:srgbClr val="333333"/>
                </a:solidFill>
              </a:rPr>
              <a:t>adalah</a:t>
            </a:r>
            <a:r>
              <a:rPr lang="en-US" dirty="0">
                <a:solidFill>
                  <a:srgbClr val="333333"/>
                </a:solidFill>
              </a:rPr>
              <a:t>: </a:t>
            </a:r>
            <a:r>
              <a:rPr lang="en-US" dirty="0" err="1">
                <a:solidFill>
                  <a:srgbClr val="333333"/>
                </a:solidFill>
              </a:rPr>
              <a:t>dia</a:t>
            </a:r>
            <a:r>
              <a:rPr lang="en-US" dirty="0">
                <a:solidFill>
                  <a:srgbClr val="333333"/>
                </a:solidFill>
              </a:rPr>
              <a:t> </a:t>
            </a:r>
            <a:r>
              <a:rPr lang="en-US" dirty="0" err="1">
                <a:solidFill>
                  <a:srgbClr val="333333"/>
                </a:solidFill>
              </a:rPr>
              <a:t>sering</a:t>
            </a:r>
            <a:r>
              <a:rPr lang="en-US" dirty="0">
                <a:solidFill>
                  <a:srgbClr val="333333"/>
                </a:solidFill>
              </a:rPr>
              <a:t> </a:t>
            </a:r>
            <a:r>
              <a:rPr lang="en-US" dirty="0" err="1">
                <a:solidFill>
                  <a:srgbClr val="333333"/>
                </a:solidFill>
              </a:rPr>
              <a:t>menemui</a:t>
            </a:r>
            <a:r>
              <a:rPr lang="en-US" dirty="0">
                <a:solidFill>
                  <a:srgbClr val="333333"/>
                </a:solidFill>
              </a:rPr>
              <a:t> </a:t>
            </a:r>
            <a:r>
              <a:rPr lang="en-US" dirty="0" err="1">
                <a:solidFill>
                  <a:srgbClr val="333333"/>
                </a:solidFill>
              </a:rPr>
              <a:t>angka</a:t>
            </a:r>
            <a:r>
              <a:rPr lang="en-US" dirty="0">
                <a:solidFill>
                  <a:srgbClr val="333333"/>
                </a:solidFill>
              </a:rPr>
              <a:t> 23 – yang </a:t>
            </a:r>
            <a:r>
              <a:rPr lang="en-US" dirty="0" err="1">
                <a:solidFill>
                  <a:srgbClr val="333333"/>
                </a:solidFill>
              </a:rPr>
              <a:t>baginya</a:t>
            </a:r>
            <a:r>
              <a:rPr lang="en-US" dirty="0">
                <a:solidFill>
                  <a:srgbClr val="333333"/>
                </a:solidFill>
              </a:rPr>
              <a:t> </a:t>
            </a:r>
            <a:r>
              <a:rPr lang="en-US" dirty="0" err="1">
                <a:solidFill>
                  <a:srgbClr val="333333"/>
                </a:solidFill>
              </a:rPr>
              <a:t>merupakan</a:t>
            </a:r>
            <a:r>
              <a:rPr lang="en-US" dirty="0">
                <a:solidFill>
                  <a:srgbClr val="333333"/>
                </a:solidFill>
              </a:rPr>
              <a:t> </a:t>
            </a:r>
            <a:r>
              <a:rPr lang="en-US" dirty="0" err="1">
                <a:solidFill>
                  <a:srgbClr val="333333"/>
                </a:solidFill>
              </a:rPr>
              <a:t>tanda</a:t>
            </a:r>
            <a:r>
              <a:rPr lang="en-US" dirty="0">
                <a:solidFill>
                  <a:srgbClr val="333333"/>
                </a:solidFill>
              </a:rPr>
              <a:t> </a:t>
            </a:r>
            <a:r>
              <a:rPr lang="en-US" dirty="0" err="1">
                <a:solidFill>
                  <a:srgbClr val="333333"/>
                </a:solidFill>
              </a:rPr>
              <a:t>illuminasi</a:t>
            </a:r>
            <a:r>
              <a:rPr lang="en-US" dirty="0">
                <a:solidFill>
                  <a:srgbClr val="333333"/>
                </a:solidFill>
              </a:rPr>
              <a:t> (orang yang </a:t>
            </a:r>
            <a:r>
              <a:rPr lang="en-US" dirty="0" err="1">
                <a:solidFill>
                  <a:srgbClr val="333333"/>
                </a:solidFill>
              </a:rPr>
              <a:t>diberikan</a:t>
            </a:r>
            <a:r>
              <a:rPr lang="en-US" dirty="0">
                <a:solidFill>
                  <a:srgbClr val="333333"/>
                </a:solidFill>
              </a:rPr>
              <a:t> </a:t>
            </a:r>
            <a:r>
              <a:rPr lang="en-US" dirty="0" err="1">
                <a:solidFill>
                  <a:srgbClr val="333333"/>
                </a:solidFill>
              </a:rPr>
              <a:t>pencerahan</a:t>
            </a:r>
            <a:r>
              <a:rPr lang="en-US" dirty="0">
                <a:solidFill>
                  <a:srgbClr val="333333"/>
                </a:solidFill>
              </a:rPr>
              <a:t>).</a:t>
            </a:r>
          </a:p>
          <a:p>
            <a:pPr lvl="0" defTabSz="914400" fontAlgn="base">
              <a:lnSpc>
                <a:spcPct val="100000"/>
              </a:lnSpc>
              <a:spcBef>
                <a:spcPts val="1200"/>
              </a:spcBef>
              <a:tabLst>
                <a:tab pos="2667000" algn="l"/>
              </a:tabLst>
              <a:defRPr/>
            </a:pPr>
            <a:r>
              <a:rPr lang="en-US" dirty="0" err="1">
                <a:solidFill>
                  <a:srgbClr val="004992"/>
                </a:solidFill>
              </a:rPr>
              <a:t>Penilaian</a:t>
            </a:r>
            <a:r>
              <a:rPr lang="en-US" dirty="0">
                <a:solidFill>
                  <a:srgbClr val="004992"/>
                </a:solidFill>
              </a:rPr>
              <a:t>:</a:t>
            </a:r>
            <a:r>
              <a:rPr lang="en-US" dirty="0">
                <a:solidFill>
                  <a:srgbClr val="333333"/>
                </a:solidFill>
              </a:rPr>
              <a:t> </a:t>
            </a:r>
            <a:r>
              <a:rPr lang="en-US" dirty="0" err="1">
                <a:solidFill>
                  <a:srgbClr val="333333"/>
                </a:solidFill>
              </a:rPr>
              <a:t>Takut</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terancam</a:t>
            </a:r>
            <a:r>
              <a:rPr lang="en-US" dirty="0">
                <a:solidFill>
                  <a:srgbClr val="333333"/>
                </a:solidFill>
              </a:rPr>
              <a:t>. </a:t>
            </a:r>
            <a:r>
              <a:rPr lang="en-US" dirty="0" err="1">
                <a:solidFill>
                  <a:srgbClr val="333333"/>
                </a:solidFill>
              </a:rPr>
              <a:t>Tapi</a:t>
            </a:r>
            <a:r>
              <a:rPr lang="en-US" dirty="0">
                <a:solidFill>
                  <a:srgbClr val="333333"/>
                </a:solidFill>
              </a:rPr>
              <a:t> juga </a:t>
            </a:r>
            <a:r>
              <a:rPr lang="en-US" dirty="0" err="1">
                <a:solidFill>
                  <a:srgbClr val="333333"/>
                </a:solidFill>
              </a:rPr>
              <a:t>memiliki</a:t>
            </a:r>
            <a:r>
              <a:rPr lang="en-US" dirty="0">
                <a:solidFill>
                  <a:srgbClr val="333333"/>
                </a:solidFill>
              </a:rPr>
              <a:t> </a:t>
            </a:r>
            <a:r>
              <a:rPr lang="en-US" dirty="0" err="1">
                <a:solidFill>
                  <a:srgbClr val="333333"/>
                </a:solidFill>
              </a:rPr>
              <a:t>perasaan</a:t>
            </a:r>
            <a:r>
              <a:rPr lang="en-US" dirty="0">
                <a:solidFill>
                  <a:srgbClr val="333333"/>
                </a:solidFill>
              </a:rPr>
              <a:t> </a:t>
            </a:r>
            <a:r>
              <a:rPr lang="en-US" dirty="0" err="1">
                <a:solidFill>
                  <a:srgbClr val="333333"/>
                </a:solidFill>
              </a:rPr>
              <a:t>bahwa</a:t>
            </a:r>
            <a:r>
              <a:rPr lang="en-US" dirty="0">
                <a:solidFill>
                  <a:srgbClr val="333333"/>
                </a:solidFill>
              </a:rPr>
              <a:t> </a:t>
            </a:r>
            <a:r>
              <a:rPr lang="en-US" dirty="0" err="1">
                <a:solidFill>
                  <a:srgbClr val="333333"/>
                </a:solidFill>
              </a:rPr>
              <a:t>dirinya</a:t>
            </a:r>
            <a:r>
              <a:rPr lang="en-US" dirty="0">
                <a:solidFill>
                  <a:srgbClr val="333333"/>
                </a:solidFill>
              </a:rPr>
              <a:t> </a:t>
            </a:r>
            <a:r>
              <a:rPr lang="en-US" dirty="0" err="1">
                <a:solidFill>
                  <a:srgbClr val="333333"/>
                </a:solidFill>
              </a:rPr>
              <a:t>penting</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terpilih</a:t>
            </a:r>
            <a:r>
              <a:rPr lang="en-US" dirty="0">
                <a:solidFill>
                  <a:srgbClr val="333333"/>
                </a:solidFill>
              </a:rPr>
              <a:t> </a:t>
            </a:r>
            <a:r>
              <a:rPr lang="en-US" dirty="0" err="1">
                <a:solidFill>
                  <a:srgbClr val="333333"/>
                </a:solidFill>
              </a:rPr>
              <a:t>untuk</a:t>
            </a:r>
            <a:r>
              <a:rPr lang="en-US" dirty="0">
                <a:solidFill>
                  <a:srgbClr val="333333"/>
                </a:solidFill>
              </a:rPr>
              <a:t> </a:t>
            </a:r>
            <a:r>
              <a:rPr lang="en-US" dirty="0" err="1">
                <a:solidFill>
                  <a:srgbClr val="333333"/>
                </a:solidFill>
              </a:rPr>
              <a:t>melawan</a:t>
            </a:r>
            <a:r>
              <a:rPr lang="en-US" dirty="0">
                <a:solidFill>
                  <a:srgbClr val="333333"/>
                </a:solidFill>
              </a:rPr>
              <a:t> </a:t>
            </a:r>
            <a:r>
              <a:rPr lang="en-US" dirty="0" err="1">
                <a:solidFill>
                  <a:srgbClr val="333333"/>
                </a:solidFill>
              </a:rPr>
              <a:t>persekongkolan</a:t>
            </a:r>
            <a:r>
              <a:rPr lang="en-US" dirty="0">
                <a:solidFill>
                  <a:srgbClr val="333333"/>
                </a:solidFill>
              </a:rPr>
              <a:t> </a:t>
            </a:r>
            <a:r>
              <a:rPr lang="en-US" dirty="0" err="1">
                <a:solidFill>
                  <a:srgbClr val="333333"/>
                </a:solidFill>
              </a:rPr>
              <a:t>dari</a:t>
            </a:r>
            <a:r>
              <a:rPr lang="en-US" dirty="0">
                <a:solidFill>
                  <a:srgbClr val="333333"/>
                </a:solidFill>
              </a:rPr>
              <a:t> </a:t>
            </a:r>
            <a:r>
              <a:rPr lang="en-US" dirty="0" err="1">
                <a:solidFill>
                  <a:srgbClr val="333333"/>
                </a:solidFill>
              </a:rPr>
              <a:t>kelompok</a:t>
            </a:r>
            <a:r>
              <a:rPr lang="en-US" dirty="0">
                <a:solidFill>
                  <a:srgbClr val="333333"/>
                </a:solidFill>
              </a:rPr>
              <a:t> </a:t>
            </a:r>
            <a:r>
              <a:rPr lang="en-US" dirty="0" err="1">
                <a:solidFill>
                  <a:srgbClr val="333333"/>
                </a:solidFill>
              </a:rPr>
              <a:t>rahasia</a:t>
            </a:r>
            <a:r>
              <a:rPr lang="en-US" dirty="0">
                <a:solidFill>
                  <a:srgbClr val="333333"/>
                </a:solidFill>
              </a:rPr>
              <a:t> </a:t>
            </a:r>
            <a:r>
              <a:rPr lang="en-US" dirty="0" err="1">
                <a:solidFill>
                  <a:srgbClr val="333333"/>
                </a:solidFill>
              </a:rPr>
              <a:t>itu</a:t>
            </a:r>
            <a:r>
              <a:rPr lang="en-US" dirty="0">
                <a:solidFill>
                  <a:srgbClr val="333333"/>
                </a:solidFill>
              </a:rPr>
              <a:t>.</a:t>
            </a:r>
          </a:p>
          <a:p>
            <a:pPr lvl="0" defTabSz="914400" fontAlgn="base">
              <a:lnSpc>
                <a:spcPct val="100000"/>
              </a:lnSpc>
              <a:spcBef>
                <a:spcPts val="1200"/>
              </a:spcBef>
              <a:tabLst>
                <a:tab pos="2667000" algn="l"/>
              </a:tabLst>
              <a:defRPr/>
            </a:pPr>
            <a:r>
              <a:rPr lang="en-US" dirty="0" err="1">
                <a:solidFill>
                  <a:srgbClr val="004992"/>
                </a:solidFill>
              </a:rPr>
              <a:t>Tapi</a:t>
            </a:r>
            <a:r>
              <a:rPr lang="en-US" dirty="0">
                <a:solidFill>
                  <a:srgbClr val="004992"/>
                </a:solidFill>
              </a:rPr>
              <a:t>: </a:t>
            </a:r>
            <a:r>
              <a:rPr lang="en-US" dirty="0">
                <a:solidFill>
                  <a:srgbClr val="333333"/>
                </a:solidFill>
              </a:rPr>
              <a:t>Karl </a:t>
            </a:r>
            <a:r>
              <a:rPr lang="en-US" dirty="0" err="1">
                <a:solidFill>
                  <a:srgbClr val="333333"/>
                </a:solidFill>
              </a:rPr>
              <a:t>semakin</a:t>
            </a:r>
            <a:r>
              <a:rPr lang="en-US" dirty="0">
                <a:solidFill>
                  <a:srgbClr val="333333"/>
                </a:solidFill>
              </a:rPr>
              <a:t> </a:t>
            </a:r>
            <a:r>
              <a:rPr lang="en-US" dirty="0" err="1">
                <a:solidFill>
                  <a:srgbClr val="333333"/>
                </a:solidFill>
              </a:rPr>
              <a:t>tenggelam</a:t>
            </a:r>
            <a:r>
              <a:rPr lang="en-US" dirty="0">
                <a:solidFill>
                  <a:srgbClr val="333333"/>
                </a:solidFill>
              </a:rPr>
              <a:t> </a:t>
            </a:r>
            <a:r>
              <a:rPr lang="en-US" dirty="0" err="1">
                <a:solidFill>
                  <a:srgbClr val="333333"/>
                </a:solidFill>
              </a:rPr>
              <a:t>dalam</a:t>
            </a:r>
            <a:r>
              <a:rPr lang="en-US" dirty="0">
                <a:solidFill>
                  <a:srgbClr val="333333"/>
                </a:solidFill>
              </a:rPr>
              <a:t> </a:t>
            </a:r>
            <a:r>
              <a:rPr lang="en-US" dirty="0" err="1">
                <a:solidFill>
                  <a:srgbClr val="333333"/>
                </a:solidFill>
              </a:rPr>
              <a:t>teori</a:t>
            </a:r>
            <a:r>
              <a:rPr lang="en-US" dirty="0">
                <a:solidFill>
                  <a:srgbClr val="333333"/>
                </a:solidFill>
              </a:rPr>
              <a:t> </a:t>
            </a:r>
            <a:r>
              <a:rPr lang="en-US" dirty="0" err="1">
                <a:solidFill>
                  <a:srgbClr val="333333"/>
                </a:solidFill>
              </a:rPr>
              <a:t>konspirasi</a:t>
            </a:r>
            <a:r>
              <a:rPr lang="en-US" dirty="0">
                <a:solidFill>
                  <a:srgbClr val="333333"/>
                </a:solidFill>
              </a:rPr>
              <a:t> </a:t>
            </a:r>
            <a:r>
              <a:rPr lang="en-US" dirty="0" err="1">
                <a:solidFill>
                  <a:srgbClr val="333333"/>
                </a:solidFill>
              </a:rPr>
              <a:t>nya</a:t>
            </a:r>
            <a:r>
              <a:rPr lang="en-US" dirty="0">
                <a:solidFill>
                  <a:srgbClr val="333333"/>
                </a:solidFill>
              </a:rPr>
              <a:t>. Hal </a:t>
            </a:r>
            <a:r>
              <a:rPr lang="en-US" dirty="0" err="1">
                <a:solidFill>
                  <a:srgbClr val="333333"/>
                </a:solidFill>
              </a:rPr>
              <a:t>ini</a:t>
            </a:r>
            <a:r>
              <a:rPr lang="en-US" dirty="0">
                <a:solidFill>
                  <a:srgbClr val="333333"/>
                </a:solidFill>
              </a:rPr>
              <a:t> </a:t>
            </a:r>
            <a:r>
              <a:rPr lang="en-US" dirty="0" err="1">
                <a:solidFill>
                  <a:srgbClr val="333333"/>
                </a:solidFill>
              </a:rPr>
              <a:t>berhubungan</a:t>
            </a:r>
            <a:r>
              <a:rPr lang="en-US" dirty="0">
                <a:solidFill>
                  <a:srgbClr val="333333"/>
                </a:solidFill>
              </a:rPr>
              <a:t> </a:t>
            </a:r>
            <a:r>
              <a:rPr lang="en-US" dirty="0" err="1">
                <a:solidFill>
                  <a:srgbClr val="333333"/>
                </a:solidFill>
              </a:rPr>
              <a:t>dengan</a:t>
            </a:r>
            <a:r>
              <a:rPr lang="en-US" dirty="0">
                <a:solidFill>
                  <a:srgbClr val="333333"/>
                </a:solidFill>
              </a:rPr>
              <a:t> </a:t>
            </a:r>
            <a:r>
              <a:rPr lang="en-US" dirty="0" err="1">
                <a:solidFill>
                  <a:srgbClr val="333333"/>
                </a:solidFill>
              </a:rPr>
              <a:t>pikirannya</a:t>
            </a:r>
            <a:r>
              <a:rPr lang="en-US" dirty="0">
                <a:solidFill>
                  <a:srgbClr val="333333"/>
                </a:solidFill>
              </a:rPr>
              <a:t> yang </a:t>
            </a:r>
            <a:r>
              <a:rPr lang="en-US" dirty="0" err="1">
                <a:solidFill>
                  <a:srgbClr val="333333"/>
                </a:solidFill>
              </a:rPr>
              <a:t>sempit</a:t>
            </a:r>
            <a:r>
              <a:rPr lang="en-US" dirty="0">
                <a:solidFill>
                  <a:srgbClr val="333333"/>
                </a:solidFill>
              </a:rPr>
              <a:t>. </a:t>
            </a:r>
            <a:r>
              <a:rPr lang="en-US" dirty="0" err="1">
                <a:solidFill>
                  <a:srgbClr val="333333"/>
                </a:solidFill>
              </a:rPr>
              <a:t>Dia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menyadari</a:t>
            </a:r>
            <a:r>
              <a:rPr lang="en-US" dirty="0">
                <a:solidFill>
                  <a:srgbClr val="333333"/>
                </a:solidFill>
              </a:rPr>
              <a:t> </a:t>
            </a:r>
            <a:r>
              <a:rPr lang="en-US" dirty="0" err="1">
                <a:solidFill>
                  <a:srgbClr val="333333"/>
                </a:solidFill>
              </a:rPr>
              <a:t>bahwa</a:t>
            </a:r>
            <a:r>
              <a:rPr lang="en-US" dirty="0">
                <a:solidFill>
                  <a:srgbClr val="333333"/>
                </a:solidFill>
              </a:rPr>
              <a:t> </a:t>
            </a:r>
            <a:r>
              <a:rPr lang="en-US" dirty="0" err="1">
                <a:solidFill>
                  <a:srgbClr val="333333"/>
                </a:solidFill>
              </a:rPr>
              <a:t>angka</a:t>
            </a:r>
            <a:r>
              <a:rPr lang="en-US" dirty="0">
                <a:solidFill>
                  <a:srgbClr val="333333"/>
                </a:solidFill>
              </a:rPr>
              <a:t> 23 </a:t>
            </a:r>
            <a:r>
              <a:rPr lang="en-US" dirty="0" err="1">
                <a:solidFill>
                  <a:srgbClr val="333333"/>
                </a:solidFill>
              </a:rPr>
              <a:t>sudah</a:t>
            </a:r>
            <a:r>
              <a:rPr lang="en-US" dirty="0">
                <a:solidFill>
                  <a:srgbClr val="333333"/>
                </a:solidFill>
              </a:rPr>
              <a:t> </a:t>
            </a:r>
            <a:r>
              <a:rPr lang="en-US" dirty="0" err="1">
                <a:solidFill>
                  <a:srgbClr val="333333"/>
                </a:solidFill>
              </a:rPr>
              <a:t>jarang</a:t>
            </a:r>
            <a:r>
              <a:rPr lang="en-US" dirty="0">
                <a:solidFill>
                  <a:srgbClr val="333333"/>
                </a:solidFill>
              </a:rPr>
              <a:t> </a:t>
            </a:r>
            <a:r>
              <a:rPr lang="en-US" dirty="0" err="1">
                <a:solidFill>
                  <a:srgbClr val="333333"/>
                </a:solidFill>
              </a:rPr>
              <a:t>muncul</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apa</a:t>
            </a:r>
            <a:r>
              <a:rPr lang="en-US" dirty="0">
                <a:solidFill>
                  <a:srgbClr val="333333"/>
                </a:solidFill>
              </a:rPr>
              <a:t> yang </a:t>
            </a:r>
            <a:r>
              <a:rPr lang="en-US" dirty="0" err="1">
                <a:solidFill>
                  <a:srgbClr val="333333"/>
                </a:solidFill>
              </a:rPr>
              <a:t>dipikirkannya</a:t>
            </a:r>
            <a:r>
              <a:rPr lang="en-US" dirty="0">
                <a:solidFill>
                  <a:srgbClr val="333333"/>
                </a:solidFill>
              </a:rPr>
              <a:t> juga </a:t>
            </a:r>
            <a:r>
              <a:rPr lang="en-US" dirty="0" err="1">
                <a:solidFill>
                  <a:srgbClr val="333333"/>
                </a:solidFill>
              </a:rPr>
              <a:t>meragukan</a:t>
            </a:r>
            <a:r>
              <a:rPr lang="en-US" dirty="0">
                <a:solidFill>
                  <a:srgbClr val="333333"/>
                </a:solidFill>
              </a:rPr>
              <a:t>.</a:t>
            </a:r>
          </a:p>
        </p:txBody>
      </p:sp>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52</a:t>
            </a:fld>
            <a:endParaRPr lang="de-DE" altLang="de-DE"/>
          </a:p>
        </p:txBody>
      </p:sp>
    </p:spTree>
    <p:extLst>
      <p:ext uri="{BB962C8B-B14F-4D97-AF65-F5344CB8AC3E}">
        <p14:creationId xmlns:p14="http://schemas.microsoft.com/office/powerpoint/2010/main" val="3824633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7" name="Footer Placeholder 16"/>
          <p:cNvSpPr>
            <a:spLocks noGrp="1"/>
          </p:cNvSpPr>
          <p:nvPr>
            <p:ph type="ftr" sz="quarter" idx="11"/>
          </p:nvPr>
        </p:nvSpPr>
        <p:spPr/>
        <p:txBody>
          <a:bodyPr/>
          <a:lstStyle/>
          <a:p>
            <a:pPr>
              <a:defRPr/>
            </a:pPr>
            <a:r>
              <a:rPr lang="fi-FI"/>
              <a:t>Pelatihan Terapi Metakognitif 8 – Harga diri &amp; Perasaan</a:t>
            </a:r>
            <a:endParaRPr lang="de-DE"/>
          </a:p>
        </p:txBody>
      </p:sp>
      <p:sp>
        <p:nvSpPr>
          <p:cNvPr id="18" name="Slide Number Placeholder 17"/>
          <p:cNvSpPr>
            <a:spLocks noGrp="1"/>
          </p:cNvSpPr>
          <p:nvPr>
            <p:ph type="sldNum" sz="quarter" idx="12"/>
          </p:nvPr>
        </p:nvSpPr>
        <p:spPr/>
        <p:txBody>
          <a:bodyPr/>
          <a:lstStyle/>
          <a:p>
            <a:fld id="{53DB4ED1-60F6-48DB-87D5-EBAA98A3AE88}" type="slidenum">
              <a:rPr lang="de-DE" altLang="de-DE" smtClean="0"/>
              <a:pPr/>
              <a:t>53</a:t>
            </a:fld>
            <a:endParaRPr lang="de-DE" altLang="de-DE"/>
          </a:p>
        </p:txBody>
      </p:sp>
    </p:spTree>
    <p:extLst>
      <p:ext uri="{BB962C8B-B14F-4D97-AF65-F5344CB8AC3E}">
        <p14:creationId xmlns:p14="http://schemas.microsoft.com/office/powerpoint/2010/main" val="1581636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53279655"/>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Catastrophic thinking/Katastrophendenken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54</a:t>
            </a:fld>
            <a:endParaRPr lang="de-DE" altLang="de-DE"/>
          </a:p>
        </p:txBody>
      </p:sp>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044007574"/>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Footer Placeholder 9"/>
          <p:cNvSpPr>
            <a:spLocks noGrp="1"/>
          </p:cNvSpPr>
          <p:nvPr>
            <p:ph type="ftr" sz="quarter" idx="11"/>
          </p:nvPr>
        </p:nvSpPr>
        <p:spPr/>
        <p:txBody>
          <a:bodyPr/>
          <a:lstStyle/>
          <a:p>
            <a:pPr>
              <a:defRPr/>
            </a:pPr>
            <a:r>
              <a:rPr lang="fi-FI"/>
              <a:t>Pelatihan Terapi Metakognitif 8 – Harga diri &amp; Perasaan</a:t>
            </a:r>
            <a:endParaRPr lang="de-DE"/>
          </a:p>
        </p:txBody>
      </p:sp>
      <p:sp>
        <p:nvSpPr>
          <p:cNvPr id="11" name="Slide Number Placeholder 10"/>
          <p:cNvSpPr>
            <a:spLocks noGrp="1"/>
          </p:cNvSpPr>
          <p:nvPr>
            <p:ph type="sldNum" sz="quarter" idx="12"/>
          </p:nvPr>
        </p:nvSpPr>
        <p:spPr/>
        <p:txBody>
          <a:bodyPr/>
          <a:lstStyle/>
          <a:p>
            <a:fld id="{53DB4ED1-60F6-48DB-87D5-EBAA98A3AE88}" type="slidenum">
              <a:rPr lang="de-DE" altLang="de-DE" smtClean="0"/>
              <a:pPr/>
              <a:t>55</a:t>
            </a:fld>
            <a:endParaRPr lang="de-DE" altLang="de-DE"/>
          </a:p>
        </p:txBody>
      </p:sp>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4618</Words>
  <Application>Microsoft Office PowerPoint</Application>
  <PresentationFormat>Benutzerdefiniert</PresentationFormat>
  <Paragraphs>561</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55</vt:i4>
      </vt:variant>
    </vt:vector>
  </HeadingPairs>
  <TitlesOfParts>
    <vt:vector size="64" baseType="lpstr">
      <vt:lpstr>Verdana</vt:lpstr>
      <vt:lpstr>Symbol</vt:lpstr>
      <vt:lpstr>Wingdings</vt:lpstr>
      <vt:lpstr>Times New Roman</vt:lpstr>
      <vt:lpstr>Calibri Light</vt:lpstr>
      <vt:lpstr>Arial</vt:lpstr>
      <vt:lpstr>Wingdings</vt:lpstr>
      <vt:lpstr>UKE_PPT-Vorlage_16zu9</vt:lpstr>
      <vt:lpstr>1_UKE_PPT-Vorlage_16zu9</vt:lpstr>
      <vt:lpstr>MCT 8 B – Harga diri &amp; Perasaan</vt:lpstr>
      <vt:lpstr>Tanda-tanda depresi?</vt:lpstr>
      <vt:lpstr>Tanda-tanda depresi?</vt:lpstr>
      <vt:lpstr>Apa saja cara untuk mengatasi depresi?</vt:lpstr>
      <vt:lpstr>Apa saja cara untuk mengatasi depresi?</vt:lpstr>
      <vt:lpstr>Apa saja cara untuk mengatasi depresi?</vt:lpstr>
      <vt:lpstr>Mengapa kita perlu mempelajarinya?</vt:lpstr>
      <vt:lpstr>Psikosis &amp; Depresi Efek psikosis pada harga diri</vt:lpstr>
      <vt:lpstr>Psikosis &amp; Depresi Efek psikosis pada harga diri</vt:lpstr>
      <vt:lpstr>Psikosis &amp; Depresi Efek psikosis pada harga diri</vt:lpstr>
      <vt:lpstr>Psikosis &amp; Depresi Efek psikosis pada harga diri</vt:lpstr>
      <vt:lpstr>PowerPoint-Präsentation</vt:lpstr>
      <vt:lpstr>1. Sikap “menyamaratakan” secara berlebihan Apakah akan memberikan penilaian yang lebih sesuai dengan kenyataan?</vt:lpstr>
      <vt:lpstr>1. Sikap “menyamaratakan” secara berlebihan Apakah akan memberikan penilaian yang lebih sesuai dengan kenyataan?</vt:lpstr>
      <vt:lpstr>1. Sikap “menyamaratakan” secara berlebihan Apakah akan memberikan penilaian yang lebih sesuai dengan kenyataan?</vt:lpstr>
      <vt:lpstr>1. Sikap “menyamaratakan” secara berlebihan Apakah akan memberikan penilaian yang lebih sesuai dengan kenyataan?</vt:lpstr>
      <vt:lpstr>Sebaliknya: Jangan menyamaratakan ketidaksempurnaan seseorang ke segala hal!</vt:lpstr>
      <vt:lpstr>2. Persepsi yang Selektif Apakah akan memberikan penilaian yang lebih sesuai dengan kenyataan?</vt:lpstr>
      <vt:lpstr>2. Persepsi yang Selektif Apakah akan memberikan penilaian yang lebih sesuai dengan kenyataan?</vt:lpstr>
      <vt:lpstr>2. Persepsi yang Selektif Apakah akan memberikan penilaian yang lebih sesuai dengan kenyataan?</vt:lpstr>
      <vt:lpstr>3. Menetapkan standar anda sendiri sebagai pengukuran</vt:lpstr>
      <vt:lpstr>4. Menolak umpan balik positif (pujian), tapi tidak siap dalam menerima umpan balik negatif (kritik)! Apakah akan memberikan penilaian yang lebih sesuai dengan kenyataan?</vt:lpstr>
      <vt:lpstr>4. Menolak umpan balik positif (pujian), tapi tidak siap dalam menerima umpan balik negatif (kritik)! Apakah akan memberikan penilaian yang lebih sesuai dengan kenyataan?</vt:lpstr>
      <vt:lpstr>4. Menolak umpan balik positif (pujian), tapi tidak siap dalam menerima umpan balik negatif (kritik)! Apakah akan memberikan penilaian yang lebih sesuai dengan kenyataan?</vt:lpstr>
      <vt:lpstr>5. “Berpikir-Semua-atau-Tidak sama sekali”/ Berpikir katastropik Apakah akan memberikan penilaian yang lebih sesuai dengan kenyataan?</vt:lpstr>
      <vt:lpstr>5. “Berpikir-Semua-atau-Tidak sama sekali”/ Berpikir katastropik Apakah akan memberikan penilaian yang lebih sesuai dengan kenyataan?</vt:lpstr>
      <vt:lpstr>6. Menekan Pikiran yang Negatif Apakah akan memberikan penilaian yang lebih sesuai dengan kenyataan?</vt:lpstr>
      <vt:lpstr>6. Menekan Pikiran yang Negatif Apakah akan memberikan penilaian yang lebih sesuai dengan kenyataan?</vt:lpstr>
      <vt:lpstr>6. Menekan Pikiran yang Negatif Latihan</vt:lpstr>
      <vt:lpstr>6. Menekan Pikiran yang Negatif Apakah ini bisa berhasil ? Tidak!</vt:lpstr>
      <vt:lpstr>Sebaliknya:</vt:lpstr>
      <vt:lpstr>7. Jenis pikiran menyimpang lainnya</vt:lpstr>
      <vt:lpstr>7. Jenis pikiran menyimpang lainnya</vt:lpstr>
      <vt:lpstr>pilihan: Video Clip</vt:lpstr>
      <vt:lpstr>Sadarilah kelebihan pada dirimu</vt:lpstr>
      <vt:lpstr>Sadarilah kelebihan pada dirimu</vt:lpstr>
      <vt:lpstr>Sadarilah kelebihan pada dirimu</vt:lpstr>
      <vt:lpstr>Sadarilah kelebihan pada dirimu</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247</cp:revision>
  <dcterms:created xsi:type="dcterms:W3CDTF">2004-06-30T16:15:23Z</dcterms:created>
  <dcterms:modified xsi:type="dcterms:W3CDTF">2022-01-24T10:33:18Z</dcterms:modified>
</cp:coreProperties>
</file>