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9" r:id="rId1"/>
    <p:sldMasterId id="2147483742" r:id="rId2"/>
  </p:sldMasterIdLst>
  <p:notesMasterIdLst>
    <p:notesMasterId r:id="rId60"/>
  </p:notesMasterIdLst>
  <p:handoutMasterIdLst>
    <p:handoutMasterId r:id="rId61"/>
  </p:handoutMasterIdLst>
  <p:sldIdLst>
    <p:sldId id="446" r:id="rId3"/>
    <p:sldId id="404" r:id="rId4"/>
    <p:sldId id="432" r:id="rId5"/>
    <p:sldId id="431" r:id="rId6"/>
    <p:sldId id="406" r:id="rId7"/>
    <p:sldId id="433" r:id="rId8"/>
    <p:sldId id="434" r:id="rId9"/>
    <p:sldId id="407" r:id="rId10"/>
    <p:sldId id="343" r:id="rId11"/>
    <p:sldId id="374" r:id="rId12"/>
    <p:sldId id="435" r:id="rId13"/>
    <p:sldId id="345" r:id="rId14"/>
    <p:sldId id="436" r:id="rId15"/>
    <p:sldId id="302" r:id="rId16"/>
    <p:sldId id="438" r:id="rId17"/>
    <p:sldId id="437" r:id="rId18"/>
    <p:sldId id="304" r:id="rId19"/>
    <p:sldId id="410" r:id="rId20"/>
    <p:sldId id="306" r:id="rId21"/>
    <p:sldId id="440" r:id="rId22"/>
    <p:sldId id="439" r:id="rId23"/>
    <p:sldId id="399" r:id="rId24"/>
    <p:sldId id="308" r:id="rId25"/>
    <p:sldId id="411" r:id="rId26"/>
    <p:sldId id="412" r:id="rId27"/>
    <p:sldId id="413" r:id="rId28"/>
    <p:sldId id="414" r:id="rId29"/>
    <p:sldId id="313" r:id="rId30"/>
    <p:sldId id="332" r:id="rId31"/>
    <p:sldId id="370" r:id="rId32"/>
    <p:sldId id="328" r:id="rId33"/>
    <p:sldId id="427" r:id="rId34"/>
    <p:sldId id="387" r:id="rId35"/>
    <p:sldId id="400" r:id="rId36"/>
    <p:sldId id="401" r:id="rId37"/>
    <p:sldId id="426" r:id="rId38"/>
    <p:sldId id="443" r:id="rId39"/>
    <p:sldId id="442" r:id="rId40"/>
    <p:sldId id="441" r:id="rId41"/>
    <p:sldId id="419" r:id="rId42"/>
    <p:sldId id="325" r:id="rId43"/>
    <p:sldId id="321" r:id="rId44"/>
    <p:sldId id="324" r:id="rId45"/>
    <p:sldId id="349" r:id="rId46"/>
    <p:sldId id="335" r:id="rId47"/>
    <p:sldId id="329" r:id="rId48"/>
    <p:sldId id="326" r:id="rId49"/>
    <p:sldId id="331" r:id="rId50"/>
    <p:sldId id="333" r:id="rId51"/>
    <p:sldId id="422" r:id="rId52"/>
    <p:sldId id="445" r:id="rId53"/>
    <p:sldId id="444" r:id="rId54"/>
    <p:sldId id="347" r:id="rId55"/>
    <p:sldId id="348" r:id="rId56"/>
    <p:sldId id="430" r:id="rId57"/>
    <p:sldId id="381" r:id="rId58"/>
    <p:sldId id="382" r:id="rId59"/>
  </p:sldIdLst>
  <p:sldSz cx="12195175" cy="6858000"/>
  <p:notesSz cx="7099300" cy="10234613"/>
  <p:embeddedFontLst>
    <p:embeddedFont>
      <p:font typeface="Calibri Light" panose="020F0302020204030204" pitchFamily="34" charset="0"/>
      <p:regular r:id="rId62"/>
      <p:italic r:id="rId63"/>
    </p:embeddedFont>
    <p:embeddedFont>
      <p:font typeface="Verdana" panose="020B0604030504040204" pitchFamily="34" charset="0"/>
      <p:regular r:id="rId64"/>
      <p:bold r:id="rId65"/>
      <p:italic r:id="rId66"/>
      <p:boldItalic r:id="rId67"/>
    </p:embeddedFont>
  </p:embeddedFontLst>
  <p:defaultTextStyle>
    <a:defPPr>
      <a:defRPr lang="en-US"/>
    </a:defPPr>
    <a:lvl1pPr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Verdana" panose="020B060403050404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525">
          <p15:clr>
            <a:srgbClr val="A4A3A4"/>
          </p15:clr>
        </p15:guide>
        <p15:guide id="2" pos="5712">
          <p15:clr>
            <a:srgbClr val="A4A3A4"/>
          </p15:clr>
        </p15:guide>
        <p15:guide id="3" pos="7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55" autoAdjust="0"/>
    <p:restoredTop sz="94681" autoAdjust="0"/>
  </p:normalViewPr>
  <p:slideViewPr>
    <p:cSldViewPr>
      <p:cViewPr varScale="1">
        <p:scale>
          <a:sx n="67" d="100"/>
          <a:sy n="67" d="100"/>
        </p:scale>
        <p:origin x="904" y="52"/>
      </p:cViewPr>
      <p:guideLst>
        <p:guide orient="horz" pos="1525"/>
        <p:guide pos="5712"/>
        <p:guide pos="76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6.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1.fntdata"/><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AE8B953-D514-4D2B-AE2C-0FDBF729446B}" type="slidenum">
              <a:rPr lang="en-GB" altLang="de-DE"/>
              <a:pPr/>
              <a:t>‹Nr.›</a:t>
            </a:fld>
            <a:endParaRPr lang="en-GB" altLang="de-DE"/>
          </a:p>
        </p:txBody>
      </p:sp>
    </p:spTree>
    <p:extLst>
      <p:ext uri="{BB962C8B-B14F-4D97-AF65-F5344CB8AC3E}">
        <p14:creationId xmlns:p14="http://schemas.microsoft.com/office/powerpoint/2010/main" val="483758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p>
        </p:txBody>
      </p:sp>
      <p:sp>
        <p:nvSpPr>
          <p:cNvPr id="6246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BDFF269-7CBD-4313-8A57-B102A1B455C9}" type="slidenum">
              <a:rPr lang="en-US" altLang="de-DE"/>
              <a:pPr/>
              <a:t>‹Nr.›</a:t>
            </a:fld>
            <a:endParaRPr lang="en-US" altLang="de-DE"/>
          </a:p>
        </p:txBody>
      </p:sp>
    </p:spTree>
    <p:extLst>
      <p:ext uri="{BB962C8B-B14F-4D97-AF65-F5344CB8AC3E}">
        <p14:creationId xmlns:p14="http://schemas.microsoft.com/office/powerpoint/2010/main" val="4367050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946A35D-51A8-45B7-9BF6-44B98BD841E6}"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77936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946A35D-51A8-45B7-9BF6-44B98BD841E6}"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77936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946A35D-51A8-45B7-9BF6-44B98BD841E6}"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77936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7B7F10D-FBC9-49AA-ADD5-6A7329DC3154}"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37269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7B7F10D-FBC9-49AA-ADD5-6A7329DC3154}"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37269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7B7F10D-FBC9-49AA-ADD5-6A7329DC3154}"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537269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C84BE6A-4205-4D4C-BAAE-F37D494072B6}"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39699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5FB9277-A627-4B69-AA01-0205D64B430B}"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16679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99EEE5A-3DA5-407D-BECA-8DE33E6F7A43}"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7293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99EEE5A-3DA5-407D-BECA-8DE33E6F7A43}"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7293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DD30E41-4D7B-4BE2-9AFA-1AA39597B0A8}"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0655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DD30E41-4D7B-4BE2-9AFA-1AA39597B0A8}"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890655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C71ABB4-1404-4E31-BC3B-386DBD43A25C}"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73011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C71ABB4-1404-4E31-BC3B-386DBD43A25C}"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73011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C71ABB4-1404-4E31-BC3B-386DBD43A25C}"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73011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D46241D-651E-4FC1-848A-636E8D8285D0}"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69209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8C11CA6-BC8E-447C-A54F-D39BEB8416E2}"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500049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CEFFBE4-B132-4059-BF2D-69AE7FAF8E37}"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86349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CEFFBE4-B132-4059-BF2D-69AE7FAF8E37}"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863494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CEFFBE4-B132-4059-BF2D-69AE7FAF8E37}"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986349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FE2DA77-ADA5-44D0-B454-B0D127CDA98E}"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652685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10B7F99-DB3B-44E2-AEB5-65CB4DEFBC84}"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950034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47F4D8F-D584-4AE6-AC8F-64FF28E46535}"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78053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634A342-88C4-4922-9FBD-18999F44644D}"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09541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A9BFA3B-10FF-45E5-BA9C-857CE73478AF}"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04522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6265038-9381-4D19-A0C2-D2EE770FC726}"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9028905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4AD57A9-0AF2-4BFD-A9A4-442D12C6F134}"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063189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F94F571-4E86-455C-A971-F3A1C19CA5EA}"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533585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F7CE96A-CFD8-4C23-A659-192A4E5BA09D}"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623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D6FF812-6806-4CE3-809A-294ACE2D101E}"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538023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79D2CC5-5E3C-4111-BDAE-47BD382A95A3}" type="slidenum">
              <a:rPr lang="en-US" altLang="de-DE" sz="1300">
                <a:solidFill>
                  <a:srgbClr val="000000"/>
                </a:solidFill>
                <a:latin typeface="Verdana" panose="020B0604030504040204" pitchFamily="34" charset="0"/>
                <a:ea typeface="MS PGothic" panose="020B0600070205080204" pitchFamily="34" charset="-128"/>
              </a:rPr>
              <a:pPr eaLnBrk="1" hangingPunct="1">
                <a:spcBef>
                  <a:spcPct val="0"/>
                </a:spcBef>
              </a:pPr>
              <a:t>32</a:t>
            </a:fld>
            <a:endParaRPr lang="en-US" altLang="de-DE" sz="1300">
              <a:solidFill>
                <a:srgbClr val="000000"/>
              </a:solidFill>
              <a:latin typeface="Verdana" panose="020B0604030504040204" pitchFamily="34" charset="0"/>
              <a:ea typeface="MS PGothic"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02148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F588D74-876B-4F75-A7E7-479B68E94180}"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484386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BC0789C-0154-43CA-8B7A-E40A0C4BEC75}"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6807648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5B16804-62B3-46F0-9759-CCC81A4816A6}"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939745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DF87D00-ADA6-48A4-A341-2C6C0D397FC5}" type="slidenum">
              <a:rPr lang="en-US" altLang="de-DE" sz="1300">
                <a:solidFill>
                  <a:srgbClr val="000000"/>
                </a:solidFill>
                <a:latin typeface="Verdana" panose="020B0604030504040204" pitchFamily="34" charset="0"/>
              </a:rPr>
              <a:pPr eaLnBrk="1" hangingPunct="1">
                <a:spcBef>
                  <a:spcPct val="0"/>
                </a:spcBef>
              </a:pPr>
              <a:t>36</a:t>
            </a:fld>
            <a:endParaRPr lang="en-US" altLang="de-DE" sz="1300">
              <a:solidFill>
                <a:srgbClr val="000000"/>
              </a:solidFill>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08481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DF87D00-ADA6-48A4-A341-2C6C0D397FC5}" type="slidenum">
              <a:rPr lang="en-US" altLang="de-DE" sz="1300">
                <a:solidFill>
                  <a:srgbClr val="000000"/>
                </a:solidFill>
                <a:latin typeface="Verdana" panose="020B0604030504040204" pitchFamily="34" charset="0"/>
              </a:rPr>
              <a:pPr eaLnBrk="1" hangingPunct="1">
                <a:spcBef>
                  <a:spcPct val="0"/>
                </a:spcBef>
              </a:pPr>
              <a:t>37</a:t>
            </a:fld>
            <a:endParaRPr lang="en-US" altLang="de-DE" sz="1300">
              <a:solidFill>
                <a:srgbClr val="000000"/>
              </a:solidFill>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084811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DF87D00-ADA6-48A4-A341-2C6C0D397FC5}" type="slidenum">
              <a:rPr lang="en-US" altLang="de-DE" sz="1300">
                <a:solidFill>
                  <a:srgbClr val="000000"/>
                </a:solidFill>
                <a:latin typeface="Verdana" panose="020B0604030504040204" pitchFamily="34" charset="0"/>
              </a:rPr>
              <a:pPr eaLnBrk="1" hangingPunct="1">
                <a:spcBef>
                  <a:spcPct val="0"/>
                </a:spcBef>
              </a:pPr>
              <a:t>38</a:t>
            </a:fld>
            <a:endParaRPr lang="en-US" altLang="de-DE" sz="1300">
              <a:solidFill>
                <a:srgbClr val="000000"/>
              </a:solidFill>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084811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DF87D00-ADA6-48A4-A341-2C6C0D397FC5}" type="slidenum">
              <a:rPr lang="en-US" altLang="de-DE" sz="1300">
                <a:solidFill>
                  <a:srgbClr val="000000"/>
                </a:solidFill>
                <a:latin typeface="Verdana" panose="020B0604030504040204" pitchFamily="34" charset="0"/>
              </a:rPr>
              <a:pPr eaLnBrk="1" hangingPunct="1">
                <a:spcBef>
                  <a:spcPct val="0"/>
                </a:spcBef>
              </a:pPr>
              <a:t>39</a:t>
            </a:fld>
            <a:endParaRPr lang="en-US" altLang="de-DE" sz="1300">
              <a:solidFill>
                <a:srgbClr val="000000"/>
              </a:solidFill>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084811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1862F1A-B08F-4D85-8FC6-2728AB0A2DE4}"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487065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999F255-928B-42B0-B6C5-63D174421F19}"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638412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5E39F02-7C20-4371-9112-1810BB72E237}"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427970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4720BCC-658E-468D-B2C4-0C071018A905}"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373702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107D67B-1044-41AD-82B0-4786C67A5D7A}"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822162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4A8F080-B9F3-4CEA-8827-29352588B1EB}"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207213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15E6DC4-5EFB-4F75-A376-B328C63A87A4}"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729683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FB5C7070-9915-452F-B319-4A07D8147826}"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667745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C830FCA-C13F-491A-8808-6A7CD2982F21}"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94052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19A5419-4000-4E27-A623-E0B9649953BC}"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79664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A53A324-411B-4204-9CD7-19A0F47EC45D}"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194388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A53A324-411B-4204-9CD7-19A0F47EC45D}"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194388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A53A324-411B-4204-9CD7-19A0F47EC45D}"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194388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9F015A9-B8B7-4277-A9C7-1276BE1066DC}"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744160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FEAE2D0-951D-4F8B-AB44-80A862862FD1}"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308665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6E1CB49-DF57-4AC4-89C9-F42237154B83}" type="slidenum">
              <a:rPr lang="en-US" altLang="de-DE" sz="1300">
                <a:latin typeface="Verdana" panose="020B0604030504040204" pitchFamily="34" charset="0"/>
              </a:rPr>
              <a:pPr eaLnBrk="1" hangingPunct="1">
                <a:spcBef>
                  <a:spcPct val="0"/>
                </a:spcBef>
              </a:pPr>
              <a:t>56</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189691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8782D54-7DAB-461A-97B8-D4F81B2AD0DB}"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907656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Pelatihan Terapi Metakognitif 1 – Atribusi - Menyalahkan orang lain dan menyalahkan diri sendiri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Pelatihan Terapi Metakognitif 1 – Atribusi - Menyalahkan orang lain dan menyalahkan diri sendiri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8768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6304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820641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152834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64173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9391789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870457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080682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3175571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080553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45498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250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e-DE"/>
              <a:t>Pelatihan Terapi Metakognitif 1 – Atribusi - Menyalahkan orang lain dan menyalahkan diri sendiri</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98408006"/>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1 B </a:t>
            </a:r>
            <a:r>
              <a:rPr lang="en-US" altLang="ja-JP" dirty="0">
                <a:latin typeface="Calibri Light"/>
              </a:rPr>
              <a:t>– </a:t>
            </a:r>
            <a:r>
              <a:rPr lang="en-US" altLang="ko-KR" dirty="0" err="1"/>
              <a:t>Atribusi</a:t>
            </a:r>
            <a:r>
              <a:rPr lang="en-US" altLang="ko-KR" dirty="0"/>
              <a:t> - </a:t>
            </a:r>
            <a:r>
              <a:rPr lang="en-US" altLang="ko-KR" dirty="0" err="1"/>
              <a:t>Menyalahkan</a:t>
            </a:r>
            <a:r>
              <a:rPr lang="en-US" altLang="ko-KR" dirty="0"/>
              <a:t> orang lain </a:t>
            </a:r>
            <a:r>
              <a:rPr lang="en-US" altLang="ko-KR" dirty="0" err="1"/>
              <a:t>dan</a:t>
            </a:r>
            <a:r>
              <a:rPr lang="en-US" altLang="ko-KR" dirty="0"/>
              <a:t> </a:t>
            </a:r>
            <a:r>
              <a:rPr lang="en-US" altLang="ko-KR" dirty="0" err="1"/>
              <a:t>menyalahkan</a:t>
            </a:r>
            <a:r>
              <a:rPr lang="en-US" altLang="ko-KR" dirty="0"/>
              <a:t> </a:t>
            </a:r>
            <a:r>
              <a:rPr lang="en-US" altLang="ko-KR" dirty="0" err="1"/>
              <a:t>diri</a:t>
            </a:r>
            <a:r>
              <a:rPr lang="en-US" altLang="ko-KR" dirty="0"/>
              <a:t> </a:t>
            </a:r>
            <a:r>
              <a:rPr lang="en-US" altLang="ko-KR" dirty="0" err="1"/>
              <a:t>sendiri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359417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Atribusi:Menyalahkan orang lain dan menyalahkan diri sendiri</a:t>
            </a:r>
            <a:endParaRPr lang="en-US" sz="3600" dirty="0">
              <a:solidFill>
                <a:srgbClr val="004992"/>
              </a:solidFill>
              <a:latin typeface="+mn-lt"/>
              <a:ea typeface="+mn-ea"/>
              <a:cs typeface="+mn-cs"/>
            </a:endParaRPr>
          </a:p>
        </p:txBody>
      </p:sp>
      <p:sp>
        <p:nvSpPr>
          <p:cNvPr id="7170" name="Rectangle 3"/>
          <p:cNvSpPr>
            <a:spLocks noGrp="1" noChangeArrowheads="1"/>
          </p:cNvSpPr>
          <p:nvPr>
            <p:ph idx="1"/>
          </p:nvPr>
        </p:nvSpPr>
        <p:spPr/>
        <p:txBody>
          <a:bodyPr>
            <a:noAutofit/>
          </a:bodyPr>
          <a:lstStyle/>
          <a:p>
            <a:pPr eaLnBrk="1" hangingPunct="1">
              <a:tabLst>
                <a:tab pos="0" algn="l"/>
              </a:tabLst>
            </a:pPr>
            <a:r>
              <a:rPr lang="en-US" altLang="de-DE" sz="2400" dirty="0" err="1">
                <a:solidFill>
                  <a:srgbClr val="333333"/>
                </a:solidFill>
              </a:rPr>
              <a:t>Atribusi</a:t>
            </a:r>
            <a:r>
              <a:rPr lang="en-US" altLang="de-DE" sz="2400" dirty="0">
                <a:solidFill>
                  <a:srgbClr val="333333"/>
                </a:solidFill>
              </a:rPr>
              <a:t> = </a:t>
            </a:r>
            <a:r>
              <a:rPr lang="en-US" altLang="de-DE" sz="2400" dirty="0" err="1">
                <a:solidFill>
                  <a:srgbClr val="333333"/>
                </a:solidFill>
              </a:rPr>
              <a:t>mencari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Atribusi:Menyalahkan orang lain dan menyalahkan diri sendiri</a:t>
            </a:r>
            <a:endParaRPr lang="en-US" sz="3600" dirty="0">
              <a:solidFill>
                <a:srgbClr val="004992"/>
              </a:solidFill>
              <a:latin typeface="+mn-lt"/>
              <a:ea typeface="+mn-ea"/>
              <a:cs typeface="+mn-cs"/>
            </a:endParaRPr>
          </a:p>
        </p:txBody>
      </p:sp>
      <p:sp>
        <p:nvSpPr>
          <p:cNvPr id="7170" name="Rectangle 3"/>
          <p:cNvSpPr>
            <a:spLocks noGrp="1" noChangeArrowheads="1"/>
          </p:cNvSpPr>
          <p:nvPr>
            <p:ph idx="1"/>
          </p:nvPr>
        </p:nvSpPr>
        <p:spPr/>
        <p:txBody>
          <a:bodyPr>
            <a:noAutofit/>
          </a:bodyPr>
          <a:lstStyle/>
          <a:p>
            <a:pPr eaLnBrk="1" hangingPunct="1">
              <a:tabLst>
                <a:tab pos="0" algn="l"/>
              </a:tabLst>
            </a:pPr>
            <a:r>
              <a:rPr lang="en-US" altLang="de-DE" sz="2400" dirty="0" err="1">
                <a:solidFill>
                  <a:srgbClr val="333333"/>
                </a:solidFill>
              </a:rPr>
              <a:t>Atribusi</a:t>
            </a:r>
            <a:r>
              <a:rPr lang="en-US" altLang="de-DE" sz="2400" dirty="0">
                <a:solidFill>
                  <a:srgbClr val="333333"/>
                </a:solidFill>
              </a:rPr>
              <a:t> = </a:t>
            </a:r>
            <a:r>
              <a:rPr lang="en-US" altLang="de-DE" sz="2400" dirty="0" err="1">
                <a:solidFill>
                  <a:srgbClr val="333333"/>
                </a:solidFill>
              </a:rPr>
              <a:t>mencari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a:t>
            </a:r>
          </a:p>
          <a:p>
            <a:pPr lvl="0" defTabSz="914400" fontAlgn="base"/>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mengabaikan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yang </a:t>
            </a:r>
            <a:r>
              <a:rPr lang="en-US" altLang="de-DE" sz="2400" dirty="0" err="1">
                <a:solidFill>
                  <a:srgbClr val="333333"/>
                </a:solidFill>
              </a:rPr>
              <a:t>melatarbelakangi</a:t>
            </a:r>
            <a:r>
              <a:rPr lang="en-US" altLang="de-DE" sz="2400" dirty="0">
                <a:solidFill>
                  <a:srgbClr val="333333"/>
                </a:solidFill>
              </a:rPr>
              <a:t> / </a:t>
            </a:r>
            <a:r>
              <a:rPr lang="en-US" altLang="de-DE" sz="2400" dirty="0" err="1">
                <a:solidFill>
                  <a:srgbClr val="333333"/>
                </a:solidFill>
              </a:rPr>
              <a:t>menyebabkan</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638495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Atribusi:Menyalahkan orang lain dan menyalahkan diri sendiri</a:t>
            </a:r>
            <a:endParaRPr lang="en-US" sz="3600" dirty="0">
              <a:solidFill>
                <a:srgbClr val="004992"/>
              </a:solidFill>
              <a:latin typeface="+mn-lt"/>
              <a:ea typeface="+mn-ea"/>
              <a:cs typeface="+mn-cs"/>
            </a:endParaRPr>
          </a:p>
        </p:txBody>
      </p:sp>
      <p:sp>
        <p:nvSpPr>
          <p:cNvPr id="7170" name="Rectangle 3"/>
          <p:cNvSpPr>
            <a:spLocks noGrp="1" noChangeArrowheads="1"/>
          </p:cNvSpPr>
          <p:nvPr>
            <p:ph idx="1"/>
          </p:nvPr>
        </p:nvSpPr>
        <p:spPr/>
        <p:txBody>
          <a:bodyPr>
            <a:noAutofit/>
          </a:bodyPr>
          <a:lstStyle/>
          <a:p>
            <a:pPr eaLnBrk="1" hangingPunct="1">
              <a:tabLst>
                <a:tab pos="0" algn="l"/>
              </a:tabLst>
            </a:pPr>
            <a:r>
              <a:rPr lang="en-US" altLang="de-DE" sz="2400" dirty="0" err="1">
                <a:solidFill>
                  <a:srgbClr val="333333"/>
                </a:solidFill>
              </a:rPr>
              <a:t>Atribusi</a:t>
            </a:r>
            <a:r>
              <a:rPr lang="en-US" altLang="de-DE" sz="2400" dirty="0">
                <a:solidFill>
                  <a:srgbClr val="333333"/>
                </a:solidFill>
              </a:rPr>
              <a:t> = </a:t>
            </a:r>
            <a:r>
              <a:rPr lang="en-US" altLang="de-DE" sz="2400" dirty="0" err="1">
                <a:solidFill>
                  <a:srgbClr val="333333"/>
                </a:solidFill>
              </a:rPr>
              <a:t>mencari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a:t>
            </a:r>
          </a:p>
          <a:p>
            <a:pPr lvl="0" defTabSz="914400" fontAlgn="base"/>
            <a:r>
              <a:rPr lang="en-US" altLang="de-DE" sz="2400" dirty="0">
                <a:solidFill>
                  <a:srgbClr val="333333"/>
                </a:solidFill>
              </a:rPr>
              <a:t>Kita </a:t>
            </a:r>
            <a:r>
              <a:rPr lang="en-US" altLang="de-DE" sz="2400" dirty="0" err="1">
                <a:solidFill>
                  <a:srgbClr val="333333"/>
                </a:solidFill>
              </a:rPr>
              <a:t>sering</a:t>
            </a:r>
            <a:r>
              <a:rPr lang="en-US" altLang="de-DE" sz="2400" dirty="0">
                <a:solidFill>
                  <a:srgbClr val="333333"/>
                </a:solidFill>
              </a:rPr>
              <a:t> </a:t>
            </a:r>
            <a:r>
              <a:rPr lang="en-US" altLang="de-DE" sz="2400" dirty="0" err="1">
                <a:solidFill>
                  <a:srgbClr val="333333"/>
                </a:solidFill>
              </a:rPr>
              <a:t>mengabaikan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a:t>
            </a:r>
            <a:r>
              <a:rPr lang="en-US" altLang="de-DE" sz="2400" dirty="0" err="1">
                <a:solidFill>
                  <a:srgbClr val="333333"/>
                </a:solidFill>
              </a:rPr>
              <a:t>hal</a:t>
            </a:r>
            <a:r>
              <a:rPr lang="en-US" altLang="de-DE" sz="2400" dirty="0">
                <a:solidFill>
                  <a:srgbClr val="333333"/>
                </a:solidFill>
              </a:rPr>
              <a:t> yang </a:t>
            </a:r>
            <a:r>
              <a:rPr lang="en-US" altLang="de-DE" sz="2400" dirty="0" err="1">
                <a:solidFill>
                  <a:srgbClr val="333333"/>
                </a:solidFill>
              </a:rPr>
              <a:t>melatarbelakangi</a:t>
            </a:r>
            <a:r>
              <a:rPr lang="en-US" altLang="de-DE" sz="2400" dirty="0">
                <a:solidFill>
                  <a:srgbClr val="333333"/>
                </a:solidFill>
              </a:rPr>
              <a:t> / </a:t>
            </a:r>
            <a:r>
              <a:rPr lang="en-US" altLang="de-DE" sz="2400" dirty="0" err="1">
                <a:solidFill>
                  <a:srgbClr val="333333"/>
                </a:solidFill>
              </a:rPr>
              <a:t>menyebabkan</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lvl="0" defTabSz="914400" fontAlgn="base"/>
            <a:endParaRPr lang="en-US" altLang="de-DE" sz="2400" dirty="0">
              <a:solidFill>
                <a:srgbClr val="333333"/>
              </a:solidFill>
            </a:endParaRPr>
          </a:p>
          <a:p>
            <a:pPr lvl="0" defTabSz="914377"/>
            <a:r>
              <a:rPr lang="de-DE" altLang="de-DE" sz="2400" dirty="0">
                <a:solidFill>
                  <a:srgbClr val="004992"/>
                </a:solidFill>
              </a:rPr>
              <a:t>Apakah penyebab yang bisa berkontribusi terhadap situasi berikut?</a:t>
            </a:r>
          </a:p>
          <a:p>
            <a:pPr lvl="0" defTabSz="914377"/>
            <a:r>
              <a:rPr lang="de-DE" altLang="de-DE" sz="2400" dirty="0">
                <a:solidFill>
                  <a:srgbClr val="333333"/>
                </a:solidFill>
              </a:rPr>
              <a:t>Teman baikmu tidak menelponmu saat kamu berulang tahun.</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1906199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Penjelasan</a:t>
            </a:r>
          </a:p>
        </p:txBody>
      </p:sp>
      <p:sp>
        <p:nvSpPr>
          <p:cNvPr id="4" name="Content Placeholder 3"/>
          <p:cNvSpPr>
            <a:spLocks noGrp="1"/>
          </p:cNvSpPr>
          <p:nvPr>
            <p:ph idx="1"/>
          </p:nvPr>
        </p:nvSpPr>
        <p:spPr/>
        <p:txBody>
          <a:bodyPr/>
          <a:lstStyle/>
          <a:p>
            <a:pPr lvl="0" defTabSz="914377"/>
            <a:r>
              <a:rPr lang="en-CA" altLang="de-DE" sz="2400" dirty="0" err="1">
                <a:solidFill>
                  <a:srgbClr val="333333"/>
                </a:solidFill>
              </a:rPr>
              <a:t>Mengapa</a:t>
            </a:r>
            <a:r>
              <a:rPr lang="en-CA" altLang="de-DE" sz="2400" dirty="0">
                <a:solidFill>
                  <a:srgbClr val="333333"/>
                </a:solidFill>
              </a:rPr>
              <a:t> </a:t>
            </a:r>
            <a:r>
              <a:rPr lang="en-CA" altLang="de-DE" sz="2400" dirty="0" err="1">
                <a:solidFill>
                  <a:srgbClr val="333333"/>
                </a:solidFill>
              </a:rPr>
              <a:t>temanmu</a:t>
            </a:r>
            <a:r>
              <a:rPr lang="en-CA" altLang="de-DE" sz="2400" dirty="0">
                <a:solidFill>
                  <a:srgbClr val="333333"/>
                </a:solidFill>
              </a:rPr>
              <a:t>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menelponmu</a:t>
            </a:r>
            <a:r>
              <a:rPr lang="en-CA" altLang="de-DE" sz="2400" dirty="0">
                <a:solidFill>
                  <a:srgbClr val="333333"/>
                </a:solidFill>
              </a:rPr>
              <a:t>?</a:t>
            </a:r>
          </a:p>
          <a:p>
            <a:pPr lvl="0" defTabSz="914400" fontAlgn="base"/>
            <a:r>
              <a:rPr lang="en-CA" altLang="de-DE" sz="2400" dirty="0" err="1">
                <a:solidFill>
                  <a:srgbClr val="004992"/>
                </a:solidFill>
              </a:rPr>
              <a:t>Banyak</a:t>
            </a:r>
            <a:r>
              <a:rPr lang="en-CA" altLang="de-DE" sz="2400" dirty="0">
                <a:solidFill>
                  <a:srgbClr val="004992"/>
                </a:solidFill>
              </a:rPr>
              <a:t> </a:t>
            </a:r>
            <a:r>
              <a:rPr lang="en-CA" altLang="de-DE" sz="2400" dirty="0" err="1">
                <a:solidFill>
                  <a:srgbClr val="004992"/>
                </a:solidFill>
              </a:rPr>
              <a:t>kemungkinan</a:t>
            </a:r>
            <a:r>
              <a:rPr lang="en-CA" altLang="de-DE" sz="2400" dirty="0">
                <a:solidFill>
                  <a:srgbClr val="004992"/>
                </a:solidFill>
              </a:rPr>
              <a:t> yang </a:t>
            </a:r>
            <a:r>
              <a:rPr lang="en-CA" altLang="de-DE" sz="2400" dirty="0" err="1">
                <a:solidFill>
                  <a:srgbClr val="004992"/>
                </a:solidFill>
              </a:rPr>
              <a:t>menyebabkan</a:t>
            </a:r>
            <a:r>
              <a:rPr lang="en-CA" altLang="de-DE" sz="2400" dirty="0">
                <a:solidFill>
                  <a:srgbClr val="004992"/>
                </a:solidFill>
              </a:rPr>
              <a:t> </a:t>
            </a:r>
            <a:r>
              <a:rPr lang="en-CA" altLang="de-DE" sz="2400" dirty="0" err="1">
                <a:solidFill>
                  <a:srgbClr val="004992"/>
                </a:solidFill>
              </a:rPr>
              <a:t>hal</a:t>
            </a:r>
            <a:r>
              <a:rPr lang="en-CA" altLang="de-DE" sz="2400" dirty="0">
                <a:solidFill>
                  <a:srgbClr val="004992"/>
                </a:solidFill>
              </a:rPr>
              <a:t> </a:t>
            </a:r>
            <a:r>
              <a:rPr lang="en-CA" altLang="de-DE" sz="2400" dirty="0" err="1">
                <a:solidFill>
                  <a:srgbClr val="004992"/>
                </a:solidFill>
              </a:rPr>
              <a:t>ini</a:t>
            </a:r>
            <a:r>
              <a:rPr lang="en-CA" altLang="de-DE" sz="2400" dirty="0">
                <a:solidFill>
                  <a:srgbClr val="004992"/>
                </a:solidFill>
              </a:rPr>
              <a:t>…</a:t>
            </a:r>
          </a:p>
          <a:p>
            <a:pPr lvl="0" defTabSz="914400" fontAlgn="base">
              <a:buClr>
                <a:srgbClr val="333333"/>
              </a:buClr>
            </a:pP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Penjelasan</a:t>
            </a:r>
          </a:p>
        </p:txBody>
      </p:sp>
      <p:sp>
        <p:nvSpPr>
          <p:cNvPr id="4" name="Content Placeholder 3"/>
          <p:cNvSpPr>
            <a:spLocks noGrp="1"/>
          </p:cNvSpPr>
          <p:nvPr>
            <p:ph idx="1"/>
          </p:nvPr>
        </p:nvSpPr>
        <p:spPr/>
        <p:txBody>
          <a:bodyPr/>
          <a:lstStyle/>
          <a:p>
            <a:pPr lvl="0" defTabSz="914377"/>
            <a:r>
              <a:rPr lang="en-CA" altLang="de-DE" sz="2400" dirty="0" err="1">
                <a:solidFill>
                  <a:srgbClr val="333333"/>
                </a:solidFill>
              </a:rPr>
              <a:t>Mengapa</a:t>
            </a:r>
            <a:r>
              <a:rPr lang="en-CA" altLang="de-DE" sz="2400" dirty="0">
                <a:solidFill>
                  <a:srgbClr val="333333"/>
                </a:solidFill>
              </a:rPr>
              <a:t> </a:t>
            </a:r>
            <a:r>
              <a:rPr lang="en-CA" altLang="de-DE" sz="2400" dirty="0" err="1">
                <a:solidFill>
                  <a:srgbClr val="333333"/>
                </a:solidFill>
              </a:rPr>
              <a:t>temanmu</a:t>
            </a:r>
            <a:r>
              <a:rPr lang="en-CA" altLang="de-DE" sz="2400" dirty="0">
                <a:solidFill>
                  <a:srgbClr val="333333"/>
                </a:solidFill>
              </a:rPr>
              <a:t>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menelponmu</a:t>
            </a:r>
            <a:r>
              <a:rPr lang="en-CA" altLang="de-DE" sz="2400" dirty="0">
                <a:solidFill>
                  <a:srgbClr val="333333"/>
                </a:solidFill>
              </a:rPr>
              <a:t>?</a:t>
            </a:r>
          </a:p>
          <a:p>
            <a:pPr lvl="0" defTabSz="914400" fontAlgn="base"/>
            <a:r>
              <a:rPr lang="en-CA" altLang="de-DE" sz="2400" dirty="0" err="1">
                <a:solidFill>
                  <a:srgbClr val="004992"/>
                </a:solidFill>
              </a:rPr>
              <a:t>Banyak</a:t>
            </a:r>
            <a:r>
              <a:rPr lang="en-CA" altLang="de-DE" sz="2400" dirty="0">
                <a:solidFill>
                  <a:srgbClr val="004992"/>
                </a:solidFill>
              </a:rPr>
              <a:t> </a:t>
            </a:r>
            <a:r>
              <a:rPr lang="en-CA" altLang="de-DE" sz="2400" dirty="0" err="1">
                <a:solidFill>
                  <a:srgbClr val="004992"/>
                </a:solidFill>
              </a:rPr>
              <a:t>kemungkinan</a:t>
            </a:r>
            <a:r>
              <a:rPr lang="en-CA" altLang="de-DE" sz="2400" dirty="0">
                <a:solidFill>
                  <a:srgbClr val="004992"/>
                </a:solidFill>
              </a:rPr>
              <a:t> yang </a:t>
            </a:r>
            <a:r>
              <a:rPr lang="en-CA" altLang="de-DE" sz="2400" dirty="0" err="1">
                <a:solidFill>
                  <a:srgbClr val="004992"/>
                </a:solidFill>
              </a:rPr>
              <a:t>menyebabkan</a:t>
            </a:r>
            <a:r>
              <a:rPr lang="en-CA" altLang="de-DE" sz="2400" dirty="0">
                <a:solidFill>
                  <a:srgbClr val="004992"/>
                </a:solidFill>
              </a:rPr>
              <a:t> </a:t>
            </a:r>
            <a:r>
              <a:rPr lang="en-CA" altLang="de-DE" sz="2400" dirty="0" err="1">
                <a:solidFill>
                  <a:srgbClr val="004992"/>
                </a:solidFill>
              </a:rPr>
              <a:t>hal</a:t>
            </a:r>
            <a:r>
              <a:rPr lang="en-CA" altLang="de-DE" sz="2400" dirty="0">
                <a:solidFill>
                  <a:srgbClr val="004992"/>
                </a:solidFill>
              </a:rPr>
              <a:t> </a:t>
            </a:r>
            <a:r>
              <a:rPr lang="en-CA" altLang="de-DE" sz="2400" dirty="0" err="1">
                <a:solidFill>
                  <a:srgbClr val="004992"/>
                </a:solidFill>
              </a:rPr>
              <a:t>ini</a:t>
            </a:r>
            <a:r>
              <a:rPr lang="en-CA" altLang="de-DE" sz="2400" dirty="0">
                <a:solidFill>
                  <a:srgbClr val="004992"/>
                </a:solidFill>
              </a:rPr>
              <a:t>…</a:t>
            </a:r>
          </a:p>
          <a:p>
            <a:pPr marL="342900" lvl="0" indent="-342900" defTabSz="914400" fontAlgn="base">
              <a:buClr>
                <a:srgbClr val="333333"/>
              </a:buClr>
              <a:buFont typeface="WingDings"/>
              <a:buChar char=""/>
            </a:pPr>
            <a:r>
              <a:rPr lang="en-CA" altLang="de-DE" sz="2400" dirty="0" err="1">
                <a:solidFill>
                  <a:srgbClr val="333333"/>
                </a:solidFill>
              </a:rPr>
              <a:t>Saya</a:t>
            </a:r>
            <a:r>
              <a:rPr lang="en-CA" altLang="de-DE" sz="2400" dirty="0">
                <a:solidFill>
                  <a:srgbClr val="333333"/>
                </a:solidFill>
              </a:rPr>
              <a:t>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berarti</a:t>
            </a:r>
            <a:r>
              <a:rPr lang="en-CA" altLang="de-DE" sz="2400" dirty="0">
                <a:solidFill>
                  <a:srgbClr val="333333"/>
                </a:solidFill>
              </a:rPr>
              <a:t> </a:t>
            </a:r>
            <a:r>
              <a:rPr lang="en-CA" altLang="de-DE" sz="2400" dirty="0" err="1">
                <a:solidFill>
                  <a:srgbClr val="333333"/>
                </a:solidFill>
              </a:rPr>
              <a:t>baginya</a:t>
            </a:r>
            <a:r>
              <a:rPr lang="en-CA" altLang="de-DE" sz="2400" dirty="0">
                <a:solidFill>
                  <a:srgbClr val="333333"/>
                </a:solidFill>
              </a:rPr>
              <a:t>. </a:t>
            </a:r>
            <a:r>
              <a:rPr lang="de-DE" altLang="de-DE" sz="2400" dirty="0">
                <a:solidFill>
                  <a:srgbClr val="333333"/>
                </a:solidFill>
              </a:rPr>
              <a:t>Jika orang lain yang berulang tahun, dia tidak akan lupa.</a:t>
            </a:r>
            <a:endParaRPr lang="en-CA" altLang="de-DE" sz="2400" dirty="0">
              <a:solidFill>
                <a:srgbClr val="333333"/>
              </a:solidFill>
            </a:endParaRPr>
          </a:p>
          <a:p>
            <a:pPr marL="342900" lvl="0" indent="-342900" defTabSz="914400" fontAlgn="base">
              <a:buClr>
                <a:srgbClr val="333333"/>
              </a:buClr>
              <a:buFont typeface="WingDings"/>
              <a:buChar char=""/>
            </a:pPr>
            <a:r>
              <a:rPr lang="en-CA" altLang="de-DE" sz="2400" dirty="0" err="1">
                <a:solidFill>
                  <a:srgbClr val="333333"/>
                </a:solidFill>
              </a:rPr>
              <a:t>Dia</a:t>
            </a:r>
            <a:r>
              <a:rPr lang="en-CA" altLang="de-DE" sz="2400" dirty="0">
                <a:solidFill>
                  <a:srgbClr val="333333"/>
                </a:solidFill>
              </a:rPr>
              <a:t> </a:t>
            </a:r>
            <a:r>
              <a:rPr lang="en-CA" altLang="de-DE" sz="2400" dirty="0" err="1">
                <a:solidFill>
                  <a:srgbClr val="333333"/>
                </a:solidFill>
              </a:rPr>
              <a:t>orangnya</a:t>
            </a:r>
            <a:r>
              <a:rPr lang="en-CA" altLang="de-DE" sz="2400" dirty="0">
                <a:solidFill>
                  <a:srgbClr val="333333"/>
                </a:solidFill>
              </a:rPr>
              <a:t>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teratur</a:t>
            </a:r>
            <a:r>
              <a:rPr lang="en-CA" altLang="de-DE" sz="2400" dirty="0">
                <a:solidFill>
                  <a:srgbClr val="333333"/>
                </a:solidFill>
              </a:rPr>
              <a:t>, </a:t>
            </a:r>
            <a:r>
              <a:rPr lang="en-CA" altLang="de-DE" sz="2400" dirty="0" err="1">
                <a:solidFill>
                  <a:srgbClr val="333333"/>
                </a:solidFill>
              </a:rPr>
              <a:t>mungkin</a:t>
            </a:r>
            <a:r>
              <a:rPr lang="en-CA" altLang="de-DE" sz="2400" dirty="0">
                <a:solidFill>
                  <a:srgbClr val="333333"/>
                </a:solidFill>
              </a:rPr>
              <a:t> </a:t>
            </a:r>
            <a:r>
              <a:rPr lang="en-CA" altLang="de-DE" sz="2400" dirty="0" err="1">
                <a:solidFill>
                  <a:srgbClr val="333333"/>
                </a:solidFill>
              </a:rPr>
              <a:t>dia</a:t>
            </a:r>
            <a:r>
              <a:rPr lang="en-CA" altLang="de-DE" sz="2400" dirty="0">
                <a:solidFill>
                  <a:srgbClr val="333333"/>
                </a:solidFill>
              </a:rPr>
              <a:t> </a:t>
            </a:r>
            <a:r>
              <a:rPr lang="en-CA" altLang="de-DE" sz="2400" dirty="0" err="1">
                <a:solidFill>
                  <a:srgbClr val="333333"/>
                </a:solidFill>
              </a:rPr>
              <a:t>sendiri</a:t>
            </a:r>
            <a:r>
              <a:rPr lang="en-CA" altLang="de-DE" sz="2400" dirty="0">
                <a:solidFill>
                  <a:srgbClr val="333333"/>
                </a:solidFill>
              </a:rPr>
              <a:t> </a:t>
            </a:r>
            <a:r>
              <a:rPr lang="en-CA" altLang="de-DE" sz="2400" dirty="0" err="1">
                <a:solidFill>
                  <a:srgbClr val="333333"/>
                </a:solidFill>
              </a:rPr>
              <a:t>lupa</a:t>
            </a:r>
            <a:r>
              <a:rPr lang="en-CA" altLang="de-DE" sz="2400" dirty="0">
                <a:solidFill>
                  <a:srgbClr val="333333"/>
                </a:solidFill>
              </a:rPr>
              <a:t> </a:t>
            </a:r>
            <a:r>
              <a:rPr lang="en-CA" altLang="de-DE" sz="2400" dirty="0" err="1">
                <a:solidFill>
                  <a:srgbClr val="333333"/>
                </a:solidFill>
              </a:rPr>
              <a:t>pada</a:t>
            </a:r>
            <a:r>
              <a:rPr lang="en-CA" altLang="de-DE" sz="2400" dirty="0">
                <a:solidFill>
                  <a:srgbClr val="333333"/>
                </a:solidFill>
              </a:rPr>
              <a:t> </a:t>
            </a:r>
            <a:r>
              <a:rPr lang="en-CA" altLang="de-DE" sz="2400" dirty="0" err="1">
                <a:solidFill>
                  <a:srgbClr val="333333"/>
                </a:solidFill>
              </a:rPr>
              <a:t>hari</a:t>
            </a:r>
            <a:r>
              <a:rPr lang="en-CA" altLang="de-DE" sz="2400" dirty="0">
                <a:solidFill>
                  <a:srgbClr val="333333"/>
                </a:solidFill>
              </a:rPr>
              <a:t> </a:t>
            </a:r>
            <a:r>
              <a:rPr lang="en-CA" altLang="de-DE" sz="2400" dirty="0" err="1">
                <a:solidFill>
                  <a:srgbClr val="333333"/>
                </a:solidFill>
              </a:rPr>
              <a:t>ulang</a:t>
            </a:r>
            <a:r>
              <a:rPr lang="en-CA" altLang="de-DE" sz="2400" dirty="0">
                <a:solidFill>
                  <a:srgbClr val="333333"/>
                </a:solidFill>
              </a:rPr>
              <a:t> </a:t>
            </a:r>
            <a:r>
              <a:rPr lang="en-CA" altLang="de-DE" sz="2400" dirty="0" err="1">
                <a:solidFill>
                  <a:srgbClr val="333333"/>
                </a:solidFill>
              </a:rPr>
              <a:t>tahunnya</a:t>
            </a:r>
            <a:r>
              <a:rPr lang="en-CA" altLang="de-DE" sz="2400" dirty="0">
                <a:solidFill>
                  <a:srgbClr val="333333"/>
                </a:solidFill>
              </a:rPr>
              <a:t>.</a:t>
            </a:r>
          </a:p>
          <a:p>
            <a:pPr marL="342900" lvl="0" indent="-342900" defTabSz="914400" fontAlgn="base">
              <a:buClr>
                <a:srgbClr val="333333"/>
              </a:buClr>
              <a:buFont typeface="WingDings"/>
              <a:buChar char=""/>
            </a:pPr>
            <a:r>
              <a:rPr lang="en-CA" altLang="de-DE" sz="2400" dirty="0" err="1">
                <a:solidFill>
                  <a:srgbClr val="333333"/>
                </a:solidFill>
              </a:rPr>
              <a:t>Dia</a:t>
            </a:r>
            <a:r>
              <a:rPr lang="en-CA" altLang="de-DE" sz="2400" dirty="0">
                <a:solidFill>
                  <a:srgbClr val="333333"/>
                </a:solidFill>
              </a:rPr>
              <a:t> </a:t>
            </a:r>
            <a:r>
              <a:rPr lang="en-CA" altLang="de-DE" sz="2400" dirty="0" err="1">
                <a:solidFill>
                  <a:srgbClr val="333333"/>
                </a:solidFill>
              </a:rPr>
              <a:t>mau</a:t>
            </a:r>
            <a:r>
              <a:rPr lang="en-CA" altLang="de-DE" sz="2400" dirty="0">
                <a:solidFill>
                  <a:srgbClr val="333333"/>
                </a:solidFill>
              </a:rPr>
              <a:t> </a:t>
            </a:r>
            <a:r>
              <a:rPr lang="en-CA" altLang="de-DE" sz="2400" dirty="0" err="1">
                <a:solidFill>
                  <a:srgbClr val="333333"/>
                </a:solidFill>
              </a:rPr>
              <a:t>ujian</a:t>
            </a:r>
            <a:r>
              <a:rPr lang="en-CA" altLang="de-DE" sz="2400" dirty="0">
                <a:solidFill>
                  <a:srgbClr val="333333"/>
                </a:solidFill>
              </a:rPr>
              <a:t> </a:t>
            </a:r>
            <a:r>
              <a:rPr lang="en-CA" altLang="de-DE" sz="2400" dirty="0" err="1">
                <a:solidFill>
                  <a:srgbClr val="333333"/>
                </a:solidFill>
              </a:rPr>
              <a:t>dan</a:t>
            </a:r>
            <a:r>
              <a:rPr lang="en-CA" altLang="de-DE" sz="2400" dirty="0">
                <a:solidFill>
                  <a:srgbClr val="333333"/>
                </a:solidFill>
              </a:rPr>
              <a:t> </a:t>
            </a:r>
            <a:r>
              <a:rPr lang="en-CA" altLang="de-DE" sz="2400" dirty="0" err="1">
                <a:solidFill>
                  <a:srgbClr val="333333"/>
                </a:solidFill>
              </a:rPr>
              <a:t>harus</a:t>
            </a:r>
            <a:r>
              <a:rPr lang="en-CA" altLang="de-DE" sz="2400" dirty="0">
                <a:solidFill>
                  <a:srgbClr val="333333"/>
                </a:solidFill>
              </a:rPr>
              <a:t> </a:t>
            </a:r>
            <a:r>
              <a:rPr lang="en-CA" altLang="de-DE" sz="2400" dirty="0" err="1">
                <a:solidFill>
                  <a:srgbClr val="333333"/>
                </a:solidFill>
              </a:rPr>
              <a:t>belajar</a:t>
            </a:r>
            <a:r>
              <a:rPr lang="en-CA" altLang="de-DE" sz="2400" dirty="0">
                <a:solidFill>
                  <a:srgbClr val="333333"/>
                </a:solidFill>
              </a:rPr>
              <a:t> </a:t>
            </a:r>
            <a:r>
              <a:rPr lang="en-CA" altLang="de-DE" sz="2400" dirty="0" err="1">
                <a:solidFill>
                  <a:srgbClr val="333333"/>
                </a:solidFill>
              </a:rPr>
              <a:t>sehingga</a:t>
            </a:r>
            <a:r>
              <a:rPr lang="en-CA" altLang="de-DE" sz="2400" dirty="0">
                <a:solidFill>
                  <a:srgbClr val="333333"/>
                </a:solidFill>
              </a:rPr>
              <a:t>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ada</a:t>
            </a:r>
            <a:r>
              <a:rPr lang="en-CA" altLang="de-DE" sz="2400" dirty="0">
                <a:solidFill>
                  <a:srgbClr val="333333"/>
                </a:solidFill>
              </a:rPr>
              <a:t> </a:t>
            </a:r>
            <a:r>
              <a:rPr lang="en-CA" altLang="de-DE" sz="2400" dirty="0" err="1">
                <a:solidFill>
                  <a:srgbClr val="333333"/>
                </a:solidFill>
              </a:rPr>
              <a:t>waktu</a:t>
            </a:r>
            <a:r>
              <a:rPr lang="en-CA" altLang="de-DE" sz="2400" dirty="0">
                <a:solidFill>
                  <a:srgbClr val="333333"/>
                </a:solidFill>
              </a:rPr>
              <a:t> </a:t>
            </a:r>
            <a:r>
              <a:rPr lang="en-CA" altLang="de-DE" sz="2400" dirty="0" err="1">
                <a:solidFill>
                  <a:srgbClr val="333333"/>
                </a:solidFill>
              </a:rPr>
              <a:t>untuk</a:t>
            </a:r>
            <a:r>
              <a:rPr lang="en-CA" altLang="de-DE" sz="2400" dirty="0">
                <a:solidFill>
                  <a:srgbClr val="333333"/>
                </a:solidFill>
              </a:rPr>
              <a:t> yang </a:t>
            </a:r>
            <a:r>
              <a:rPr lang="en-CA" altLang="de-DE" sz="2400" dirty="0" err="1">
                <a:solidFill>
                  <a:srgbClr val="333333"/>
                </a:solidFill>
              </a:rPr>
              <a:t>lainnya</a:t>
            </a:r>
            <a:r>
              <a:rPr lang="en-CA"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extLst>
      <p:ext uri="{BB962C8B-B14F-4D97-AF65-F5344CB8AC3E}">
        <p14:creationId xmlns:p14="http://schemas.microsoft.com/office/powerpoint/2010/main" val="1605469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Penjelasan</a:t>
            </a:r>
          </a:p>
        </p:txBody>
      </p:sp>
      <p:sp>
        <p:nvSpPr>
          <p:cNvPr id="4" name="Content Placeholder 3"/>
          <p:cNvSpPr>
            <a:spLocks noGrp="1"/>
          </p:cNvSpPr>
          <p:nvPr>
            <p:ph idx="1"/>
          </p:nvPr>
        </p:nvSpPr>
        <p:spPr/>
        <p:txBody>
          <a:bodyPr/>
          <a:lstStyle/>
          <a:p>
            <a:pPr lvl="0" defTabSz="914377"/>
            <a:r>
              <a:rPr lang="en-CA" altLang="de-DE" sz="2400" dirty="0" err="1">
                <a:solidFill>
                  <a:srgbClr val="333333"/>
                </a:solidFill>
              </a:rPr>
              <a:t>Mengapa</a:t>
            </a:r>
            <a:r>
              <a:rPr lang="en-CA" altLang="de-DE" sz="2400" dirty="0">
                <a:solidFill>
                  <a:srgbClr val="333333"/>
                </a:solidFill>
              </a:rPr>
              <a:t> </a:t>
            </a:r>
            <a:r>
              <a:rPr lang="en-CA" altLang="de-DE" sz="2400" dirty="0" err="1">
                <a:solidFill>
                  <a:srgbClr val="333333"/>
                </a:solidFill>
              </a:rPr>
              <a:t>temanmu</a:t>
            </a:r>
            <a:r>
              <a:rPr lang="en-CA" altLang="de-DE" sz="2400" dirty="0">
                <a:solidFill>
                  <a:srgbClr val="333333"/>
                </a:solidFill>
              </a:rPr>
              <a:t> </a:t>
            </a:r>
            <a:r>
              <a:rPr lang="en-CA" altLang="de-DE" sz="2400" dirty="0" err="1">
                <a:solidFill>
                  <a:srgbClr val="333333"/>
                </a:solidFill>
              </a:rPr>
              <a:t>tidak</a:t>
            </a:r>
            <a:r>
              <a:rPr lang="en-CA" altLang="de-DE" sz="2400" dirty="0">
                <a:solidFill>
                  <a:srgbClr val="333333"/>
                </a:solidFill>
              </a:rPr>
              <a:t> </a:t>
            </a:r>
            <a:r>
              <a:rPr lang="en-CA" altLang="de-DE" sz="2400" dirty="0" err="1">
                <a:solidFill>
                  <a:srgbClr val="333333"/>
                </a:solidFill>
              </a:rPr>
              <a:t>menelponmu</a:t>
            </a:r>
            <a:r>
              <a:rPr lang="en-CA" altLang="de-DE" sz="2400" dirty="0">
                <a:solidFill>
                  <a:srgbClr val="333333"/>
                </a:solidFill>
              </a:rPr>
              <a:t>?</a:t>
            </a:r>
          </a:p>
          <a:p>
            <a:pPr lvl="0" defTabSz="914400" fontAlgn="base"/>
            <a:r>
              <a:rPr lang="en-CA" altLang="de-DE" sz="2400" dirty="0" err="1">
                <a:solidFill>
                  <a:srgbClr val="004992"/>
                </a:solidFill>
              </a:rPr>
              <a:t>Banyak</a:t>
            </a:r>
            <a:r>
              <a:rPr lang="en-CA" altLang="de-DE" sz="2400" dirty="0">
                <a:solidFill>
                  <a:srgbClr val="004992"/>
                </a:solidFill>
              </a:rPr>
              <a:t> </a:t>
            </a:r>
            <a:r>
              <a:rPr lang="en-CA" altLang="de-DE" sz="2400" dirty="0" err="1">
                <a:solidFill>
                  <a:srgbClr val="004992"/>
                </a:solidFill>
              </a:rPr>
              <a:t>kemungkinan</a:t>
            </a:r>
            <a:r>
              <a:rPr lang="en-CA" altLang="de-DE" sz="2400" dirty="0">
                <a:solidFill>
                  <a:srgbClr val="004992"/>
                </a:solidFill>
              </a:rPr>
              <a:t> yang </a:t>
            </a:r>
            <a:r>
              <a:rPr lang="en-CA" altLang="de-DE" sz="2400" dirty="0" err="1">
                <a:solidFill>
                  <a:srgbClr val="004992"/>
                </a:solidFill>
              </a:rPr>
              <a:t>menyebabkan</a:t>
            </a:r>
            <a:r>
              <a:rPr lang="en-CA" altLang="de-DE" sz="2400" dirty="0">
                <a:solidFill>
                  <a:srgbClr val="004992"/>
                </a:solidFill>
              </a:rPr>
              <a:t> </a:t>
            </a:r>
            <a:r>
              <a:rPr lang="en-CA" altLang="de-DE" sz="2400" dirty="0" err="1">
                <a:solidFill>
                  <a:srgbClr val="004992"/>
                </a:solidFill>
              </a:rPr>
              <a:t>hal</a:t>
            </a:r>
            <a:r>
              <a:rPr lang="en-CA" altLang="de-DE" sz="2400" dirty="0">
                <a:solidFill>
                  <a:srgbClr val="004992"/>
                </a:solidFill>
              </a:rPr>
              <a:t> </a:t>
            </a:r>
            <a:r>
              <a:rPr lang="en-CA" altLang="de-DE" sz="2400" dirty="0" err="1">
                <a:solidFill>
                  <a:srgbClr val="004992"/>
                </a:solidFill>
              </a:rPr>
              <a:t>ini</a:t>
            </a:r>
            <a:r>
              <a:rPr lang="en-CA" altLang="de-DE" sz="2400"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6" name="Group 68"/>
          <p:cNvGraphicFramePr>
            <a:graphicFrameLocks/>
          </p:cNvGraphicFramePr>
          <p:nvPr>
            <p:extLst>
              <p:ext uri="{D42A27DB-BD31-4B8C-83A1-F6EECF244321}">
                <p14:modId xmlns:p14="http://schemas.microsoft.com/office/powerpoint/2010/main" val="2683408768"/>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...diri saya</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mj-lt"/>
                          <a:cs typeface="Times New Roman" pitchFamily="18" charset="0"/>
                        </a:rPr>
                        <a:t>Saya </a:t>
                      </a:r>
                      <a:r>
                        <a:rPr kumimoji="0" lang="es-ES" sz="2400" b="0" i="0" u="none" strike="noStrike" cap="none" normalizeH="0" baseline="0" dirty="0" err="1">
                          <a:ln>
                            <a:noFill/>
                          </a:ln>
                          <a:solidFill>
                            <a:srgbClr val="333333"/>
                          </a:solidFill>
                          <a:effectLst/>
                          <a:latin typeface="+mj-lt"/>
                          <a:cs typeface="Times New Roman" pitchFamily="18" charset="0"/>
                        </a:rPr>
                        <a:t>tidak</a:t>
                      </a:r>
                      <a:r>
                        <a:rPr kumimoji="0" lang="es-ES" sz="2400" b="0" i="0" u="none" strike="noStrike" cap="none" normalizeH="0" baseline="0" dirty="0">
                          <a:ln>
                            <a:noFill/>
                          </a:ln>
                          <a:solidFill>
                            <a:srgbClr val="333333"/>
                          </a:solidFill>
                          <a:effectLst/>
                          <a:latin typeface="+mj-lt"/>
                          <a:cs typeface="Times New Roman" pitchFamily="18" charset="0"/>
                        </a:rPr>
                        <a:t> </a:t>
                      </a:r>
                      <a:r>
                        <a:rPr kumimoji="0" lang="es-ES" sz="2400" b="0" i="0" u="none" strike="noStrike" cap="none" normalizeH="0" baseline="0" dirty="0" err="1">
                          <a:ln>
                            <a:noFill/>
                          </a:ln>
                          <a:solidFill>
                            <a:srgbClr val="333333"/>
                          </a:solidFill>
                          <a:effectLst/>
                          <a:latin typeface="+mj-lt"/>
                          <a:cs typeface="Times New Roman" pitchFamily="18" charset="0"/>
                        </a:rPr>
                        <a:t>berarti</a:t>
                      </a:r>
                      <a:r>
                        <a:rPr kumimoji="0" lang="es-ES" sz="2400" b="0" i="0" u="none" strike="noStrike" cap="none" normalizeH="0" baseline="0" dirty="0">
                          <a:ln>
                            <a:noFill/>
                          </a:ln>
                          <a:solidFill>
                            <a:srgbClr val="333333"/>
                          </a:solidFill>
                          <a:effectLst/>
                          <a:latin typeface="+mj-lt"/>
                          <a:cs typeface="Times New Roman" pitchFamily="18" charset="0"/>
                        </a:rPr>
                        <a:t> </a:t>
                      </a:r>
                      <a:r>
                        <a:rPr kumimoji="0" lang="es-ES" sz="2400" b="0" i="0" u="none" strike="noStrike" cap="none" normalizeH="0" baseline="0" dirty="0" err="1">
                          <a:ln>
                            <a:noFill/>
                          </a:ln>
                          <a:solidFill>
                            <a:srgbClr val="333333"/>
                          </a:solidFill>
                          <a:effectLst/>
                          <a:latin typeface="+mj-lt"/>
                          <a:cs typeface="Times New Roman" pitchFamily="18" charset="0"/>
                        </a:rPr>
                        <a:t>baginya</a:t>
                      </a:r>
                      <a:r>
                        <a:rPr kumimoji="0" lang="es-ES" sz="2400" b="0" i="0" u="none" strike="noStrike" cap="none" normalizeH="0" baseline="0" dirty="0">
                          <a:ln>
                            <a:noFill/>
                          </a:ln>
                          <a:solidFill>
                            <a:srgbClr val="333333"/>
                          </a:solidFill>
                          <a:effectLst/>
                          <a:latin typeface="+mj-lt"/>
                          <a:cs typeface="Times New Roman" pitchFamily="18" charset="0"/>
                        </a:rPr>
                        <a:t>.</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...orang lain</a:t>
                      </a: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j-lt"/>
                          <a:cs typeface="Times New Roman" pitchFamily="18" charset="0"/>
                        </a:rPr>
                        <a:t>Dia orangnya tidak teratur.</a:t>
                      </a:r>
                      <a:endParaRPr kumimoji="0" lang="en-US"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246888" marR="0" lvl="0" indent="-246888"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es-ES" sz="2400" b="0" i="0" u="none" strike="noStrike" cap="none" normalizeH="0" baseline="0" dirty="0">
                          <a:ln>
                            <a:noFill/>
                          </a:ln>
                          <a:solidFill>
                            <a:srgbClr val="004992"/>
                          </a:solidFill>
                          <a:effectLst/>
                          <a:latin typeface="+mj-lt"/>
                          <a:cs typeface="Times New Roman" pitchFamily="18" charset="0"/>
                        </a:rPr>
                        <a:t>...</a:t>
                      </a:r>
                      <a:r>
                        <a:rPr kumimoji="0" lang="es-ES" sz="2400" b="0" i="0" u="none" strike="noStrike" cap="none" normalizeH="0" baseline="0" dirty="0" err="1">
                          <a:ln>
                            <a:noFill/>
                          </a:ln>
                          <a:solidFill>
                            <a:srgbClr val="004992"/>
                          </a:solidFill>
                          <a:effectLst/>
                          <a:latin typeface="+mj-lt"/>
                          <a:cs typeface="Times New Roman" pitchFamily="18" charset="0"/>
                        </a:rPr>
                        <a:t>situasi</a:t>
                      </a:r>
                      <a:r>
                        <a:rPr kumimoji="0" lang="es-ES" sz="2400" b="0" i="0" u="none" strike="noStrike" cap="none" normalizeH="0" baseline="0" dirty="0">
                          <a:ln>
                            <a:noFill/>
                          </a:ln>
                          <a:solidFill>
                            <a:srgbClr val="004992"/>
                          </a:solidFill>
                          <a:effectLst/>
                          <a:latin typeface="+mj-lt"/>
                          <a:cs typeface="Times New Roman" pitchFamily="18" charset="0"/>
                        </a:rPr>
                        <a:t> </a:t>
                      </a:r>
                      <a:r>
                        <a:rPr kumimoji="0" lang="es-ES" sz="2400" b="0" i="0" u="none" strike="noStrike" cap="none" normalizeH="0" baseline="0" dirty="0" err="1">
                          <a:ln>
                            <a:noFill/>
                          </a:ln>
                          <a:solidFill>
                            <a:srgbClr val="004992"/>
                          </a:solidFill>
                          <a:effectLst/>
                          <a:latin typeface="+mj-lt"/>
                          <a:cs typeface="Times New Roman" pitchFamily="18" charset="0"/>
                        </a:rPr>
                        <a:t>atau</a:t>
                      </a:r>
                      <a:r>
                        <a:rPr kumimoji="0" lang="es-ES" sz="2400" b="0" i="0" u="none" strike="noStrike" cap="none" normalizeH="0" baseline="0" dirty="0">
                          <a:ln>
                            <a:noFill/>
                          </a:ln>
                          <a:solidFill>
                            <a:srgbClr val="004992"/>
                          </a:solidFill>
                          <a:effectLst/>
                          <a:latin typeface="+mj-lt"/>
                          <a:cs typeface="Times New Roman" pitchFamily="18" charset="0"/>
                        </a:rPr>
                        <a:t> </a:t>
                      </a:r>
                      <a:r>
                        <a:rPr kumimoji="0" lang="es-ES" sz="2400" b="0" i="0" u="none" strike="noStrike" cap="none" normalizeH="0" baseline="0" dirty="0" err="1">
                          <a:ln>
                            <a:noFill/>
                          </a:ln>
                          <a:solidFill>
                            <a:srgbClr val="004992"/>
                          </a:solidFill>
                          <a:effectLst/>
                          <a:latin typeface="+mj-lt"/>
                          <a:cs typeface="Times New Roman" pitchFamily="18" charset="0"/>
                        </a:rPr>
                        <a:t>faktor</a:t>
                      </a:r>
                      <a:r>
                        <a:rPr kumimoji="0" lang="es-ES" sz="2400" b="0" i="0" u="none" strike="noStrike" cap="none" normalizeH="0" baseline="0" dirty="0">
                          <a:ln>
                            <a:noFill/>
                          </a:ln>
                          <a:solidFill>
                            <a:srgbClr val="004992"/>
                          </a:solidFill>
                          <a:effectLst/>
                          <a:latin typeface="+mj-lt"/>
                          <a:cs typeface="Times New Roman" pitchFamily="18" charset="0"/>
                        </a:rPr>
                        <a:t> </a:t>
                      </a:r>
                      <a:r>
                        <a:rPr kumimoji="0" lang="es-ES" sz="2400" b="0" i="0" u="none" strike="noStrike" cap="none" normalizeH="0" baseline="0" dirty="0" err="1">
                          <a:ln>
                            <a:noFill/>
                          </a:ln>
                          <a:solidFill>
                            <a:srgbClr val="004992"/>
                          </a:solidFill>
                          <a:effectLst/>
                          <a:latin typeface="+mj-lt"/>
                          <a:cs typeface="Times New Roman" pitchFamily="18" charset="0"/>
                        </a:rPr>
                        <a:t>lain</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dirty="0" err="1">
                          <a:ln>
                            <a:noFill/>
                          </a:ln>
                          <a:solidFill>
                            <a:srgbClr val="333333"/>
                          </a:solidFill>
                          <a:effectLst/>
                          <a:latin typeface="+mj-lt"/>
                          <a:cs typeface="Times New Roman" pitchFamily="18" charset="0"/>
                        </a:rPr>
                        <a:t>Dia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mau</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ujian</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sehingga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tidak</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ada</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waktu</a:t>
                      </a:r>
                      <a:r>
                        <a:rPr kumimoji="0" lang="en-US" sz="2400" b="0" i="0" u="none" strike="noStrike" cap="none" normalizeH="0" baseline="0" dirty="0">
                          <a:ln>
                            <a:noFill/>
                          </a:ln>
                          <a:solidFill>
                            <a:srgbClr val="333333"/>
                          </a:solidFill>
                          <a:effectLst/>
                          <a:latin typeface="+mj-lt"/>
                          <a:cs typeface="Times New Roman" pitchFamily="18" charset="0"/>
                        </a:rPr>
                        <a:t> </a:t>
                      </a:r>
                      <a:r>
                        <a:rPr kumimoji="0" lang="en-US" sz="2400" b="0" i="0" u="none" strike="noStrike" cap="none" normalizeH="0" baseline="0" dirty="0" err="1">
                          <a:ln>
                            <a:noFill/>
                          </a:ln>
                          <a:solidFill>
                            <a:srgbClr val="333333"/>
                          </a:solidFill>
                          <a:effectLst/>
                          <a:latin typeface="+mj-lt"/>
                          <a:cs typeface="Times New Roman" pitchFamily="18" charset="0"/>
                        </a:rPr>
                        <a:t>untuk</a:t>
                      </a:r>
                      <a:r>
                        <a:rPr kumimoji="0" lang="en-US" sz="2400" b="0" i="0" u="none" strike="noStrike" cap="none" normalizeH="0" baseline="0" dirty="0">
                          <a:ln>
                            <a:noFill/>
                          </a:ln>
                          <a:solidFill>
                            <a:srgbClr val="333333"/>
                          </a:solidFill>
                          <a:effectLst/>
                          <a:latin typeface="+mj-lt"/>
                          <a:cs typeface="Times New Roman" pitchFamily="18" charset="0"/>
                        </a:rPr>
                        <a:t> yang </a:t>
                      </a:r>
                      <a:r>
                        <a:rPr kumimoji="0" lang="en-US" sz="2400" b="0" i="0" u="none" strike="noStrike" cap="none" normalizeH="0" baseline="0" dirty="0" err="1">
                          <a:ln>
                            <a:noFill/>
                          </a:ln>
                          <a:solidFill>
                            <a:srgbClr val="333333"/>
                          </a:solidFill>
                          <a:effectLst/>
                          <a:latin typeface="+mj-lt"/>
                          <a:cs typeface="Times New Roman" pitchFamily="18" charset="0"/>
                        </a:rPr>
                        <a:t>lainnya</a:t>
                      </a:r>
                      <a:r>
                        <a:rPr kumimoji="0" lang="en-U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83530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Menyalahkan orang lain dan menyalahkan diri sendiri</a:t>
            </a: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Sebagaimana</a:t>
            </a:r>
            <a:r>
              <a:rPr lang="en-US" altLang="de-DE" sz="2400" dirty="0">
                <a:solidFill>
                  <a:srgbClr val="333333"/>
                </a:solidFill>
              </a:rPr>
              <a:t> </a:t>
            </a:r>
            <a:r>
              <a:rPr lang="en-US" altLang="de-DE" sz="2400" dirty="0" err="1">
                <a:solidFill>
                  <a:srgbClr val="333333"/>
                </a:solidFill>
              </a:rPr>
              <a:t>contoh</a:t>
            </a:r>
            <a:r>
              <a:rPr lang="en-US" altLang="de-DE" sz="2400" dirty="0">
                <a:solidFill>
                  <a:srgbClr val="333333"/>
                </a:solidFill>
              </a:rPr>
              <a:t> </a:t>
            </a:r>
            <a:r>
              <a:rPr lang="en-US" altLang="de-DE" sz="2400" dirty="0" err="1">
                <a:solidFill>
                  <a:srgbClr val="333333"/>
                </a:solidFill>
              </a:rPr>
              <a:t>diatas</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memiliki</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a:t>
            </a:r>
          </a:p>
          <a:p>
            <a:pPr lvl="0" defTabSz="914400" fontAlgn="base"/>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beberapa</a:t>
            </a:r>
            <a:r>
              <a:rPr lang="en-US" altLang="de-DE" sz="2400" dirty="0">
                <a:solidFill>
                  <a:srgbClr val="333333"/>
                </a:solidFill>
              </a:rPr>
              <a:t> </a:t>
            </a:r>
            <a:r>
              <a:rPr lang="en-US" altLang="de-DE" sz="2400" dirty="0" err="1">
                <a:solidFill>
                  <a:srgbClr val="333333"/>
                </a:solidFill>
              </a:rPr>
              <a:t>kasus</a:t>
            </a:r>
            <a:r>
              <a:rPr lang="en-US" altLang="de-DE" sz="2400" dirty="0">
                <a:solidFill>
                  <a:srgbClr val="333333"/>
                </a:solidFill>
              </a:rPr>
              <a:t>, </a:t>
            </a:r>
            <a:r>
              <a:rPr lang="en-US" altLang="de-DE" sz="2400" dirty="0" err="1">
                <a:solidFill>
                  <a:srgbClr val="333333"/>
                </a:solidFill>
              </a:rPr>
              <a:t>ada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yang </a:t>
            </a:r>
            <a:r>
              <a:rPr lang="en-US" altLang="de-DE" sz="2400" dirty="0" err="1">
                <a:solidFill>
                  <a:srgbClr val="333333"/>
                </a:solidFill>
              </a:rPr>
              <a:t>menyebabkan</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a:t>
            </a:r>
          </a:p>
          <a:p>
            <a:pPr lvl="0" defTabSz="914400" fontAlgn="base"/>
            <a:r>
              <a:rPr lang="en-US" altLang="de-DE" sz="2400" dirty="0" err="1">
                <a:solidFill>
                  <a:srgbClr val="333333"/>
                </a:solidFill>
              </a:rPr>
              <a:t>Namun</a:t>
            </a:r>
            <a:r>
              <a:rPr lang="en-US" altLang="de-DE" sz="2400" dirty="0">
                <a:solidFill>
                  <a:srgbClr val="333333"/>
                </a:solidFill>
              </a:rPr>
              <a:t> </a:t>
            </a:r>
            <a:r>
              <a:rPr lang="en-US" altLang="de-DE" sz="2400" dirty="0" err="1">
                <a:solidFill>
                  <a:srgbClr val="333333"/>
                </a:solidFill>
              </a:rPr>
              <a:t>demikian</a:t>
            </a:r>
            <a:r>
              <a:rPr lang="en-US" altLang="de-DE" sz="2400" dirty="0">
                <a:solidFill>
                  <a:srgbClr val="333333"/>
                </a:solidFill>
              </a:rPr>
              <a:t>, </a:t>
            </a: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hanya</a:t>
            </a:r>
            <a:r>
              <a:rPr lang="en-US" altLang="de-DE" sz="2400" dirty="0">
                <a:solidFill>
                  <a:srgbClr val="333333"/>
                </a:solidFill>
              </a:rPr>
              <a:t> </a:t>
            </a:r>
            <a:r>
              <a:rPr lang="en-US" altLang="de-DE" sz="2400" dirty="0" err="1">
                <a:solidFill>
                  <a:srgbClr val="333333"/>
                </a:solidFill>
              </a:rPr>
              <a:t>memandang</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aspek</a:t>
            </a:r>
            <a:r>
              <a:rPr lang="en-US" altLang="de-DE" sz="2400" dirty="0">
                <a:solidFill>
                  <a:srgbClr val="333333"/>
                </a:solidFill>
              </a:rPr>
              <a:t> </a:t>
            </a:r>
            <a:r>
              <a:rPr lang="en-US" altLang="de-DE" sz="2400" dirty="0" err="1">
                <a:solidFill>
                  <a:srgbClr val="333333"/>
                </a:solidFill>
              </a:rPr>
              <a:t>saja</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a:t>
            </a:r>
            <a:r>
              <a:rPr lang="en-US" altLang="de-DE" sz="2400" dirty="0" err="1">
                <a:solidFill>
                  <a:srgbClr val="333333"/>
                </a:solidFill>
              </a:rPr>
              <a:t>bukan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sebaliknya</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Saudara keluar dari RS dan hampir terbebas dari gejala saat masuk RS.</a:t>
            </a:r>
          </a:p>
        </p:txBody>
      </p:sp>
      <p:sp>
        <p:nvSpPr>
          <p:cNvPr id="4" name="Content Placeholder 3"/>
          <p:cNvSpPr>
            <a:spLocks noGrp="1"/>
          </p:cNvSpPr>
          <p:nvPr>
            <p:ph idx="1"/>
          </p:nvPr>
        </p:nvSpPr>
        <p:spPr/>
        <p:txBody>
          <a:bodyPr/>
          <a:lstStyle/>
          <a:p>
            <a:pPr lvl="0" defTabSz="914377"/>
            <a:r>
              <a:rPr lang="de-DE" altLang="de-DE" sz="2400" dirty="0">
                <a:solidFill>
                  <a:srgbClr val="004992"/>
                </a:solidFill>
              </a:rPr>
              <a:t>Penjelasan...</a:t>
            </a:r>
          </a:p>
          <a:p>
            <a:pPr lvl="0" defTabSz="914377"/>
            <a:r>
              <a:rPr lang="de-DE" altLang="de-DE" sz="2400" dirty="0">
                <a:solidFill>
                  <a:srgbClr val="333333"/>
                </a:solidFill>
              </a:rPr>
              <a:t>...dari diri sendiri</a:t>
            </a:r>
          </a:p>
          <a:p>
            <a:pPr lvl="0" defTabSz="914377"/>
            <a:r>
              <a:rPr lang="de-DE" altLang="de-DE" sz="2400" dirty="0">
                <a:solidFill>
                  <a:srgbClr val="333333"/>
                </a:solidFill>
              </a:rPr>
              <a:t>...orang lain</a:t>
            </a:r>
          </a:p>
          <a:p>
            <a:pPr lvl="0" defTabSz="914377"/>
            <a:r>
              <a:rPr lang="de-DE" altLang="de-DE" sz="2400" dirty="0">
                <a:solidFill>
                  <a:srgbClr val="333333"/>
                </a:solidFill>
              </a:rPr>
              <a:t>...situasi atau faktor lain</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sp>
        <p:nvSpPr>
          <p:cNvPr id="12291" name="Rectangle 4"/>
          <p:cNvSpPr>
            <a:spLocks noChangeArrowheads="1"/>
          </p:cNvSpPr>
          <p:nvPr/>
        </p:nvSpPr>
        <p:spPr bwMode="auto">
          <a:xfrm>
            <a:off x="813012" y="6301224"/>
            <a:ext cx="10365899" cy="30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90000"/>
              </a:lnSpc>
              <a:buClrTx/>
              <a:buFontTx/>
              <a:buNone/>
            </a:pPr>
            <a:endParaRPr lang="en-US" altLang="de-DE" sz="2800">
              <a:solidFill>
                <a:srgbClr val="3333FF"/>
              </a:solidFill>
              <a:latin typeface="Calibri Light"/>
            </a:endParaRPr>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Saudara keluar dari RS dan hampir terbebas dari gejala saat masuk RS.</a:t>
            </a:r>
            <a:endParaRPr lang="en-US" altLang="de-DE" sz="3600" dirty="0">
              <a:latin typeface="+mn-lt"/>
              <a:ea typeface="+mn-ea"/>
              <a:cs typeface="+mn-cs"/>
            </a:endParaRPr>
          </a:p>
        </p:txBody>
      </p:sp>
      <p:sp>
        <p:nvSpPr>
          <p:cNvPr id="13314" name="Rectangle 2"/>
          <p:cNvSpPr>
            <a:spLocks noGrp="1" noChangeArrowheads="1"/>
          </p:cNvSpPr>
          <p:nvPr>
            <p:ph idx="1"/>
          </p:nvPr>
        </p:nvSpPr>
        <p:spPr/>
        <p:txBody>
          <a:bodyPr>
            <a:noAutofit/>
          </a:bodyPr>
          <a:lstStyle/>
          <a:p>
            <a:pPr eaLnBrk="1" hangingPunct="1">
              <a:lnSpc>
                <a:spcPct val="100000"/>
              </a:lnSpc>
              <a:spcBef>
                <a:spcPts val="0"/>
              </a:spcBef>
            </a:pPr>
            <a:r>
              <a:rPr lang="de-DE" altLang="de-DE" sz="1600" b="1" dirty="0" err="1">
                <a:solidFill>
                  <a:srgbClr val="004992"/>
                </a:solidFill>
              </a:rPr>
              <a:t>Penjelasan</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Dari </a:t>
            </a:r>
            <a:r>
              <a:rPr lang="de-DE" altLang="de-DE" sz="1600" b="1" dirty="0" err="1">
                <a:solidFill>
                  <a:srgbClr val="004992"/>
                </a:solidFill>
              </a:rPr>
              <a:t>diri</a:t>
            </a:r>
            <a:r>
              <a:rPr lang="de-DE" altLang="de-DE" sz="1600" b="1" dirty="0">
                <a:solidFill>
                  <a:srgbClr val="004992"/>
                </a:solidFill>
              </a:rPr>
              <a:t> </a:t>
            </a:r>
            <a:r>
              <a:rPr lang="de-DE" altLang="de-DE" sz="1600" b="1" dirty="0" err="1">
                <a:solidFill>
                  <a:srgbClr val="004992"/>
                </a:solidFill>
              </a:rPr>
              <a:t>sendiri</a:t>
            </a:r>
            <a:r>
              <a:rPr lang="de-DE" altLang="de-DE" sz="1600" b="1" dirty="0">
                <a:solidFill>
                  <a:srgbClr val="004992"/>
                </a:solidFill>
              </a:rPr>
              <a:t>:</a:t>
            </a:r>
          </a:p>
          <a:p>
            <a:pPr eaLnBrk="1" hangingPunct="1">
              <a:lnSpc>
                <a:spcPct val="100000"/>
              </a:lnSpc>
              <a:spcBef>
                <a:spcPts val="0"/>
              </a:spcBef>
            </a:pPr>
            <a:r>
              <a:rPr lang="de-DE" altLang="de-DE" sz="1600" i="1" dirty="0"/>
              <a:t>(dapat diubah)</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Proses</a:t>
            </a:r>
            <a:r>
              <a:rPr lang="de-DE" altLang="de-DE" sz="1600" dirty="0">
                <a:solidFill>
                  <a:srgbClr val="333333"/>
                </a:solidFill>
              </a:rPr>
              <a:t> </a:t>
            </a:r>
            <a:r>
              <a:rPr lang="de-DE" altLang="de-DE" sz="1600" dirty="0" err="1">
                <a:solidFill>
                  <a:srgbClr val="333333"/>
                </a:solidFill>
              </a:rPr>
              <a:t>penyembuhan</a:t>
            </a:r>
            <a:r>
              <a:rPr lang="de-DE" altLang="de-DE" sz="1600" dirty="0">
                <a:solidFill>
                  <a:srgbClr val="333333"/>
                </a:solidFill>
              </a:rPr>
              <a:t> </a:t>
            </a:r>
            <a:r>
              <a:rPr lang="de-DE" altLang="de-DE" sz="1600" dirty="0" err="1">
                <a:solidFill>
                  <a:srgbClr val="333333"/>
                </a:solidFill>
              </a:rPr>
              <a:t>berhasil</a:t>
            </a:r>
            <a:r>
              <a:rPr lang="de-DE" altLang="de-DE" sz="1600" dirty="0">
                <a:solidFill>
                  <a:srgbClr val="333333"/>
                </a:solidFill>
              </a:rPr>
              <a:t> </a:t>
            </a:r>
            <a:r>
              <a:rPr lang="de-DE" altLang="de-DE" sz="1600" dirty="0" err="1">
                <a:solidFill>
                  <a:srgbClr val="333333"/>
                </a:solidFill>
              </a:rPr>
              <a:t>karena</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punya</a:t>
            </a:r>
            <a:r>
              <a:rPr lang="de-DE" altLang="de-DE" sz="1600" dirty="0">
                <a:solidFill>
                  <a:srgbClr val="333333"/>
                </a:solidFill>
              </a:rPr>
              <a:t> </a:t>
            </a:r>
            <a:r>
              <a:rPr lang="de-DE" altLang="de-DE" sz="1600" dirty="0" err="1">
                <a:solidFill>
                  <a:srgbClr val="333333"/>
                </a:solidFill>
              </a:rPr>
              <a:t>keinginan</a:t>
            </a:r>
            <a:r>
              <a:rPr lang="de-DE" altLang="de-DE" sz="1600" dirty="0">
                <a:solidFill>
                  <a:srgbClr val="333333"/>
                </a:solidFill>
              </a:rPr>
              <a:t> </a:t>
            </a:r>
            <a:r>
              <a:rPr lang="de-DE" altLang="de-DE" sz="1600" dirty="0" err="1">
                <a:solidFill>
                  <a:srgbClr val="333333"/>
                </a:solidFill>
              </a:rPr>
              <a:t>kuat</a:t>
            </a:r>
            <a:r>
              <a:rPr lang="de-DE" altLang="de-DE" sz="1600" dirty="0">
                <a:solidFill>
                  <a:srgbClr val="333333"/>
                </a:solidFill>
              </a:rPr>
              <a:t> </a:t>
            </a:r>
            <a:r>
              <a:rPr lang="de-DE" altLang="de-DE" sz="1600" dirty="0" err="1">
                <a:solidFill>
                  <a:srgbClr val="333333"/>
                </a:solidFill>
              </a:rPr>
              <a:t>untuk</a:t>
            </a:r>
            <a:r>
              <a:rPr lang="de-DE" altLang="de-DE" sz="1600" dirty="0">
                <a:solidFill>
                  <a:srgbClr val="333333"/>
                </a:solidFill>
              </a:rPr>
              <a:t> </a:t>
            </a:r>
            <a:r>
              <a:rPr lang="de-DE" altLang="de-DE" sz="1600" dirty="0" err="1">
                <a:solidFill>
                  <a:srgbClr val="333333"/>
                </a:solidFill>
              </a:rPr>
              <a:t>sembuh</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bertekad</a:t>
            </a:r>
            <a:r>
              <a:rPr lang="de-DE" altLang="de-DE" sz="1600" dirty="0">
                <a:solidFill>
                  <a:srgbClr val="333333"/>
                </a:solidFill>
              </a:rPr>
              <a:t> </a:t>
            </a:r>
            <a:r>
              <a:rPr lang="de-DE" altLang="de-DE" sz="1600" dirty="0" err="1">
                <a:solidFill>
                  <a:srgbClr val="333333"/>
                </a:solidFill>
              </a:rPr>
              <a:t>untuk</a:t>
            </a:r>
            <a:r>
              <a:rPr lang="de-DE" altLang="de-DE" sz="1600" dirty="0">
                <a:solidFill>
                  <a:srgbClr val="333333"/>
                </a:solidFill>
              </a:rPr>
              <a:t> </a:t>
            </a:r>
            <a:r>
              <a:rPr lang="de-DE" altLang="de-DE" sz="1600" dirty="0" err="1">
                <a:solidFill>
                  <a:srgbClr val="333333"/>
                </a:solidFill>
              </a:rPr>
              <a:t>sembuh</a:t>
            </a:r>
            <a:r>
              <a:rPr lang="de-DE" altLang="de-DE" sz="1600" dirty="0">
                <a:solidFill>
                  <a:srgbClr val="333333"/>
                </a:solidFill>
              </a:rPr>
              <a:t> </a:t>
            </a:r>
            <a:r>
              <a:rPr lang="de-DE" altLang="de-DE" sz="1600" dirty="0" err="1">
                <a:solidFill>
                  <a:srgbClr val="333333"/>
                </a:solidFill>
              </a:rPr>
              <a:t>dengan</a:t>
            </a:r>
            <a:r>
              <a:rPr lang="de-DE" altLang="de-DE" sz="1600" dirty="0">
                <a:solidFill>
                  <a:srgbClr val="333333"/>
                </a:solidFill>
              </a:rPr>
              <a:t> </a:t>
            </a:r>
            <a:r>
              <a:rPr lang="de-DE" altLang="de-DE" sz="1600" dirty="0" err="1">
                <a:solidFill>
                  <a:srgbClr val="333333"/>
                </a:solidFill>
              </a:rPr>
              <a:t>tetap</a:t>
            </a:r>
            <a:r>
              <a:rPr lang="de-DE" altLang="de-DE" sz="1600" dirty="0">
                <a:solidFill>
                  <a:srgbClr val="333333"/>
                </a:solidFill>
              </a:rPr>
              <a:t> </a:t>
            </a:r>
            <a:r>
              <a:rPr lang="de-DE" altLang="de-DE" sz="1600" dirty="0" err="1">
                <a:solidFill>
                  <a:srgbClr val="333333"/>
                </a:solidFill>
              </a:rPr>
              <a:t>menjalankan</a:t>
            </a:r>
            <a:r>
              <a:rPr lang="de-DE" altLang="de-DE" sz="1600" dirty="0">
                <a:solidFill>
                  <a:srgbClr val="333333"/>
                </a:solidFill>
              </a:rPr>
              <a:t> </a:t>
            </a:r>
            <a:r>
              <a:rPr lang="de-DE" altLang="de-DE" sz="1600" dirty="0" err="1">
                <a:solidFill>
                  <a:srgbClr val="333333"/>
                </a:solidFill>
              </a:rPr>
              <a:t>terapi</a:t>
            </a:r>
            <a:r>
              <a:rPr lang="de-DE" altLang="de-DE" sz="1600" dirty="0">
                <a:solidFill>
                  <a:srgbClr val="333333"/>
                </a:solidFill>
              </a:rPr>
              <a:t> </a:t>
            </a:r>
            <a:r>
              <a:rPr lang="de-DE" altLang="de-DE" sz="1600" dirty="0" err="1">
                <a:solidFill>
                  <a:srgbClr val="333333"/>
                </a:solidFill>
              </a:rPr>
              <a:t>dan</a:t>
            </a:r>
            <a:r>
              <a:rPr lang="de-DE" altLang="de-DE" sz="1600" dirty="0">
                <a:solidFill>
                  <a:srgbClr val="333333"/>
                </a:solidFill>
              </a:rPr>
              <a:t> </a:t>
            </a:r>
            <a:r>
              <a:rPr lang="de-DE" altLang="de-DE" sz="1600" dirty="0" err="1">
                <a:solidFill>
                  <a:srgbClr val="333333"/>
                </a:solidFill>
              </a:rPr>
              <a:t>pengobatan</a:t>
            </a:r>
            <a:r>
              <a:rPr lang="de-DE" altLang="de-DE" sz="1600" dirty="0">
                <a:solidFill>
                  <a:srgbClr val="333333"/>
                </a:solidFill>
              </a:rPr>
              <a:t> </a:t>
            </a:r>
            <a:r>
              <a:rPr lang="de-DE" altLang="de-DE" sz="1600" dirty="0" err="1">
                <a:solidFill>
                  <a:srgbClr val="333333"/>
                </a:solidFill>
              </a:rPr>
              <a:t>dan</a:t>
            </a:r>
            <a:r>
              <a:rPr lang="de-DE" altLang="de-DE" sz="1600" dirty="0">
                <a:solidFill>
                  <a:srgbClr val="333333"/>
                </a:solidFill>
              </a:rPr>
              <a:t> </a:t>
            </a:r>
            <a:r>
              <a:rPr lang="de-DE" altLang="de-DE" sz="1600" dirty="0" err="1">
                <a:solidFill>
                  <a:srgbClr val="333333"/>
                </a:solidFill>
              </a:rPr>
              <a:t>hal</a:t>
            </a:r>
            <a:r>
              <a:rPr lang="de-DE" altLang="de-DE" sz="1600" dirty="0">
                <a:solidFill>
                  <a:srgbClr val="333333"/>
                </a:solidFill>
              </a:rPr>
              <a:t> </a:t>
            </a:r>
            <a:r>
              <a:rPr lang="de-DE" altLang="de-DE" sz="1600" dirty="0" err="1">
                <a:solidFill>
                  <a:srgbClr val="333333"/>
                </a:solidFill>
              </a:rPr>
              <a:t>itu</a:t>
            </a:r>
            <a:r>
              <a:rPr lang="de-DE" altLang="de-DE" sz="1600" dirty="0">
                <a:solidFill>
                  <a:srgbClr val="333333"/>
                </a:solidFill>
              </a:rPr>
              <a:t> </a:t>
            </a:r>
            <a:r>
              <a:rPr lang="de-DE" altLang="de-DE" sz="1600" dirty="0" err="1">
                <a:solidFill>
                  <a:srgbClr val="333333"/>
                </a:solidFill>
              </a:rPr>
              <a:t>membuat</a:t>
            </a:r>
            <a:r>
              <a:rPr lang="de-DE" altLang="de-DE" sz="1600" dirty="0">
                <a:solidFill>
                  <a:srgbClr val="333333"/>
                </a:solidFill>
              </a:rPr>
              <a:t> </a:t>
            </a:r>
            <a:r>
              <a:rPr lang="de-DE" altLang="de-DE" sz="1600" dirty="0" err="1">
                <a:solidFill>
                  <a:srgbClr val="333333"/>
                </a:solidFill>
              </a:rPr>
              <a:t>kondisi</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membaik</a:t>
            </a:r>
            <a:r>
              <a:rPr lang="de-DE" altLang="de-DE" sz="1600" dirty="0">
                <a:solidFill>
                  <a:srgbClr val="333333"/>
                </a:solidFill>
              </a:rPr>
              <a:t>.</a:t>
            </a:r>
          </a:p>
          <a:p>
            <a:pPr eaLnBrk="1" hangingPunct="1">
              <a:lnSpc>
                <a:spcPct val="100000"/>
              </a:lnSpc>
              <a:spcBef>
                <a:spcPts val="1200"/>
              </a:spcBef>
            </a:pPr>
            <a:r>
              <a:rPr lang="de-DE" altLang="de-DE" sz="1600" i="1" dirty="0"/>
              <a:t>(lebih sulit untuk berubah)</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pikir</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pasti</a:t>
            </a:r>
            <a:r>
              <a:rPr lang="de-DE" altLang="de-DE" sz="1600" dirty="0">
                <a:solidFill>
                  <a:srgbClr val="333333"/>
                </a:solidFill>
              </a:rPr>
              <a:t> </a:t>
            </a:r>
            <a:r>
              <a:rPr lang="de-DE" altLang="de-DE" sz="1600" dirty="0" err="1">
                <a:solidFill>
                  <a:srgbClr val="333333"/>
                </a:solidFill>
              </a:rPr>
              <a:t>sembuh</a:t>
            </a:r>
            <a:r>
              <a:rPr lang="de-DE" altLang="de-DE" sz="1600" dirty="0">
                <a:solidFill>
                  <a:srgbClr val="333333"/>
                </a:solidFill>
              </a:rPr>
              <a:t> </a:t>
            </a:r>
            <a:r>
              <a:rPr lang="de-DE" altLang="de-DE" sz="1600" dirty="0" err="1">
                <a:solidFill>
                  <a:srgbClr val="333333"/>
                </a:solidFill>
              </a:rPr>
              <a:t>juga</a:t>
            </a:r>
            <a:r>
              <a:rPr lang="de-DE" altLang="de-DE" sz="1600" dirty="0">
                <a:solidFill>
                  <a:srgbClr val="333333"/>
                </a:solidFill>
              </a:rPr>
              <a:t> </a:t>
            </a:r>
            <a:r>
              <a:rPr lang="de-DE" altLang="de-DE" sz="1600" dirty="0" err="1">
                <a:solidFill>
                  <a:srgbClr val="333333"/>
                </a:solidFill>
              </a:rPr>
              <a:t>walaupun</a:t>
            </a:r>
            <a:r>
              <a:rPr lang="de-DE" altLang="de-DE" sz="1600" dirty="0">
                <a:solidFill>
                  <a:srgbClr val="333333"/>
                </a:solidFill>
              </a:rPr>
              <a:t> </a:t>
            </a:r>
            <a:r>
              <a:rPr lang="de-DE" altLang="de-DE" sz="1600" dirty="0" err="1">
                <a:solidFill>
                  <a:srgbClr val="333333"/>
                </a:solidFill>
              </a:rPr>
              <a:t>tanpa</a:t>
            </a:r>
            <a:r>
              <a:rPr lang="de-DE" altLang="de-DE" sz="1600" dirty="0">
                <a:solidFill>
                  <a:srgbClr val="333333"/>
                </a:solidFill>
              </a:rPr>
              <a:t> </a:t>
            </a:r>
            <a:r>
              <a:rPr lang="de-DE" altLang="de-DE" sz="1600" dirty="0" err="1">
                <a:solidFill>
                  <a:srgbClr val="333333"/>
                </a:solidFill>
              </a:rPr>
              <a:t>terapi</a:t>
            </a:r>
            <a:r>
              <a:rPr lang="de-DE" altLang="de-DE" sz="1600" dirty="0">
                <a:solidFill>
                  <a:srgbClr val="333333"/>
                </a:solidFill>
              </a:rPr>
              <a:t> / </a:t>
            </a:r>
            <a:r>
              <a:rPr lang="de-DE" altLang="de-DE" sz="1600" dirty="0" err="1">
                <a:solidFill>
                  <a:srgbClr val="333333"/>
                </a:solidFill>
              </a:rPr>
              <a:t>obat</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bisa</a:t>
            </a:r>
            <a:r>
              <a:rPr lang="de-DE" altLang="de-DE" sz="1600" dirty="0">
                <a:solidFill>
                  <a:srgbClr val="333333"/>
                </a:solidFill>
              </a:rPr>
              <a:t> </a:t>
            </a:r>
            <a:r>
              <a:rPr lang="de-DE" altLang="de-DE" sz="1600" dirty="0" err="1">
                <a:solidFill>
                  <a:srgbClr val="333333"/>
                </a:solidFill>
              </a:rPr>
              <a:t>sembuh</a:t>
            </a:r>
            <a:r>
              <a:rPr lang="de-DE" altLang="de-DE" sz="1600" dirty="0">
                <a:solidFill>
                  <a:srgbClr val="333333"/>
                </a:solidFill>
              </a:rPr>
              <a:t> </a:t>
            </a:r>
            <a:r>
              <a:rPr lang="de-DE" altLang="de-DE" sz="1600" dirty="0" err="1">
                <a:solidFill>
                  <a:srgbClr val="333333"/>
                </a:solidFill>
              </a:rPr>
              <a:t>karena</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memiliki</a:t>
            </a:r>
            <a:r>
              <a:rPr lang="de-DE" altLang="de-DE" sz="1600" dirty="0">
                <a:solidFill>
                  <a:srgbClr val="333333"/>
                </a:solidFill>
              </a:rPr>
              <a:t> gen </a:t>
            </a:r>
            <a:r>
              <a:rPr lang="de-DE" altLang="de-DE" sz="1600" dirty="0" err="1">
                <a:solidFill>
                  <a:srgbClr val="333333"/>
                </a:solidFill>
              </a:rPr>
              <a:t>yang</a:t>
            </a:r>
            <a:r>
              <a:rPr lang="de-DE" altLang="de-DE" sz="1600" dirty="0">
                <a:solidFill>
                  <a:srgbClr val="333333"/>
                </a:solidFill>
              </a:rPr>
              <a:t> </a:t>
            </a:r>
            <a:r>
              <a:rPr lang="de-DE" altLang="de-DE" sz="1600" dirty="0" err="1">
                <a:solidFill>
                  <a:srgbClr val="333333"/>
                </a:solidFill>
              </a:rPr>
              <a:t>sempurna</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de-DE" altLang="de-DE" sz="1600" b="1" dirty="0" err="1">
                <a:solidFill>
                  <a:srgbClr val="004992"/>
                </a:solidFill>
              </a:rPr>
              <a:t>Orang</a:t>
            </a:r>
            <a:r>
              <a:rPr lang="de-DE" altLang="de-DE" sz="1600" b="1" dirty="0">
                <a:solidFill>
                  <a:srgbClr val="004992"/>
                </a:solidFill>
              </a:rPr>
              <a:t> </a:t>
            </a:r>
            <a:r>
              <a:rPr lang="de-DE" altLang="de-DE" sz="1600" b="1" dirty="0" err="1">
                <a:solidFill>
                  <a:srgbClr val="004992"/>
                </a:solidFill>
              </a:rPr>
              <a:t>lain</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Staf</a:t>
            </a:r>
            <a:r>
              <a:rPr lang="de-DE" altLang="de-DE" sz="1600" dirty="0">
                <a:solidFill>
                  <a:srgbClr val="333333"/>
                </a:solidFill>
              </a:rPr>
              <a:t> </a:t>
            </a:r>
            <a:r>
              <a:rPr lang="de-DE" altLang="de-DE" sz="1600" dirty="0" err="1">
                <a:solidFill>
                  <a:srgbClr val="333333"/>
                </a:solidFill>
              </a:rPr>
              <a:t>medis</a:t>
            </a:r>
            <a:r>
              <a:rPr lang="de-DE" altLang="de-DE" sz="1600" dirty="0">
                <a:solidFill>
                  <a:srgbClr val="333333"/>
                </a:solidFill>
              </a:rPr>
              <a:t> di RS </a:t>
            </a:r>
            <a:r>
              <a:rPr lang="de-DE" altLang="de-DE" sz="1600" dirty="0" err="1">
                <a:solidFill>
                  <a:srgbClr val="333333"/>
                </a:solidFill>
              </a:rPr>
              <a:t>sangat</a:t>
            </a:r>
            <a:r>
              <a:rPr lang="de-DE" altLang="de-DE" sz="1600" dirty="0">
                <a:solidFill>
                  <a:srgbClr val="333333"/>
                </a:solidFill>
              </a:rPr>
              <a:t> </a:t>
            </a:r>
            <a:r>
              <a:rPr lang="de-DE" altLang="de-DE" sz="1600" dirty="0" err="1">
                <a:solidFill>
                  <a:srgbClr val="333333"/>
                </a:solidFill>
              </a:rPr>
              <a:t>kompeten</a:t>
            </a:r>
            <a:r>
              <a:rPr lang="de-DE" altLang="de-DE" sz="1600" dirty="0">
                <a:solidFill>
                  <a:srgbClr val="333333"/>
                </a:solidFill>
              </a:rPr>
              <a:t> </a:t>
            </a:r>
            <a:r>
              <a:rPr lang="de-DE" altLang="de-DE" sz="1600" dirty="0" err="1">
                <a:solidFill>
                  <a:srgbClr val="333333"/>
                </a:solidFill>
              </a:rPr>
              <a:t>dan</a:t>
            </a:r>
            <a:r>
              <a:rPr lang="de-DE" altLang="de-DE" sz="1600" dirty="0">
                <a:solidFill>
                  <a:srgbClr val="333333"/>
                </a:solidFill>
              </a:rPr>
              <a:t> </a:t>
            </a:r>
            <a:r>
              <a:rPr lang="de-DE" altLang="de-DE" sz="1600" dirty="0" err="1">
                <a:solidFill>
                  <a:srgbClr val="333333"/>
                </a:solidFill>
              </a:rPr>
              <a:t>mumpuni</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Tanpa</a:t>
            </a:r>
            <a:r>
              <a:rPr lang="de-DE" altLang="de-DE" sz="1600" dirty="0">
                <a:solidFill>
                  <a:srgbClr val="333333"/>
                </a:solidFill>
              </a:rPr>
              <a:t> </a:t>
            </a:r>
            <a:r>
              <a:rPr lang="de-DE" altLang="de-DE" sz="1600" dirty="0" err="1">
                <a:solidFill>
                  <a:srgbClr val="333333"/>
                </a:solidFill>
              </a:rPr>
              <a:t>dukungan</a:t>
            </a:r>
            <a:r>
              <a:rPr lang="de-DE" altLang="de-DE" sz="1600" dirty="0">
                <a:solidFill>
                  <a:srgbClr val="333333"/>
                </a:solidFill>
              </a:rPr>
              <a:t> </a:t>
            </a:r>
            <a:r>
              <a:rPr lang="de-DE" altLang="de-DE" sz="1600" dirty="0" err="1">
                <a:solidFill>
                  <a:srgbClr val="333333"/>
                </a:solidFill>
              </a:rPr>
              <a:t>dari</a:t>
            </a:r>
            <a:r>
              <a:rPr lang="de-DE" altLang="de-DE" sz="1600" dirty="0">
                <a:solidFill>
                  <a:srgbClr val="333333"/>
                </a:solidFill>
              </a:rPr>
              <a:t> </a:t>
            </a:r>
            <a:r>
              <a:rPr lang="de-DE" altLang="de-DE" sz="1600" dirty="0" err="1">
                <a:solidFill>
                  <a:srgbClr val="333333"/>
                </a:solidFill>
              </a:rPr>
              <a:t>keluarga</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tidak</a:t>
            </a:r>
            <a:r>
              <a:rPr lang="de-DE" altLang="de-DE" sz="1600" dirty="0">
                <a:solidFill>
                  <a:srgbClr val="333333"/>
                </a:solidFill>
              </a:rPr>
              <a:t> </a:t>
            </a:r>
            <a:r>
              <a:rPr lang="de-DE" altLang="de-DE" sz="1600" dirty="0" err="1">
                <a:solidFill>
                  <a:srgbClr val="333333"/>
                </a:solidFill>
              </a:rPr>
              <a:t>mungkin</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bisa</a:t>
            </a:r>
            <a:r>
              <a:rPr lang="de-DE" altLang="de-DE" sz="1600" dirty="0">
                <a:solidFill>
                  <a:srgbClr val="333333"/>
                </a:solidFill>
              </a:rPr>
              <a:t> </a:t>
            </a:r>
            <a:r>
              <a:rPr lang="de-DE" altLang="de-DE" sz="1600" dirty="0" err="1">
                <a:solidFill>
                  <a:srgbClr val="333333"/>
                </a:solidFill>
              </a:rPr>
              <a:t>berhasil</a:t>
            </a:r>
            <a:r>
              <a:rPr lang="de-DE" altLang="de-DE" sz="1600" dirty="0">
                <a:solidFill>
                  <a:srgbClr val="333333"/>
                </a:solidFill>
              </a:rPr>
              <a:t> </a:t>
            </a:r>
            <a:r>
              <a:rPr lang="de-DE" altLang="de-DE" sz="1600" dirty="0" err="1">
                <a:solidFill>
                  <a:srgbClr val="333333"/>
                </a:solidFill>
              </a:rPr>
              <a:t>sembuh</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de-DE" altLang="de-DE" sz="1600" b="1" dirty="0" err="1">
                <a:solidFill>
                  <a:srgbClr val="004992"/>
                </a:solidFill>
              </a:rPr>
              <a:t>Situasi</a:t>
            </a:r>
            <a:r>
              <a:rPr lang="de-DE" altLang="de-DE" sz="1600" b="1" dirty="0">
                <a:solidFill>
                  <a:srgbClr val="004992"/>
                </a:solidFill>
              </a:rPr>
              <a:t> </a:t>
            </a:r>
            <a:r>
              <a:rPr lang="de-DE" altLang="de-DE" sz="1600" b="1" dirty="0" err="1">
                <a:solidFill>
                  <a:srgbClr val="004992"/>
                </a:solidFill>
              </a:rPr>
              <a:t>atau</a:t>
            </a:r>
            <a:r>
              <a:rPr lang="de-DE" altLang="de-DE" sz="1600" b="1" dirty="0">
                <a:solidFill>
                  <a:srgbClr val="004992"/>
                </a:solidFill>
              </a:rPr>
              <a:t> </a:t>
            </a:r>
            <a:r>
              <a:rPr lang="de-DE" altLang="de-DE" sz="1600" b="1" dirty="0" err="1">
                <a:solidFill>
                  <a:srgbClr val="004992"/>
                </a:solidFill>
              </a:rPr>
              <a:t>faktor</a:t>
            </a:r>
            <a:r>
              <a:rPr lang="de-DE" altLang="de-DE" sz="1600" b="1" dirty="0">
                <a:solidFill>
                  <a:srgbClr val="004992"/>
                </a:solidFill>
              </a:rPr>
              <a:t> </a:t>
            </a:r>
            <a:r>
              <a:rPr lang="de-DE" altLang="de-DE" sz="1600" b="1" dirty="0" err="1">
                <a:solidFill>
                  <a:srgbClr val="004992"/>
                </a:solidFill>
              </a:rPr>
              <a:t>lain</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hanya</a:t>
            </a:r>
            <a:r>
              <a:rPr lang="de-DE" altLang="de-DE" sz="1600" dirty="0">
                <a:solidFill>
                  <a:srgbClr val="333333"/>
                </a:solidFill>
              </a:rPr>
              <a:t> </a:t>
            </a:r>
            <a:r>
              <a:rPr lang="de-DE" altLang="de-DE" sz="1600" dirty="0" err="1">
                <a:solidFill>
                  <a:srgbClr val="333333"/>
                </a:solidFill>
              </a:rPr>
              <a:t>beruntung</a:t>
            </a:r>
            <a:r>
              <a:rPr lang="de-DE" altLang="de-DE" sz="1600" dirty="0">
                <a:solidFill>
                  <a:srgbClr val="333333"/>
                </a:solidFill>
              </a:rPr>
              <a:t> </a:t>
            </a:r>
            <a:r>
              <a:rPr lang="de-DE" altLang="de-DE" sz="1600" dirty="0" err="1">
                <a:solidFill>
                  <a:srgbClr val="333333"/>
                </a:solidFill>
              </a:rPr>
              <a:t>karena</a:t>
            </a:r>
            <a:r>
              <a:rPr lang="de-DE" altLang="de-DE" sz="1600" dirty="0">
                <a:solidFill>
                  <a:srgbClr val="333333"/>
                </a:solidFill>
              </a:rPr>
              <a:t> </a:t>
            </a:r>
            <a:r>
              <a:rPr lang="de-DE" altLang="de-DE" sz="1600" dirty="0" err="1">
                <a:solidFill>
                  <a:srgbClr val="333333"/>
                </a:solidFill>
              </a:rPr>
              <a:t>staf</a:t>
            </a:r>
            <a:r>
              <a:rPr lang="de-DE" altLang="de-DE" sz="1600" dirty="0">
                <a:solidFill>
                  <a:srgbClr val="333333"/>
                </a:solidFill>
              </a:rPr>
              <a:t> RS </a:t>
            </a:r>
            <a:r>
              <a:rPr lang="de-DE" altLang="de-DE" sz="1600" dirty="0" err="1">
                <a:solidFill>
                  <a:srgbClr val="333333"/>
                </a:solidFill>
              </a:rPr>
              <a:t>disini</a:t>
            </a:r>
            <a:r>
              <a:rPr lang="de-DE" altLang="de-DE" sz="1600" dirty="0">
                <a:solidFill>
                  <a:srgbClr val="333333"/>
                </a:solidFill>
              </a:rPr>
              <a:t> </a:t>
            </a:r>
            <a:r>
              <a:rPr lang="de-DE" altLang="de-DE" sz="1600" dirty="0" err="1">
                <a:solidFill>
                  <a:srgbClr val="333333"/>
                </a:solidFill>
              </a:rPr>
              <a:t>mempunyai</a:t>
            </a:r>
            <a:r>
              <a:rPr lang="de-DE" altLang="de-DE" sz="1600" dirty="0">
                <a:solidFill>
                  <a:srgbClr val="333333"/>
                </a:solidFill>
              </a:rPr>
              <a:t> </a:t>
            </a:r>
            <a:r>
              <a:rPr lang="de-DE" altLang="de-DE" sz="1600" dirty="0" err="1">
                <a:solidFill>
                  <a:srgbClr val="333333"/>
                </a:solidFill>
              </a:rPr>
              <a:t>banyak</a:t>
            </a:r>
            <a:r>
              <a:rPr lang="de-DE" altLang="de-DE" sz="1600" dirty="0">
                <a:solidFill>
                  <a:srgbClr val="333333"/>
                </a:solidFill>
              </a:rPr>
              <a:t> </a:t>
            </a:r>
            <a:r>
              <a:rPr lang="de-DE" altLang="de-DE" sz="1600" dirty="0" err="1">
                <a:solidFill>
                  <a:srgbClr val="333333"/>
                </a:solidFill>
              </a:rPr>
              <a:t>waktu</a:t>
            </a:r>
            <a:r>
              <a:rPr lang="de-DE" altLang="de-DE" sz="1600" dirty="0">
                <a:solidFill>
                  <a:srgbClr val="333333"/>
                </a:solidFill>
              </a:rPr>
              <a:t> </a:t>
            </a:r>
            <a:r>
              <a:rPr lang="de-DE" altLang="de-DE" sz="1600" dirty="0" err="1">
                <a:solidFill>
                  <a:srgbClr val="333333"/>
                </a:solidFill>
              </a:rPr>
              <a:t>untuk</a:t>
            </a:r>
            <a:r>
              <a:rPr lang="de-DE" altLang="de-DE" sz="1600" dirty="0">
                <a:solidFill>
                  <a:srgbClr val="333333"/>
                </a:solidFill>
              </a:rPr>
              <a:t> </a:t>
            </a:r>
            <a:r>
              <a:rPr lang="de-DE" altLang="de-DE" sz="1600" dirty="0" err="1">
                <a:solidFill>
                  <a:srgbClr val="333333"/>
                </a:solidFill>
              </a:rPr>
              <a:t>kegiatan</a:t>
            </a:r>
            <a:r>
              <a:rPr lang="de-DE" altLang="de-DE" sz="1600" dirty="0">
                <a:solidFill>
                  <a:srgbClr val="333333"/>
                </a:solidFill>
              </a:rPr>
              <a:t> </a:t>
            </a:r>
            <a:r>
              <a:rPr lang="de-DE" altLang="de-DE" sz="1600" dirty="0" err="1">
                <a:solidFill>
                  <a:srgbClr val="333333"/>
                </a:solidFill>
              </a:rPr>
              <a:t>terapi</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sembuh karena saya patuh minum obat secara teratur.</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Saudara keluar dari RS dan hampir terbebas dari gejala saat masuk RS.</a:t>
            </a:r>
            <a:endParaRPr lang="en-US" altLang="de-DE" sz="3600" dirty="0">
              <a:latin typeface="+mn-lt"/>
              <a:ea typeface="+mn-ea"/>
              <a:cs typeface="+mn-cs"/>
            </a:endParaRPr>
          </a:p>
        </p:txBody>
      </p:sp>
      <p:sp>
        <p:nvSpPr>
          <p:cNvPr id="13314" name="Rectangle 2"/>
          <p:cNvSpPr>
            <a:spLocks noGrp="1" noChangeArrowheads="1"/>
          </p:cNvSpPr>
          <p:nvPr>
            <p:ph idx="1"/>
          </p:nvPr>
        </p:nvSpPr>
        <p:spPr/>
        <p:txBody>
          <a:bodyPr>
            <a:noAutofit/>
          </a:bodyPr>
          <a:lstStyle/>
          <a:p>
            <a:pPr eaLnBrk="1" hangingPunct="1">
              <a:lnSpc>
                <a:spcPct val="100000"/>
              </a:lnSpc>
              <a:spcBef>
                <a:spcPts val="0"/>
              </a:spcBef>
            </a:pPr>
            <a:r>
              <a:rPr lang="de-DE" altLang="de-DE" sz="1600" b="1" dirty="0" err="1">
                <a:solidFill>
                  <a:srgbClr val="004992"/>
                </a:solidFill>
              </a:rPr>
              <a:t>Penjelasan</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Dari </a:t>
            </a:r>
            <a:r>
              <a:rPr lang="de-DE" altLang="de-DE" sz="1600" b="1" dirty="0" err="1">
                <a:solidFill>
                  <a:srgbClr val="004992"/>
                </a:solidFill>
              </a:rPr>
              <a:t>diri</a:t>
            </a:r>
            <a:r>
              <a:rPr lang="de-DE" altLang="de-DE" sz="1600" b="1" dirty="0">
                <a:solidFill>
                  <a:srgbClr val="004992"/>
                </a:solidFill>
              </a:rPr>
              <a:t> </a:t>
            </a:r>
            <a:r>
              <a:rPr lang="de-DE" altLang="de-DE" sz="1600" b="1" dirty="0" err="1">
                <a:solidFill>
                  <a:srgbClr val="004992"/>
                </a:solidFill>
              </a:rPr>
              <a:t>sendiri</a:t>
            </a:r>
            <a:r>
              <a:rPr lang="de-DE" altLang="de-DE" sz="1600" b="1" dirty="0">
                <a:solidFill>
                  <a:srgbClr val="004992"/>
                </a:solidFill>
              </a:rPr>
              <a:t>:</a:t>
            </a:r>
          </a:p>
          <a:p>
            <a:pPr eaLnBrk="1" hangingPunct="1">
              <a:lnSpc>
                <a:spcPct val="100000"/>
              </a:lnSpc>
              <a:spcBef>
                <a:spcPts val="0"/>
              </a:spcBef>
            </a:pPr>
            <a:r>
              <a:rPr lang="de-DE" altLang="de-DE" sz="1600" i="1" dirty="0"/>
              <a:t>(dapat diubah)</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Proses</a:t>
            </a:r>
            <a:r>
              <a:rPr lang="de-DE" altLang="de-DE" sz="1600" dirty="0">
                <a:solidFill>
                  <a:srgbClr val="333333"/>
                </a:solidFill>
              </a:rPr>
              <a:t> </a:t>
            </a:r>
            <a:r>
              <a:rPr lang="de-DE" altLang="de-DE" sz="1600" dirty="0" err="1">
                <a:solidFill>
                  <a:srgbClr val="333333"/>
                </a:solidFill>
              </a:rPr>
              <a:t>penyembuhan</a:t>
            </a:r>
            <a:r>
              <a:rPr lang="de-DE" altLang="de-DE" sz="1600" dirty="0">
                <a:solidFill>
                  <a:srgbClr val="333333"/>
                </a:solidFill>
              </a:rPr>
              <a:t> </a:t>
            </a:r>
            <a:r>
              <a:rPr lang="de-DE" altLang="de-DE" sz="1600" dirty="0" err="1">
                <a:solidFill>
                  <a:srgbClr val="333333"/>
                </a:solidFill>
              </a:rPr>
              <a:t>berhasil</a:t>
            </a:r>
            <a:r>
              <a:rPr lang="de-DE" altLang="de-DE" sz="1600" dirty="0">
                <a:solidFill>
                  <a:srgbClr val="333333"/>
                </a:solidFill>
              </a:rPr>
              <a:t> </a:t>
            </a:r>
            <a:r>
              <a:rPr lang="de-DE" altLang="de-DE" sz="1600" dirty="0" err="1">
                <a:solidFill>
                  <a:srgbClr val="333333"/>
                </a:solidFill>
              </a:rPr>
              <a:t>karena</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punya</a:t>
            </a:r>
            <a:r>
              <a:rPr lang="de-DE" altLang="de-DE" sz="1600" dirty="0">
                <a:solidFill>
                  <a:srgbClr val="333333"/>
                </a:solidFill>
              </a:rPr>
              <a:t> </a:t>
            </a:r>
            <a:r>
              <a:rPr lang="de-DE" altLang="de-DE" sz="1600" dirty="0" err="1">
                <a:solidFill>
                  <a:srgbClr val="333333"/>
                </a:solidFill>
              </a:rPr>
              <a:t>keinginan</a:t>
            </a:r>
            <a:r>
              <a:rPr lang="de-DE" altLang="de-DE" sz="1600" dirty="0">
                <a:solidFill>
                  <a:srgbClr val="333333"/>
                </a:solidFill>
              </a:rPr>
              <a:t> </a:t>
            </a:r>
            <a:r>
              <a:rPr lang="de-DE" altLang="de-DE" sz="1600" dirty="0" err="1">
                <a:solidFill>
                  <a:srgbClr val="333333"/>
                </a:solidFill>
              </a:rPr>
              <a:t>kuat</a:t>
            </a:r>
            <a:r>
              <a:rPr lang="de-DE" altLang="de-DE" sz="1600" dirty="0">
                <a:solidFill>
                  <a:srgbClr val="333333"/>
                </a:solidFill>
              </a:rPr>
              <a:t> </a:t>
            </a:r>
            <a:r>
              <a:rPr lang="de-DE" altLang="de-DE" sz="1600" dirty="0" err="1">
                <a:solidFill>
                  <a:srgbClr val="333333"/>
                </a:solidFill>
              </a:rPr>
              <a:t>untuk</a:t>
            </a:r>
            <a:r>
              <a:rPr lang="de-DE" altLang="de-DE" sz="1600" dirty="0">
                <a:solidFill>
                  <a:srgbClr val="333333"/>
                </a:solidFill>
              </a:rPr>
              <a:t> </a:t>
            </a:r>
            <a:r>
              <a:rPr lang="de-DE" altLang="de-DE" sz="1600" dirty="0" err="1">
                <a:solidFill>
                  <a:srgbClr val="333333"/>
                </a:solidFill>
              </a:rPr>
              <a:t>sembuh</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bertekad</a:t>
            </a:r>
            <a:r>
              <a:rPr lang="de-DE" altLang="de-DE" sz="1600" dirty="0">
                <a:solidFill>
                  <a:srgbClr val="333333"/>
                </a:solidFill>
              </a:rPr>
              <a:t> </a:t>
            </a:r>
            <a:r>
              <a:rPr lang="de-DE" altLang="de-DE" sz="1600" dirty="0" err="1">
                <a:solidFill>
                  <a:srgbClr val="333333"/>
                </a:solidFill>
              </a:rPr>
              <a:t>untuk</a:t>
            </a:r>
            <a:r>
              <a:rPr lang="de-DE" altLang="de-DE" sz="1600" dirty="0">
                <a:solidFill>
                  <a:srgbClr val="333333"/>
                </a:solidFill>
              </a:rPr>
              <a:t> </a:t>
            </a:r>
            <a:r>
              <a:rPr lang="de-DE" altLang="de-DE" sz="1600" dirty="0" err="1">
                <a:solidFill>
                  <a:srgbClr val="333333"/>
                </a:solidFill>
              </a:rPr>
              <a:t>sembuh</a:t>
            </a:r>
            <a:r>
              <a:rPr lang="de-DE" altLang="de-DE" sz="1600" dirty="0">
                <a:solidFill>
                  <a:srgbClr val="333333"/>
                </a:solidFill>
              </a:rPr>
              <a:t> </a:t>
            </a:r>
            <a:r>
              <a:rPr lang="de-DE" altLang="de-DE" sz="1600" dirty="0" err="1">
                <a:solidFill>
                  <a:srgbClr val="333333"/>
                </a:solidFill>
              </a:rPr>
              <a:t>dengan</a:t>
            </a:r>
            <a:r>
              <a:rPr lang="de-DE" altLang="de-DE" sz="1600" dirty="0">
                <a:solidFill>
                  <a:srgbClr val="333333"/>
                </a:solidFill>
              </a:rPr>
              <a:t> </a:t>
            </a:r>
            <a:r>
              <a:rPr lang="de-DE" altLang="de-DE" sz="1600" dirty="0" err="1">
                <a:solidFill>
                  <a:srgbClr val="333333"/>
                </a:solidFill>
              </a:rPr>
              <a:t>tetap</a:t>
            </a:r>
            <a:r>
              <a:rPr lang="de-DE" altLang="de-DE" sz="1600" dirty="0">
                <a:solidFill>
                  <a:srgbClr val="333333"/>
                </a:solidFill>
              </a:rPr>
              <a:t> </a:t>
            </a:r>
            <a:r>
              <a:rPr lang="de-DE" altLang="de-DE" sz="1600" dirty="0" err="1">
                <a:solidFill>
                  <a:srgbClr val="333333"/>
                </a:solidFill>
              </a:rPr>
              <a:t>menjalankan</a:t>
            </a:r>
            <a:r>
              <a:rPr lang="de-DE" altLang="de-DE" sz="1600" dirty="0">
                <a:solidFill>
                  <a:srgbClr val="333333"/>
                </a:solidFill>
              </a:rPr>
              <a:t> </a:t>
            </a:r>
            <a:r>
              <a:rPr lang="de-DE" altLang="de-DE" sz="1600" dirty="0" err="1">
                <a:solidFill>
                  <a:srgbClr val="333333"/>
                </a:solidFill>
              </a:rPr>
              <a:t>terapi</a:t>
            </a:r>
            <a:r>
              <a:rPr lang="de-DE" altLang="de-DE" sz="1600" dirty="0">
                <a:solidFill>
                  <a:srgbClr val="333333"/>
                </a:solidFill>
              </a:rPr>
              <a:t> </a:t>
            </a:r>
            <a:r>
              <a:rPr lang="de-DE" altLang="de-DE" sz="1600" dirty="0" err="1">
                <a:solidFill>
                  <a:srgbClr val="333333"/>
                </a:solidFill>
              </a:rPr>
              <a:t>dan</a:t>
            </a:r>
            <a:r>
              <a:rPr lang="de-DE" altLang="de-DE" sz="1600" dirty="0">
                <a:solidFill>
                  <a:srgbClr val="333333"/>
                </a:solidFill>
              </a:rPr>
              <a:t> </a:t>
            </a:r>
            <a:r>
              <a:rPr lang="de-DE" altLang="de-DE" sz="1600" dirty="0" err="1">
                <a:solidFill>
                  <a:srgbClr val="333333"/>
                </a:solidFill>
              </a:rPr>
              <a:t>pengobatan</a:t>
            </a:r>
            <a:r>
              <a:rPr lang="de-DE" altLang="de-DE" sz="1600" dirty="0">
                <a:solidFill>
                  <a:srgbClr val="333333"/>
                </a:solidFill>
              </a:rPr>
              <a:t> </a:t>
            </a:r>
            <a:r>
              <a:rPr lang="de-DE" altLang="de-DE" sz="1600" dirty="0" err="1">
                <a:solidFill>
                  <a:srgbClr val="333333"/>
                </a:solidFill>
              </a:rPr>
              <a:t>dan</a:t>
            </a:r>
            <a:r>
              <a:rPr lang="de-DE" altLang="de-DE" sz="1600" dirty="0">
                <a:solidFill>
                  <a:srgbClr val="333333"/>
                </a:solidFill>
              </a:rPr>
              <a:t> </a:t>
            </a:r>
            <a:r>
              <a:rPr lang="de-DE" altLang="de-DE" sz="1600" dirty="0" err="1">
                <a:solidFill>
                  <a:srgbClr val="333333"/>
                </a:solidFill>
              </a:rPr>
              <a:t>hal</a:t>
            </a:r>
            <a:r>
              <a:rPr lang="de-DE" altLang="de-DE" sz="1600" dirty="0">
                <a:solidFill>
                  <a:srgbClr val="333333"/>
                </a:solidFill>
              </a:rPr>
              <a:t> </a:t>
            </a:r>
            <a:r>
              <a:rPr lang="de-DE" altLang="de-DE" sz="1600" dirty="0" err="1">
                <a:solidFill>
                  <a:srgbClr val="333333"/>
                </a:solidFill>
              </a:rPr>
              <a:t>itu</a:t>
            </a:r>
            <a:r>
              <a:rPr lang="de-DE" altLang="de-DE" sz="1600" dirty="0">
                <a:solidFill>
                  <a:srgbClr val="333333"/>
                </a:solidFill>
              </a:rPr>
              <a:t> </a:t>
            </a:r>
            <a:r>
              <a:rPr lang="de-DE" altLang="de-DE" sz="1600" dirty="0" err="1">
                <a:solidFill>
                  <a:srgbClr val="333333"/>
                </a:solidFill>
              </a:rPr>
              <a:t>membuat</a:t>
            </a:r>
            <a:r>
              <a:rPr lang="de-DE" altLang="de-DE" sz="1600" dirty="0">
                <a:solidFill>
                  <a:srgbClr val="333333"/>
                </a:solidFill>
              </a:rPr>
              <a:t> </a:t>
            </a:r>
            <a:r>
              <a:rPr lang="de-DE" altLang="de-DE" sz="1600" dirty="0" err="1">
                <a:solidFill>
                  <a:srgbClr val="333333"/>
                </a:solidFill>
              </a:rPr>
              <a:t>kondisi</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membaik</a:t>
            </a:r>
            <a:r>
              <a:rPr lang="de-DE" altLang="de-DE" sz="1600" dirty="0">
                <a:solidFill>
                  <a:srgbClr val="333333"/>
                </a:solidFill>
              </a:rPr>
              <a:t>.</a:t>
            </a:r>
          </a:p>
          <a:p>
            <a:pPr eaLnBrk="1" hangingPunct="1">
              <a:lnSpc>
                <a:spcPct val="100000"/>
              </a:lnSpc>
              <a:spcBef>
                <a:spcPts val="1200"/>
              </a:spcBef>
            </a:pPr>
            <a:r>
              <a:rPr lang="de-DE" altLang="de-DE" sz="1600" i="1" dirty="0"/>
              <a:t>(lebih sulit untuk berubah)</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pikir</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pasti</a:t>
            </a:r>
            <a:r>
              <a:rPr lang="de-DE" altLang="de-DE" sz="1600" dirty="0">
                <a:solidFill>
                  <a:srgbClr val="333333"/>
                </a:solidFill>
              </a:rPr>
              <a:t> </a:t>
            </a:r>
            <a:r>
              <a:rPr lang="de-DE" altLang="de-DE" sz="1600" dirty="0" err="1">
                <a:solidFill>
                  <a:srgbClr val="333333"/>
                </a:solidFill>
              </a:rPr>
              <a:t>sembuh</a:t>
            </a:r>
            <a:r>
              <a:rPr lang="de-DE" altLang="de-DE" sz="1600" dirty="0">
                <a:solidFill>
                  <a:srgbClr val="333333"/>
                </a:solidFill>
              </a:rPr>
              <a:t> </a:t>
            </a:r>
            <a:r>
              <a:rPr lang="de-DE" altLang="de-DE" sz="1600" dirty="0" err="1">
                <a:solidFill>
                  <a:srgbClr val="333333"/>
                </a:solidFill>
              </a:rPr>
              <a:t>juga</a:t>
            </a:r>
            <a:r>
              <a:rPr lang="de-DE" altLang="de-DE" sz="1600" dirty="0">
                <a:solidFill>
                  <a:srgbClr val="333333"/>
                </a:solidFill>
              </a:rPr>
              <a:t> </a:t>
            </a:r>
            <a:r>
              <a:rPr lang="de-DE" altLang="de-DE" sz="1600" dirty="0" err="1">
                <a:solidFill>
                  <a:srgbClr val="333333"/>
                </a:solidFill>
              </a:rPr>
              <a:t>walaupun</a:t>
            </a:r>
            <a:r>
              <a:rPr lang="de-DE" altLang="de-DE" sz="1600" dirty="0">
                <a:solidFill>
                  <a:srgbClr val="333333"/>
                </a:solidFill>
              </a:rPr>
              <a:t> </a:t>
            </a:r>
            <a:r>
              <a:rPr lang="de-DE" altLang="de-DE" sz="1600" dirty="0" err="1">
                <a:solidFill>
                  <a:srgbClr val="333333"/>
                </a:solidFill>
              </a:rPr>
              <a:t>tanpa</a:t>
            </a:r>
            <a:r>
              <a:rPr lang="de-DE" altLang="de-DE" sz="1600" dirty="0">
                <a:solidFill>
                  <a:srgbClr val="333333"/>
                </a:solidFill>
              </a:rPr>
              <a:t> </a:t>
            </a:r>
            <a:r>
              <a:rPr lang="de-DE" altLang="de-DE" sz="1600" dirty="0" err="1">
                <a:solidFill>
                  <a:srgbClr val="333333"/>
                </a:solidFill>
              </a:rPr>
              <a:t>terapi</a:t>
            </a:r>
            <a:r>
              <a:rPr lang="de-DE" altLang="de-DE" sz="1600" dirty="0">
                <a:solidFill>
                  <a:srgbClr val="333333"/>
                </a:solidFill>
              </a:rPr>
              <a:t> / </a:t>
            </a:r>
            <a:r>
              <a:rPr lang="de-DE" altLang="de-DE" sz="1600" dirty="0" err="1">
                <a:solidFill>
                  <a:srgbClr val="333333"/>
                </a:solidFill>
              </a:rPr>
              <a:t>obat</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bisa</a:t>
            </a:r>
            <a:r>
              <a:rPr lang="de-DE" altLang="de-DE" sz="1600" dirty="0">
                <a:solidFill>
                  <a:srgbClr val="333333"/>
                </a:solidFill>
              </a:rPr>
              <a:t> </a:t>
            </a:r>
            <a:r>
              <a:rPr lang="de-DE" altLang="de-DE" sz="1600" dirty="0" err="1">
                <a:solidFill>
                  <a:srgbClr val="333333"/>
                </a:solidFill>
              </a:rPr>
              <a:t>sembuh</a:t>
            </a:r>
            <a:r>
              <a:rPr lang="de-DE" altLang="de-DE" sz="1600" dirty="0">
                <a:solidFill>
                  <a:srgbClr val="333333"/>
                </a:solidFill>
              </a:rPr>
              <a:t> </a:t>
            </a:r>
            <a:r>
              <a:rPr lang="de-DE" altLang="de-DE" sz="1600" dirty="0" err="1">
                <a:solidFill>
                  <a:srgbClr val="333333"/>
                </a:solidFill>
              </a:rPr>
              <a:t>karena</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memiliki</a:t>
            </a:r>
            <a:r>
              <a:rPr lang="de-DE" altLang="de-DE" sz="1600" dirty="0">
                <a:solidFill>
                  <a:srgbClr val="333333"/>
                </a:solidFill>
              </a:rPr>
              <a:t> gen </a:t>
            </a:r>
            <a:r>
              <a:rPr lang="de-DE" altLang="de-DE" sz="1600" dirty="0" err="1">
                <a:solidFill>
                  <a:srgbClr val="333333"/>
                </a:solidFill>
              </a:rPr>
              <a:t>yang</a:t>
            </a:r>
            <a:r>
              <a:rPr lang="de-DE" altLang="de-DE" sz="1600" dirty="0">
                <a:solidFill>
                  <a:srgbClr val="333333"/>
                </a:solidFill>
              </a:rPr>
              <a:t> </a:t>
            </a:r>
            <a:r>
              <a:rPr lang="de-DE" altLang="de-DE" sz="1600" dirty="0" err="1">
                <a:solidFill>
                  <a:srgbClr val="333333"/>
                </a:solidFill>
              </a:rPr>
              <a:t>sempurna</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de-DE" altLang="de-DE" sz="1600" b="1" dirty="0" err="1">
                <a:solidFill>
                  <a:srgbClr val="004992"/>
                </a:solidFill>
              </a:rPr>
              <a:t>Orang</a:t>
            </a:r>
            <a:r>
              <a:rPr lang="de-DE" altLang="de-DE" sz="1600" b="1" dirty="0">
                <a:solidFill>
                  <a:srgbClr val="004992"/>
                </a:solidFill>
              </a:rPr>
              <a:t> </a:t>
            </a:r>
            <a:r>
              <a:rPr lang="de-DE" altLang="de-DE" sz="1600" b="1" dirty="0" err="1">
                <a:solidFill>
                  <a:srgbClr val="004992"/>
                </a:solidFill>
              </a:rPr>
              <a:t>lain</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Staf</a:t>
            </a:r>
            <a:r>
              <a:rPr lang="de-DE" altLang="de-DE" sz="1600" dirty="0">
                <a:solidFill>
                  <a:srgbClr val="333333"/>
                </a:solidFill>
              </a:rPr>
              <a:t> </a:t>
            </a:r>
            <a:r>
              <a:rPr lang="de-DE" altLang="de-DE" sz="1600" dirty="0" err="1">
                <a:solidFill>
                  <a:srgbClr val="333333"/>
                </a:solidFill>
              </a:rPr>
              <a:t>medis</a:t>
            </a:r>
            <a:r>
              <a:rPr lang="de-DE" altLang="de-DE" sz="1600" dirty="0">
                <a:solidFill>
                  <a:srgbClr val="333333"/>
                </a:solidFill>
              </a:rPr>
              <a:t> di RS </a:t>
            </a:r>
            <a:r>
              <a:rPr lang="de-DE" altLang="de-DE" sz="1600" dirty="0" err="1">
                <a:solidFill>
                  <a:srgbClr val="333333"/>
                </a:solidFill>
              </a:rPr>
              <a:t>sangat</a:t>
            </a:r>
            <a:r>
              <a:rPr lang="de-DE" altLang="de-DE" sz="1600" dirty="0">
                <a:solidFill>
                  <a:srgbClr val="333333"/>
                </a:solidFill>
              </a:rPr>
              <a:t> </a:t>
            </a:r>
            <a:r>
              <a:rPr lang="de-DE" altLang="de-DE" sz="1600" dirty="0" err="1">
                <a:solidFill>
                  <a:srgbClr val="333333"/>
                </a:solidFill>
              </a:rPr>
              <a:t>kompeten</a:t>
            </a:r>
            <a:r>
              <a:rPr lang="de-DE" altLang="de-DE" sz="1600" dirty="0">
                <a:solidFill>
                  <a:srgbClr val="333333"/>
                </a:solidFill>
              </a:rPr>
              <a:t> </a:t>
            </a:r>
            <a:r>
              <a:rPr lang="de-DE" altLang="de-DE" sz="1600" dirty="0" err="1">
                <a:solidFill>
                  <a:srgbClr val="333333"/>
                </a:solidFill>
              </a:rPr>
              <a:t>dan</a:t>
            </a:r>
            <a:r>
              <a:rPr lang="de-DE" altLang="de-DE" sz="1600" dirty="0">
                <a:solidFill>
                  <a:srgbClr val="333333"/>
                </a:solidFill>
              </a:rPr>
              <a:t> </a:t>
            </a:r>
            <a:r>
              <a:rPr lang="de-DE" altLang="de-DE" sz="1600" dirty="0" err="1">
                <a:solidFill>
                  <a:srgbClr val="333333"/>
                </a:solidFill>
              </a:rPr>
              <a:t>mumpuni</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Tanpa</a:t>
            </a:r>
            <a:r>
              <a:rPr lang="de-DE" altLang="de-DE" sz="1600" dirty="0">
                <a:solidFill>
                  <a:srgbClr val="333333"/>
                </a:solidFill>
              </a:rPr>
              <a:t> </a:t>
            </a:r>
            <a:r>
              <a:rPr lang="de-DE" altLang="de-DE" sz="1600" dirty="0" err="1">
                <a:solidFill>
                  <a:srgbClr val="333333"/>
                </a:solidFill>
              </a:rPr>
              <a:t>dukungan</a:t>
            </a:r>
            <a:r>
              <a:rPr lang="de-DE" altLang="de-DE" sz="1600" dirty="0">
                <a:solidFill>
                  <a:srgbClr val="333333"/>
                </a:solidFill>
              </a:rPr>
              <a:t> </a:t>
            </a:r>
            <a:r>
              <a:rPr lang="de-DE" altLang="de-DE" sz="1600" dirty="0" err="1">
                <a:solidFill>
                  <a:srgbClr val="333333"/>
                </a:solidFill>
              </a:rPr>
              <a:t>dari</a:t>
            </a:r>
            <a:r>
              <a:rPr lang="de-DE" altLang="de-DE" sz="1600" dirty="0">
                <a:solidFill>
                  <a:srgbClr val="333333"/>
                </a:solidFill>
              </a:rPr>
              <a:t> </a:t>
            </a:r>
            <a:r>
              <a:rPr lang="de-DE" altLang="de-DE" sz="1600" dirty="0" err="1">
                <a:solidFill>
                  <a:srgbClr val="333333"/>
                </a:solidFill>
              </a:rPr>
              <a:t>keluarga</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tidak</a:t>
            </a:r>
            <a:r>
              <a:rPr lang="de-DE" altLang="de-DE" sz="1600" dirty="0">
                <a:solidFill>
                  <a:srgbClr val="333333"/>
                </a:solidFill>
              </a:rPr>
              <a:t> </a:t>
            </a:r>
            <a:r>
              <a:rPr lang="de-DE" altLang="de-DE" sz="1600" dirty="0" err="1">
                <a:solidFill>
                  <a:srgbClr val="333333"/>
                </a:solidFill>
              </a:rPr>
              <a:t>mungkin</a:t>
            </a:r>
            <a:r>
              <a:rPr lang="de-DE" altLang="de-DE" sz="1600" dirty="0">
                <a:solidFill>
                  <a:srgbClr val="333333"/>
                </a:solidFill>
              </a:rPr>
              <a:t> </a:t>
            </a: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bisa</a:t>
            </a:r>
            <a:r>
              <a:rPr lang="de-DE" altLang="de-DE" sz="1600" dirty="0">
                <a:solidFill>
                  <a:srgbClr val="333333"/>
                </a:solidFill>
              </a:rPr>
              <a:t> </a:t>
            </a:r>
            <a:r>
              <a:rPr lang="de-DE" altLang="de-DE" sz="1600" dirty="0" err="1">
                <a:solidFill>
                  <a:srgbClr val="333333"/>
                </a:solidFill>
              </a:rPr>
              <a:t>berhasil</a:t>
            </a:r>
            <a:r>
              <a:rPr lang="de-DE" altLang="de-DE" sz="1600" dirty="0">
                <a:solidFill>
                  <a:srgbClr val="333333"/>
                </a:solidFill>
              </a:rPr>
              <a:t> </a:t>
            </a:r>
            <a:r>
              <a:rPr lang="de-DE" altLang="de-DE" sz="1600" dirty="0" err="1">
                <a:solidFill>
                  <a:srgbClr val="333333"/>
                </a:solidFill>
              </a:rPr>
              <a:t>sembuh</a:t>
            </a:r>
            <a:r>
              <a:rPr lang="de-DE"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a:t>
            </a:r>
            <a:r>
              <a:rPr lang="de-DE" altLang="de-DE" sz="1600" b="1" dirty="0" err="1">
                <a:solidFill>
                  <a:srgbClr val="004992"/>
                </a:solidFill>
              </a:rPr>
              <a:t>Situasi</a:t>
            </a:r>
            <a:r>
              <a:rPr lang="de-DE" altLang="de-DE" sz="1600" b="1" dirty="0">
                <a:solidFill>
                  <a:srgbClr val="004992"/>
                </a:solidFill>
              </a:rPr>
              <a:t> </a:t>
            </a:r>
            <a:r>
              <a:rPr lang="de-DE" altLang="de-DE" sz="1600" b="1" dirty="0" err="1">
                <a:solidFill>
                  <a:srgbClr val="004992"/>
                </a:solidFill>
              </a:rPr>
              <a:t>atau</a:t>
            </a:r>
            <a:r>
              <a:rPr lang="de-DE" altLang="de-DE" sz="1600" b="1" dirty="0">
                <a:solidFill>
                  <a:srgbClr val="004992"/>
                </a:solidFill>
              </a:rPr>
              <a:t> </a:t>
            </a:r>
            <a:r>
              <a:rPr lang="de-DE" altLang="de-DE" sz="1600" b="1" dirty="0" err="1">
                <a:solidFill>
                  <a:srgbClr val="004992"/>
                </a:solidFill>
              </a:rPr>
              <a:t>faktor</a:t>
            </a:r>
            <a:r>
              <a:rPr lang="de-DE" altLang="de-DE" sz="1600" b="1" dirty="0">
                <a:solidFill>
                  <a:srgbClr val="004992"/>
                </a:solidFill>
              </a:rPr>
              <a:t> </a:t>
            </a:r>
            <a:r>
              <a:rPr lang="de-DE" altLang="de-DE" sz="1600" b="1" dirty="0" err="1">
                <a:solidFill>
                  <a:srgbClr val="004992"/>
                </a:solidFill>
              </a:rPr>
              <a:t>lain</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Saya</a:t>
            </a:r>
            <a:r>
              <a:rPr lang="de-DE" altLang="de-DE" sz="1600" dirty="0">
                <a:solidFill>
                  <a:srgbClr val="333333"/>
                </a:solidFill>
              </a:rPr>
              <a:t> </a:t>
            </a:r>
            <a:r>
              <a:rPr lang="de-DE" altLang="de-DE" sz="1600" dirty="0" err="1">
                <a:solidFill>
                  <a:srgbClr val="333333"/>
                </a:solidFill>
              </a:rPr>
              <a:t>hanya</a:t>
            </a:r>
            <a:r>
              <a:rPr lang="de-DE" altLang="de-DE" sz="1600" dirty="0">
                <a:solidFill>
                  <a:srgbClr val="333333"/>
                </a:solidFill>
              </a:rPr>
              <a:t> </a:t>
            </a:r>
            <a:r>
              <a:rPr lang="de-DE" altLang="de-DE" sz="1600" dirty="0" err="1">
                <a:solidFill>
                  <a:srgbClr val="333333"/>
                </a:solidFill>
              </a:rPr>
              <a:t>beruntung</a:t>
            </a:r>
            <a:r>
              <a:rPr lang="de-DE" altLang="de-DE" sz="1600" dirty="0">
                <a:solidFill>
                  <a:srgbClr val="333333"/>
                </a:solidFill>
              </a:rPr>
              <a:t> </a:t>
            </a:r>
            <a:r>
              <a:rPr lang="de-DE" altLang="de-DE" sz="1600" dirty="0" err="1">
                <a:solidFill>
                  <a:srgbClr val="333333"/>
                </a:solidFill>
              </a:rPr>
              <a:t>karena</a:t>
            </a:r>
            <a:r>
              <a:rPr lang="de-DE" altLang="de-DE" sz="1600" dirty="0">
                <a:solidFill>
                  <a:srgbClr val="333333"/>
                </a:solidFill>
              </a:rPr>
              <a:t> </a:t>
            </a:r>
            <a:r>
              <a:rPr lang="de-DE" altLang="de-DE" sz="1600" dirty="0" err="1">
                <a:solidFill>
                  <a:srgbClr val="333333"/>
                </a:solidFill>
              </a:rPr>
              <a:t>staf</a:t>
            </a:r>
            <a:r>
              <a:rPr lang="de-DE" altLang="de-DE" sz="1600" dirty="0">
                <a:solidFill>
                  <a:srgbClr val="333333"/>
                </a:solidFill>
              </a:rPr>
              <a:t> RS </a:t>
            </a:r>
            <a:r>
              <a:rPr lang="de-DE" altLang="de-DE" sz="1600" dirty="0" err="1">
                <a:solidFill>
                  <a:srgbClr val="333333"/>
                </a:solidFill>
              </a:rPr>
              <a:t>disini</a:t>
            </a:r>
            <a:r>
              <a:rPr lang="de-DE" altLang="de-DE" sz="1600" dirty="0">
                <a:solidFill>
                  <a:srgbClr val="333333"/>
                </a:solidFill>
              </a:rPr>
              <a:t> </a:t>
            </a:r>
            <a:r>
              <a:rPr lang="de-DE" altLang="de-DE" sz="1600" dirty="0" err="1">
                <a:solidFill>
                  <a:srgbClr val="333333"/>
                </a:solidFill>
              </a:rPr>
              <a:t>mempunyai</a:t>
            </a:r>
            <a:r>
              <a:rPr lang="de-DE" altLang="de-DE" sz="1600" dirty="0">
                <a:solidFill>
                  <a:srgbClr val="333333"/>
                </a:solidFill>
              </a:rPr>
              <a:t> </a:t>
            </a:r>
            <a:r>
              <a:rPr lang="de-DE" altLang="de-DE" sz="1600" dirty="0" err="1">
                <a:solidFill>
                  <a:srgbClr val="333333"/>
                </a:solidFill>
              </a:rPr>
              <a:t>banyak</a:t>
            </a:r>
            <a:r>
              <a:rPr lang="de-DE" altLang="de-DE" sz="1600" dirty="0">
                <a:solidFill>
                  <a:srgbClr val="333333"/>
                </a:solidFill>
              </a:rPr>
              <a:t> </a:t>
            </a:r>
            <a:r>
              <a:rPr lang="de-DE" altLang="de-DE" sz="1600" dirty="0" err="1">
                <a:solidFill>
                  <a:srgbClr val="333333"/>
                </a:solidFill>
              </a:rPr>
              <a:t>waktu</a:t>
            </a:r>
            <a:r>
              <a:rPr lang="de-DE" altLang="de-DE" sz="1600" dirty="0">
                <a:solidFill>
                  <a:srgbClr val="333333"/>
                </a:solidFill>
              </a:rPr>
              <a:t> </a:t>
            </a:r>
            <a:r>
              <a:rPr lang="de-DE" altLang="de-DE" sz="1600" dirty="0" err="1">
                <a:solidFill>
                  <a:srgbClr val="333333"/>
                </a:solidFill>
              </a:rPr>
              <a:t>untuk</a:t>
            </a:r>
            <a:r>
              <a:rPr lang="de-DE" altLang="de-DE" sz="1600" dirty="0">
                <a:solidFill>
                  <a:srgbClr val="333333"/>
                </a:solidFill>
              </a:rPr>
              <a:t> </a:t>
            </a:r>
            <a:r>
              <a:rPr lang="de-DE" altLang="de-DE" sz="1600" dirty="0" err="1">
                <a:solidFill>
                  <a:srgbClr val="333333"/>
                </a:solidFill>
              </a:rPr>
              <a:t>kegiatan</a:t>
            </a:r>
            <a:r>
              <a:rPr lang="de-DE" altLang="de-DE" sz="1600" dirty="0">
                <a:solidFill>
                  <a:srgbClr val="333333"/>
                </a:solidFill>
              </a:rPr>
              <a:t> </a:t>
            </a:r>
            <a:r>
              <a:rPr lang="de-DE" altLang="de-DE" sz="1600" dirty="0" err="1">
                <a:solidFill>
                  <a:srgbClr val="333333"/>
                </a:solidFill>
              </a:rPr>
              <a:t>terapi</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Saya sembuh karena saya patuh minum obat secara teratur.</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fi-FI" altLang="de-DE" sz="2800" b="1">
                <a:solidFill>
                  <a:srgbClr val="FF0000"/>
                </a:solidFill>
                <a:latin typeface="Calibri Light"/>
              </a:rPr>
              <a:t>Peringatan : hanya satu sisi penjelasan saja!</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1009813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Saudara keluar dari RS dan hampir terbebas dari gejala saat masuk RS.</a:t>
            </a:r>
          </a:p>
        </p:txBody>
      </p:sp>
      <p:sp>
        <p:nvSpPr>
          <p:cNvPr id="4" name="Content Placeholder 3"/>
          <p:cNvSpPr>
            <a:spLocks noGrp="1"/>
          </p:cNvSpPr>
          <p:nvPr>
            <p:ph idx="1"/>
          </p:nvPr>
        </p:nvSpPr>
        <p:spPr/>
        <p:txBody>
          <a:bodyPr/>
          <a:lstStyle/>
          <a:p>
            <a:pPr lvl="0"/>
            <a:r>
              <a:rPr lang="de-DE" altLang="de-DE" sz="2400" dirty="0">
                <a:solidFill>
                  <a:srgbClr val="333333"/>
                </a:solidFill>
              </a:rPr>
              <a:t>Sekarang, silahkan menemukan beberapa penyebab yang bervariasi dalam suatu kejadian (Misalnya orang lain, situasi &amp; diri sendiri)</a:t>
            </a:r>
          </a:p>
          <a:p>
            <a:pPr lvl="0"/>
            <a:r>
              <a:rPr lang="de-DE" altLang="de-DE" sz="2400" dirty="0">
                <a:solidFill>
                  <a:srgbClr val="333333"/>
                </a:solidFill>
              </a:rPr>
              <a:t>???</a:t>
            </a:r>
          </a:p>
          <a:p>
            <a:pPr lvl="0"/>
            <a:r>
              <a:rPr lang="de-DE" altLang="de-DE" sz="2400" dirty="0">
                <a:solidFill>
                  <a:srgbClr val="333333"/>
                </a:solidFill>
              </a:rPr>
              <a:t>???</a:t>
            </a:r>
          </a:p>
          <a:p>
            <a:pPr lvl="0"/>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Saudara keluar dari RS dan hampir terbebas dari gejala saat masuk RS.</a:t>
            </a:r>
          </a:p>
        </p:txBody>
      </p:sp>
      <p:sp>
        <p:nvSpPr>
          <p:cNvPr id="4" name="Content Placeholder 3"/>
          <p:cNvSpPr>
            <a:spLocks noGrp="1"/>
          </p:cNvSpPr>
          <p:nvPr>
            <p:ph idx="1"/>
          </p:nvPr>
        </p:nvSpPr>
        <p:spPr/>
        <p:txBody>
          <a:bodyPr/>
          <a:lstStyle/>
          <a:p>
            <a:pPr lvl="0"/>
            <a:r>
              <a:rPr lang="de-DE" altLang="de-DE" sz="2400" dirty="0">
                <a:solidFill>
                  <a:srgbClr val="333333"/>
                </a:solidFill>
              </a:rPr>
              <a:t>Sekarang, silahkan menemukan beberapa penyebab yang bervariasi dalam suatu kejadian (Misalnya orang lain, situasi &amp; diri sendiri)</a:t>
            </a:r>
          </a:p>
          <a:p>
            <a:pPr marL="342900" lvl="0" indent="-342900">
              <a:buClr>
                <a:srgbClr val="333333"/>
              </a:buClr>
              <a:buFont typeface="WingDings"/>
              <a:buChar char=""/>
            </a:pPr>
            <a:r>
              <a:rPr lang="de-DE" altLang="de-DE" sz="2400">
                <a:solidFill>
                  <a:srgbClr val="333333"/>
                </a:solidFill>
              </a:rPr>
              <a:t>“Dukungan </a:t>
            </a:r>
            <a:r>
              <a:rPr lang="de-DE" altLang="de-DE" sz="2400" dirty="0">
                <a:solidFill>
                  <a:srgbClr val="333333"/>
                </a:solidFill>
              </a:rPr>
              <a:t>dari keluarga saya, dokter, dan obat yang saya minum semuanya berperan dalam proses penyembuhan saya. Tapi yang tak kalah pentingnya dari kesembuhan saya adalah karena saya memiliki keinginan kuat untuk sembuh dan saya aktif ikut dalam kegiatan terapi di </a:t>
            </a:r>
            <a:r>
              <a:rPr lang="de-DE" altLang="de-DE" sz="2400">
                <a:solidFill>
                  <a:srgbClr val="333333"/>
                </a:solidFill>
              </a:rPr>
              <a:t>ruangan.”</a:t>
            </a:r>
            <a:endParaRPr lang="de-DE" altLang="de-DE" sz="2400" dirty="0">
              <a:solidFill>
                <a:srgbClr val="333333"/>
              </a:solidFill>
            </a:endParaRPr>
          </a:p>
          <a:p>
            <a:pPr marL="342900" lvl="0" indent="-342900">
              <a:buClr>
                <a:srgbClr val="333333"/>
              </a:buClr>
              <a:buFont typeface="WingDings"/>
              <a:buChar char=""/>
            </a:pPr>
            <a:r>
              <a:rPr lang="de-DE" altLang="de-DE" sz="2400">
                <a:solidFill>
                  <a:srgbClr val="333333"/>
                </a:solidFill>
              </a:rPr>
              <a:t>“Saya </a:t>
            </a:r>
            <a:r>
              <a:rPr lang="de-DE" altLang="de-DE" sz="2400" dirty="0">
                <a:solidFill>
                  <a:srgbClr val="333333"/>
                </a:solidFill>
              </a:rPr>
              <a:t>memiliki keinginan untuk berubah, dan saya</a:t>
            </a:r>
            <a:br>
              <a:rPr lang="de-DE" altLang="de-DE" sz="2400" dirty="0">
                <a:solidFill>
                  <a:srgbClr val="333333"/>
                </a:solidFill>
              </a:rPr>
            </a:br>
            <a:r>
              <a:rPr lang="de-DE" altLang="de-DE" sz="2400" dirty="0">
                <a:solidFill>
                  <a:srgbClr val="333333"/>
                </a:solidFill>
              </a:rPr>
              <a:t>diminta ikut berpartisipasi dalam terapi kelompok yang</a:t>
            </a:r>
            <a:br>
              <a:rPr lang="de-DE" altLang="de-DE" sz="2400" dirty="0">
                <a:solidFill>
                  <a:srgbClr val="333333"/>
                </a:solidFill>
              </a:rPr>
            </a:br>
            <a:r>
              <a:rPr lang="de-DE" altLang="de-DE" sz="2400" dirty="0">
                <a:solidFill>
                  <a:srgbClr val="333333"/>
                </a:solidFill>
              </a:rPr>
              <a:t>dilakukan oleh </a:t>
            </a:r>
            <a:r>
              <a:rPr lang="de-DE" altLang="de-DE" sz="2400">
                <a:solidFill>
                  <a:srgbClr val="333333"/>
                </a:solidFill>
              </a:rPr>
              <a:t>terapis.”</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9"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998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Akibat sikap menyalahkan dalam kejadian negatif!</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v-SE" altLang="de-DE" sz="1600">
                <a:latin typeface="Calibri Light"/>
              </a:rPr>
              <a:t>Sayang sekali, kamu gagal dalam ujian bahasa Inggris.</a:t>
            </a:r>
            <a:endParaRPr lang="en-CA" altLang="de-DE" sz="1600" dirty="0">
              <a:latin typeface="Calibri Light"/>
            </a:endParaRPr>
          </a:p>
        </p:txBody>
      </p:sp>
      <p:graphicFrame>
        <p:nvGraphicFramePr>
          <p:cNvPr id="11" name="object 2"/>
          <p:cNvGraphicFramePr>
            <a:graphicFrameLocks noGrp="1"/>
          </p:cNvGraphicFramePr>
          <p:nvPr>
            <p:extLst>
              <p:ext uri="{D42A27DB-BD31-4B8C-83A1-F6EECF244321}">
                <p14:modId xmlns:p14="http://schemas.microsoft.com/office/powerpoint/2010/main" val="1567475713"/>
              </p:ext>
            </p:extLst>
          </p:nvPr>
        </p:nvGraphicFramePr>
        <p:xfrm>
          <a:off x="408955" y="4297680"/>
          <a:ext cx="11376000" cy="228600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n-US" sz="2000" b="1" i="0" u="none" spc="-5" dirty="0" err="1">
                          <a:solidFill>
                            <a:srgbClr val="333333"/>
                          </a:solidFill>
                          <a:latin typeface="Calibri Light"/>
                          <a:cs typeface="Verdana"/>
                        </a:rPr>
                        <a:t>Menyalahkan</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diri</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sendiri</a:t>
                      </a:r>
                      <a:endParaRPr lang="en-US" sz="2000" b="1" i="0" u="none" spc="-5" dirty="0">
                        <a:solidFill>
                          <a:srgbClr val="333333"/>
                        </a:solidFill>
                        <a:latin typeface="Calibri Light"/>
                        <a:cs typeface="Verdana"/>
                      </a:endParaRPr>
                    </a:p>
                    <a:p>
                      <a:pPr marL="90805">
                        <a:lnSpc>
                          <a:spcPct val="100000"/>
                        </a:lnSpc>
                        <a:spcBef>
                          <a:spcPts val="35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misalnya</a:t>
                      </a:r>
                      <a:r>
                        <a:rPr lang="en-US" sz="2000" b="0" i="0" u="none" spc="-5">
                          <a:solidFill>
                            <a:srgbClr val="333333"/>
                          </a:solidFill>
                          <a:latin typeface="Calibri Light"/>
                          <a:cs typeface="Verdana"/>
                        </a:rPr>
                        <a:t>. “Saya </a:t>
                      </a:r>
                      <a:r>
                        <a:rPr lang="en-US" sz="2000" b="0" i="0" u="none" spc="-5" dirty="0" err="1">
                          <a:solidFill>
                            <a:srgbClr val="333333"/>
                          </a:solidFill>
                          <a:latin typeface="Calibri Light"/>
                          <a:cs typeface="Verdana"/>
                        </a:rPr>
                        <a:t>seharusnya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belajar</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lebih</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keras</a:t>
                      </a:r>
                      <a:r>
                        <a:rPr lang="en-US" sz="2000" b="0" i="0" u="none" spc="-5">
                          <a:solidFill>
                            <a:srgbClr val="333333"/>
                          </a:solidFill>
                          <a:latin typeface="Calibri Light"/>
                          <a:cs typeface="Verdana"/>
                        </a:rPr>
                        <a:t>!”)</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2000" b="1" i="0" u="none" spc="-5" dirty="0" err="1">
                          <a:solidFill>
                            <a:srgbClr val="333333"/>
                          </a:solidFill>
                          <a:latin typeface="Calibri Light"/>
                          <a:cs typeface="Verdana"/>
                        </a:rPr>
                        <a:t>Kerugian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a:solidFill>
                            <a:srgbClr val="004992"/>
                          </a:solidFill>
                          <a:latin typeface="Calibri Light"/>
                          <a:cs typeface="Verdana"/>
                        </a:rPr>
                        <a:t>???</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menurunkan</a:t>
                      </a:r>
                      <a:r>
                        <a:rPr lang="en-US" sz="2000" b="0" i="0" u="none" spc="-5" dirty="0">
                          <a:solidFill>
                            <a:srgbClr val="FFFFFF"/>
                          </a:solidFill>
                          <a:latin typeface="Calibri Light"/>
                          <a:cs typeface="Verdana"/>
                        </a:rPr>
                        <a:t> rasa </a:t>
                      </a:r>
                      <a:r>
                        <a:rPr lang="en-US" sz="2000" b="0" i="0" u="none" spc="-5" dirty="0" err="1">
                          <a:solidFill>
                            <a:srgbClr val="FFFFFF"/>
                          </a:solidFill>
                          <a:latin typeface="Calibri Light"/>
                          <a:cs typeface="Verdana"/>
                        </a:rPr>
                        <a:t>percaya</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diri</a:t>
                      </a:r>
                      <a:endParaRPr lang="en-US" sz="2000" b="0" i="0" u="none" spc="-5" dirty="0">
                        <a:solidFill>
                          <a:srgbClr val="FFFFFF"/>
                        </a:solidFill>
                        <a:latin typeface="Calibri Light"/>
                        <a:cs typeface="Verdana"/>
                      </a:endParaRPr>
                    </a:p>
                    <a:p>
                      <a:pPr marL="92075">
                        <a:lnSpc>
                          <a:spcPct val="100000"/>
                        </a:lnSpc>
                        <a:spcBef>
                          <a:spcPts val="1200"/>
                        </a:spcBef>
                      </a:pPr>
                      <a:r>
                        <a:rPr lang="en-US" sz="2000" b="1" i="0" u="none" spc="-5" dirty="0" err="1">
                          <a:solidFill>
                            <a:srgbClr val="333333"/>
                          </a:solidFill>
                          <a:latin typeface="Calibri Light"/>
                          <a:cs typeface="Verdana"/>
                        </a:rPr>
                        <a:t>Keuntungan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a:solidFill>
                            <a:srgbClr val="004992"/>
                          </a:solidFill>
                          <a:latin typeface="Calibri Light"/>
                          <a:cs typeface="Verdana"/>
                        </a:rPr>
                        <a:t>???</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dianggap</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mulia</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memiliki</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tanggung</a:t>
                      </a:r>
                      <a:r>
                        <a:rPr lang="en-US" sz="2000" b="0" i="0" u="none" spc="-5" dirty="0">
                          <a:solidFill>
                            <a:srgbClr val="FFFFFF"/>
                          </a:solidFill>
                          <a:latin typeface="Calibri Light"/>
                          <a:cs typeface="Verdana"/>
                        </a:rPr>
                        <a:t> </a:t>
                      </a:r>
                      <a:r>
                        <a:rPr lang="en-US" sz="2000" b="0" i="0" u="none" spc="-5" dirty="0" err="1">
                          <a:solidFill>
                            <a:srgbClr val="FFFFFF"/>
                          </a:solidFill>
                          <a:latin typeface="Calibri Light"/>
                          <a:cs typeface="Verdana"/>
                        </a:rPr>
                        <a:t>jawab</a:t>
                      </a:r>
                      <a:endParaRPr sz="2000" b="0" i="0" u="none"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90805" marR="203835">
                        <a:lnSpc>
                          <a:spcPct val="108800"/>
                        </a:lnSpc>
                        <a:spcBef>
                          <a:spcPts val="165"/>
                        </a:spcBef>
                      </a:pPr>
                      <a:r>
                        <a:rPr lang="en-US" sz="2000" b="1" i="0" u="none" spc="-5" dirty="0" err="1">
                          <a:solidFill>
                            <a:srgbClr val="333333"/>
                          </a:solidFill>
                          <a:latin typeface="Calibri Light"/>
                          <a:cs typeface="Verdana"/>
                        </a:rPr>
                        <a:t>Menyalahkan</a:t>
                      </a:r>
                      <a:r>
                        <a:rPr lang="en-US" sz="2000" b="1" i="0" u="none" spc="-5" dirty="0">
                          <a:solidFill>
                            <a:srgbClr val="333333"/>
                          </a:solidFill>
                          <a:latin typeface="Calibri Light"/>
                          <a:cs typeface="Verdana"/>
                        </a:rPr>
                        <a:t> Orang lain/ </a:t>
                      </a:r>
                      <a:r>
                        <a:rPr lang="en-US" sz="2000" b="1" i="0" u="none" spc="-5" dirty="0" err="1">
                          <a:solidFill>
                            <a:srgbClr val="333333"/>
                          </a:solidFill>
                          <a:latin typeface="Calibri Light"/>
                          <a:cs typeface="Verdana"/>
                        </a:rPr>
                        <a:t>situasi</a:t>
                      </a:r>
                      <a:r>
                        <a:rPr lang="en-US" sz="2000" b="1" i="0" u="none" spc="-5" dirty="0">
                          <a:solidFill>
                            <a:srgbClr val="333333"/>
                          </a:solidFill>
                          <a:latin typeface="Calibri Light"/>
                          <a:cs typeface="Verdana"/>
                        </a:rPr>
                        <a:t> lain</a:t>
                      </a:r>
                    </a:p>
                    <a:p>
                      <a:pPr marL="90805" marR="203835">
                        <a:lnSpc>
                          <a:spcPct val="108800"/>
                        </a:lnSpc>
                        <a:spcBef>
                          <a:spcPts val="16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misalnya</a:t>
                      </a:r>
                      <a:r>
                        <a:rPr lang="en-US" sz="2000" b="0" i="0" u="none" spc="-5">
                          <a:solidFill>
                            <a:srgbClr val="333333"/>
                          </a:solidFill>
                          <a:latin typeface="Calibri Light"/>
                          <a:cs typeface="Verdana"/>
                        </a:rPr>
                        <a:t>. “Gurunya </a:t>
                      </a:r>
                      <a:r>
                        <a:rPr lang="en-US" sz="2000" b="0" i="0" u="none" spc="-5" dirty="0" err="1">
                          <a:solidFill>
                            <a:srgbClr val="333333"/>
                          </a:solidFill>
                          <a:latin typeface="Calibri Light"/>
                          <a:cs typeface="Verdana"/>
                        </a:rPr>
                        <a:t>bodoh</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dan</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membenci</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saya</a:t>
                      </a:r>
                      <a:r>
                        <a:rPr lang="en-US" sz="2000" b="0" i="0" u="none" spc="-5">
                          <a:solidFill>
                            <a:srgbClr val="333333"/>
                          </a:solidFill>
                          <a:latin typeface="Calibri Light"/>
                          <a:cs typeface="Verdana"/>
                        </a:rPr>
                        <a:t>.”) </a:t>
                      </a:r>
                      <a:r>
                        <a:rPr lang="en-US"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2000" b="1" i="0" u="none" spc="-5" dirty="0" err="1">
                          <a:solidFill>
                            <a:srgbClr val="333333"/>
                          </a:solidFill>
                          <a:latin typeface="Calibri Light"/>
                          <a:cs typeface="Verdana"/>
                        </a:rPr>
                        <a:t>Kerugian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a:solidFill>
                            <a:srgbClr val="004992"/>
                          </a:solidFill>
                          <a:latin typeface="Calibri Light"/>
                          <a:cs typeface="Verdana"/>
                        </a:rPr>
                        <a:t>???</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melemparkan</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tanggung</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jawab</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ke</a:t>
                      </a:r>
                      <a:r>
                        <a:rPr lang="en-US" sz="2000" b="0" i="0" u="none" spc="-5" dirty="0">
                          <a:solidFill>
                            <a:srgbClr val="E3EFF8"/>
                          </a:solidFill>
                          <a:latin typeface="Calibri Light"/>
                          <a:cs typeface="Verdana"/>
                        </a:rPr>
                        <a:t> orang lain </a:t>
                      </a:r>
                      <a:r>
                        <a:rPr lang="en-US" sz="2000" b="0" i="0" u="none" spc="-5" dirty="0" err="1">
                          <a:solidFill>
                            <a:srgbClr val="E3EFF8"/>
                          </a:solidFill>
                          <a:latin typeface="Calibri Light"/>
                          <a:cs typeface="Verdana"/>
                        </a:rPr>
                        <a:t>tidaklah</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sopan</a:t>
                      </a:r>
                      <a:endParaRPr lang="en-US" sz="2000" b="0" i="0" u="none" spc="-5" dirty="0">
                        <a:solidFill>
                          <a:srgbClr val="E3EFF8"/>
                        </a:solidFill>
                        <a:latin typeface="Calibri Light"/>
                        <a:cs typeface="Verdana"/>
                      </a:endParaRPr>
                    </a:p>
                    <a:p>
                      <a:pPr marL="92075" marR="147320">
                        <a:lnSpc>
                          <a:spcPct val="100000"/>
                        </a:lnSpc>
                        <a:spcBef>
                          <a:spcPts val="1200"/>
                        </a:spcBef>
                      </a:pPr>
                      <a:r>
                        <a:rPr lang="en-US" sz="2000" b="1" i="0" u="none" spc="-5" dirty="0" err="1">
                          <a:solidFill>
                            <a:srgbClr val="333333"/>
                          </a:solidFill>
                          <a:latin typeface="Calibri Light"/>
                          <a:cs typeface="Verdana"/>
                        </a:rPr>
                        <a:t>Keuntungan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a:solidFill>
                            <a:srgbClr val="004992"/>
                          </a:solidFill>
                          <a:latin typeface="Calibri Light"/>
                          <a:cs typeface="Verdana"/>
                        </a:rPr>
                        <a:t>???</a:t>
                      </a:r>
                      <a:r>
                        <a:rPr lang="en-US" sz="2000" b="0" i="0" u="none" spc="-5" dirty="0">
                          <a:solidFill>
                            <a:srgbClr val="E3EFF8"/>
                          </a:solidFill>
                          <a:latin typeface="Calibri Light"/>
                          <a:cs typeface="Verdana"/>
                        </a:rPr>
                        <a:t> rasa </a:t>
                      </a:r>
                      <a:r>
                        <a:rPr lang="en-US" sz="2000" b="0" i="0" u="none" spc="-5" dirty="0" err="1">
                          <a:solidFill>
                            <a:srgbClr val="E3EFF8"/>
                          </a:solidFill>
                          <a:latin typeface="Calibri Light"/>
                          <a:cs typeface="Verdana"/>
                        </a:rPr>
                        <a:t>percaya</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diri</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tetap</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terjaga</a:t>
                      </a:r>
                      <a:endParaRPr sz="20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Akibat sikap menyalahkan dalam kejadian negatif!</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1737700174"/>
              </p:ext>
            </p:extLst>
          </p:nvPr>
        </p:nvGraphicFramePr>
        <p:xfrm>
          <a:off x="408955" y="4297680"/>
          <a:ext cx="11376000" cy="228600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n-US" sz="2000" b="1" i="0" u="none" spc="-5" dirty="0" err="1">
                          <a:solidFill>
                            <a:srgbClr val="333333"/>
                          </a:solidFill>
                          <a:latin typeface="Calibri Light"/>
                          <a:cs typeface="Verdana"/>
                        </a:rPr>
                        <a:t>Menyalahkan</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diri</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sendiri</a:t>
                      </a:r>
                      <a:endParaRPr lang="en-US" sz="2000" b="1" i="0" u="none" spc="-5" dirty="0">
                        <a:solidFill>
                          <a:srgbClr val="333333"/>
                        </a:solidFill>
                        <a:latin typeface="Calibri Light"/>
                        <a:cs typeface="Verdana"/>
                      </a:endParaRPr>
                    </a:p>
                    <a:p>
                      <a:pPr marL="90805">
                        <a:lnSpc>
                          <a:spcPct val="100000"/>
                        </a:lnSpc>
                        <a:spcBef>
                          <a:spcPts val="35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misalnya</a:t>
                      </a:r>
                      <a:r>
                        <a:rPr lang="en-US" sz="2000" b="0" i="0" u="none" spc="-5">
                          <a:solidFill>
                            <a:srgbClr val="333333"/>
                          </a:solidFill>
                          <a:latin typeface="Calibri Light"/>
                          <a:cs typeface="Verdana"/>
                        </a:rPr>
                        <a:t>. “Saya </a:t>
                      </a:r>
                      <a:r>
                        <a:rPr lang="en-US" sz="2000" b="0" i="0" u="none" spc="-5" dirty="0" err="1">
                          <a:solidFill>
                            <a:srgbClr val="333333"/>
                          </a:solidFill>
                          <a:latin typeface="Calibri Light"/>
                          <a:cs typeface="Verdana"/>
                        </a:rPr>
                        <a:t>seharusnya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belajar</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lebih</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keras</a:t>
                      </a:r>
                      <a:r>
                        <a:rPr lang="en-US" sz="2000" b="0" i="0" u="none" spc="-5">
                          <a:solidFill>
                            <a:srgbClr val="333333"/>
                          </a:solidFill>
                          <a:latin typeface="Calibri Light"/>
                          <a:cs typeface="Verdana"/>
                        </a:rPr>
                        <a:t>!”)</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2000" b="1" i="0" u="none" spc="-5" dirty="0" err="1">
                          <a:solidFill>
                            <a:srgbClr val="333333"/>
                          </a:solidFill>
                          <a:latin typeface="Calibri Light"/>
                          <a:cs typeface="Verdana"/>
                        </a:rPr>
                        <a:t>Kerugian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menurunkan</a:t>
                      </a:r>
                      <a:r>
                        <a:rPr lang="en-US" sz="2000" b="0" i="0" u="none" spc="-5" dirty="0">
                          <a:solidFill>
                            <a:srgbClr val="333333"/>
                          </a:solidFill>
                          <a:latin typeface="Calibri Light"/>
                          <a:cs typeface="Verdana"/>
                        </a:rPr>
                        <a:t> rasa </a:t>
                      </a:r>
                      <a:r>
                        <a:rPr lang="en-US" sz="2000" b="0" i="0" u="none" spc="-5" dirty="0" err="1">
                          <a:solidFill>
                            <a:srgbClr val="333333"/>
                          </a:solidFill>
                          <a:latin typeface="Calibri Light"/>
                          <a:cs typeface="Verdana"/>
                        </a:rPr>
                        <a:t>percaya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diri</a:t>
                      </a:r>
                      <a:endParaRPr lang="en-US" sz="2000" b="0" i="0" u="none" spc="-5" dirty="0">
                        <a:solidFill>
                          <a:srgbClr val="333333"/>
                        </a:solidFill>
                        <a:latin typeface="Calibri Light"/>
                        <a:cs typeface="Verdana"/>
                      </a:endParaRPr>
                    </a:p>
                    <a:p>
                      <a:pPr marL="92075">
                        <a:lnSpc>
                          <a:spcPct val="100000"/>
                        </a:lnSpc>
                        <a:spcBef>
                          <a:spcPts val="1200"/>
                        </a:spcBef>
                      </a:pPr>
                      <a:r>
                        <a:rPr lang="en-US" sz="2000" b="1" i="0" u="none" spc="-5" dirty="0" err="1">
                          <a:solidFill>
                            <a:srgbClr val="333333"/>
                          </a:solidFill>
                          <a:latin typeface="Calibri Light"/>
                          <a:cs typeface="Verdana"/>
                        </a:rPr>
                        <a:t>Keuntungan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dianggap</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mulia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memiliki</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tanggung</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jawab</a:t>
                      </a:r>
                      <a:endParaRPr sz="20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90805" marR="203835">
                        <a:lnSpc>
                          <a:spcPct val="108800"/>
                        </a:lnSpc>
                        <a:spcBef>
                          <a:spcPts val="165"/>
                        </a:spcBef>
                      </a:pPr>
                      <a:r>
                        <a:rPr lang="en-US" sz="2000" b="1" i="0" u="none" spc="-5" dirty="0" err="1">
                          <a:solidFill>
                            <a:srgbClr val="333333"/>
                          </a:solidFill>
                          <a:latin typeface="Calibri Light"/>
                          <a:cs typeface="Verdana"/>
                        </a:rPr>
                        <a:t>Menyalahkan</a:t>
                      </a:r>
                      <a:r>
                        <a:rPr lang="en-US" sz="2000" b="1" i="0" u="none" spc="-5" dirty="0">
                          <a:solidFill>
                            <a:srgbClr val="333333"/>
                          </a:solidFill>
                          <a:latin typeface="Calibri Light"/>
                          <a:cs typeface="Verdana"/>
                        </a:rPr>
                        <a:t> Orang lain/ </a:t>
                      </a:r>
                      <a:r>
                        <a:rPr lang="en-US" sz="2000" b="1" i="0" u="none" spc="-5" dirty="0" err="1">
                          <a:solidFill>
                            <a:srgbClr val="333333"/>
                          </a:solidFill>
                          <a:latin typeface="Calibri Light"/>
                          <a:cs typeface="Verdana"/>
                        </a:rPr>
                        <a:t>situasi</a:t>
                      </a:r>
                      <a:r>
                        <a:rPr lang="en-US" sz="2000" b="1" i="0" u="none" spc="-5" dirty="0">
                          <a:solidFill>
                            <a:srgbClr val="333333"/>
                          </a:solidFill>
                          <a:latin typeface="Calibri Light"/>
                          <a:cs typeface="Verdana"/>
                        </a:rPr>
                        <a:t> lain</a:t>
                      </a:r>
                    </a:p>
                    <a:p>
                      <a:pPr marL="90805" marR="203835">
                        <a:lnSpc>
                          <a:spcPct val="108800"/>
                        </a:lnSpc>
                        <a:spcBef>
                          <a:spcPts val="16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misalnya</a:t>
                      </a:r>
                      <a:r>
                        <a:rPr lang="en-US" sz="2000" b="0" i="0" u="none" spc="-5">
                          <a:solidFill>
                            <a:srgbClr val="333333"/>
                          </a:solidFill>
                          <a:latin typeface="Calibri Light"/>
                          <a:cs typeface="Verdana"/>
                        </a:rPr>
                        <a:t>. “Gurunya </a:t>
                      </a:r>
                      <a:r>
                        <a:rPr lang="en-US" sz="2000" b="0" i="0" u="none" spc="-5" dirty="0" err="1">
                          <a:solidFill>
                            <a:srgbClr val="333333"/>
                          </a:solidFill>
                          <a:latin typeface="Calibri Light"/>
                          <a:cs typeface="Verdana"/>
                        </a:rPr>
                        <a:t>bodoh</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dan</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membenci</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saya</a:t>
                      </a:r>
                      <a:r>
                        <a:rPr lang="en-US" sz="2000" b="0" i="0" u="none" spc="-5">
                          <a:solidFill>
                            <a:srgbClr val="333333"/>
                          </a:solidFill>
                          <a:latin typeface="Calibri Light"/>
                          <a:cs typeface="Verdana"/>
                        </a:rPr>
                        <a:t>.”) </a:t>
                      </a:r>
                      <a:r>
                        <a:rPr lang="en-US"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2000" b="1" i="0" u="none" spc="-5" dirty="0" err="1">
                          <a:solidFill>
                            <a:srgbClr val="333333"/>
                          </a:solidFill>
                          <a:latin typeface="Calibri Light"/>
                          <a:cs typeface="Verdana"/>
                        </a:rPr>
                        <a:t>Kerugian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a:solidFill>
                            <a:srgbClr val="004992"/>
                          </a:solidFill>
                          <a:latin typeface="Calibri Light"/>
                          <a:cs typeface="Verdana"/>
                        </a:rPr>
                        <a:t>???</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melemparkan</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tanggung</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jawab</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ke</a:t>
                      </a:r>
                      <a:r>
                        <a:rPr lang="en-US" sz="2000" b="0" i="0" u="none" spc="-5" dirty="0">
                          <a:solidFill>
                            <a:srgbClr val="E3EFF8"/>
                          </a:solidFill>
                          <a:latin typeface="Calibri Light"/>
                          <a:cs typeface="Verdana"/>
                        </a:rPr>
                        <a:t> orang lain </a:t>
                      </a:r>
                      <a:r>
                        <a:rPr lang="en-US" sz="2000" b="0" i="0" u="none" spc="-5" dirty="0" err="1">
                          <a:solidFill>
                            <a:srgbClr val="E3EFF8"/>
                          </a:solidFill>
                          <a:latin typeface="Calibri Light"/>
                          <a:cs typeface="Verdana"/>
                        </a:rPr>
                        <a:t>tidaklah</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sopan</a:t>
                      </a:r>
                      <a:endParaRPr lang="en-US" sz="2000" b="0" i="0" u="none" spc="-5" dirty="0">
                        <a:solidFill>
                          <a:srgbClr val="E3EFF8"/>
                        </a:solidFill>
                        <a:latin typeface="Calibri Light"/>
                        <a:cs typeface="Verdana"/>
                      </a:endParaRPr>
                    </a:p>
                    <a:p>
                      <a:pPr marL="92075" marR="147320">
                        <a:lnSpc>
                          <a:spcPct val="100000"/>
                        </a:lnSpc>
                        <a:spcBef>
                          <a:spcPts val="1200"/>
                        </a:spcBef>
                      </a:pPr>
                      <a:r>
                        <a:rPr lang="en-US" sz="2000" b="1" i="0" u="none" spc="-5" dirty="0" err="1">
                          <a:solidFill>
                            <a:srgbClr val="333333"/>
                          </a:solidFill>
                          <a:latin typeface="Calibri Light"/>
                          <a:cs typeface="Verdana"/>
                        </a:rPr>
                        <a:t>Keuntungan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a:solidFill>
                            <a:srgbClr val="004992"/>
                          </a:solidFill>
                          <a:latin typeface="Calibri Light"/>
                          <a:cs typeface="Verdana"/>
                        </a:rPr>
                        <a:t>???</a:t>
                      </a:r>
                      <a:r>
                        <a:rPr lang="en-US" sz="2000" b="0" i="0" u="none" spc="-5" dirty="0">
                          <a:solidFill>
                            <a:srgbClr val="E3EFF8"/>
                          </a:solidFill>
                          <a:latin typeface="Calibri Light"/>
                          <a:cs typeface="Verdana"/>
                        </a:rPr>
                        <a:t> rasa </a:t>
                      </a:r>
                      <a:r>
                        <a:rPr lang="en-US" sz="2000" b="0" i="0" u="none" spc="-5" dirty="0" err="1">
                          <a:solidFill>
                            <a:srgbClr val="E3EFF8"/>
                          </a:solidFill>
                          <a:latin typeface="Calibri Light"/>
                          <a:cs typeface="Verdana"/>
                        </a:rPr>
                        <a:t>percaya</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diri</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tetap</a:t>
                      </a:r>
                      <a:r>
                        <a:rPr lang="en-US" sz="2000" b="0" i="0" u="none" spc="-5" dirty="0">
                          <a:solidFill>
                            <a:srgbClr val="E3EFF8"/>
                          </a:solidFill>
                          <a:latin typeface="Calibri Light"/>
                          <a:cs typeface="Verdana"/>
                        </a:rPr>
                        <a:t> </a:t>
                      </a:r>
                      <a:r>
                        <a:rPr lang="en-US" sz="2000" b="0" i="0" u="none" spc="-5" dirty="0" err="1">
                          <a:solidFill>
                            <a:srgbClr val="E3EFF8"/>
                          </a:solidFill>
                          <a:latin typeface="Calibri Light"/>
                          <a:cs typeface="Verdana"/>
                        </a:rPr>
                        <a:t>terjaga</a:t>
                      </a:r>
                      <a:endParaRPr sz="2000" b="0" i="0" u="none"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v-SE" altLang="de-DE" sz="1600">
                <a:latin typeface="Calibri Light"/>
              </a:rPr>
              <a:t>Sayang sekali, kamu gagal dalam ujian bahasa Inggris.</a:t>
            </a:r>
            <a:endParaRPr lang="en-CA" altLang="de-DE" sz="1600" dirty="0">
              <a:latin typeface="Calibri Light"/>
            </a:endParaRPr>
          </a:p>
        </p:txBody>
      </p:sp>
    </p:spTree>
    <p:extLst>
      <p:ext uri="{BB962C8B-B14F-4D97-AF65-F5344CB8AC3E}">
        <p14:creationId xmlns:p14="http://schemas.microsoft.com/office/powerpoint/2010/main" val="854339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Akibat sikap menyalahkan dalam kejadian negatif!</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object 2"/>
          <p:cNvGraphicFramePr>
            <a:graphicFrameLocks noGrp="1"/>
          </p:cNvGraphicFramePr>
          <p:nvPr>
            <p:extLst>
              <p:ext uri="{D42A27DB-BD31-4B8C-83A1-F6EECF244321}">
                <p14:modId xmlns:p14="http://schemas.microsoft.com/office/powerpoint/2010/main" val="413901685"/>
              </p:ext>
            </p:extLst>
          </p:nvPr>
        </p:nvGraphicFramePr>
        <p:xfrm>
          <a:off x="408955" y="4297680"/>
          <a:ext cx="11376000" cy="228600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en-US" sz="2000" b="1" i="0" u="none" spc="-5" dirty="0" err="1">
                          <a:solidFill>
                            <a:srgbClr val="333333"/>
                          </a:solidFill>
                          <a:latin typeface="Calibri Light"/>
                          <a:cs typeface="Verdana"/>
                        </a:rPr>
                        <a:t>Menyalahkan</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diri</a:t>
                      </a:r>
                      <a:r>
                        <a:rPr lang="en-US" sz="2000" b="1" i="0" u="none" spc="-5" dirty="0">
                          <a:solidFill>
                            <a:srgbClr val="333333"/>
                          </a:solidFill>
                          <a:latin typeface="Calibri Light"/>
                          <a:cs typeface="Verdana"/>
                        </a:rPr>
                        <a:t> </a:t>
                      </a:r>
                      <a:r>
                        <a:rPr lang="en-US" sz="2000" b="1" i="0" u="none" spc="-5" dirty="0" err="1">
                          <a:solidFill>
                            <a:srgbClr val="333333"/>
                          </a:solidFill>
                          <a:latin typeface="Calibri Light"/>
                          <a:cs typeface="Verdana"/>
                        </a:rPr>
                        <a:t>sendiri</a:t>
                      </a:r>
                      <a:endParaRPr lang="en-US" sz="2000" b="1" i="0" u="none" spc="-5" dirty="0">
                        <a:solidFill>
                          <a:srgbClr val="333333"/>
                        </a:solidFill>
                        <a:latin typeface="Calibri Light"/>
                        <a:cs typeface="Verdana"/>
                      </a:endParaRPr>
                    </a:p>
                    <a:p>
                      <a:pPr marL="90805">
                        <a:lnSpc>
                          <a:spcPct val="100000"/>
                        </a:lnSpc>
                        <a:spcBef>
                          <a:spcPts val="35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misalnya</a:t>
                      </a:r>
                      <a:r>
                        <a:rPr lang="en-US" sz="2000" b="0" i="0" u="none" spc="-5">
                          <a:solidFill>
                            <a:srgbClr val="333333"/>
                          </a:solidFill>
                          <a:latin typeface="Calibri Light"/>
                          <a:cs typeface="Verdana"/>
                        </a:rPr>
                        <a:t>. “Saya </a:t>
                      </a:r>
                      <a:r>
                        <a:rPr lang="en-US" sz="2000" b="0" i="0" u="none" spc="-5" dirty="0" err="1">
                          <a:solidFill>
                            <a:srgbClr val="333333"/>
                          </a:solidFill>
                          <a:latin typeface="Calibri Light"/>
                          <a:cs typeface="Verdana"/>
                        </a:rPr>
                        <a:t>seharusnya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belajar</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lebih</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keras</a:t>
                      </a:r>
                      <a:r>
                        <a:rPr lang="en-US" sz="2000" b="0" i="0" u="none" spc="-5">
                          <a:solidFill>
                            <a:srgbClr val="333333"/>
                          </a:solidFill>
                          <a:latin typeface="Calibri Light"/>
                          <a:cs typeface="Verdana"/>
                        </a:rPr>
                        <a:t>!”)</a:t>
                      </a:r>
                      <a:endParaRPr sz="18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1200"/>
                        </a:spcBef>
                      </a:pPr>
                      <a:r>
                        <a:rPr lang="en-US" sz="2000" b="1" i="0" u="none" spc="-5" dirty="0" err="1">
                          <a:solidFill>
                            <a:srgbClr val="333333"/>
                          </a:solidFill>
                          <a:latin typeface="Calibri Light"/>
                          <a:cs typeface="Verdana"/>
                        </a:rPr>
                        <a:t>Kerugian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menurunkan</a:t>
                      </a:r>
                      <a:r>
                        <a:rPr lang="en-US" sz="2000" b="0" i="0" u="none" spc="-5" dirty="0">
                          <a:solidFill>
                            <a:srgbClr val="333333"/>
                          </a:solidFill>
                          <a:latin typeface="Calibri Light"/>
                          <a:cs typeface="Verdana"/>
                        </a:rPr>
                        <a:t> rasa </a:t>
                      </a:r>
                      <a:r>
                        <a:rPr lang="en-US" sz="2000" b="0" i="0" u="none" spc="-5" dirty="0" err="1">
                          <a:solidFill>
                            <a:srgbClr val="333333"/>
                          </a:solidFill>
                          <a:latin typeface="Calibri Light"/>
                          <a:cs typeface="Verdana"/>
                        </a:rPr>
                        <a:t>percaya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diri</a:t>
                      </a:r>
                      <a:endParaRPr lang="en-US" sz="2000" b="0" i="0" u="none" spc="-5" dirty="0">
                        <a:solidFill>
                          <a:srgbClr val="333333"/>
                        </a:solidFill>
                        <a:latin typeface="Calibri Light"/>
                        <a:cs typeface="Verdana"/>
                      </a:endParaRPr>
                    </a:p>
                    <a:p>
                      <a:pPr marL="92075">
                        <a:lnSpc>
                          <a:spcPct val="100000"/>
                        </a:lnSpc>
                        <a:spcBef>
                          <a:spcPts val="1200"/>
                        </a:spcBef>
                      </a:pPr>
                      <a:r>
                        <a:rPr lang="en-US" sz="2000" b="1" i="0" u="none" spc="-5" dirty="0" err="1">
                          <a:solidFill>
                            <a:srgbClr val="333333"/>
                          </a:solidFill>
                          <a:latin typeface="Calibri Light"/>
                          <a:cs typeface="Verdana"/>
                        </a:rPr>
                        <a:t>Keuntungan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dianggap</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mulia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memiliki</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tanggung</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jawab</a:t>
                      </a:r>
                      <a:endParaRPr sz="20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188720">
                <a:tc>
                  <a:txBody>
                    <a:bodyPr/>
                    <a:lstStyle/>
                    <a:p>
                      <a:pPr marL="90805" marR="203835">
                        <a:lnSpc>
                          <a:spcPct val="108800"/>
                        </a:lnSpc>
                        <a:spcBef>
                          <a:spcPts val="165"/>
                        </a:spcBef>
                      </a:pPr>
                      <a:r>
                        <a:rPr lang="en-US" sz="2000" b="1" i="0" u="none" spc="-5" dirty="0" err="1">
                          <a:solidFill>
                            <a:srgbClr val="333333"/>
                          </a:solidFill>
                          <a:latin typeface="Calibri Light"/>
                          <a:cs typeface="Verdana"/>
                        </a:rPr>
                        <a:t>Menyalahkan</a:t>
                      </a:r>
                      <a:r>
                        <a:rPr lang="en-US" sz="2000" b="1" i="0" u="none" spc="-5" dirty="0">
                          <a:solidFill>
                            <a:srgbClr val="333333"/>
                          </a:solidFill>
                          <a:latin typeface="Calibri Light"/>
                          <a:cs typeface="Verdana"/>
                        </a:rPr>
                        <a:t> Orang lain/ </a:t>
                      </a:r>
                      <a:r>
                        <a:rPr lang="en-US" sz="2000" b="1" i="0" u="none" spc="-5" dirty="0" err="1">
                          <a:solidFill>
                            <a:srgbClr val="333333"/>
                          </a:solidFill>
                          <a:latin typeface="Calibri Light"/>
                          <a:cs typeface="Verdana"/>
                        </a:rPr>
                        <a:t>situasi</a:t>
                      </a:r>
                      <a:r>
                        <a:rPr lang="en-US" sz="2000" b="1" i="0" u="none" spc="-5" dirty="0">
                          <a:solidFill>
                            <a:srgbClr val="333333"/>
                          </a:solidFill>
                          <a:latin typeface="Calibri Light"/>
                          <a:cs typeface="Verdana"/>
                        </a:rPr>
                        <a:t> lain</a:t>
                      </a:r>
                    </a:p>
                    <a:p>
                      <a:pPr marL="90805" marR="203835">
                        <a:lnSpc>
                          <a:spcPct val="108800"/>
                        </a:lnSpc>
                        <a:spcBef>
                          <a:spcPts val="165"/>
                        </a:spcBef>
                      </a:pPr>
                      <a:r>
                        <a:rPr lang="en-US" sz="2000" b="0" i="0" u="none" spc="-5" dirty="0">
                          <a:solidFill>
                            <a:srgbClr val="333333"/>
                          </a:solidFill>
                          <a:latin typeface="Calibri Light"/>
                          <a:cs typeface="Verdana"/>
                        </a:rPr>
                        <a:t>(</a:t>
                      </a:r>
                      <a:r>
                        <a:rPr lang="en-US" sz="2000" b="0" i="0" u="none" spc="-5" dirty="0" err="1">
                          <a:solidFill>
                            <a:srgbClr val="333333"/>
                          </a:solidFill>
                          <a:latin typeface="Calibri Light"/>
                          <a:cs typeface="Verdana"/>
                        </a:rPr>
                        <a:t>misalnya</a:t>
                      </a:r>
                      <a:r>
                        <a:rPr lang="en-US" sz="2000" b="0" i="0" u="none" spc="-5">
                          <a:solidFill>
                            <a:srgbClr val="333333"/>
                          </a:solidFill>
                          <a:latin typeface="Calibri Light"/>
                          <a:cs typeface="Verdana"/>
                        </a:rPr>
                        <a:t>. “Gurunya </a:t>
                      </a:r>
                      <a:r>
                        <a:rPr lang="en-US" sz="2000" b="0" i="0" u="none" spc="-5" dirty="0" err="1">
                          <a:solidFill>
                            <a:srgbClr val="333333"/>
                          </a:solidFill>
                          <a:latin typeface="Calibri Light"/>
                          <a:cs typeface="Verdana"/>
                        </a:rPr>
                        <a:t>bodoh</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dan</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membenci</a:t>
                      </a:r>
                      <a:r>
                        <a:rPr lang="en-US" sz="2000" b="0" i="0" u="none" spc="-5" dirty="0">
                          <a:solidFill>
                            <a:srgbClr val="333333"/>
                          </a:solidFill>
                          <a:latin typeface="Calibri Light"/>
                          <a:cs typeface="Verdana"/>
                        </a:rPr>
                        <a:t> </a:t>
                      </a:r>
                      <a:r>
                        <a:rPr lang="en-US" sz="2000" b="0" i="0" u="none" spc="-5" err="1">
                          <a:solidFill>
                            <a:srgbClr val="333333"/>
                          </a:solidFill>
                          <a:latin typeface="Calibri Light"/>
                          <a:cs typeface="Verdana"/>
                        </a:rPr>
                        <a:t>saya</a:t>
                      </a:r>
                      <a:r>
                        <a:rPr lang="en-US" sz="2000" b="0" i="0" u="none" spc="-5">
                          <a:solidFill>
                            <a:srgbClr val="333333"/>
                          </a:solidFill>
                          <a:latin typeface="Calibri Light"/>
                          <a:cs typeface="Verdana"/>
                        </a:rPr>
                        <a:t>.”) </a:t>
                      </a:r>
                      <a:r>
                        <a:rPr lang="en-US" sz="2000" b="0" i="0" u="none" spc="-5" dirty="0">
                          <a:solidFill>
                            <a:srgbClr val="333333"/>
                          </a:solidFill>
                          <a:latin typeface="Calibri Light"/>
                          <a:cs typeface="Verdana"/>
                        </a:rPr>
                        <a:t>	</a:t>
                      </a:r>
                      <a:endParaRPr sz="1800" b="0" i="0" u="none"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1200"/>
                        </a:spcBef>
                      </a:pPr>
                      <a:r>
                        <a:rPr lang="en-US" sz="2000" b="1" i="0" u="none" spc="-5" dirty="0" err="1">
                          <a:solidFill>
                            <a:srgbClr val="333333"/>
                          </a:solidFill>
                          <a:latin typeface="Calibri Light"/>
                          <a:cs typeface="Verdana"/>
                        </a:rPr>
                        <a:t>Kerugian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melemparkan</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tanggung</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jawab</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ke</a:t>
                      </a:r>
                      <a:r>
                        <a:rPr lang="en-US" sz="2000" b="0" i="0" u="none" spc="-5" dirty="0">
                          <a:solidFill>
                            <a:srgbClr val="333333"/>
                          </a:solidFill>
                          <a:latin typeface="Calibri Light"/>
                          <a:cs typeface="Verdana"/>
                        </a:rPr>
                        <a:t> orang lain </a:t>
                      </a:r>
                      <a:r>
                        <a:rPr lang="en-US" sz="2000" b="0" i="0" u="none" spc="-5" dirty="0" err="1">
                          <a:solidFill>
                            <a:srgbClr val="333333"/>
                          </a:solidFill>
                          <a:latin typeface="Calibri Light"/>
                          <a:cs typeface="Verdana"/>
                        </a:rPr>
                        <a:t>tidaklah</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sopan</a:t>
                      </a:r>
                      <a:endParaRPr lang="en-US" sz="2000" b="0" i="0" u="none" spc="-5" dirty="0">
                        <a:solidFill>
                          <a:srgbClr val="333333"/>
                        </a:solidFill>
                        <a:latin typeface="Calibri Light"/>
                        <a:cs typeface="Verdana"/>
                      </a:endParaRPr>
                    </a:p>
                    <a:p>
                      <a:pPr marL="92075" marR="147320">
                        <a:lnSpc>
                          <a:spcPct val="100000"/>
                        </a:lnSpc>
                        <a:spcBef>
                          <a:spcPts val="1200"/>
                        </a:spcBef>
                      </a:pPr>
                      <a:r>
                        <a:rPr lang="en-US" sz="2000" b="1" i="0" u="none" spc="-5" dirty="0" err="1">
                          <a:solidFill>
                            <a:srgbClr val="333333"/>
                          </a:solidFill>
                          <a:latin typeface="Calibri Light"/>
                          <a:cs typeface="Verdana"/>
                        </a:rPr>
                        <a:t>Keuntungan</a:t>
                      </a:r>
                      <a:r>
                        <a:rPr lang="en-US" sz="2000" b="1" i="0" u="none" spc="-5" dirty="0">
                          <a:solidFill>
                            <a:srgbClr val="333333"/>
                          </a:solidFill>
                          <a:latin typeface="Calibri Light"/>
                          <a:cs typeface="Verdana"/>
                        </a:rPr>
                        <a:t>:</a:t>
                      </a:r>
                      <a:r>
                        <a:rPr lang="en-US" sz="2000" b="0" i="0" u="none" spc="-5" dirty="0">
                          <a:solidFill>
                            <a:srgbClr val="333333"/>
                          </a:solidFill>
                          <a:latin typeface="Calibri Light"/>
                          <a:cs typeface="Verdana"/>
                        </a:rPr>
                        <a:t> rasa </a:t>
                      </a:r>
                      <a:r>
                        <a:rPr lang="en-US" sz="2000" b="0" i="0" u="none" spc="-5" dirty="0" err="1">
                          <a:solidFill>
                            <a:srgbClr val="333333"/>
                          </a:solidFill>
                          <a:latin typeface="Calibri Light"/>
                          <a:cs typeface="Verdana"/>
                        </a:rPr>
                        <a:t>percaya</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diri</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tetap</a:t>
                      </a:r>
                      <a:r>
                        <a:rPr lang="en-US" sz="2000" b="0" i="0" u="none" spc="-5" dirty="0">
                          <a:solidFill>
                            <a:srgbClr val="333333"/>
                          </a:solidFill>
                          <a:latin typeface="Calibri Light"/>
                          <a:cs typeface="Verdana"/>
                        </a:rPr>
                        <a:t> </a:t>
                      </a:r>
                      <a:r>
                        <a:rPr lang="en-US" sz="2000" b="0" i="0" u="none" spc="-5" dirty="0" err="1">
                          <a:solidFill>
                            <a:srgbClr val="333333"/>
                          </a:solidFill>
                          <a:latin typeface="Calibri Light"/>
                          <a:cs typeface="Verdana"/>
                        </a:rPr>
                        <a:t>terjaga</a:t>
                      </a:r>
                      <a:endParaRPr sz="2000" b="0" i="0" u="none"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v-SE" altLang="de-DE" sz="1600">
                <a:latin typeface="Calibri Light"/>
              </a:rPr>
              <a:t>Sayang sekali, kamu gagal dalam ujian bahasa Inggris.</a:t>
            </a:r>
            <a:endParaRPr lang="en-CA" altLang="de-DE" sz="1600" dirty="0">
              <a:latin typeface="Calibri Light"/>
            </a:endParaRPr>
          </a:p>
        </p:txBody>
      </p:sp>
    </p:spTree>
    <p:extLst>
      <p:ext uri="{BB962C8B-B14F-4D97-AF65-F5344CB8AC3E}">
        <p14:creationId xmlns:p14="http://schemas.microsoft.com/office/powerpoint/2010/main" val="1562731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Akibat sikap menyalahkan dalam kejadian negatif!</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2765432266"/>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Respon</a:t>
                      </a:r>
                      <a:r>
                        <a:rPr kumimoji="0" lang="en-US" sz="2000" b="0" i="0" u="none" strike="noStrike" cap="none" normalizeH="0" baseline="0" dirty="0">
                          <a:ln>
                            <a:noFill/>
                          </a:ln>
                          <a:solidFill>
                            <a:srgbClr val="333333"/>
                          </a:solidFill>
                          <a:effectLst/>
                          <a:latin typeface="Calibri Light"/>
                          <a:cs typeface="Times New Roman" pitchFamily="18" charset="0"/>
                        </a:rPr>
                        <a:t> yang </a:t>
                      </a:r>
                      <a:r>
                        <a:rPr kumimoji="0" lang="en-US" sz="2000" b="0" i="0" u="none" strike="noStrike" cap="none" normalizeH="0" baseline="0" dirty="0" err="1">
                          <a:ln>
                            <a:noFill/>
                          </a:ln>
                          <a:solidFill>
                            <a:srgbClr val="333333"/>
                          </a:solidFill>
                          <a:effectLst/>
                          <a:latin typeface="Calibri Light"/>
                          <a:cs typeface="Times New Roman" pitchFamily="18" charset="0"/>
                        </a:rPr>
                        <a:t>lebih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seimbang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misalkan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mengkombinasikan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penyebab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dari</a:t>
                      </a:r>
                      <a:r>
                        <a:rPr kumimoji="0" lang="en-US" sz="2000" b="0" i="0" u="none" strike="noStrike" cap="none" normalizeH="0" baseline="0" dirty="0">
                          <a:ln>
                            <a:noFill/>
                          </a:ln>
                          <a:solidFill>
                            <a:srgbClr val="333333"/>
                          </a:solidFill>
                          <a:effectLst/>
                          <a:latin typeface="Calibri Light"/>
                          <a:cs typeface="Times New Roman" pitchFamily="18" charset="0"/>
                        </a:rPr>
                        <a:t> orang lain / </a:t>
                      </a:r>
                      <a:r>
                        <a:rPr kumimoji="0" lang="en-US" sz="2000" b="0" i="0" u="none" strike="noStrike" cap="none" normalizeH="0" baseline="0" dirty="0" err="1">
                          <a:ln>
                            <a:noFill/>
                          </a:ln>
                          <a:solidFill>
                            <a:srgbClr val="333333"/>
                          </a:solidFill>
                          <a:effectLst/>
                          <a:latin typeface="Calibri Light"/>
                          <a:cs typeface="Times New Roman" pitchFamily="18" charset="0"/>
                        </a:rPr>
                        <a:t>situasi</a:t>
                      </a:r>
                      <a:r>
                        <a:rPr kumimoji="0" lang="en-US" sz="2000" b="0" i="0" u="none" strike="noStrike" cap="none" normalizeH="0" baseline="0" dirty="0">
                          <a:ln>
                            <a:noFill/>
                          </a:ln>
                          <a:solidFill>
                            <a:srgbClr val="333333"/>
                          </a:solidFill>
                          <a:effectLst/>
                          <a:latin typeface="Calibri Light"/>
                          <a:cs typeface="Times New Roman" pitchFamily="18" charset="0"/>
                        </a:rPr>
                        <a:t> lain; </a:t>
                      </a:r>
                      <a:r>
                        <a:rPr kumimoji="0" lang="en-US" sz="2000" b="0" i="0" u="none" strike="noStrike" cap="none" normalizeH="0" baseline="0" dirty="0" err="1">
                          <a:ln>
                            <a:noFill/>
                          </a:ln>
                          <a:solidFill>
                            <a:srgbClr val="333333"/>
                          </a:solidFill>
                          <a:effectLst/>
                          <a:latin typeface="Calibri Light"/>
                          <a:cs typeface="Times New Roman" pitchFamily="18" charset="0"/>
                        </a:rPr>
                        <a:t>memberi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penjelasan</a:t>
                      </a:r>
                      <a:r>
                        <a:rPr kumimoji="0" lang="en-US" sz="2000" b="0" i="0" u="none" strike="noStrike" cap="none" normalizeH="0" baseline="0" dirty="0">
                          <a:ln>
                            <a:noFill/>
                          </a:ln>
                          <a:solidFill>
                            <a:srgbClr val="333333"/>
                          </a:solidFill>
                          <a:effectLst/>
                          <a:latin typeface="Calibri Light"/>
                          <a:cs typeface="Times New Roman" pitchFamily="18" charset="0"/>
                        </a:rPr>
                        <a:t> lain yang </a:t>
                      </a:r>
                      <a:r>
                        <a:rPr kumimoji="0" lang="en-US" sz="2000" b="0" i="0" u="none" strike="noStrike" cap="none" normalizeH="0" baseline="0" dirty="0" err="1">
                          <a:ln>
                            <a:noFill/>
                          </a:ln>
                          <a:solidFill>
                            <a:srgbClr val="333333"/>
                          </a:solidFill>
                          <a:effectLst/>
                          <a:latin typeface="Calibri Light"/>
                          <a:cs typeface="Times New Roman" pitchFamily="18" charset="0"/>
                        </a:rPr>
                        <a:t>berbeda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cs typeface="Times New Roman" pitchFamily="18" charset="0"/>
                        </a:rPr>
                        <a:t>???</a:t>
                      </a:r>
                      <a:endParaRPr kumimoji="0" lang="de-DE" sz="18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4"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6"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v-SE" altLang="de-DE" sz="1600">
                <a:latin typeface="Calibri Light"/>
              </a:rPr>
              <a:t>Sayang sekali, kamu gagal dalam ujian bahasa Inggris.</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sv-SE" sz="3600">
                <a:latin typeface="+mn-lt"/>
                <a:ea typeface="+mn-ea"/>
                <a:cs typeface="+mn-cs"/>
              </a:rPr>
              <a:t>Akibat sikap menyalahkan dalam kejadian negatif!</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873679122"/>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err="1">
                          <a:ln>
                            <a:noFill/>
                          </a:ln>
                          <a:solidFill>
                            <a:srgbClr val="333333"/>
                          </a:solidFill>
                          <a:effectLst/>
                          <a:latin typeface="Calibri Light"/>
                          <a:cs typeface="Times New Roman" pitchFamily="18" charset="0"/>
                        </a:rPr>
                        <a:t>Respon</a:t>
                      </a:r>
                      <a:r>
                        <a:rPr kumimoji="0" lang="en-US" sz="2000" b="0" i="0" u="none" strike="noStrike" cap="none" normalizeH="0" baseline="0" dirty="0">
                          <a:ln>
                            <a:noFill/>
                          </a:ln>
                          <a:solidFill>
                            <a:srgbClr val="333333"/>
                          </a:solidFill>
                          <a:effectLst/>
                          <a:latin typeface="Calibri Light"/>
                          <a:cs typeface="Times New Roman" pitchFamily="18" charset="0"/>
                        </a:rPr>
                        <a:t> yang </a:t>
                      </a:r>
                      <a:r>
                        <a:rPr kumimoji="0" lang="en-US" sz="2000" b="0" i="0" u="none" strike="noStrike" cap="none" normalizeH="0" baseline="0" dirty="0" err="1">
                          <a:ln>
                            <a:noFill/>
                          </a:ln>
                          <a:solidFill>
                            <a:srgbClr val="333333"/>
                          </a:solidFill>
                          <a:effectLst/>
                          <a:latin typeface="Calibri Light"/>
                          <a:cs typeface="Times New Roman" pitchFamily="18" charset="0"/>
                        </a:rPr>
                        <a:t>lebih</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seimbang</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misalkan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mengkombinasikan</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penyebab</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dari</a:t>
                      </a:r>
                      <a:r>
                        <a:rPr kumimoji="0" lang="en-US" sz="2000" b="0" i="0" u="none" strike="noStrike" cap="none" normalizeH="0" baseline="0" dirty="0">
                          <a:ln>
                            <a:noFill/>
                          </a:ln>
                          <a:solidFill>
                            <a:srgbClr val="333333"/>
                          </a:solidFill>
                          <a:effectLst/>
                          <a:latin typeface="Calibri Light"/>
                          <a:cs typeface="Times New Roman" pitchFamily="18" charset="0"/>
                        </a:rPr>
                        <a:t> orang lain / </a:t>
                      </a:r>
                      <a:r>
                        <a:rPr kumimoji="0" lang="en-US" sz="2000" b="0" i="0" u="none" strike="noStrike" cap="none" normalizeH="0" baseline="0" dirty="0" err="1">
                          <a:ln>
                            <a:noFill/>
                          </a:ln>
                          <a:solidFill>
                            <a:srgbClr val="333333"/>
                          </a:solidFill>
                          <a:effectLst/>
                          <a:latin typeface="Calibri Light"/>
                          <a:cs typeface="Times New Roman" pitchFamily="18" charset="0"/>
                        </a:rPr>
                        <a:t>situasi</a:t>
                      </a:r>
                      <a:r>
                        <a:rPr kumimoji="0" lang="en-US" sz="2000" b="0" i="0" u="none" strike="noStrike" cap="none" normalizeH="0" baseline="0" dirty="0">
                          <a:ln>
                            <a:noFill/>
                          </a:ln>
                          <a:solidFill>
                            <a:srgbClr val="333333"/>
                          </a:solidFill>
                          <a:effectLst/>
                          <a:latin typeface="Calibri Light"/>
                          <a:cs typeface="Times New Roman" pitchFamily="18" charset="0"/>
                        </a:rPr>
                        <a:t> lain; </a:t>
                      </a:r>
                      <a:r>
                        <a:rPr kumimoji="0" lang="en-US" sz="2000" b="0" i="0" u="none" strike="noStrike" cap="none" normalizeH="0" baseline="0" dirty="0" err="1">
                          <a:ln>
                            <a:noFill/>
                          </a:ln>
                          <a:solidFill>
                            <a:srgbClr val="333333"/>
                          </a:solidFill>
                          <a:effectLst/>
                          <a:latin typeface="Calibri Light"/>
                          <a:cs typeface="Times New Roman" pitchFamily="18" charset="0"/>
                        </a:rPr>
                        <a:t>memberi</a:t>
                      </a:r>
                      <a:r>
                        <a:rPr kumimoji="0" lang="en-US" sz="2000" b="0" i="0" u="none" strike="noStrike" cap="none" normalizeH="0" baseline="0" dirty="0">
                          <a:ln>
                            <a:noFill/>
                          </a:ln>
                          <a:solidFill>
                            <a:srgbClr val="333333"/>
                          </a:solidFill>
                          <a:effectLst/>
                          <a:latin typeface="Calibri Light"/>
                          <a:cs typeface="Times New Roman" pitchFamily="18" charset="0"/>
                        </a:rPr>
                        <a:t> </a:t>
                      </a:r>
                      <a:r>
                        <a:rPr kumimoji="0" lang="en-US" sz="2000" b="0" i="0" u="none" strike="noStrike" cap="none" normalizeH="0" baseline="0" dirty="0" err="1">
                          <a:ln>
                            <a:noFill/>
                          </a:ln>
                          <a:solidFill>
                            <a:srgbClr val="333333"/>
                          </a:solidFill>
                          <a:effectLst/>
                          <a:latin typeface="Calibri Light"/>
                          <a:cs typeface="Times New Roman" pitchFamily="18" charset="0"/>
                        </a:rPr>
                        <a:t>penjelasan</a:t>
                      </a:r>
                      <a:r>
                        <a:rPr kumimoji="0" lang="en-US" sz="2000" b="0" i="0" u="none" strike="noStrike" cap="none" normalizeH="0" baseline="0" dirty="0">
                          <a:ln>
                            <a:noFill/>
                          </a:ln>
                          <a:solidFill>
                            <a:srgbClr val="333333"/>
                          </a:solidFill>
                          <a:effectLst/>
                          <a:latin typeface="Calibri Light"/>
                          <a:cs typeface="Times New Roman" pitchFamily="18" charset="0"/>
                        </a:rPr>
                        <a:t> lain yang </a:t>
                      </a:r>
                      <a:r>
                        <a:rPr kumimoji="0" lang="en-US" sz="2000" b="0" i="0" u="none" strike="noStrike" cap="none" normalizeH="0" baseline="0" dirty="0" err="1">
                          <a:ln>
                            <a:noFill/>
                          </a:ln>
                          <a:solidFill>
                            <a:srgbClr val="333333"/>
                          </a:solidFill>
                          <a:effectLst/>
                          <a:latin typeface="Calibri Light"/>
                          <a:cs typeface="Times New Roman" pitchFamily="18" charset="0"/>
                        </a:rPr>
                        <a:t>berbeda</a:t>
                      </a:r>
                      <a:r>
                        <a:rPr kumimoji="0" lang="en-US" sz="2000" b="0" i="0" u="none" strike="noStrike" cap="none" normalizeH="0" baseline="0" dirty="0">
                          <a:ln>
                            <a:noFill/>
                          </a:ln>
                          <a:solidFill>
                            <a:srgbClr val="333333"/>
                          </a:solidFill>
                          <a:effectLst/>
                          <a:latin typeface="Calibri Light"/>
                          <a:cs typeface="Times New Roman" pitchFamily="18" charset="0"/>
                        </a:rPr>
                        <a: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“Saya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terbiasa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dengan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ujian</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semacam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Saya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menyiapkan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dengan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lebih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baik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untuk</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akan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datang</a:t>
                      </a:r>
                      <a:r>
                        <a:rPr kumimoji="0" lang="en-US" sz="1800" b="0" i="0" u="none" strike="noStrike" cap="none" normalizeH="0" baseline="0">
                          <a:ln>
                            <a:noFill/>
                          </a:ln>
                          <a:solidFill>
                            <a:srgbClr val="333333"/>
                          </a:solidFill>
                          <a:effectLst/>
                          <a:latin typeface="Calibri Light"/>
                          <a:cs typeface="Times New Roman" pitchFamily="18" charset="0"/>
                        </a:rPr>
                        <a:t>.”</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“Saya </a:t>
                      </a:r>
                      <a:r>
                        <a:rPr kumimoji="0" lang="en-US" sz="1800" b="0" i="0" u="none" strike="noStrike" cap="none" normalizeH="0" baseline="0" dirty="0" err="1">
                          <a:ln>
                            <a:noFill/>
                          </a:ln>
                          <a:solidFill>
                            <a:srgbClr val="333333"/>
                          </a:solidFill>
                          <a:effectLst/>
                          <a:latin typeface="Calibri Light"/>
                          <a:cs typeface="Times New Roman" pitchFamily="18" charset="0"/>
                        </a:rPr>
                        <a:t>seharusnya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dapat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menjalin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hubungan</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lebih</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baik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dengan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gurunya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membuat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nilai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saya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jelek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hanya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karena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kebencian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semata</a:t>
                      </a:r>
                      <a:r>
                        <a:rPr kumimoji="0" lang="en-US" sz="1800" b="0" i="0" u="none" strike="noStrike" cap="none" normalizeH="0" baseline="0">
                          <a:ln>
                            <a:noFill/>
                          </a:ln>
                          <a:solidFill>
                            <a:srgbClr val="333333"/>
                          </a:solidFill>
                          <a:effectLst/>
                          <a:latin typeface="Calibri Light"/>
                          <a:cs typeface="Times New Roman" pitchFamily="18" charset="0"/>
                        </a:rPr>
                        <a:t>.”</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4"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sv-SE" altLang="de-DE" sz="1600">
                <a:latin typeface="Calibri Light"/>
              </a:rPr>
              <a:t>Sayang sekali, kamu gagal dalam ujian bahasa Inggris.</a:t>
            </a:r>
            <a:endParaRPr lang="en-CA" altLang="de-DE" sz="1600" dirty="0">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Efek atribusi pada kejadian positif!</a:t>
            </a: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err="1">
                <a:solidFill>
                  <a:srgbClr val="333333"/>
                </a:solidFill>
                <a:latin typeface="Calibri Light"/>
                <a:ea typeface="+mn-ea"/>
                <a:cs typeface="Verdana"/>
              </a:rPr>
              <a:t>Hebat</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Gol</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nya</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memenangkan</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pertandingan</a:t>
            </a:r>
            <a:r>
              <a:rPr lang="en-US" sz="1800" spc="-5" dirty="0">
                <a:solidFill>
                  <a:srgbClr val="333333"/>
                </a:solidFill>
                <a:latin typeface="Calibri Light"/>
                <a:ea typeface="+mn-ea"/>
                <a:cs typeface="Verdana"/>
              </a:rPr>
              <a:t>!</a:t>
            </a:r>
            <a:endParaRPr lang="en-US" sz="1800" dirty="0">
              <a:solidFill>
                <a:srgbClr val="333333"/>
              </a:solidFill>
              <a:latin typeface="Calibri Light"/>
              <a:ea typeface="+mn-ea"/>
              <a:cs typeface="Verdana"/>
            </a:endParaRPr>
          </a:p>
        </p:txBody>
      </p:sp>
      <p:graphicFrame>
        <p:nvGraphicFramePr>
          <p:cNvPr id="11" name="Table 10"/>
          <p:cNvGraphicFramePr>
            <a:graphicFrameLocks noGrp="1"/>
          </p:cNvGraphicFramePr>
          <p:nvPr>
            <p:extLst>
              <p:ext uri="{D42A27DB-BD31-4B8C-83A1-F6EECF244321}">
                <p14:modId xmlns:p14="http://schemas.microsoft.com/office/powerpoint/2010/main" val="332719000"/>
              </p:ext>
            </p:extLst>
          </p:nvPr>
        </p:nvGraphicFramePr>
        <p:xfrm>
          <a:off x="408955" y="4297680"/>
          <a:ext cx="11375136" cy="246888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n-US" sz="1800" b="1" i="0" u="none" strike="noStrike" dirty="0" err="1">
                          <a:solidFill>
                            <a:srgbClr val="333333"/>
                          </a:solidFill>
                          <a:effectLst/>
                          <a:latin typeface="+mj-lt"/>
                        </a:rPr>
                        <a:t>Atribusi</a:t>
                      </a:r>
                      <a:r>
                        <a:rPr lang="en-US" sz="1800" b="1" i="0" u="none" strike="noStrike" dirty="0">
                          <a:solidFill>
                            <a:srgbClr val="333333"/>
                          </a:solidFill>
                          <a:effectLst/>
                          <a:latin typeface="+mj-lt"/>
                        </a:rPr>
                        <a:t>/label </a:t>
                      </a:r>
                      <a:r>
                        <a:rPr lang="en-US" sz="1800" b="1" i="0" u="none" strike="noStrike" dirty="0" err="1">
                          <a:solidFill>
                            <a:srgbClr val="333333"/>
                          </a:solidFill>
                          <a:effectLst/>
                          <a:latin typeface="+mj-lt"/>
                        </a:rPr>
                        <a:t>pada</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diri</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sendiri</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misalnya</a:t>
                      </a:r>
                      <a:r>
                        <a:rPr lang="en-US" sz="1800" b="0" i="0" u="none" strike="noStrike">
                          <a:solidFill>
                            <a:srgbClr val="333333"/>
                          </a:solidFill>
                          <a:effectLst/>
                          <a:latin typeface="+mj-lt"/>
                        </a:rPr>
                        <a:t>. “Gol </a:t>
                      </a:r>
                      <a:r>
                        <a:rPr lang="en-US" sz="1800" b="0" i="0" u="none" strike="noStrike" dirty="0" err="1">
                          <a:solidFill>
                            <a:srgbClr val="333333"/>
                          </a:solidFill>
                          <a:effectLst/>
                          <a:latin typeface="+mj-lt"/>
                        </a:rPr>
                        <a:t>ini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merupakan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hal</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terbaik</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dari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hasil</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usaha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saya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berlatih</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keras</a:t>
                      </a:r>
                      <a:r>
                        <a:rPr lang="en-US" sz="1800" b="0" i="0" u="none" strike="noStrike">
                          <a:solidFill>
                            <a:srgbClr val="333333"/>
                          </a:solidFill>
                          <a:effectLst/>
                          <a:latin typeface="+mj-lt"/>
                        </a:rPr>
                        <a:t>.”)</a:t>
                      </a:r>
                      <a:r>
                        <a:rPr lang="en-US" sz="1800" b="0" i="0" u="none" strike="noStrike" dirty="0">
                          <a:solidFill>
                            <a:srgbClr val="333333"/>
                          </a:solidFill>
                          <a:effectLst/>
                          <a:latin typeface="+mj-lt"/>
                        </a:rPr>
                        <a:t>	</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sv-SE" sz="1800" b="1" i="0" u="none" strike="noStrike">
                          <a:solidFill>
                            <a:srgbClr val="333333"/>
                          </a:solidFill>
                          <a:effectLst/>
                          <a:latin typeface="+mj-lt"/>
                        </a:rPr>
                        <a:t>Kerugian:</a:t>
                      </a:r>
                      <a:r>
                        <a:rPr lang="sv-SE" sz="1800" b="0" i="0" u="none" strike="noStrike">
                          <a:solidFill>
                            <a:srgbClr val="333333"/>
                          </a:solidFill>
                          <a:effectLst/>
                          <a:latin typeface="+mj-lt"/>
                        </a:rPr>
                        <a:t> </a:t>
                      </a:r>
                      <a:r>
                        <a:rPr lang="sv-SE" sz="1800" b="0" i="0" u="none" strike="noStrike">
                          <a:solidFill>
                            <a:srgbClr val="004992"/>
                          </a:solidFill>
                          <a:effectLst/>
                          <a:latin typeface="+mj-lt"/>
                        </a:rPr>
                        <a:t>???</a:t>
                      </a:r>
                      <a:r>
                        <a:rPr lang="sv-SE" sz="1800" b="0" i="0" u="none" strike="noStrike">
                          <a:solidFill>
                            <a:srgbClr val="FFFFFF"/>
                          </a:solidFill>
                          <a:effectLst/>
                          <a:latin typeface="+mj-lt"/>
                        </a:rPr>
                        <a:t> </a:t>
                      </a:r>
                      <a:r>
                        <a:rPr lang="sv-SE" sz="1800" b="0" i="0" u="none" strike="noStrike" dirty="0">
                          <a:solidFill>
                            <a:srgbClr val="FFFFFF"/>
                          </a:solidFill>
                          <a:effectLst/>
                          <a:latin typeface="+mj-lt"/>
                        </a:rPr>
                        <a:t>terlihat bersikap arogan</a:t>
                      </a:r>
                    </a:p>
                    <a:p>
                      <a:pPr algn="l" fontAlgn="b">
                        <a:lnSpc>
                          <a:spcPct val="100000"/>
                        </a:lnSpc>
                        <a:spcBef>
                          <a:spcPts val="1200"/>
                        </a:spcBef>
                      </a:pPr>
                      <a:r>
                        <a:rPr lang="sv-SE" sz="1800" b="1" i="0" u="none" strike="noStrike">
                          <a:solidFill>
                            <a:srgbClr val="333333"/>
                          </a:solidFill>
                          <a:effectLst/>
                          <a:latin typeface="+mj-lt"/>
                        </a:rPr>
                        <a:t>Keuntungan:</a:t>
                      </a:r>
                      <a:r>
                        <a:rPr lang="sv-SE" sz="1800" b="0" i="0" u="none" strike="noStrike">
                          <a:solidFill>
                            <a:srgbClr val="333333"/>
                          </a:solidFill>
                          <a:effectLst/>
                          <a:latin typeface="+mj-lt"/>
                        </a:rPr>
                        <a:t> </a:t>
                      </a:r>
                      <a:r>
                        <a:rPr lang="sv-SE" sz="1800" b="0" i="0" u="none" strike="noStrike">
                          <a:solidFill>
                            <a:srgbClr val="004992"/>
                          </a:solidFill>
                          <a:effectLst/>
                          <a:latin typeface="+mj-lt"/>
                        </a:rPr>
                        <a:t>???</a:t>
                      </a:r>
                      <a:r>
                        <a:rPr lang="sv-SE" sz="1800" b="0" i="0" u="none" strike="noStrike">
                          <a:solidFill>
                            <a:srgbClr val="FFFFFF"/>
                          </a:solidFill>
                          <a:effectLst/>
                          <a:latin typeface="+mj-lt"/>
                        </a:rPr>
                        <a:t> </a:t>
                      </a:r>
                      <a:r>
                        <a:rPr lang="sv-SE" sz="1800" b="0" i="0" u="none" strike="noStrike" dirty="0">
                          <a:solidFill>
                            <a:srgbClr val="FFFFFF"/>
                          </a:solidFill>
                          <a:effectLst/>
                          <a:latin typeface="+mj-lt"/>
                        </a:rPr>
                        <a:t>percaya diri meningkat</a:t>
                      </a:r>
                      <a:endParaRPr lang="en-US" sz="1600" b="0" i="0" u="none" strike="noStrike" dirty="0">
                        <a:solidFill>
                          <a:srgbClr val="FFFFFF"/>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371600">
                <a:tc>
                  <a:txBody>
                    <a:bodyPr/>
                    <a:lstStyle/>
                    <a:p>
                      <a:pPr algn="l" fontAlgn="b"/>
                      <a:r>
                        <a:rPr lang="en-US" sz="1800" b="1" i="0" u="none" strike="noStrike" dirty="0" err="1">
                          <a:solidFill>
                            <a:srgbClr val="333333"/>
                          </a:solidFill>
                          <a:effectLst/>
                          <a:latin typeface="+mj-lt"/>
                        </a:rPr>
                        <a:t>Atribut</a:t>
                      </a:r>
                      <a:r>
                        <a:rPr lang="en-US" sz="1800" b="1" i="0" u="none" strike="noStrike" dirty="0">
                          <a:solidFill>
                            <a:srgbClr val="333333"/>
                          </a:solidFill>
                          <a:effectLst/>
                          <a:latin typeface="+mj-lt"/>
                        </a:rPr>
                        <a:t>/label </a:t>
                      </a:r>
                      <a:r>
                        <a:rPr lang="en-US" sz="1800" b="1" i="0" u="none" strike="noStrike" dirty="0" err="1">
                          <a:solidFill>
                            <a:srgbClr val="333333"/>
                          </a:solidFill>
                          <a:effectLst/>
                          <a:latin typeface="+mj-lt"/>
                        </a:rPr>
                        <a:t>pada</a:t>
                      </a:r>
                      <a:r>
                        <a:rPr lang="en-US" sz="1800" b="1" i="0" u="none" strike="noStrike" dirty="0">
                          <a:solidFill>
                            <a:srgbClr val="333333"/>
                          </a:solidFill>
                          <a:effectLst/>
                          <a:latin typeface="+mj-lt"/>
                        </a:rPr>
                        <a:t> Orang lain/ </a:t>
                      </a:r>
                      <a:r>
                        <a:rPr lang="en-US" sz="1800" b="1" i="0" u="none" strike="noStrike" dirty="0" err="1">
                          <a:solidFill>
                            <a:srgbClr val="333333"/>
                          </a:solidFill>
                          <a:effectLst/>
                          <a:latin typeface="+mj-lt"/>
                        </a:rPr>
                        <a:t>situasi</a:t>
                      </a:r>
                      <a:r>
                        <a:rPr lang="en-US" sz="1800" b="1" i="0" u="none" strike="noStrike" dirty="0">
                          <a:solidFill>
                            <a:srgbClr val="333333"/>
                          </a:solidFill>
                          <a:effectLst/>
                          <a:latin typeface="+mj-lt"/>
                        </a:rPr>
                        <a:t> lain</a:t>
                      </a: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misalnya</a:t>
                      </a:r>
                      <a:r>
                        <a:rPr lang="en-US" sz="1800" b="0" i="0" u="none" strike="noStrike">
                          <a:solidFill>
                            <a:srgbClr val="333333"/>
                          </a:solidFill>
                          <a:effectLst/>
                          <a:latin typeface="+mj-lt"/>
                        </a:rPr>
                        <a:t>. “Siapapun </a:t>
                      </a:r>
                      <a:r>
                        <a:rPr lang="en-US" sz="1800" b="0" i="0" u="none" strike="noStrike" dirty="0" err="1">
                          <a:solidFill>
                            <a:srgbClr val="333333"/>
                          </a:solidFill>
                          <a:effectLst/>
                          <a:latin typeface="+mj-lt"/>
                        </a:rPr>
                        <a:t>dari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tim</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berperan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dalam</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gol</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itu</a:t>
                      </a:r>
                      <a:r>
                        <a:rPr lang="en-US" sz="1800" b="0" i="0" u="none" strike="noStrike">
                          <a:solidFill>
                            <a:srgbClr val="333333"/>
                          </a:solidFill>
                          <a:effectLst/>
                          <a:latin typeface="+mj-lt"/>
                        </a:rPr>
                        <a:t>.”) </a:t>
                      </a:r>
                      <a:r>
                        <a:rPr lang="en-US" sz="1800" b="0" i="0" u="none" strike="noStrike" dirty="0">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err="1">
                          <a:solidFill>
                            <a:srgbClr val="333333"/>
                          </a:solidFill>
                          <a:effectLst/>
                          <a:latin typeface="+mj-lt"/>
                        </a:rPr>
                        <a:t>Kerugian</a:t>
                      </a:r>
                      <a:r>
                        <a:rPr lang="en-US" sz="1800" b="1" i="0" u="none" strike="noStrike" dirty="0">
                          <a:solidFill>
                            <a:srgbClr val="333333"/>
                          </a:solidFill>
                          <a:effectLst/>
                          <a:latin typeface="+mj-lt"/>
                        </a:rPr>
                        <a:t>:</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percaya</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diri</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menurun</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dengan</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menyebutkan</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prestasi</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karena</a:t>
                      </a:r>
                      <a:r>
                        <a:rPr lang="en-US" sz="1800" b="0" i="0" u="none" strike="noStrike" dirty="0">
                          <a:solidFill>
                            <a:srgbClr val="E3EFF8"/>
                          </a:solidFill>
                          <a:effectLst/>
                          <a:latin typeface="+mj-lt"/>
                        </a:rPr>
                        <a:t> orang lain</a:t>
                      </a:r>
                    </a:p>
                    <a:p>
                      <a:pPr algn="l" fontAlgn="b">
                        <a:lnSpc>
                          <a:spcPct val="100000"/>
                        </a:lnSpc>
                        <a:spcBef>
                          <a:spcPts val="1200"/>
                        </a:spcBef>
                      </a:pPr>
                      <a:r>
                        <a:rPr lang="en-US" sz="1800" b="1" i="0" u="none" strike="noStrike" dirty="0" err="1">
                          <a:solidFill>
                            <a:srgbClr val="333333"/>
                          </a:solidFill>
                          <a:effectLst/>
                          <a:latin typeface="+mj-lt"/>
                        </a:rPr>
                        <a:t>Keuntungan</a:t>
                      </a:r>
                      <a:r>
                        <a:rPr lang="en-US" sz="1800" b="1" i="0" u="none" strike="noStrike" dirty="0">
                          <a:solidFill>
                            <a:srgbClr val="333333"/>
                          </a:solidFill>
                          <a:effectLst/>
                          <a:latin typeface="+mj-lt"/>
                        </a:rPr>
                        <a:t>:</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dianggap</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rendah</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hati</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dan</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mengutamakan</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kerja</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tim</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Efek atribusi pada kejadian positif!</a:t>
            </a: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err="1">
                <a:solidFill>
                  <a:srgbClr val="333333"/>
                </a:solidFill>
                <a:latin typeface="Calibri Light"/>
                <a:ea typeface="+mn-ea"/>
                <a:cs typeface="Verdana"/>
              </a:rPr>
              <a:t>Hebat</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Gol</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nya</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memenangkan</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pertandingan</a:t>
            </a:r>
            <a:r>
              <a:rPr lang="en-US" sz="1800" spc="-5" dirty="0">
                <a:solidFill>
                  <a:srgbClr val="333333"/>
                </a:solidFill>
                <a:latin typeface="Calibri Light"/>
                <a:ea typeface="+mn-ea"/>
                <a:cs typeface="Verdana"/>
              </a:rPr>
              <a:t>!</a:t>
            </a:r>
            <a:endParaRPr lang="en-US" sz="1800" dirty="0">
              <a:solidFill>
                <a:srgbClr val="333333"/>
              </a:solidFill>
              <a:latin typeface="Calibri Light"/>
              <a:ea typeface="+mn-ea"/>
              <a:cs typeface="Verdana"/>
            </a:endParaRPr>
          </a:p>
        </p:txBody>
      </p:sp>
      <p:graphicFrame>
        <p:nvGraphicFramePr>
          <p:cNvPr id="11" name="Table 10"/>
          <p:cNvGraphicFramePr>
            <a:graphicFrameLocks noGrp="1"/>
          </p:cNvGraphicFramePr>
          <p:nvPr>
            <p:extLst>
              <p:ext uri="{D42A27DB-BD31-4B8C-83A1-F6EECF244321}">
                <p14:modId xmlns:p14="http://schemas.microsoft.com/office/powerpoint/2010/main" val="1093489189"/>
              </p:ext>
            </p:extLst>
          </p:nvPr>
        </p:nvGraphicFramePr>
        <p:xfrm>
          <a:off x="408955" y="4297680"/>
          <a:ext cx="11375136" cy="246888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n-US" sz="1800" b="1" i="0" u="none" strike="noStrike" dirty="0" err="1">
                          <a:solidFill>
                            <a:srgbClr val="333333"/>
                          </a:solidFill>
                          <a:effectLst/>
                          <a:latin typeface="+mj-lt"/>
                        </a:rPr>
                        <a:t>Atribusi</a:t>
                      </a:r>
                      <a:r>
                        <a:rPr lang="en-US" sz="1800" b="1" i="0" u="none" strike="noStrike" dirty="0">
                          <a:solidFill>
                            <a:srgbClr val="333333"/>
                          </a:solidFill>
                          <a:effectLst/>
                          <a:latin typeface="+mj-lt"/>
                        </a:rPr>
                        <a:t>/label </a:t>
                      </a:r>
                      <a:r>
                        <a:rPr lang="en-US" sz="1800" b="1" i="0" u="none" strike="noStrike" dirty="0" err="1">
                          <a:solidFill>
                            <a:srgbClr val="333333"/>
                          </a:solidFill>
                          <a:effectLst/>
                          <a:latin typeface="+mj-lt"/>
                        </a:rPr>
                        <a:t>pada</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diri</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sendiri</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misalnya</a:t>
                      </a:r>
                      <a:r>
                        <a:rPr lang="en-US" sz="1800" b="0" i="0" u="none" strike="noStrike">
                          <a:solidFill>
                            <a:srgbClr val="333333"/>
                          </a:solidFill>
                          <a:effectLst/>
                          <a:latin typeface="+mj-lt"/>
                        </a:rPr>
                        <a:t>. “Gol </a:t>
                      </a:r>
                      <a:r>
                        <a:rPr lang="en-US" sz="1800" b="0" i="0" u="none" strike="noStrike" dirty="0" err="1">
                          <a:solidFill>
                            <a:srgbClr val="333333"/>
                          </a:solidFill>
                          <a:effectLst/>
                          <a:latin typeface="+mj-lt"/>
                        </a:rPr>
                        <a:t>ini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merupakan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hal</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terbaik</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dari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hasil</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usaha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saya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berlatih</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keras</a:t>
                      </a:r>
                      <a:r>
                        <a:rPr lang="en-US" sz="1800" b="0" i="0" u="none" strike="noStrike">
                          <a:solidFill>
                            <a:srgbClr val="333333"/>
                          </a:solidFill>
                          <a:effectLst/>
                          <a:latin typeface="+mj-lt"/>
                        </a:rPr>
                        <a:t>.”)</a:t>
                      </a:r>
                      <a:r>
                        <a:rPr lang="en-US" sz="1800" b="0" i="0" u="none" strike="noStrike" dirty="0">
                          <a:solidFill>
                            <a:srgbClr val="333333"/>
                          </a:solidFill>
                          <a:effectLst/>
                          <a:latin typeface="+mj-lt"/>
                        </a:rPr>
                        <a:t>	</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sv-SE" sz="1800" b="1" i="0" u="none" strike="noStrike" dirty="0">
                          <a:solidFill>
                            <a:srgbClr val="333333"/>
                          </a:solidFill>
                          <a:effectLst/>
                          <a:latin typeface="+mj-lt"/>
                        </a:rPr>
                        <a:t>Kerugian:</a:t>
                      </a:r>
                      <a:r>
                        <a:rPr lang="sv-SE" sz="1800" b="0" i="0" u="none" strike="noStrike" dirty="0">
                          <a:solidFill>
                            <a:srgbClr val="333333"/>
                          </a:solidFill>
                          <a:effectLst/>
                          <a:latin typeface="+mj-lt"/>
                        </a:rPr>
                        <a:t> terlihat bersikap arogan</a:t>
                      </a:r>
                    </a:p>
                    <a:p>
                      <a:pPr algn="l" fontAlgn="b">
                        <a:lnSpc>
                          <a:spcPct val="100000"/>
                        </a:lnSpc>
                        <a:spcBef>
                          <a:spcPts val="1200"/>
                        </a:spcBef>
                      </a:pPr>
                      <a:r>
                        <a:rPr lang="sv-SE" sz="1800" b="1" i="0" u="none" strike="noStrike" dirty="0">
                          <a:solidFill>
                            <a:srgbClr val="333333"/>
                          </a:solidFill>
                          <a:effectLst/>
                          <a:latin typeface="+mj-lt"/>
                        </a:rPr>
                        <a:t>Keuntungan:</a:t>
                      </a:r>
                      <a:r>
                        <a:rPr lang="sv-SE" sz="1800" b="0" i="0" u="none" strike="noStrike" dirty="0">
                          <a:solidFill>
                            <a:srgbClr val="333333"/>
                          </a:solidFill>
                          <a:effectLst/>
                          <a:latin typeface="+mj-lt"/>
                        </a:rPr>
                        <a:t> percaya diri meningkat</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371600">
                <a:tc>
                  <a:txBody>
                    <a:bodyPr/>
                    <a:lstStyle/>
                    <a:p>
                      <a:pPr algn="l" fontAlgn="b"/>
                      <a:r>
                        <a:rPr lang="en-US" sz="1800" b="1" i="0" u="none" strike="noStrike" dirty="0" err="1">
                          <a:solidFill>
                            <a:srgbClr val="333333"/>
                          </a:solidFill>
                          <a:effectLst/>
                          <a:latin typeface="+mj-lt"/>
                        </a:rPr>
                        <a:t>Atribut</a:t>
                      </a:r>
                      <a:r>
                        <a:rPr lang="en-US" sz="1800" b="1" i="0" u="none" strike="noStrike" dirty="0">
                          <a:solidFill>
                            <a:srgbClr val="333333"/>
                          </a:solidFill>
                          <a:effectLst/>
                          <a:latin typeface="+mj-lt"/>
                        </a:rPr>
                        <a:t>/label </a:t>
                      </a:r>
                      <a:r>
                        <a:rPr lang="en-US" sz="1800" b="1" i="0" u="none" strike="noStrike" dirty="0" err="1">
                          <a:solidFill>
                            <a:srgbClr val="333333"/>
                          </a:solidFill>
                          <a:effectLst/>
                          <a:latin typeface="+mj-lt"/>
                        </a:rPr>
                        <a:t>pada</a:t>
                      </a:r>
                      <a:r>
                        <a:rPr lang="en-US" sz="1800" b="1" i="0" u="none" strike="noStrike" dirty="0">
                          <a:solidFill>
                            <a:srgbClr val="333333"/>
                          </a:solidFill>
                          <a:effectLst/>
                          <a:latin typeface="+mj-lt"/>
                        </a:rPr>
                        <a:t> Orang lain/ </a:t>
                      </a:r>
                      <a:r>
                        <a:rPr lang="en-US" sz="1800" b="1" i="0" u="none" strike="noStrike" dirty="0" err="1">
                          <a:solidFill>
                            <a:srgbClr val="333333"/>
                          </a:solidFill>
                          <a:effectLst/>
                          <a:latin typeface="+mj-lt"/>
                        </a:rPr>
                        <a:t>situasi</a:t>
                      </a:r>
                      <a:r>
                        <a:rPr lang="en-US" sz="1800" b="1" i="0" u="none" strike="noStrike" dirty="0">
                          <a:solidFill>
                            <a:srgbClr val="333333"/>
                          </a:solidFill>
                          <a:effectLst/>
                          <a:latin typeface="+mj-lt"/>
                        </a:rPr>
                        <a:t> lain</a:t>
                      </a: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misalnya</a:t>
                      </a:r>
                      <a:r>
                        <a:rPr lang="en-US" sz="1800" b="0" i="0" u="none" strike="noStrike">
                          <a:solidFill>
                            <a:srgbClr val="333333"/>
                          </a:solidFill>
                          <a:effectLst/>
                          <a:latin typeface="+mj-lt"/>
                        </a:rPr>
                        <a:t>. “Siapapun </a:t>
                      </a:r>
                      <a:r>
                        <a:rPr lang="en-US" sz="1800" b="0" i="0" u="none" strike="noStrike" dirty="0" err="1">
                          <a:solidFill>
                            <a:srgbClr val="333333"/>
                          </a:solidFill>
                          <a:effectLst/>
                          <a:latin typeface="+mj-lt"/>
                        </a:rPr>
                        <a:t>dari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tim</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berperan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dalam</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gol</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itu</a:t>
                      </a:r>
                      <a:r>
                        <a:rPr lang="en-US" sz="1800" b="0" i="0" u="none" strike="noStrike">
                          <a:solidFill>
                            <a:srgbClr val="333333"/>
                          </a:solidFill>
                          <a:effectLst/>
                          <a:latin typeface="+mj-lt"/>
                        </a:rPr>
                        <a:t>.”) </a:t>
                      </a:r>
                      <a:r>
                        <a:rPr lang="en-US" sz="1800" b="0" i="0" u="none" strike="noStrike" dirty="0">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err="1">
                          <a:solidFill>
                            <a:srgbClr val="333333"/>
                          </a:solidFill>
                          <a:effectLst/>
                          <a:latin typeface="+mj-lt"/>
                        </a:rPr>
                        <a:t>Kerugian</a:t>
                      </a:r>
                      <a:r>
                        <a:rPr lang="en-US" sz="1800" b="1" i="0" u="none" strike="noStrike" dirty="0">
                          <a:solidFill>
                            <a:srgbClr val="333333"/>
                          </a:solidFill>
                          <a:effectLst/>
                          <a:latin typeface="+mj-lt"/>
                        </a:rPr>
                        <a:t>:</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percaya</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diri</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menurun</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dengan</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menyebutkan</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prestasi</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karena</a:t>
                      </a:r>
                      <a:r>
                        <a:rPr lang="en-US" sz="1800" b="0" i="0" u="none" strike="noStrike" dirty="0">
                          <a:solidFill>
                            <a:srgbClr val="E3EFF8"/>
                          </a:solidFill>
                          <a:effectLst/>
                          <a:latin typeface="+mj-lt"/>
                        </a:rPr>
                        <a:t> orang lain</a:t>
                      </a:r>
                    </a:p>
                    <a:p>
                      <a:pPr algn="l" fontAlgn="b">
                        <a:lnSpc>
                          <a:spcPct val="100000"/>
                        </a:lnSpc>
                        <a:spcBef>
                          <a:spcPts val="1200"/>
                        </a:spcBef>
                      </a:pPr>
                      <a:r>
                        <a:rPr lang="en-US" sz="1800" b="1" i="0" u="none" strike="noStrike" dirty="0" err="1">
                          <a:solidFill>
                            <a:srgbClr val="333333"/>
                          </a:solidFill>
                          <a:effectLst/>
                          <a:latin typeface="+mj-lt"/>
                        </a:rPr>
                        <a:t>Keuntungan</a:t>
                      </a:r>
                      <a:r>
                        <a:rPr lang="en-US" sz="1800" b="1" i="0" u="none" strike="noStrike" dirty="0">
                          <a:solidFill>
                            <a:srgbClr val="333333"/>
                          </a:solidFill>
                          <a:effectLst/>
                          <a:latin typeface="+mj-lt"/>
                        </a:rPr>
                        <a:t>:</a:t>
                      </a:r>
                      <a:r>
                        <a:rPr lang="en-US" sz="1800" b="0" i="0" u="none" strike="noStrike" dirty="0">
                          <a:solidFill>
                            <a:srgbClr val="333333"/>
                          </a:solidFill>
                          <a:effectLst/>
                          <a:latin typeface="+mj-lt"/>
                        </a:rPr>
                        <a:t> </a:t>
                      </a:r>
                      <a:r>
                        <a:rPr lang="en-US" sz="1800" b="0" i="0" u="none" strike="noStrike" dirty="0">
                          <a:solidFill>
                            <a:srgbClr val="004992"/>
                          </a:solidFill>
                          <a:effectLst/>
                          <a:latin typeface="+mj-lt"/>
                        </a:rPr>
                        <a:t>???</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dianggap</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rendah</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hati</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dan</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mengutamakan</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kerja</a:t>
                      </a:r>
                      <a:r>
                        <a:rPr lang="en-US" sz="1800" b="0" i="0" u="none" strike="noStrike" dirty="0">
                          <a:solidFill>
                            <a:srgbClr val="E3EFF8"/>
                          </a:solidFill>
                          <a:effectLst/>
                          <a:latin typeface="+mj-lt"/>
                        </a:rPr>
                        <a:t> </a:t>
                      </a:r>
                      <a:r>
                        <a:rPr lang="en-US" sz="1800" b="0" i="0" u="none" strike="noStrike" dirty="0" err="1">
                          <a:solidFill>
                            <a:srgbClr val="E3EFF8"/>
                          </a:solidFill>
                          <a:effectLst/>
                          <a:latin typeface="+mj-lt"/>
                        </a:rPr>
                        <a:t>tim</a:t>
                      </a:r>
                      <a:endParaRPr lang="en-US" sz="1600" b="0" i="0" u="none" strike="noStrike" dirty="0">
                        <a:solidFill>
                          <a:srgbClr val="E3EFF8"/>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96968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Efek atribusi pada kejadian positif!</a:t>
            </a: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err="1">
                <a:solidFill>
                  <a:srgbClr val="333333"/>
                </a:solidFill>
                <a:latin typeface="Calibri Light"/>
                <a:ea typeface="+mn-ea"/>
                <a:cs typeface="Verdana"/>
              </a:rPr>
              <a:t>Hebat</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Gol</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nya</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memenangkan</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pertandingan</a:t>
            </a:r>
            <a:r>
              <a:rPr lang="en-US" sz="1800" spc="-5" dirty="0">
                <a:solidFill>
                  <a:srgbClr val="333333"/>
                </a:solidFill>
                <a:latin typeface="Calibri Light"/>
                <a:ea typeface="+mn-ea"/>
                <a:cs typeface="Verdana"/>
              </a:rPr>
              <a:t>!</a:t>
            </a:r>
            <a:endParaRPr lang="en-US" sz="1800" dirty="0">
              <a:solidFill>
                <a:srgbClr val="333333"/>
              </a:solidFill>
              <a:latin typeface="Calibri Light"/>
              <a:ea typeface="+mn-ea"/>
              <a:cs typeface="Verdana"/>
            </a:endParaRPr>
          </a:p>
        </p:txBody>
      </p:sp>
      <p:graphicFrame>
        <p:nvGraphicFramePr>
          <p:cNvPr id="11" name="Table 10"/>
          <p:cNvGraphicFramePr>
            <a:graphicFrameLocks noGrp="1"/>
          </p:cNvGraphicFramePr>
          <p:nvPr>
            <p:extLst>
              <p:ext uri="{D42A27DB-BD31-4B8C-83A1-F6EECF244321}">
                <p14:modId xmlns:p14="http://schemas.microsoft.com/office/powerpoint/2010/main" val="761515538"/>
              </p:ext>
            </p:extLst>
          </p:nvPr>
        </p:nvGraphicFramePr>
        <p:xfrm>
          <a:off x="408955" y="4297680"/>
          <a:ext cx="11375136" cy="2468880"/>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1097280">
                <a:tc>
                  <a:txBody>
                    <a:bodyPr/>
                    <a:lstStyle/>
                    <a:p>
                      <a:pPr algn="l" fontAlgn="b"/>
                      <a:r>
                        <a:rPr lang="en-US" sz="1800" b="1" i="0" u="none" strike="noStrike" dirty="0" err="1">
                          <a:solidFill>
                            <a:srgbClr val="333333"/>
                          </a:solidFill>
                          <a:effectLst/>
                          <a:latin typeface="+mj-lt"/>
                        </a:rPr>
                        <a:t>Atribusi</a:t>
                      </a:r>
                      <a:r>
                        <a:rPr lang="en-US" sz="1800" b="1" i="0" u="none" strike="noStrike" dirty="0">
                          <a:solidFill>
                            <a:srgbClr val="333333"/>
                          </a:solidFill>
                          <a:effectLst/>
                          <a:latin typeface="+mj-lt"/>
                        </a:rPr>
                        <a:t>/label </a:t>
                      </a:r>
                      <a:r>
                        <a:rPr lang="en-US" sz="1800" b="1" i="0" u="none" strike="noStrike" dirty="0" err="1">
                          <a:solidFill>
                            <a:srgbClr val="333333"/>
                          </a:solidFill>
                          <a:effectLst/>
                          <a:latin typeface="+mj-lt"/>
                        </a:rPr>
                        <a:t>pada</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diri</a:t>
                      </a:r>
                      <a:r>
                        <a:rPr lang="en-US" sz="1800" b="1" i="0" u="none" strike="noStrike" dirty="0">
                          <a:solidFill>
                            <a:srgbClr val="333333"/>
                          </a:solidFill>
                          <a:effectLst/>
                          <a:latin typeface="+mj-lt"/>
                        </a:rPr>
                        <a:t> </a:t>
                      </a:r>
                      <a:r>
                        <a:rPr lang="en-US" sz="1800" b="1" i="0" u="none" strike="noStrike" dirty="0" err="1">
                          <a:solidFill>
                            <a:srgbClr val="333333"/>
                          </a:solidFill>
                          <a:effectLst/>
                          <a:latin typeface="+mj-lt"/>
                        </a:rPr>
                        <a:t>sendiri</a:t>
                      </a:r>
                      <a:endParaRPr lang="en-US" sz="1800" b="1" i="0" u="none" strike="noStrike" dirty="0">
                        <a:solidFill>
                          <a:srgbClr val="333333"/>
                        </a:solidFill>
                        <a:effectLst/>
                        <a:latin typeface="+mj-lt"/>
                      </a:endParaRP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misalnya</a:t>
                      </a:r>
                      <a:r>
                        <a:rPr lang="en-US" sz="1800" b="0" i="0" u="none" strike="noStrike">
                          <a:solidFill>
                            <a:srgbClr val="333333"/>
                          </a:solidFill>
                          <a:effectLst/>
                          <a:latin typeface="+mj-lt"/>
                        </a:rPr>
                        <a:t>. “Gol </a:t>
                      </a:r>
                      <a:r>
                        <a:rPr lang="en-US" sz="1800" b="0" i="0" u="none" strike="noStrike" dirty="0" err="1">
                          <a:solidFill>
                            <a:srgbClr val="333333"/>
                          </a:solidFill>
                          <a:effectLst/>
                          <a:latin typeface="+mj-lt"/>
                        </a:rPr>
                        <a:t>ini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merupakan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hal</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terbaik</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dari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hasil</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usaha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saya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berlatih</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keras</a:t>
                      </a:r>
                      <a:r>
                        <a:rPr lang="en-US" sz="1800" b="0" i="0" u="none" strike="noStrike">
                          <a:solidFill>
                            <a:srgbClr val="333333"/>
                          </a:solidFill>
                          <a:effectLst/>
                          <a:latin typeface="+mj-lt"/>
                        </a:rPr>
                        <a:t>.”)</a:t>
                      </a:r>
                      <a:r>
                        <a:rPr lang="en-US" sz="1800" b="0" i="0" u="none" strike="noStrike" dirty="0">
                          <a:solidFill>
                            <a:srgbClr val="333333"/>
                          </a:solidFill>
                          <a:effectLst/>
                          <a:latin typeface="+mj-lt"/>
                        </a:rPr>
                        <a:t>	</a:t>
                      </a:r>
                      <a:endParaRPr lang="en-US" sz="14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sv-SE" sz="1800" b="1" i="0" u="none" strike="noStrike" dirty="0">
                          <a:solidFill>
                            <a:srgbClr val="333333"/>
                          </a:solidFill>
                          <a:effectLst/>
                          <a:latin typeface="+mj-lt"/>
                        </a:rPr>
                        <a:t>Kerugian:</a:t>
                      </a:r>
                      <a:r>
                        <a:rPr lang="sv-SE" sz="1800" b="0" i="0" u="none" strike="noStrike" dirty="0">
                          <a:solidFill>
                            <a:srgbClr val="333333"/>
                          </a:solidFill>
                          <a:effectLst/>
                          <a:latin typeface="+mj-lt"/>
                        </a:rPr>
                        <a:t> terlihat bersikap arogan</a:t>
                      </a:r>
                    </a:p>
                    <a:p>
                      <a:pPr algn="l" fontAlgn="b">
                        <a:lnSpc>
                          <a:spcPct val="100000"/>
                        </a:lnSpc>
                        <a:spcBef>
                          <a:spcPts val="1200"/>
                        </a:spcBef>
                      </a:pPr>
                      <a:r>
                        <a:rPr lang="sv-SE" sz="1800" b="1" i="0" u="none" strike="noStrike" dirty="0">
                          <a:solidFill>
                            <a:srgbClr val="333333"/>
                          </a:solidFill>
                          <a:effectLst/>
                          <a:latin typeface="+mj-lt"/>
                        </a:rPr>
                        <a:t>Keuntungan:</a:t>
                      </a:r>
                      <a:r>
                        <a:rPr lang="sv-SE" sz="1800" b="0" i="0" u="none" strike="noStrike" dirty="0">
                          <a:solidFill>
                            <a:srgbClr val="333333"/>
                          </a:solidFill>
                          <a:effectLst/>
                          <a:latin typeface="+mj-lt"/>
                        </a:rPr>
                        <a:t> percaya diri meningkat</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371600">
                <a:tc>
                  <a:txBody>
                    <a:bodyPr/>
                    <a:lstStyle/>
                    <a:p>
                      <a:pPr algn="l" fontAlgn="b"/>
                      <a:r>
                        <a:rPr lang="en-US" sz="1800" b="1" i="0" u="none" strike="noStrike" dirty="0" err="1">
                          <a:solidFill>
                            <a:srgbClr val="333333"/>
                          </a:solidFill>
                          <a:effectLst/>
                          <a:latin typeface="+mj-lt"/>
                        </a:rPr>
                        <a:t>Atribut</a:t>
                      </a:r>
                      <a:r>
                        <a:rPr lang="en-US" sz="1800" b="1" i="0" u="none" strike="noStrike" dirty="0">
                          <a:solidFill>
                            <a:srgbClr val="333333"/>
                          </a:solidFill>
                          <a:effectLst/>
                          <a:latin typeface="+mj-lt"/>
                        </a:rPr>
                        <a:t>/label </a:t>
                      </a:r>
                      <a:r>
                        <a:rPr lang="en-US" sz="1800" b="1" i="0" u="none" strike="noStrike" dirty="0" err="1">
                          <a:solidFill>
                            <a:srgbClr val="333333"/>
                          </a:solidFill>
                          <a:effectLst/>
                          <a:latin typeface="+mj-lt"/>
                        </a:rPr>
                        <a:t>pada</a:t>
                      </a:r>
                      <a:r>
                        <a:rPr lang="en-US" sz="1800" b="1" i="0" u="none" strike="noStrike" dirty="0">
                          <a:solidFill>
                            <a:srgbClr val="333333"/>
                          </a:solidFill>
                          <a:effectLst/>
                          <a:latin typeface="+mj-lt"/>
                        </a:rPr>
                        <a:t> Orang lain/ </a:t>
                      </a:r>
                      <a:r>
                        <a:rPr lang="en-US" sz="1800" b="1" i="0" u="none" strike="noStrike" dirty="0" err="1">
                          <a:solidFill>
                            <a:srgbClr val="333333"/>
                          </a:solidFill>
                          <a:effectLst/>
                          <a:latin typeface="+mj-lt"/>
                        </a:rPr>
                        <a:t>situasi</a:t>
                      </a:r>
                      <a:r>
                        <a:rPr lang="en-US" sz="1800" b="1" i="0" u="none" strike="noStrike" dirty="0">
                          <a:solidFill>
                            <a:srgbClr val="333333"/>
                          </a:solidFill>
                          <a:effectLst/>
                          <a:latin typeface="+mj-lt"/>
                        </a:rPr>
                        <a:t> lain</a:t>
                      </a:r>
                    </a:p>
                    <a:p>
                      <a:pPr algn="l" fontAlgn="b"/>
                      <a:r>
                        <a:rPr lang="en-US" sz="1800" b="0" i="0" u="none" strike="noStrike" dirty="0">
                          <a:solidFill>
                            <a:srgbClr val="333333"/>
                          </a:solidFill>
                          <a:effectLst/>
                          <a:latin typeface="+mj-lt"/>
                        </a:rPr>
                        <a:t>(</a:t>
                      </a:r>
                      <a:r>
                        <a:rPr lang="en-US" sz="1800" b="0" i="0" u="none" strike="noStrike" dirty="0" err="1">
                          <a:solidFill>
                            <a:srgbClr val="333333"/>
                          </a:solidFill>
                          <a:effectLst/>
                          <a:latin typeface="+mj-lt"/>
                        </a:rPr>
                        <a:t>misalnya</a:t>
                      </a:r>
                      <a:r>
                        <a:rPr lang="en-US" sz="1800" b="0" i="0" u="none" strike="noStrike">
                          <a:solidFill>
                            <a:srgbClr val="333333"/>
                          </a:solidFill>
                          <a:effectLst/>
                          <a:latin typeface="+mj-lt"/>
                        </a:rPr>
                        <a:t>. “Siapapun </a:t>
                      </a:r>
                      <a:r>
                        <a:rPr lang="en-US" sz="1800" b="0" i="0" u="none" strike="noStrike" dirty="0" err="1">
                          <a:solidFill>
                            <a:srgbClr val="333333"/>
                          </a:solidFill>
                          <a:effectLst/>
                          <a:latin typeface="+mj-lt"/>
                        </a:rPr>
                        <a:t>dari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tim</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berperan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dalam</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gol</a:t>
                      </a:r>
                      <a:r>
                        <a:rPr lang="en-US" sz="1800" b="0" i="0" u="none" strike="noStrike" dirty="0">
                          <a:solidFill>
                            <a:srgbClr val="333333"/>
                          </a:solidFill>
                          <a:effectLst/>
                          <a:latin typeface="+mj-lt"/>
                        </a:rPr>
                        <a:t> </a:t>
                      </a:r>
                      <a:r>
                        <a:rPr lang="en-US" sz="1800" b="0" i="0" u="none" strike="noStrike" err="1">
                          <a:solidFill>
                            <a:srgbClr val="333333"/>
                          </a:solidFill>
                          <a:effectLst/>
                          <a:latin typeface="+mj-lt"/>
                        </a:rPr>
                        <a:t>itu</a:t>
                      </a:r>
                      <a:r>
                        <a:rPr lang="en-US" sz="1800" b="0" i="0" u="none" strike="noStrike">
                          <a:solidFill>
                            <a:srgbClr val="333333"/>
                          </a:solidFill>
                          <a:effectLst/>
                          <a:latin typeface="+mj-lt"/>
                        </a:rPr>
                        <a:t>.”) </a:t>
                      </a:r>
                      <a:r>
                        <a:rPr lang="en-US" sz="1800" b="0" i="0" u="none" strike="noStrike" dirty="0">
                          <a:solidFill>
                            <a:srgbClr val="333333"/>
                          </a:solidFill>
                          <a:effectLst/>
                          <a:latin typeface="+mj-lt"/>
                        </a:rPr>
                        <a:t>	</a:t>
                      </a:r>
                      <a:endParaRPr lang="en-US" sz="1600" b="0" i="0" u="none" strike="noStrike" dirty="0">
                        <a:solidFill>
                          <a:srgbClr val="333333"/>
                        </a:solidFill>
                        <a:effectLst/>
                        <a:latin typeface="+mj-lt"/>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err="1">
                          <a:solidFill>
                            <a:srgbClr val="333333"/>
                          </a:solidFill>
                          <a:effectLst/>
                          <a:latin typeface="+mj-lt"/>
                        </a:rPr>
                        <a:t>Kerugian</a:t>
                      </a:r>
                      <a:r>
                        <a:rPr lang="en-US" sz="1800" b="1" i="0" u="none" strike="noStrike" dirty="0">
                          <a:solidFill>
                            <a:srgbClr val="333333"/>
                          </a:solidFill>
                          <a:effectLst/>
                          <a:latin typeface="+mj-lt"/>
                        </a:rPr>
                        <a: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percaya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diri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menurun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dengan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menyebutkan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prestasi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karena</a:t>
                      </a:r>
                      <a:r>
                        <a:rPr lang="en-US" sz="1800" b="0" i="0" u="none" strike="noStrike" dirty="0">
                          <a:solidFill>
                            <a:srgbClr val="333333"/>
                          </a:solidFill>
                          <a:effectLst/>
                          <a:latin typeface="+mj-lt"/>
                        </a:rPr>
                        <a:t> orang lain</a:t>
                      </a:r>
                    </a:p>
                    <a:p>
                      <a:pPr algn="l" fontAlgn="b">
                        <a:lnSpc>
                          <a:spcPct val="100000"/>
                        </a:lnSpc>
                        <a:spcBef>
                          <a:spcPts val="1200"/>
                        </a:spcBef>
                      </a:pPr>
                      <a:r>
                        <a:rPr lang="en-US" sz="1800" b="1" i="0" u="none" strike="noStrike" dirty="0" err="1">
                          <a:solidFill>
                            <a:srgbClr val="333333"/>
                          </a:solidFill>
                          <a:effectLst/>
                          <a:latin typeface="+mj-lt"/>
                        </a:rPr>
                        <a:t>Keuntungan</a:t>
                      </a:r>
                      <a:r>
                        <a:rPr lang="en-US" sz="1800" b="1" i="0" u="none" strike="noStrike" dirty="0">
                          <a:solidFill>
                            <a:srgbClr val="333333"/>
                          </a:solidFill>
                          <a:effectLst/>
                          <a:latin typeface="+mj-lt"/>
                        </a:rPr>
                        <a:t>:</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dianggap</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rendah</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hati</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dan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mengutamakan</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kerja</a:t>
                      </a:r>
                      <a:r>
                        <a:rPr lang="en-US" sz="1800" b="0" i="0" u="none" strike="noStrike" dirty="0">
                          <a:solidFill>
                            <a:srgbClr val="333333"/>
                          </a:solidFill>
                          <a:effectLst/>
                          <a:latin typeface="+mj-lt"/>
                        </a:rPr>
                        <a:t> </a:t>
                      </a:r>
                      <a:r>
                        <a:rPr lang="en-US" sz="1800" b="0" i="0" u="none" strike="noStrike" dirty="0" err="1">
                          <a:solidFill>
                            <a:srgbClr val="333333"/>
                          </a:solidFill>
                          <a:effectLst/>
                          <a:latin typeface="+mj-lt"/>
                        </a:rPr>
                        <a:t>tim</a:t>
                      </a:r>
                      <a:endParaRPr lang="en-US" sz="1600" b="0" i="0" u="none" strike="noStrike" dirty="0">
                        <a:solidFill>
                          <a:srgbClr val="333333"/>
                        </a:solidFill>
                        <a:effectLst/>
                        <a:latin typeface="+mj-lt"/>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81062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Efek atribusi pada kejadian positif!</a:t>
            </a: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sp>
        <p:nvSpPr>
          <p:cNvPr id="13"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4"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err="1">
                <a:solidFill>
                  <a:srgbClr val="333333"/>
                </a:solidFill>
                <a:latin typeface="Calibri Light"/>
                <a:ea typeface="+mn-ea"/>
                <a:cs typeface="Verdana"/>
              </a:rPr>
              <a:t>Hebat</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Gol</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nya</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memenangkan</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pertandingan</a:t>
            </a:r>
            <a:r>
              <a:rPr lang="en-US" sz="1800" spc="-5" dirty="0">
                <a:solidFill>
                  <a:srgbClr val="333333"/>
                </a:solidFill>
                <a:latin typeface="Calibri Light"/>
                <a:ea typeface="+mn-ea"/>
                <a:cs typeface="Verdana"/>
              </a:rPr>
              <a:t>!</a:t>
            </a:r>
            <a:endParaRPr lang="en-US" sz="1800" dirty="0">
              <a:solidFill>
                <a:srgbClr val="333333"/>
              </a:solidFill>
              <a:latin typeface="Calibri Light"/>
              <a:ea typeface="+mn-ea"/>
              <a:cs typeface="Verdana"/>
            </a:endParaRPr>
          </a:p>
        </p:txBody>
      </p:sp>
      <p:graphicFrame>
        <p:nvGraphicFramePr>
          <p:cNvPr id="12" name="Group 2"/>
          <p:cNvGraphicFramePr>
            <a:graphicFrameLocks noGrp="1"/>
          </p:cNvGraphicFramePr>
          <p:nvPr>
            <p:extLst>
              <p:ext uri="{D42A27DB-BD31-4B8C-83A1-F6EECF244321}">
                <p14:modId xmlns:p14="http://schemas.microsoft.com/office/powerpoint/2010/main" val="996126697"/>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Respon yang lebih seimbang (misalkan mengkombinasikan penyebab dari orang lain / situasi lain; memberi penjelasan lain yang berbeda):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cs typeface="Times New Roman" pitchFamily="18" charset="0"/>
                        </a:rPr>
                        <a:t>???</a:t>
                      </a:r>
                      <a:endParaRPr kumimoji="0" lang="de-DE" sz="18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Efek atribusi pada kejadian positif!</a:t>
            </a: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err="1">
                <a:solidFill>
                  <a:srgbClr val="333333"/>
                </a:solidFill>
                <a:latin typeface="Calibri Light"/>
                <a:ea typeface="+mn-ea"/>
                <a:cs typeface="Verdana"/>
              </a:rPr>
              <a:t>Hebat</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Gol</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nya</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memenangkan</a:t>
            </a:r>
            <a:r>
              <a:rPr lang="en-US" sz="1800" spc="-5" dirty="0">
                <a:solidFill>
                  <a:srgbClr val="333333"/>
                </a:solidFill>
                <a:latin typeface="Calibri Light"/>
                <a:ea typeface="+mn-ea"/>
                <a:cs typeface="Verdana"/>
              </a:rPr>
              <a:t> </a:t>
            </a:r>
            <a:r>
              <a:rPr lang="en-US" sz="1800" spc="-5" dirty="0" err="1">
                <a:solidFill>
                  <a:srgbClr val="333333"/>
                </a:solidFill>
                <a:latin typeface="Calibri Light"/>
                <a:ea typeface="+mn-ea"/>
                <a:cs typeface="Verdana"/>
              </a:rPr>
              <a:t>pertandingan</a:t>
            </a:r>
            <a:r>
              <a:rPr lang="en-US" sz="1800" spc="-5" dirty="0">
                <a:solidFill>
                  <a:srgbClr val="333333"/>
                </a:solidFill>
                <a:latin typeface="Calibri Light"/>
                <a:ea typeface="+mn-ea"/>
                <a:cs typeface="Verdana"/>
              </a:rPr>
              <a:t>!</a:t>
            </a:r>
            <a:endParaRPr lang="en-US" sz="1800" dirty="0">
              <a:solidFill>
                <a:srgbClr val="333333"/>
              </a:solidFill>
              <a:latin typeface="Calibri Light"/>
              <a:ea typeface="+mn-ea"/>
              <a:cs typeface="Verdana"/>
            </a:endParaRPr>
          </a:p>
        </p:txBody>
      </p:sp>
      <p:graphicFrame>
        <p:nvGraphicFramePr>
          <p:cNvPr id="11" name="Group 2"/>
          <p:cNvGraphicFramePr>
            <a:graphicFrameLocks noGrp="1"/>
          </p:cNvGraphicFramePr>
          <p:nvPr>
            <p:extLst>
              <p:ext uri="{D42A27DB-BD31-4B8C-83A1-F6EECF244321}">
                <p14:modId xmlns:p14="http://schemas.microsoft.com/office/powerpoint/2010/main" val="361629142"/>
              </p:ext>
            </p:extLst>
          </p:nvPr>
        </p:nvGraphicFramePr>
        <p:xfrm>
          <a:off x="408955" y="4297680"/>
          <a:ext cx="11375136" cy="207264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a:ln>
                            <a:noFill/>
                          </a:ln>
                          <a:solidFill>
                            <a:srgbClr val="333333"/>
                          </a:solidFill>
                          <a:effectLst/>
                          <a:latin typeface="Calibri Light"/>
                          <a:cs typeface="Times New Roman" pitchFamily="18" charset="0"/>
                        </a:rPr>
                        <a:t>Respon yang lebih seimbang (misalkan mengkombinasikan penyebab dari orang lain / situasi lain; memberi penjelasan lain yang berbeda):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“Saya </a:t>
                      </a:r>
                      <a:r>
                        <a:rPr kumimoji="0" lang="en-US" sz="1800" b="0" i="0" u="none" strike="noStrike" cap="none" normalizeH="0" baseline="0" dirty="0" err="1">
                          <a:ln>
                            <a:noFill/>
                          </a:ln>
                          <a:solidFill>
                            <a:srgbClr val="333333"/>
                          </a:solidFill>
                          <a:effectLst/>
                          <a:latin typeface="Calibri Light"/>
                          <a:cs typeface="Times New Roman" pitchFamily="18" charset="0"/>
                        </a:rPr>
                        <a:t>sangat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bangga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tapi</a:t>
                      </a:r>
                      <a:r>
                        <a:rPr kumimoji="0" lang="en-US" sz="1800" b="0" i="0" u="none" strike="noStrike" cap="none" normalizeH="0" baseline="0" dirty="0">
                          <a:ln>
                            <a:noFill/>
                          </a:ln>
                          <a:solidFill>
                            <a:srgbClr val="333333"/>
                          </a:solidFill>
                          <a:effectLst/>
                          <a:latin typeface="Calibri Light"/>
                          <a:cs typeface="Times New Roman" pitchFamily="18" charset="0"/>
                        </a:rPr>
                        <a:t> Steve </a:t>
                      </a:r>
                      <a:r>
                        <a:rPr kumimoji="0" lang="en-US" sz="1800" b="0" i="0" u="none" strike="noStrike" cap="none" normalizeH="0" baseline="0" dirty="0" err="1">
                          <a:ln>
                            <a:noFill/>
                          </a:ln>
                          <a:solidFill>
                            <a:srgbClr val="333333"/>
                          </a:solidFill>
                          <a:effectLst/>
                          <a:latin typeface="Calibri Light"/>
                          <a:cs typeface="Times New Roman" pitchFamily="18" charset="0"/>
                        </a:rPr>
                        <a:t>memiliki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peran</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luar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biasa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dalam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memberikan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umpan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a:ln>
                            <a:noFill/>
                          </a:ln>
                          <a:solidFill>
                            <a:srgbClr val="333333"/>
                          </a:solidFill>
                          <a:effectLst/>
                          <a:latin typeface="Calibri Light"/>
                          <a:cs typeface="Times New Roman" pitchFamily="18" charset="0"/>
                        </a:rPr>
                        <a:t>bola.”</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“Itu </a:t>
                      </a:r>
                      <a:r>
                        <a:rPr kumimoji="0" lang="en-US" sz="1800" b="0" i="0" u="none" strike="noStrike" cap="none" normalizeH="0" baseline="0" dirty="0" err="1">
                          <a:ln>
                            <a:noFill/>
                          </a:ln>
                          <a:solidFill>
                            <a:srgbClr val="333333"/>
                          </a:solidFill>
                          <a:effectLst/>
                          <a:latin typeface="Calibri Light"/>
                          <a:cs typeface="Times New Roman" pitchFamily="18" charset="0"/>
                        </a:rPr>
                        <a:t>tugas</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saya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tapi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memang</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sulit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untuk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mencetak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gol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dari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sudut</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itu</a:t>
                      </a:r>
                      <a:r>
                        <a:rPr kumimoji="0" lang="en-US" sz="1800" b="0" i="0" u="none" strike="noStrike" cap="none" normalizeH="0" baseline="0">
                          <a:ln>
                            <a:noFill/>
                          </a:ln>
                          <a:solidFill>
                            <a:srgbClr val="333333"/>
                          </a:solidFill>
                          <a:effectLst/>
                          <a:latin typeface="Calibri Light"/>
                          <a:cs typeface="Times New Roman" pitchFamily="18" charset="0"/>
                        </a:rPr>
                        <a:t>.”</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“Terimakasih </a:t>
                      </a:r>
                      <a:r>
                        <a:rPr kumimoji="0" lang="en-US" sz="1800" b="0" i="0" u="none" strike="noStrike" cap="none" normalizeH="0" baseline="0" dirty="0" err="1">
                          <a:ln>
                            <a:noFill/>
                          </a:ln>
                          <a:solidFill>
                            <a:srgbClr val="333333"/>
                          </a:solidFill>
                          <a:effectLst/>
                          <a:latin typeface="Calibri Light"/>
                          <a:cs typeface="Times New Roman" pitchFamily="18" charset="0"/>
                        </a:rPr>
                        <a:t>banyak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akhirnya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semua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berjalan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sesuai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harapan</a:t>
                      </a:r>
                      <a:r>
                        <a:rPr kumimoji="0" lang="en-US" sz="1800" b="0" i="0" u="none" strike="noStrike" cap="none" normalizeH="0" baseline="0">
                          <a:ln>
                            <a:noFill/>
                          </a:ln>
                          <a:solidFill>
                            <a:srgbClr val="333333"/>
                          </a:solidFill>
                          <a:effectLst/>
                          <a:latin typeface="Calibri Light"/>
                          <a:cs typeface="Times New Roman" pitchFamily="18" charset="0"/>
                        </a:rPr>
                        <a:t>.”</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 ?</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b="1" dirty="0" err="1">
                <a:solidFill>
                  <a:srgbClr val="333333"/>
                </a:solidFill>
              </a:rPr>
              <a:t>depresi</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semuanya</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Cenderung menyalahkan diri mereka karena kegagalan</a:t>
            </a:r>
          </a:p>
          <a:p>
            <a:pPr marL="342900" lvl="0" indent="-342900" defTabSz="914400" fontAlgn="base">
              <a:buClr>
                <a:srgbClr val="333333"/>
              </a:buClr>
              <a:buFont typeface="WingDings"/>
              <a:buChar char=""/>
            </a:pPr>
            <a:r>
              <a:rPr lang="de-DE" altLang="de-DE" sz="2400" dirty="0">
                <a:solidFill>
                  <a:srgbClr val="333333"/>
                </a:solidFill>
              </a:rPr>
              <a:t>Cenderung mengatakan bahwa keberhasilannya karena orang lain</a:t>
            </a:r>
          </a:p>
          <a:p>
            <a:pPr lvl="0" algn="ctr" defTabSz="914400" fontAlgn="base"/>
            <a:r>
              <a:rPr lang="en-US" altLang="de-DE" sz="2400" dirty="0">
                <a:solidFill>
                  <a:srgbClr val="004992"/>
                </a:solidFill>
              </a:rPr>
              <a:t>Hal </a:t>
            </a:r>
            <a:r>
              <a:rPr lang="en-US" altLang="de-DE" sz="2400" dirty="0" err="1">
                <a:solidFill>
                  <a:srgbClr val="004992"/>
                </a:solidFill>
              </a:rPr>
              <a:t>ini</a:t>
            </a:r>
            <a:r>
              <a:rPr lang="en-US" altLang="de-DE" sz="2400" dirty="0">
                <a:solidFill>
                  <a:srgbClr val="004992"/>
                </a:solidFill>
              </a:rPr>
              <a:t> </a:t>
            </a:r>
            <a:r>
              <a:rPr lang="en-US" altLang="de-DE" sz="2400" dirty="0" err="1">
                <a:solidFill>
                  <a:srgbClr val="004992"/>
                </a:solidFill>
              </a:rPr>
              <a:t>akan</a:t>
            </a:r>
            <a:r>
              <a:rPr lang="en-US" altLang="de-DE" sz="2400" dirty="0">
                <a:solidFill>
                  <a:srgbClr val="004992"/>
                </a:solidFill>
              </a:rPr>
              <a:t> </a:t>
            </a:r>
            <a:r>
              <a:rPr lang="en-US" altLang="de-DE" sz="2400" dirty="0" err="1">
                <a:solidFill>
                  <a:srgbClr val="004992"/>
                </a:solidFill>
              </a:rPr>
              <a:t>mengarah</a:t>
            </a:r>
            <a:r>
              <a:rPr lang="en-US" altLang="de-DE" sz="2400" dirty="0">
                <a:solidFill>
                  <a:srgbClr val="004992"/>
                </a:solidFill>
              </a:rPr>
              <a:t> </a:t>
            </a:r>
            <a:r>
              <a:rPr lang="en-US" altLang="de-DE" sz="2400" dirty="0" err="1">
                <a:solidFill>
                  <a:srgbClr val="004992"/>
                </a:solidFill>
              </a:rPr>
              <a:t>ke</a:t>
            </a:r>
            <a:r>
              <a:rPr lang="en-US" altLang="de-DE" sz="2400" dirty="0">
                <a:solidFill>
                  <a:srgbClr val="004992"/>
                </a:solidFill>
              </a:rPr>
              <a:t> </a:t>
            </a:r>
            <a:r>
              <a:rPr lang="en-US" altLang="de-DE" sz="2400" dirty="0" err="1">
                <a:solidFill>
                  <a:srgbClr val="004992"/>
                </a:solidFill>
              </a:rPr>
              <a:t>harga</a:t>
            </a:r>
            <a:r>
              <a:rPr lang="en-US" altLang="de-DE" sz="2400" dirty="0">
                <a:solidFill>
                  <a:srgbClr val="004992"/>
                </a:solidFill>
              </a:rPr>
              <a:t> </a:t>
            </a:r>
            <a:r>
              <a:rPr lang="en-US" altLang="de-DE" sz="2400" dirty="0" err="1">
                <a:solidFill>
                  <a:srgbClr val="004992"/>
                </a:solidFill>
              </a:rPr>
              <a:t>diri</a:t>
            </a:r>
            <a:r>
              <a:rPr lang="en-US" altLang="de-DE" sz="2400" dirty="0">
                <a:solidFill>
                  <a:srgbClr val="004992"/>
                </a:solidFill>
              </a:rPr>
              <a:t> </a:t>
            </a:r>
            <a:r>
              <a:rPr lang="en-US" altLang="de-DE" sz="2400" dirty="0" err="1">
                <a:solidFill>
                  <a:srgbClr val="004992"/>
                </a:solidFill>
              </a:rPr>
              <a:t>rendah</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perlu mempelajarinya ?</a:t>
            </a: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Penelitian</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orang </a:t>
            </a:r>
            <a:r>
              <a:rPr lang="en-US" altLang="de-DE" sz="2400" dirty="0" err="1">
                <a:solidFill>
                  <a:srgbClr val="333333"/>
                </a:solidFill>
              </a:rPr>
              <a:t>dengan</a:t>
            </a:r>
            <a:r>
              <a:rPr lang="en-US" altLang="de-DE" sz="2400" dirty="0">
                <a:solidFill>
                  <a:srgbClr val="333333"/>
                </a:solidFill>
              </a:rPr>
              <a:t> </a:t>
            </a:r>
            <a:r>
              <a:rPr lang="en-US" altLang="de-DE" sz="2400" b="1" dirty="0" err="1">
                <a:solidFill>
                  <a:srgbClr val="333333"/>
                </a:solidFill>
              </a:rPr>
              <a:t>waham</a:t>
            </a:r>
            <a:r>
              <a:rPr lang="en-US" altLang="de-DE" sz="2400" dirty="0">
                <a:solidFill>
                  <a:srgbClr val="333333"/>
                </a:solidFill>
              </a:rPr>
              <a:t> (</a:t>
            </a:r>
            <a:r>
              <a:rPr lang="en-US" altLang="de-DE" sz="2400" dirty="0" err="1">
                <a:solidFill>
                  <a:srgbClr val="333333"/>
                </a:solidFill>
              </a:rPr>
              <a:t>tapi</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semuanya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Cenderung</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a:t>
            </a: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ada</a:t>
            </a:r>
            <a:r>
              <a:rPr lang="en-US" altLang="de-DE" sz="2400" dirty="0">
                <a:solidFill>
                  <a:srgbClr val="333333"/>
                </a:solidFill>
              </a:rPr>
              <a:t> </a:t>
            </a:r>
            <a:r>
              <a:rPr lang="en-US" altLang="de-DE" sz="2400" dirty="0" err="1">
                <a:solidFill>
                  <a:srgbClr val="333333"/>
                </a:solidFill>
              </a:rPr>
              <a:t>peristiwa</a:t>
            </a:r>
            <a:r>
              <a:rPr lang="en-US" altLang="de-DE" sz="2400" dirty="0">
                <a:solidFill>
                  <a:srgbClr val="333333"/>
                </a:solidFill>
              </a:rPr>
              <a:t> </a:t>
            </a:r>
            <a:r>
              <a:rPr lang="en-US" altLang="de-DE" sz="2400" dirty="0" err="1">
                <a:solidFill>
                  <a:srgbClr val="333333"/>
                </a:solidFill>
              </a:rPr>
              <a:t>negatif</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kegagalan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Cenderung</a:t>
            </a:r>
            <a:r>
              <a:rPr lang="en-US" altLang="de-DE" sz="2400" dirty="0">
                <a:solidFill>
                  <a:srgbClr val="333333"/>
                </a:solidFill>
              </a:rPr>
              <a:t> </a:t>
            </a:r>
            <a:r>
              <a:rPr lang="en-US" altLang="de-DE" sz="2400" dirty="0" err="1">
                <a:solidFill>
                  <a:srgbClr val="333333"/>
                </a:solidFill>
              </a:rPr>
              <a:t>berfikir</a:t>
            </a:r>
            <a:r>
              <a:rPr lang="en-US" altLang="de-DE" sz="2400" dirty="0">
                <a:solidFill>
                  <a:srgbClr val="333333"/>
                </a:solidFill>
              </a:rPr>
              <a:t> </a:t>
            </a:r>
            <a:r>
              <a:rPr lang="en-US" altLang="de-DE" sz="2400" dirty="0" err="1">
                <a:solidFill>
                  <a:srgbClr val="333333"/>
                </a:solidFill>
              </a:rPr>
              <a:t>bahwa</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berada</a:t>
            </a:r>
            <a:r>
              <a:rPr lang="en-US" altLang="de-DE" sz="2400" dirty="0">
                <a:solidFill>
                  <a:srgbClr val="333333"/>
                </a:solidFill>
              </a:rPr>
              <a:t> </a:t>
            </a:r>
            <a:r>
              <a:rPr lang="en-US" altLang="de-DE" sz="2400" dirty="0" err="1">
                <a:solidFill>
                  <a:srgbClr val="333333"/>
                </a:solidFill>
              </a:rPr>
              <a:t>diluar</a:t>
            </a:r>
            <a:r>
              <a:rPr lang="en-US" altLang="de-DE" sz="2400" dirty="0">
                <a:solidFill>
                  <a:srgbClr val="333333"/>
                </a:solidFill>
              </a:rPr>
              <a:t> </a:t>
            </a:r>
            <a:r>
              <a:rPr lang="en-US" altLang="de-DE" sz="2400" dirty="0" err="1">
                <a:solidFill>
                  <a:srgbClr val="333333"/>
                </a:solidFill>
              </a:rPr>
              <a:t>kontrol</a:t>
            </a:r>
            <a:r>
              <a:rPr lang="en-US" altLang="de-DE" sz="2400" dirty="0">
                <a:solidFill>
                  <a:srgbClr val="333333"/>
                </a:solidFill>
              </a:rPr>
              <a:t> </a:t>
            </a:r>
            <a:r>
              <a:rPr lang="en-US" altLang="de-DE" sz="2400" dirty="0" err="1">
                <a:solidFill>
                  <a:srgbClr val="333333"/>
                </a:solidFill>
              </a:rPr>
              <a:t>mereka</a:t>
            </a:r>
            <a:endParaRPr lang="en-US" altLang="de-DE" sz="2400" dirty="0">
              <a:solidFill>
                <a:srgbClr val="333333"/>
              </a:solidFill>
            </a:endParaRPr>
          </a:p>
          <a:p>
            <a:pPr lvl="0" algn="ctr" defTabSz="914400" fontAlgn="base"/>
            <a:r>
              <a:rPr lang="de-DE" altLang="de-DE" sz="2400" dirty="0">
                <a:solidFill>
                  <a:srgbClr val="004992"/>
                </a:solidFill>
              </a:rPr>
              <a:t>J</a:t>
            </a:r>
            <a:r>
              <a:rPr lang="en-US" altLang="de-DE" sz="2400" dirty="0" err="1">
                <a:solidFill>
                  <a:srgbClr val="004992"/>
                </a:solidFill>
              </a:rPr>
              <a:t>enis</a:t>
            </a:r>
            <a:r>
              <a:rPr lang="en-US" altLang="de-DE" sz="2400" dirty="0">
                <a:solidFill>
                  <a:srgbClr val="004992"/>
                </a:solidFill>
              </a:rPr>
              <a:t> </a:t>
            </a:r>
            <a:r>
              <a:rPr lang="en-US" altLang="de-DE" sz="2400" dirty="0" err="1">
                <a:solidFill>
                  <a:srgbClr val="004992"/>
                </a:solidFill>
              </a:rPr>
              <a:t>atribusi</a:t>
            </a:r>
            <a:r>
              <a:rPr lang="en-US" altLang="de-DE" sz="2400" dirty="0">
                <a:solidFill>
                  <a:srgbClr val="004992"/>
                </a:solidFill>
              </a:rPr>
              <a:t> yang </a:t>
            </a:r>
            <a:r>
              <a:rPr lang="en-US" altLang="de-DE" sz="2400" dirty="0" err="1">
                <a:solidFill>
                  <a:srgbClr val="004992"/>
                </a:solidFill>
              </a:rPr>
              <a:t>pertama</a:t>
            </a:r>
            <a:r>
              <a:rPr lang="en-US" altLang="de-DE" sz="2400" dirty="0">
                <a:solidFill>
                  <a:srgbClr val="004992"/>
                </a:solidFill>
              </a:rPr>
              <a:t> </a:t>
            </a:r>
            <a:r>
              <a:rPr lang="en-US" altLang="de-DE" sz="2400" dirty="0" err="1">
                <a:solidFill>
                  <a:srgbClr val="004992"/>
                </a:solidFill>
              </a:rPr>
              <a:t>ini</a:t>
            </a:r>
            <a:r>
              <a:rPr lang="en-US" altLang="de-DE" sz="2400" dirty="0">
                <a:solidFill>
                  <a:srgbClr val="004992"/>
                </a:solidFill>
              </a:rPr>
              <a:t> </a:t>
            </a:r>
            <a:r>
              <a:rPr lang="en-US" altLang="de-DE" sz="2400" dirty="0" err="1">
                <a:solidFill>
                  <a:srgbClr val="004992"/>
                </a:solidFill>
              </a:rPr>
              <a:t>dapat</a:t>
            </a:r>
            <a:r>
              <a:rPr lang="en-US" altLang="de-DE" sz="2400" dirty="0">
                <a:solidFill>
                  <a:srgbClr val="004992"/>
                </a:solidFill>
              </a:rPr>
              <a:t> </a:t>
            </a:r>
            <a:r>
              <a:rPr lang="en-US" altLang="de-DE" sz="2400" dirty="0" err="1">
                <a:solidFill>
                  <a:srgbClr val="004992"/>
                </a:solidFill>
              </a:rPr>
              <a:t>menyebabkan</a:t>
            </a:r>
            <a:r>
              <a:rPr lang="en-US" altLang="de-DE" sz="2400" dirty="0">
                <a:solidFill>
                  <a:srgbClr val="004992"/>
                </a:solidFill>
              </a:rPr>
              <a:t> </a:t>
            </a:r>
            <a:r>
              <a:rPr lang="en-US" altLang="de-DE" sz="2400" dirty="0" err="1">
                <a:solidFill>
                  <a:srgbClr val="004992"/>
                </a:solidFill>
              </a:rPr>
              <a:t>masalah</a:t>
            </a:r>
            <a:r>
              <a:rPr lang="en-US" altLang="de-DE" sz="2400" dirty="0">
                <a:solidFill>
                  <a:srgbClr val="004992"/>
                </a:solidFill>
              </a:rPr>
              <a:t> </a:t>
            </a:r>
            <a:r>
              <a:rPr lang="en-US" altLang="de-DE" sz="2400" dirty="0" err="1">
                <a:solidFill>
                  <a:srgbClr val="004992"/>
                </a:solidFill>
              </a:rPr>
              <a:t>dalam</a:t>
            </a:r>
            <a:r>
              <a:rPr lang="en-US" altLang="de-DE" sz="2400" dirty="0">
                <a:solidFill>
                  <a:srgbClr val="004992"/>
                </a:solidFill>
              </a:rPr>
              <a:t> </a:t>
            </a:r>
            <a:r>
              <a:rPr lang="en-US" altLang="de-DE" sz="2400" dirty="0" err="1">
                <a:solidFill>
                  <a:srgbClr val="004992"/>
                </a:solidFill>
              </a:rPr>
              <a:t>hubungan</a:t>
            </a:r>
            <a:r>
              <a:rPr lang="en-US" altLang="de-DE" sz="2400" dirty="0">
                <a:solidFill>
                  <a:srgbClr val="004992"/>
                </a:solidFill>
              </a:rPr>
              <a:t> interpersonal!</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21"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Contoh-contoh pada atribusi yang dapat meningkatkan misinterpretasi selama psikosis</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9722" name="Rechteck 1"/>
          <p:cNvSpPr>
            <a:spLocks noChangeArrowheads="1"/>
          </p:cNvSpPr>
          <p:nvPr/>
        </p:nvSpPr>
        <p:spPr bwMode="auto">
          <a:xfrm>
            <a:off x="408955" y="6021288"/>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n-US" altLang="de-DE" sz="1800" dirty="0" err="1">
                <a:solidFill>
                  <a:srgbClr val="004992"/>
                </a:solidFill>
                <a:latin typeface="+mn-lt"/>
                <a:cs typeface="+mn-cs"/>
              </a:rPr>
              <a:t>Adakah</a:t>
            </a:r>
            <a:r>
              <a:rPr lang="en-US" altLang="de-DE" sz="1800" dirty="0">
                <a:solidFill>
                  <a:srgbClr val="004992"/>
                </a:solidFill>
                <a:latin typeface="+mn-lt"/>
                <a:cs typeface="+mn-cs"/>
              </a:rPr>
              <a:t> yang </a:t>
            </a:r>
            <a:r>
              <a:rPr lang="en-US" altLang="de-DE" sz="1800" dirty="0" err="1">
                <a:solidFill>
                  <a:srgbClr val="004992"/>
                </a:solidFill>
                <a:latin typeface="+mn-lt"/>
                <a:cs typeface="+mn-cs"/>
              </a:rPr>
              <a:t>mau</a:t>
            </a:r>
            <a:r>
              <a:rPr lang="en-US" altLang="de-DE" sz="1800" dirty="0">
                <a:solidFill>
                  <a:srgbClr val="004992"/>
                </a:solidFill>
                <a:latin typeface="+mn-lt"/>
                <a:cs typeface="+mn-cs"/>
              </a:rPr>
              <a:t> </a:t>
            </a:r>
            <a:r>
              <a:rPr lang="en-US" altLang="de-DE" sz="1800" dirty="0" err="1">
                <a:solidFill>
                  <a:srgbClr val="004992"/>
                </a:solidFill>
                <a:latin typeface="+mn-lt"/>
                <a:cs typeface="+mn-cs"/>
              </a:rPr>
              <a:t>menceritakan</a:t>
            </a:r>
            <a:r>
              <a:rPr lang="en-US" altLang="de-DE" sz="1800" dirty="0">
                <a:solidFill>
                  <a:srgbClr val="004992"/>
                </a:solidFill>
                <a:latin typeface="+mn-lt"/>
                <a:cs typeface="+mn-cs"/>
              </a:rPr>
              <a:t> </a:t>
            </a:r>
            <a:r>
              <a:rPr lang="en-US" altLang="de-DE" sz="1800" dirty="0" err="1">
                <a:solidFill>
                  <a:srgbClr val="004992"/>
                </a:solidFill>
                <a:latin typeface="+mn-lt"/>
                <a:cs typeface="+mn-cs"/>
              </a:rPr>
              <a:t>pengalaman</a:t>
            </a:r>
            <a:r>
              <a:rPr lang="en-US" altLang="de-DE" sz="1800" dirty="0">
                <a:solidFill>
                  <a:srgbClr val="004992"/>
                </a:solidFill>
                <a:latin typeface="+mn-lt"/>
                <a:cs typeface="+mn-cs"/>
              </a:rPr>
              <a:t> </a:t>
            </a:r>
            <a:r>
              <a:rPr lang="en-US" altLang="de-DE" sz="1800" dirty="0" err="1">
                <a:solidFill>
                  <a:srgbClr val="004992"/>
                </a:solidFill>
                <a:latin typeface="+mn-lt"/>
                <a:cs typeface="+mn-cs"/>
              </a:rPr>
              <a:t>pribadi</a:t>
            </a:r>
            <a:r>
              <a:rPr lang="en-US" altLang="de-DE" sz="1800" dirty="0">
                <a:solidFill>
                  <a:srgbClr val="004992"/>
                </a:solidFill>
                <a:latin typeface="+mn-lt"/>
                <a:cs typeface="+mn-cs"/>
              </a:rPr>
              <a:t> </a:t>
            </a:r>
            <a:r>
              <a:rPr lang="en-US" altLang="de-DE" sz="1800" dirty="0" err="1">
                <a:solidFill>
                  <a:srgbClr val="004992"/>
                </a:solidFill>
                <a:latin typeface="+mn-lt"/>
                <a:cs typeface="+mn-cs"/>
              </a:rPr>
              <a:t>secara</a:t>
            </a:r>
            <a:r>
              <a:rPr lang="en-US" altLang="de-DE" sz="1800" dirty="0">
                <a:solidFill>
                  <a:srgbClr val="004992"/>
                </a:solidFill>
                <a:latin typeface="+mn-lt"/>
                <a:cs typeface="+mn-cs"/>
              </a:rPr>
              <a:t> </a:t>
            </a:r>
            <a:r>
              <a:rPr lang="en-US" altLang="de-DE" sz="1800" dirty="0" err="1">
                <a:solidFill>
                  <a:srgbClr val="004992"/>
                </a:solidFill>
                <a:latin typeface="+mn-lt"/>
                <a:cs typeface="+mn-cs"/>
              </a:rPr>
              <a:t>singkat</a:t>
            </a:r>
            <a:r>
              <a:rPr lang="en-US" altLang="de-DE" sz="1800" dirty="0">
                <a:solidFill>
                  <a:srgbClr val="004992"/>
                </a:solidFill>
                <a:latin typeface="+mn-lt"/>
                <a:cs typeface="+mn-cs"/>
              </a:rPr>
              <a:t>? </a:t>
            </a:r>
            <a:endParaRPr lang="de-DE" altLang="de-DE" sz="18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1320415590"/>
              </p:ext>
            </p:extLst>
          </p:nvPr>
        </p:nvGraphicFramePr>
        <p:xfrm>
          <a:off x="408955" y="2420888"/>
          <a:ext cx="11376000" cy="3383280"/>
        </p:xfrm>
        <a:graphic>
          <a:graphicData uri="http://schemas.openxmlformats.org/drawingml/2006/table">
            <a:tbl>
              <a:tblPr firstRow="1" bandRow="1">
                <a:tableStyleId>{21E4AEA4-8DFA-4A89-87EB-49C32662AFE0}</a:tableStyleId>
              </a:tblPr>
              <a:tblGrid>
                <a:gridCol w="2880320">
                  <a:extLst>
                    <a:ext uri="{9D8B030D-6E8A-4147-A177-3AD203B41FA5}">
                      <a16:colId xmlns:a16="http://schemas.microsoft.com/office/drawing/2014/main" val="20000"/>
                    </a:ext>
                  </a:extLst>
                </a:gridCol>
                <a:gridCol w="4247840">
                  <a:extLst>
                    <a:ext uri="{9D8B030D-6E8A-4147-A177-3AD203B41FA5}">
                      <a16:colId xmlns:a16="http://schemas.microsoft.com/office/drawing/2014/main" val="20001"/>
                    </a:ext>
                  </a:extLst>
                </a:gridCol>
                <a:gridCol w="424784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1800" b="0" i="0" u="none" strike="noStrike" cap="none" normalizeH="0" baseline="0" dirty="0">
                          <a:ln>
                            <a:noFill/>
                          </a:ln>
                          <a:solidFill>
                            <a:srgbClr val="333333"/>
                          </a:solidFill>
                          <a:effectLst/>
                          <a:latin typeface="Calibri Light"/>
                          <a:cs typeface="Times New Roman" pitchFamily="18" charset="0"/>
                        </a:rPr>
                        <a:t>Kejadian</a:t>
                      </a:r>
                    </a:p>
                  </a:txBody>
                  <a:tcPr marL="45720" marR="4572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Penjelasan selama psikosis</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45720" marR="4572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1800" b="0" i="0" u="none" strike="noStrike" cap="none" normalizeH="0" baseline="0">
                          <a:ln>
                            <a:noFill/>
                          </a:ln>
                          <a:solidFill>
                            <a:srgbClr val="333333"/>
                          </a:solidFill>
                          <a:effectLst/>
                          <a:latin typeface="Calibri Light"/>
                          <a:cs typeface="Times New Roman" pitchFamily="18" charset="0"/>
                        </a:rPr>
                        <a:t>Penjelasan lain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45720" marR="4572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579755" indent="0" algn="l">
                        <a:lnSpc>
                          <a:spcPct val="100000"/>
                        </a:lnSpc>
                        <a:spcBef>
                          <a:spcPts val="0"/>
                        </a:spcBef>
                        <a:spcAft>
                          <a:spcPts val="0"/>
                        </a:spcAft>
                        <a:buFontTx/>
                        <a:buNone/>
                      </a:pPr>
                      <a:r>
                        <a:rPr lang="en-US" sz="1800" b="0" i="0" u="none" spc="-5" dirty="0" err="1">
                          <a:solidFill>
                            <a:srgbClr val="333333"/>
                          </a:solidFill>
                          <a:latin typeface="Calibri Light"/>
                          <a:cs typeface="Verdana"/>
                        </a:rPr>
                        <a:t>Temanmu</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tidak</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menyapa</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saat</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bertemu</a:t>
                      </a:r>
                      <a:r>
                        <a:rPr lang="en-US" sz="1800" b="0" i="0" u="none" spc="-5" dirty="0">
                          <a:solidFill>
                            <a:srgbClr val="333333"/>
                          </a:solidFill>
                          <a:latin typeface="Calibri Light"/>
                          <a:cs typeface="Verdana"/>
                        </a:rPr>
                        <a:t>.</a:t>
                      </a:r>
                      <a:endParaRPr sz="1800" b="0" i="0" u="none" dirty="0">
                        <a:solidFill>
                          <a:srgbClr val="333333"/>
                        </a:solidFill>
                        <a:latin typeface="Calibri Light"/>
                        <a:cs typeface="Verdana"/>
                      </a:endParaRPr>
                    </a:p>
                  </a:txBody>
                  <a:tcPr marL="45720" marR="4572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349885" indent="0" algn="l">
                        <a:lnSpc>
                          <a:spcPct val="100000"/>
                        </a:lnSpc>
                        <a:spcBef>
                          <a:spcPts val="0"/>
                        </a:spcBef>
                        <a:spcAft>
                          <a:spcPts val="0"/>
                        </a:spcAft>
                        <a:buFontTx/>
                        <a:buNone/>
                      </a:pPr>
                      <a:r>
                        <a:rPr lang="en-US" sz="1800" b="0" i="0" u="none" dirty="0" err="1">
                          <a:solidFill>
                            <a:srgbClr val="333333"/>
                          </a:solidFill>
                          <a:latin typeface="Calibri Light"/>
                          <a:cs typeface="Verdana"/>
                        </a:rPr>
                        <a:t>Temanmu</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tidak</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ingin</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kenal</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dengan</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dirimu</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lagi</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Dia</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malu</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telah</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mengenal</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dirimu</a:t>
                      </a:r>
                      <a:r>
                        <a:rPr lang="en-US" sz="1800" b="0" i="0" u="none" dirty="0">
                          <a:solidFill>
                            <a:srgbClr val="333333"/>
                          </a:solidFill>
                          <a:latin typeface="Calibri Light"/>
                          <a:cs typeface="Verdana"/>
                        </a:rPr>
                        <a:t>.</a:t>
                      </a:r>
                      <a:endParaRPr sz="1800" b="0" i="0" u="none" dirty="0">
                        <a:solidFill>
                          <a:srgbClr val="333333"/>
                        </a:solidFill>
                        <a:latin typeface="Calibri Light"/>
                        <a:cs typeface="Verdana"/>
                      </a:endParaRPr>
                    </a:p>
                  </a:txBody>
                  <a:tcPr marL="45720" marR="4572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indent="0" algn="l">
                        <a:lnSpc>
                          <a:spcPct val="100000"/>
                        </a:lnSpc>
                        <a:spcBef>
                          <a:spcPts val="0"/>
                        </a:spcBef>
                        <a:spcAft>
                          <a:spcPts val="0"/>
                        </a:spcAft>
                        <a:buFontTx/>
                        <a:buNone/>
                      </a:pPr>
                      <a:r>
                        <a:rPr lang="en-US" sz="1800" b="0" i="0" u="none" spc="-5" dirty="0" err="1">
                          <a:solidFill>
                            <a:srgbClr val="333333"/>
                          </a:solidFill>
                          <a:latin typeface="Calibri Light"/>
                          <a:cs typeface="Verdana"/>
                        </a:rPr>
                        <a:t>Temanmu</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sedang</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khawatir</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sehingga</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tidak</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menyadari</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kalau</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kamu</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disitu</a:t>
                      </a:r>
                      <a:r>
                        <a:rPr lang="en-US" sz="1800" b="0" i="0" u="none" spc="-5" dirty="0">
                          <a:solidFill>
                            <a:srgbClr val="333333"/>
                          </a:solidFill>
                          <a:latin typeface="Calibri Light"/>
                          <a:cs typeface="Verdana"/>
                        </a:rPr>
                        <a:t>.</a:t>
                      </a:r>
                      <a:endParaRPr sz="1800" b="0" i="0" u="none" dirty="0">
                        <a:solidFill>
                          <a:srgbClr val="333333"/>
                        </a:solidFill>
                        <a:latin typeface="Calibri Light"/>
                        <a:cs typeface="Verdana"/>
                      </a:endParaRPr>
                    </a:p>
                  </a:txBody>
                  <a:tcPr marL="45720" marR="4572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208279" indent="0" algn="l">
                        <a:lnSpc>
                          <a:spcPct val="100000"/>
                        </a:lnSpc>
                        <a:spcBef>
                          <a:spcPts val="0"/>
                        </a:spcBef>
                        <a:spcAft>
                          <a:spcPts val="0"/>
                        </a:spcAft>
                        <a:buFontTx/>
                        <a:buNone/>
                      </a:pPr>
                      <a:r>
                        <a:rPr lang="en-US" sz="1800" b="0" i="0" u="none" spc="-45" dirty="0" err="1">
                          <a:solidFill>
                            <a:srgbClr val="333333"/>
                          </a:solidFill>
                          <a:latin typeface="Calibri Light"/>
                          <a:cs typeface="Verdana"/>
                        </a:rPr>
                        <a:t>Kamu</a:t>
                      </a:r>
                      <a:r>
                        <a:rPr lang="en-US" sz="1800" b="0" i="0" u="none" spc="-45" dirty="0">
                          <a:solidFill>
                            <a:srgbClr val="333333"/>
                          </a:solidFill>
                          <a:latin typeface="Calibri Light"/>
                          <a:cs typeface="Verdana"/>
                        </a:rPr>
                        <a:t> </a:t>
                      </a:r>
                      <a:r>
                        <a:rPr lang="en-US" sz="1800" b="0" i="0" u="none" spc="-45" dirty="0" err="1">
                          <a:solidFill>
                            <a:srgbClr val="333333"/>
                          </a:solidFill>
                          <a:latin typeface="Calibri Light"/>
                          <a:cs typeface="Verdana"/>
                        </a:rPr>
                        <a:t>gagal</a:t>
                      </a:r>
                      <a:r>
                        <a:rPr lang="en-US" sz="1800" b="0" i="0" u="none" spc="-45" dirty="0">
                          <a:solidFill>
                            <a:srgbClr val="333333"/>
                          </a:solidFill>
                          <a:latin typeface="Calibri Light"/>
                          <a:cs typeface="Verdana"/>
                        </a:rPr>
                        <a:t> </a:t>
                      </a:r>
                      <a:r>
                        <a:rPr lang="en-US" sz="1800" b="0" i="0" u="none" spc="-45" dirty="0" err="1">
                          <a:solidFill>
                            <a:srgbClr val="333333"/>
                          </a:solidFill>
                          <a:latin typeface="Calibri Light"/>
                          <a:cs typeface="Verdana"/>
                        </a:rPr>
                        <a:t>dalam</a:t>
                      </a:r>
                      <a:r>
                        <a:rPr lang="en-US" sz="1800" b="0" i="0" u="none" spc="-45" dirty="0">
                          <a:solidFill>
                            <a:srgbClr val="333333"/>
                          </a:solidFill>
                          <a:latin typeface="Calibri Light"/>
                          <a:cs typeface="Verdana"/>
                        </a:rPr>
                        <a:t> </a:t>
                      </a:r>
                      <a:r>
                        <a:rPr lang="en-US" sz="1800" b="0" i="0" u="none" spc="-45" dirty="0" err="1">
                          <a:solidFill>
                            <a:srgbClr val="333333"/>
                          </a:solidFill>
                          <a:latin typeface="Calibri Light"/>
                          <a:cs typeface="Verdana"/>
                        </a:rPr>
                        <a:t>ujian</a:t>
                      </a:r>
                      <a:r>
                        <a:rPr lang="en-US" sz="1800" b="0" i="0" u="none" spc="-45" dirty="0">
                          <a:solidFill>
                            <a:srgbClr val="333333"/>
                          </a:solidFill>
                          <a:latin typeface="Calibri Light"/>
                          <a:cs typeface="Verdana"/>
                        </a:rPr>
                        <a:t>.</a:t>
                      </a:r>
                      <a:endParaRPr sz="1800" b="0" i="0" u="none" dirty="0">
                        <a:solidFill>
                          <a:srgbClr val="333333"/>
                        </a:solidFill>
                        <a:latin typeface="Calibri Light"/>
                        <a:cs typeface="Verdana"/>
                      </a:endParaRPr>
                    </a:p>
                  </a:txBody>
                  <a:tcPr marL="45720" marR="4572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182880" indent="0" algn="l">
                        <a:lnSpc>
                          <a:spcPct val="100000"/>
                        </a:lnSpc>
                        <a:spcBef>
                          <a:spcPts val="0"/>
                        </a:spcBef>
                        <a:spcAft>
                          <a:spcPts val="0"/>
                        </a:spcAft>
                        <a:buFontTx/>
                        <a:buNone/>
                      </a:pPr>
                      <a:r>
                        <a:rPr lang="en-US" sz="1800" b="0" i="0" u="none" spc="-5" dirty="0" err="1">
                          <a:solidFill>
                            <a:srgbClr val="333333"/>
                          </a:solidFill>
                          <a:latin typeface="Calibri Light"/>
                          <a:cs typeface="Verdana"/>
                        </a:rPr>
                        <a:t>Pengujinya</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hanya</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tidak</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ingin</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kamu</a:t>
                      </a:r>
                      <a:r>
                        <a:rPr lang="en-US" sz="1800" b="0" i="0" u="none" spc="-5" dirty="0">
                          <a:solidFill>
                            <a:srgbClr val="333333"/>
                          </a:solidFill>
                          <a:latin typeface="Calibri Light"/>
                          <a:cs typeface="Verdana"/>
                        </a:rPr>
                        <a:t> </a:t>
                      </a:r>
                      <a:r>
                        <a:rPr lang="en-US" sz="1800" b="0" i="0" u="none" spc="-5" dirty="0" err="1">
                          <a:solidFill>
                            <a:srgbClr val="333333"/>
                          </a:solidFill>
                          <a:latin typeface="Calibri Light"/>
                          <a:cs typeface="Verdana"/>
                        </a:rPr>
                        <a:t>berprestasi</a:t>
                      </a:r>
                      <a:r>
                        <a:rPr lang="en-US" sz="1800" b="0" i="0" u="none" spc="-5" dirty="0">
                          <a:solidFill>
                            <a:srgbClr val="333333"/>
                          </a:solidFill>
                          <a:latin typeface="Calibri Light"/>
                          <a:cs typeface="Verdana"/>
                        </a:rPr>
                        <a:t>.</a:t>
                      </a:r>
                      <a:endParaRPr sz="1800" b="0" i="0" u="none" dirty="0">
                        <a:solidFill>
                          <a:srgbClr val="333333"/>
                        </a:solidFill>
                        <a:latin typeface="Calibri Light"/>
                        <a:cs typeface="Verdana"/>
                      </a:endParaRPr>
                    </a:p>
                  </a:txBody>
                  <a:tcPr marL="45720" marR="4572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337820" indent="0" algn="l">
                        <a:lnSpc>
                          <a:spcPct val="100000"/>
                        </a:lnSpc>
                        <a:spcBef>
                          <a:spcPts val="0"/>
                        </a:spcBef>
                        <a:spcAft>
                          <a:spcPts val="0"/>
                        </a:spcAft>
                        <a:buFontTx/>
                        <a:buNone/>
                      </a:pPr>
                      <a:r>
                        <a:rPr lang="en-US" sz="1800" b="0" i="0" u="none" spc="-10" dirty="0" err="1">
                          <a:solidFill>
                            <a:srgbClr val="333333"/>
                          </a:solidFill>
                          <a:latin typeface="Calibri Light"/>
                          <a:cs typeface="Verdana"/>
                        </a:rPr>
                        <a:t>Mungkin</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pengujinya</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ketat</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tapi</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kurangnya</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persiapan</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dan</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kurangnya</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istirahat</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adalah</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kemungkinan</a:t>
                      </a:r>
                      <a:r>
                        <a:rPr lang="en-US" sz="1800" b="0" i="0" u="none" spc="-10" dirty="0">
                          <a:solidFill>
                            <a:srgbClr val="333333"/>
                          </a:solidFill>
                          <a:latin typeface="Calibri Light"/>
                          <a:cs typeface="Verdana"/>
                        </a:rPr>
                        <a:t> </a:t>
                      </a:r>
                      <a:r>
                        <a:rPr lang="en-US" sz="1800" b="0" i="0" u="none" spc="-10" dirty="0" err="1">
                          <a:solidFill>
                            <a:srgbClr val="333333"/>
                          </a:solidFill>
                          <a:latin typeface="Calibri Light"/>
                          <a:cs typeface="Verdana"/>
                        </a:rPr>
                        <a:t>penyebabnya</a:t>
                      </a:r>
                      <a:r>
                        <a:rPr lang="en-US" sz="1800" b="0" i="0" u="none" spc="-10" dirty="0">
                          <a:solidFill>
                            <a:srgbClr val="333333"/>
                          </a:solidFill>
                          <a:latin typeface="Calibri Light"/>
                          <a:cs typeface="Verdana"/>
                        </a:rPr>
                        <a:t>.</a:t>
                      </a:r>
                      <a:endParaRPr sz="1800" b="0" i="0" u="none" dirty="0">
                        <a:solidFill>
                          <a:srgbClr val="333333"/>
                        </a:solidFill>
                        <a:latin typeface="Calibri Light"/>
                        <a:cs typeface="Verdana"/>
                      </a:endParaRPr>
                    </a:p>
                  </a:txBody>
                  <a:tcPr marL="45720" marR="4572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99695" indent="0" algn="l">
                        <a:lnSpc>
                          <a:spcPct val="100000"/>
                        </a:lnSpc>
                        <a:spcBef>
                          <a:spcPts val="0"/>
                        </a:spcBef>
                        <a:spcAft>
                          <a:spcPts val="0"/>
                        </a:spcAft>
                        <a:buFontTx/>
                        <a:buNone/>
                      </a:pPr>
                      <a:r>
                        <a:rPr lang="en-US" sz="1800" b="0" i="0" u="none" dirty="0" err="1">
                          <a:solidFill>
                            <a:srgbClr val="333333"/>
                          </a:solidFill>
                          <a:latin typeface="Calibri Light"/>
                          <a:cs typeface="Verdana"/>
                        </a:rPr>
                        <a:t>Dokumen</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penting</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milikmu</a:t>
                      </a:r>
                      <a:r>
                        <a:rPr lang="en-US" sz="1800" b="0" i="0" u="none" dirty="0">
                          <a:solidFill>
                            <a:srgbClr val="333333"/>
                          </a:solidFill>
                          <a:latin typeface="Calibri Light"/>
                          <a:cs typeface="Verdana"/>
                        </a:rPr>
                        <a:t> yang </a:t>
                      </a:r>
                      <a:r>
                        <a:rPr lang="en-US" sz="1800" b="0" i="0" u="none" dirty="0" err="1">
                          <a:solidFill>
                            <a:srgbClr val="333333"/>
                          </a:solidFill>
                          <a:latin typeface="Calibri Light"/>
                          <a:cs typeface="Verdana"/>
                        </a:rPr>
                        <a:t>ada</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dirumah</a:t>
                      </a:r>
                      <a:r>
                        <a:rPr lang="en-US" sz="1800" b="0" i="0" u="none" dirty="0">
                          <a:solidFill>
                            <a:srgbClr val="333333"/>
                          </a:solidFill>
                          <a:latin typeface="Calibri Light"/>
                          <a:cs typeface="Verdana"/>
                        </a:rPr>
                        <a:t> </a:t>
                      </a:r>
                      <a:r>
                        <a:rPr lang="en-US" sz="1800" b="0" i="0" u="none" dirty="0" err="1">
                          <a:solidFill>
                            <a:srgbClr val="333333"/>
                          </a:solidFill>
                          <a:latin typeface="Calibri Light"/>
                          <a:cs typeface="Verdana"/>
                        </a:rPr>
                        <a:t>hilang</a:t>
                      </a:r>
                      <a:r>
                        <a:rPr lang="en-US" sz="1800" b="0" i="0" u="none" dirty="0">
                          <a:solidFill>
                            <a:srgbClr val="333333"/>
                          </a:solidFill>
                          <a:latin typeface="Calibri Light"/>
                          <a:cs typeface="Verdana"/>
                        </a:rPr>
                        <a:t>.</a:t>
                      </a:r>
                      <a:endParaRPr sz="1800" b="0" i="0" u="none" dirty="0">
                        <a:solidFill>
                          <a:srgbClr val="333333"/>
                        </a:solidFill>
                        <a:latin typeface="Calibri Light"/>
                        <a:cs typeface="Verdana"/>
                      </a:endParaRPr>
                    </a:p>
                  </a:txBody>
                  <a:tcPr marL="45720" marR="4572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85090" indent="0" algn="l">
                        <a:lnSpc>
                          <a:spcPct val="100000"/>
                        </a:lnSpc>
                        <a:spcBef>
                          <a:spcPts val="0"/>
                        </a:spcBef>
                        <a:spcAft>
                          <a:spcPts val="0"/>
                        </a:spcAft>
                        <a:buFontTx/>
                        <a:buNone/>
                      </a:pPr>
                      <a:r>
                        <a:rPr lang="en-US" sz="1800" b="0" i="0" u="none" spc="-35" dirty="0" err="1">
                          <a:solidFill>
                            <a:srgbClr val="333333"/>
                          </a:solidFill>
                          <a:latin typeface="Calibri Light"/>
                          <a:cs typeface="Verdana"/>
                        </a:rPr>
                        <a:t>Seseorang</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telah</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masuk</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ke</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rumah</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dan</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mencuri</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dokumen</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itu</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untuk</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menyakitimu</a:t>
                      </a:r>
                      <a:r>
                        <a:rPr lang="en-US" sz="1800" b="0" i="0" u="none" spc="-35" dirty="0">
                          <a:solidFill>
                            <a:srgbClr val="333333"/>
                          </a:solidFill>
                          <a:latin typeface="Calibri Light"/>
                          <a:cs typeface="Verdana"/>
                        </a:rPr>
                        <a:t>.</a:t>
                      </a:r>
                      <a:endParaRPr sz="1800" b="0" i="0" u="none" dirty="0">
                        <a:solidFill>
                          <a:srgbClr val="333333"/>
                        </a:solidFill>
                        <a:latin typeface="Calibri Light"/>
                        <a:cs typeface="Verdana"/>
                      </a:endParaRPr>
                    </a:p>
                  </a:txBody>
                  <a:tcPr marL="45720" marR="4572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428625" indent="0" algn="l">
                        <a:lnSpc>
                          <a:spcPct val="100000"/>
                        </a:lnSpc>
                        <a:spcBef>
                          <a:spcPts val="0"/>
                        </a:spcBef>
                        <a:spcAft>
                          <a:spcPts val="0"/>
                        </a:spcAft>
                        <a:buFontTx/>
                        <a:buNone/>
                      </a:pPr>
                      <a:r>
                        <a:rPr lang="en-US" sz="1800" b="0" i="0" u="none" spc="-35" dirty="0" err="1">
                          <a:solidFill>
                            <a:srgbClr val="333333"/>
                          </a:solidFill>
                          <a:latin typeface="Calibri Light"/>
                          <a:cs typeface="Verdana"/>
                        </a:rPr>
                        <a:t>Saya</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lupa</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dan</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salah</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menaruhnya</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secara</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tak</a:t>
                      </a:r>
                      <a:r>
                        <a:rPr lang="en-US" sz="1800" b="0" i="0" u="none" spc="-35" dirty="0">
                          <a:solidFill>
                            <a:srgbClr val="333333"/>
                          </a:solidFill>
                          <a:latin typeface="Calibri Light"/>
                          <a:cs typeface="Verdana"/>
                        </a:rPr>
                        <a:t> </a:t>
                      </a:r>
                      <a:r>
                        <a:rPr lang="en-US" sz="1800" b="0" i="0" u="none" spc="-35" dirty="0" err="1">
                          <a:solidFill>
                            <a:srgbClr val="333333"/>
                          </a:solidFill>
                          <a:latin typeface="Calibri Light"/>
                          <a:cs typeface="Verdana"/>
                        </a:rPr>
                        <a:t>sengaja</a:t>
                      </a:r>
                      <a:r>
                        <a:rPr lang="en-US" sz="1800" b="0" i="0" u="none" spc="-35" dirty="0">
                          <a:solidFill>
                            <a:srgbClr val="333333"/>
                          </a:solidFill>
                          <a:latin typeface="Calibri Light"/>
                          <a:cs typeface="Verdana"/>
                        </a:rPr>
                        <a:t>.</a:t>
                      </a:r>
                      <a:endParaRPr sz="1800" b="0" i="0" u="none" dirty="0">
                        <a:solidFill>
                          <a:srgbClr val="333333"/>
                        </a:solidFill>
                        <a:latin typeface="Calibri Light"/>
                        <a:cs typeface="Verdana"/>
                      </a:endParaRPr>
                    </a:p>
                  </a:txBody>
                  <a:tcPr marL="45720" marR="4572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Atribusi</a:t>
            </a:r>
            <a:br>
              <a:rPr lang="de-DE" altLang="de-DE" sz="3600">
                <a:solidFill>
                  <a:srgbClr val="004992"/>
                </a:solidFill>
                <a:latin typeface="+mn-lt"/>
                <a:ea typeface="+mn-ea"/>
                <a:cs typeface="+mn-cs"/>
              </a:rPr>
            </a:br>
            <a:r>
              <a:rPr lang="de-DE" altLang="de-DE">
                <a:solidFill>
                  <a:srgbClr val="004992"/>
                </a:solidFill>
                <a:latin typeface="+mn-lt"/>
                <a:ea typeface="+mn-ea"/>
                <a:cs typeface="+mn-cs"/>
              </a:rPr>
              <a:t>Tujuan sesi pada hari ini:</a:t>
            </a:r>
            <a:endParaRPr lang="en-US" altLang="de-DE">
              <a:solidFill>
                <a:srgbClr val="004992"/>
              </a:solidFill>
              <a:latin typeface="+mn-lt"/>
              <a:ea typeface="+mn-ea"/>
              <a:cs typeface="+mn-cs"/>
            </a:endParaRPr>
          </a:p>
        </p:txBody>
      </p:sp>
      <p:sp>
        <p:nvSpPr>
          <p:cNvPr id="30723" name="Text Box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en-US" altLang="de-DE" sz="2400" dirty="0" err="1">
                <a:solidFill>
                  <a:srgbClr val="333333"/>
                </a:solidFill>
              </a:rPr>
              <a:t>Mempertimbangkan</a:t>
            </a:r>
            <a:r>
              <a:rPr lang="en-US" altLang="de-DE" sz="2400" dirty="0">
                <a:solidFill>
                  <a:srgbClr val="333333"/>
                </a:solidFill>
              </a:rPr>
              <a:t> </a:t>
            </a:r>
            <a:r>
              <a:rPr lang="en-US" altLang="de-DE" sz="2400" dirty="0" err="1">
                <a:solidFill>
                  <a:srgbClr val="333333"/>
                </a:solidFill>
              </a:rPr>
              <a:t>kemungkinan</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kejadian</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tergesa-gesa</a:t>
            </a:r>
            <a:r>
              <a:rPr lang="en-US" altLang="de-DE" sz="2400" dirty="0">
                <a:solidFill>
                  <a:srgbClr val="333333"/>
                </a:solidFill>
              </a:rPr>
              <a:t> </a:t>
            </a:r>
            <a:r>
              <a:rPr lang="en-US" altLang="de-DE" sz="2400" dirty="0" err="1">
                <a:solidFill>
                  <a:srgbClr val="333333"/>
                </a:solidFill>
              </a:rPr>
              <a:t>menerima</a:t>
            </a:r>
            <a:r>
              <a:rPr lang="en-US" altLang="de-DE" sz="2400" dirty="0">
                <a:solidFill>
                  <a:srgbClr val="333333"/>
                </a:solidFill>
              </a:rPr>
              <a:t> </a:t>
            </a:r>
            <a:r>
              <a:rPr lang="en-US" altLang="de-DE" sz="2400" dirty="0" err="1">
                <a:solidFill>
                  <a:srgbClr val="333333"/>
                </a:solidFill>
              </a:rPr>
              <a:t>satu</a:t>
            </a:r>
            <a:r>
              <a:rPr lang="en-US" altLang="de-DE" sz="2400" dirty="0">
                <a:solidFill>
                  <a:srgbClr val="333333"/>
                </a:solidFill>
              </a:rPr>
              <a:t> </a:t>
            </a:r>
            <a:r>
              <a:rPr lang="en-US" altLang="de-DE" sz="2400" dirty="0" err="1">
                <a:solidFill>
                  <a:srgbClr val="333333"/>
                </a:solidFill>
              </a:rPr>
              <a:t>penjelasan</a:t>
            </a:r>
            <a:r>
              <a:rPr lang="en-US" altLang="de-DE" sz="2400" dirty="0">
                <a:solidFill>
                  <a:srgbClr val="333333"/>
                </a:solidFill>
              </a:rPr>
              <a:t> </a:t>
            </a:r>
            <a:r>
              <a:rPr lang="en-US" altLang="de-DE" sz="2400" dirty="0" err="1">
                <a:solidFill>
                  <a:srgbClr val="333333"/>
                </a:solidFill>
              </a:rPr>
              <a:t>saja</a:t>
            </a:r>
            <a:endParaRPr lang="en-US" altLang="de-DE" sz="2400" dirty="0">
              <a:solidFill>
                <a:srgbClr val="333333"/>
              </a:solidFill>
            </a:endParaRPr>
          </a:p>
          <a:p>
            <a:pPr marL="342900" indent="-342900" eaLnBrk="1" hangingPunct="1">
              <a:buClr>
                <a:srgbClr val="333333"/>
              </a:buClr>
              <a:buFont typeface="WingDings"/>
              <a:buChar char=""/>
            </a:pPr>
            <a:r>
              <a:rPr lang="en-US" altLang="de-DE" sz="2400" dirty="0" err="1">
                <a:solidFill>
                  <a:srgbClr val="333333"/>
                </a:solidFill>
              </a:rPr>
              <a:t>Mendiskusikan</a:t>
            </a:r>
            <a:r>
              <a:rPr lang="en-US" altLang="de-DE" sz="2400" dirty="0">
                <a:solidFill>
                  <a:srgbClr val="333333"/>
                </a:solidFill>
              </a:rPr>
              <a:t> </a:t>
            </a:r>
            <a:r>
              <a:rPr lang="en-US" altLang="de-DE" sz="2400" dirty="0" err="1">
                <a:solidFill>
                  <a:srgbClr val="333333"/>
                </a:solidFill>
              </a:rPr>
              <a:t>konsekuensi</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atribusi</a:t>
            </a:r>
            <a:endParaRPr lang="en-US" altLang="de-DE" sz="2400" dirty="0">
              <a:solidFill>
                <a:srgbClr val="333333"/>
              </a:solidFill>
            </a:endParaRPr>
          </a:p>
          <a:p>
            <a:pPr lvl="0" defTabSz="914400" fontAlgn="base"/>
            <a:r>
              <a:rPr lang="de-DE" altLang="de-DE" sz="2400" dirty="0">
                <a:solidFill>
                  <a:srgbClr val="004992"/>
                </a:solidFill>
              </a:rPr>
              <a:t>Kita selalu mencoba untuk berfikir realistik dalam semua kejadian dalam kehidupan sehari-hari:</a:t>
            </a:r>
          </a:p>
          <a:p>
            <a:pPr lvl="0" defTabSz="914400" fontAlgn="base"/>
            <a:r>
              <a:rPr lang="de-DE" altLang="de-DE" sz="2400" dirty="0">
                <a:solidFill>
                  <a:srgbClr val="004992"/>
                </a:solidFill>
              </a:rPr>
              <a:t>Kita tidak boleh menyalahkan orang lain atas kegagalan diri kita atau selalu menyalahkan diri sendiri saat semua berjalan tidak semestinya</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de-DE" altLang="de-DE" sz="3600" dirty="0">
                <a:latin typeface="+mn-lt"/>
                <a:ea typeface="+mn-ea"/>
                <a:cs typeface="+mn-cs"/>
              </a:rPr>
              <a:t>Seorang teman membicarakan tentang </a:t>
            </a:r>
            <a:r>
              <a:rPr lang="de-DE" altLang="de-DE" sz="3600">
                <a:latin typeface="+mn-lt"/>
                <a:ea typeface="+mn-ea"/>
                <a:cs typeface="+mn-cs"/>
              </a:rPr>
              <a:t>kamu “di belakangmu”.</a:t>
            </a:r>
            <a:endParaRPr lang="de-DE" altLang="de-DE" sz="3600" dirty="0">
              <a:latin typeface="+mn-lt"/>
              <a:ea typeface="+mn-ea"/>
              <a:cs typeface="+mn-cs"/>
            </a:endParaRPr>
          </a:p>
        </p:txBody>
      </p:sp>
      <p:sp>
        <p:nvSpPr>
          <p:cNvPr id="31747"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temanmu membicarakan tentang </a:t>
            </a:r>
            <a:r>
              <a:rPr lang="de-DE" altLang="de-DE" sz="2400">
                <a:solidFill>
                  <a:srgbClr val="333333"/>
                </a:solidFill>
              </a:rPr>
              <a:t>kamu “dibelakang mu”?</a:t>
            </a:r>
            <a:endParaRPr lang="de-DE" altLang="de-DE" sz="2400" dirty="0">
              <a:solidFill>
                <a:srgbClr val="333333"/>
              </a:solidFill>
            </a:endParaRPr>
          </a:p>
          <a:p>
            <a:pPr lvl="0" defTabSz="914400" fontAlgn="base"/>
            <a:r>
              <a:rPr lang="de-DE" altLang="de-DE" sz="2400" dirty="0">
                <a:solidFill>
                  <a:srgbClr val="333333"/>
                </a:solidFill>
              </a:rPr>
              <a:t>Apa penyebab utama dari kejadian tersebut?</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Kamu dipanggil dalam sebuah wawancara untuk pekerjaan.</a:t>
            </a:r>
          </a:p>
        </p:txBody>
      </p:sp>
      <p:sp>
        <p:nvSpPr>
          <p:cNvPr id="32771" name="Rectangle 3"/>
          <p:cNvSpPr>
            <a:spLocks noGrp="1" noChangeArrowheads="1"/>
          </p:cNvSpPr>
          <p:nvPr>
            <p:ph idx="1"/>
          </p:nvPr>
        </p:nvSpPr>
        <p:spPr/>
        <p:txBody>
          <a:bodyPr>
            <a:noAutofit/>
          </a:bodyPr>
          <a:lstStyle/>
          <a:p>
            <a:pPr eaLnBrk="1" hangingPunct="1"/>
            <a:r>
              <a:rPr lang="de-DE" altLang="de-DE" sz="2400">
                <a:solidFill>
                  <a:srgbClr val="333333"/>
                </a:solidFill>
              </a:rPr>
              <a:t>Mengapa </a:t>
            </a:r>
            <a:r>
              <a:rPr lang="de-DE" altLang="de-DE" sz="2400" dirty="0">
                <a:solidFill>
                  <a:srgbClr val="333333"/>
                </a:solidFill>
              </a:rPr>
              <a:t>kamu di panggil untuk wawancara </a:t>
            </a:r>
            <a:r>
              <a:rPr lang="de-DE" altLang="de-DE" sz="2400">
                <a:solidFill>
                  <a:srgbClr val="333333"/>
                </a:solidFill>
              </a:rPr>
              <a:t>ini?</a:t>
            </a:r>
          </a:p>
          <a:p>
            <a:pPr lvl="0" defTabSz="914400" fontAlgn="base"/>
            <a:r>
              <a:rPr lang="de-DE" altLang="de-DE" sz="2400" dirty="0">
                <a:solidFill>
                  <a:srgbClr val="333333"/>
                </a:solidFill>
              </a:rPr>
              <a:t>Apa penyebab utama dari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Temanmu terkejut dan terlihat tidak senang saat kamu berkunjung kerumahnya secara mendadak</a:t>
            </a:r>
            <a:endParaRPr lang="de-DE" sz="3600" dirty="0">
              <a:latin typeface="+mn-lt"/>
              <a:ea typeface="+mn-ea"/>
              <a:cs typeface="+mn-cs"/>
            </a:endParaRPr>
          </a:p>
        </p:txBody>
      </p:sp>
      <p:sp>
        <p:nvSpPr>
          <p:cNvPr id="33795"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temanmu terkejut dan terlihat tidak senang akan </a:t>
            </a:r>
            <a:r>
              <a:rPr lang="de-DE" altLang="de-DE" sz="2400">
                <a:solidFill>
                  <a:srgbClr val="333333"/>
                </a:solidFill>
              </a:rPr>
              <a:t>kedatanganmu?</a:t>
            </a:r>
          </a:p>
          <a:p>
            <a:pPr lvl="0" defTabSz="914400" fontAlgn="base"/>
            <a:r>
              <a:rPr lang="de-DE" altLang="de-DE" sz="2400" dirty="0">
                <a:solidFill>
                  <a:srgbClr val="333333"/>
                </a:solidFill>
              </a:rPr>
              <a:t>Apa penyebab utama dari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mn-lt"/>
                <a:ea typeface="+mn-ea"/>
                <a:cs typeface="+mn-cs"/>
              </a:rPr>
              <a:t>Orang lain tertawa saat kamu berbicara.</a:t>
            </a:r>
            <a:endParaRPr lang="de-DE" altLang="de-DE" sz="3600">
              <a:latin typeface="+mn-lt"/>
              <a:ea typeface="+mn-ea"/>
              <a:cs typeface="+mn-cs"/>
            </a:endParaRPr>
          </a:p>
        </p:txBody>
      </p:sp>
      <p:sp>
        <p:nvSpPr>
          <p:cNvPr id="34819"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orang lain tertawa saat kamu </a:t>
            </a:r>
            <a:r>
              <a:rPr lang="de-DE" altLang="de-DE" sz="2400">
                <a:solidFill>
                  <a:srgbClr val="333333"/>
                </a:solidFill>
              </a:rPr>
              <a:t>berbicara?</a:t>
            </a:r>
          </a:p>
          <a:p>
            <a:pPr lvl="0" defTabSz="914400" fontAlgn="base"/>
            <a:r>
              <a:rPr lang="de-DE" altLang="de-DE" sz="2400" dirty="0">
                <a:solidFill>
                  <a:srgbClr val="333333"/>
                </a:solidFill>
              </a:rPr>
              <a:t>Apa penyebab utama dari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Dapat menggunakan contoh menurut Anda sendiri!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rPr>
              <a:t>Apa</a:t>
            </a:r>
            <a:r>
              <a:rPr lang="en-US" altLang="de-DE" sz="2400" dirty="0">
                <a:solidFill>
                  <a:srgbClr val="333333"/>
                </a:solidFill>
              </a:rPr>
              <a:t> yang </a:t>
            </a:r>
            <a:r>
              <a:rPr lang="en-US" altLang="de-DE" sz="2400" dirty="0" err="1">
                <a:solidFill>
                  <a:srgbClr val="333333"/>
                </a:solidFill>
              </a:rPr>
              <a:t>mungkin</a:t>
            </a:r>
            <a:r>
              <a:rPr lang="en-US" altLang="de-DE" sz="2400" dirty="0">
                <a:solidFill>
                  <a:srgbClr val="333333"/>
                </a:solidFill>
              </a:rPr>
              <a:t>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ini</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Calibri Light"/>
              </a:rPr>
              <a:t>“Interrogante” </a:t>
            </a:r>
            <a:r>
              <a:rPr lang="de-DE" altLang="de-DE" sz="900" dirty="0">
                <a:solidFill>
                  <a:srgbClr val="000000"/>
                </a:solidFill>
                <a:latin typeface="Calibri Light"/>
              </a:rPr>
              <a:t>(Marco Bellucci)</a:t>
            </a:r>
          </a:p>
        </p:txBody>
      </p:sp>
      <p:sp>
        <p:nvSpPr>
          <p:cNvPr id="12"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Verdana"/>
              </a:rPr>
              <a:t>„</a:t>
            </a:r>
            <a:r>
              <a:rPr sz="900" spc="-5">
                <a:solidFill>
                  <a:srgbClr val="333333"/>
                </a:solidFill>
                <a:latin typeface="Calibri Light"/>
                <a:cs typeface="Verdana"/>
              </a:rPr>
              <a:t>Question mark</a:t>
            </a:r>
            <a:r>
              <a:rPr lang="en-US" sz="900" spc="-5">
                <a:solidFill>
                  <a:srgbClr val="333333"/>
                </a:solidFill>
                <a:latin typeface="Calibri Light"/>
                <a:cs typeface="Verdana"/>
              </a:rPr>
              <a:t>“</a:t>
            </a:r>
            <a:r>
              <a:rPr sz="900" spc="-5">
                <a:solidFill>
                  <a:srgbClr val="333333"/>
                </a:solidFill>
                <a:latin typeface="Calibri Light"/>
                <a:cs typeface="Verdana"/>
              </a:rPr>
              <a:t> </a:t>
            </a:r>
            <a:r>
              <a:rPr sz="900" spc="-5" dirty="0">
                <a:solidFill>
                  <a:srgbClr val="333333"/>
                </a:solidFill>
                <a:latin typeface="Calibri Light"/>
                <a:cs typeface="Verdana"/>
              </a:rPr>
              <a:t>(Marco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Ada </a:t>
            </a:r>
            <a:r>
              <a:rPr lang="en-US" sz="3600" dirty="0" err="1">
                <a:solidFill>
                  <a:srgbClr val="004992"/>
                </a:solidFill>
                <a:latin typeface="+mn-lt"/>
                <a:ea typeface="+mn-ea"/>
                <a:cs typeface="+mn-cs"/>
              </a:rPr>
              <a:t>suara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dirimu</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mengatakan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bahwa</a:t>
            </a:r>
            <a:r>
              <a:rPr lang="en-US" sz="3600" dirty="0">
                <a:solidFill>
                  <a:srgbClr val="004992"/>
                </a:solidFill>
                <a:latin typeface="+mn-lt"/>
                <a:ea typeface="+mn-ea"/>
                <a:cs typeface="+mn-cs"/>
              </a:rPr>
              <a:t> </a:t>
            </a:r>
            <a:br>
              <a:rPr lang="en-US" sz="3600" dirty="0">
                <a:solidFill>
                  <a:srgbClr val="004992"/>
                </a:solidFill>
                <a:latin typeface="+mn-lt"/>
                <a:ea typeface="+mn-ea"/>
                <a:cs typeface="+mn-cs"/>
              </a:rPr>
            </a:br>
            <a:r>
              <a:rPr lang="en-US" sz="3600" dirty="0" err="1">
                <a:solidFill>
                  <a:srgbClr val="004992"/>
                </a:solidFill>
                <a:latin typeface="+mn-lt"/>
                <a:ea typeface="+mn-ea"/>
                <a:cs typeface="+mn-cs"/>
              </a:rPr>
              <a:t>kamu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baik</a:t>
            </a:r>
            <a:r>
              <a:rPr lang="en-US" sz="3600" dirty="0">
                <a:solidFill>
                  <a:srgbClr val="004992"/>
                </a:solidFill>
                <a:latin typeface="+mn-lt"/>
                <a:ea typeface="+mn-ea"/>
                <a:cs typeface="+mn-cs"/>
              </a:rPr>
              <a:t>.</a:t>
            </a:r>
          </a:p>
        </p:txBody>
      </p:sp>
      <p:sp>
        <p:nvSpPr>
          <p:cNvPr id="4" name="Content Placeholder 3"/>
          <p:cNvSpPr>
            <a:spLocks noGrp="1"/>
          </p:cNvSpPr>
          <p:nvPr>
            <p:ph idx="1"/>
          </p:nvPr>
        </p:nvSpPr>
        <p:spPr/>
        <p:txBody>
          <a:bodyPr/>
          <a:lstStyle/>
          <a:p>
            <a:pPr lvl="0" defTabSz="914377"/>
            <a:r>
              <a:rPr lang="fi-FI" altLang="de-DE" sz="2400" dirty="0">
                <a:solidFill>
                  <a:srgbClr val="004992"/>
                </a:solidFill>
              </a:rPr>
              <a:t>Alasannya...</a:t>
            </a:r>
          </a:p>
          <a:p>
            <a:pPr lvl="0" defTabSz="914377"/>
            <a:r>
              <a:rPr lang="fi-FI" altLang="de-DE" sz="2400" dirty="0">
                <a:solidFill>
                  <a:srgbClr val="333333"/>
                </a:solidFill>
              </a:rPr>
              <a:t>...dirimu sendiri</a:t>
            </a:r>
          </a:p>
          <a:p>
            <a:pPr lvl="0" defTabSz="914377"/>
            <a:r>
              <a:rPr lang="fi-FI" altLang="de-DE" sz="2400" dirty="0">
                <a:solidFill>
                  <a:srgbClr val="333333"/>
                </a:solidFill>
              </a:rPr>
              <a:t>...faktor lain</a:t>
            </a:r>
          </a:p>
          <a:p>
            <a:pPr lvl="0" defTabSz="914377"/>
            <a:r>
              <a:rPr lang="fi-FI" altLang="de-DE" sz="2400" dirty="0">
                <a:solidFill>
                  <a:srgbClr val="333333"/>
                </a:solidFill>
              </a:rPr>
              <a:t>...situasi lain</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10"/>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dirty="0">
                <a:latin typeface="+mn-lt"/>
                <a:ea typeface="+mn-ea"/>
                <a:cs typeface="+mn-cs"/>
              </a:rPr>
              <a:t>Ada </a:t>
            </a:r>
            <a:r>
              <a:rPr lang="en-US" altLang="ja-JP" sz="3600" dirty="0" err="1">
                <a:latin typeface="+mn-lt"/>
                <a:ea typeface="+mn-ea"/>
                <a:cs typeface="+mn-cs"/>
              </a:rPr>
              <a:t>suara</a:t>
            </a:r>
            <a:r>
              <a:rPr lang="en-US" altLang="ja-JP" sz="3600" dirty="0">
                <a:latin typeface="+mn-lt"/>
                <a:ea typeface="+mn-ea"/>
                <a:cs typeface="+mn-cs"/>
              </a:rPr>
              <a:t> </a:t>
            </a:r>
            <a:r>
              <a:rPr lang="en-US" altLang="ja-JP" sz="3600" dirty="0" err="1">
                <a:latin typeface="+mn-lt"/>
                <a:ea typeface="+mn-ea"/>
                <a:cs typeface="+mn-cs"/>
              </a:rPr>
              <a:t>dalam</a:t>
            </a:r>
            <a:r>
              <a:rPr lang="en-US" altLang="ja-JP" sz="3600" dirty="0">
                <a:latin typeface="+mn-lt"/>
                <a:ea typeface="+mn-ea"/>
                <a:cs typeface="+mn-cs"/>
              </a:rPr>
              <a:t> </a:t>
            </a:r>
            <a:r>
              <a:rPr lang="en-US" altLang="ja-JP" sz="3600" dirty="0" err="1">
                <a:latin typeface="+mn-lt"/>
                <a:ea typeface="+mn-ea"/>
                <a:cs typeface="+mn-cs"/>
              </a:rPr>
              <a:t>dirimu</a:t>
            </a:r>
            <a:r>
              <a:rPr lang="en-US" altLang="ja-JP" sz="3600" dirty="0">
                <a:latin typeface="+mn-lt"/>
                <a:ea typeface="+mn-ea"/>
                <a:cs typeface="+mn-cs"/>
              </a:rPr>
              <a:t> yang </a:t>
            </a:r>
            <a:r>
              <a:rPr lang="en-US" altLang="ja-JP" sz="3600" dirty="0" err="1">
                <a:latin typeface="+mn-lt"/>
                <a:ea typeface="+mn-ea"/>
                <a:cs typeface="+mn-cs"/>
              </a:rPr>
              <a:t>mengatakan</a:t>
            </a:r>
            <a:r>
              <a:rPr lang="en-US" altLang="ja-JP" sz="3600" dirty="0">
                <a:latin typeface="+mn-lt"/>
                <a:ea typeface="+mn-ea"/>
                <a:cs typeface="+mn-cs"/>
              </a:rPr>
              <a:t> </a:t>
            </a:r>
            <a:r>
              <a:rPr lang="en-US" altLang="ja-JP" sz="3600" dirty="0" err="1">
                <a:latin typeface="+mn-lt"/>
                <a:ea typeface="+mn-ea"/>
                <a:cs typeface="+mn-cs"/>
              </a:rPr>
              <a:t>bahwa</a:t>
            </a:r>
            <a:r>
              <a:rPr lang="en-US" altLang="ja-JP" sz="3600" dirty="0">
                <a:latin typeface="+mn-lt"/>
                <a:ea typeface="+mn-ea"/>
                <a:cs typeface="+mn-cs"/>
              </a:rPr>
              <a:t> </a:t>
            </a:r>
            <a:br>
              <a:rPr lang="en-US" altLang="ja-JP" sz="3600" dirty="0">
                <a:latin typeface="+mn-lt"/>
                <a:ea typeface="+mn-ea"/>
                <a:cs typeface="+mn-cs"/>
              </a:rPr>
            </a:br>
            <a:r>
              <a:rPr lang="en-US" altLang="ja-JP" sz="3600" dirty="0" err="1">
                <a:latin typeface="+mn-lt"/>
                <a:ea typeface="+mn-ea"/>
                <a:cs typeface="+mn-cs"/>
              </a:rPr>
              <a:t>kamu</a:t>
            </a:r>
            <a:r>
              <a:rPr lang="en-US" altLang="ja-JP" sz="3600" dirty="0">
                <a:latin typeface="+mn-lt"/>
                <a:ea typeface="+mn-ea"/>
                <a:cs typeface="+mn-cs"/>
              </a:rPr>
              <a:t> </a:t>
            </a:r>
            <a:r>
              <a:rPr lang="en-US" altLang="ja-JP" sz="3600" dirty="0" err="1">
                <a:latin typeface="+mn-lt"/>
                <a:ea typeface="+mn-ea"/>
                <a:cs typeface="+mn-cs"/>
              </a:rPr>
              <a:t>tidak</a:t>
            </a:r>
            <a:r>
              <a:rPr lang="en-US" altLang="ja-JP" sz="3600" dirty="0">
                <a:latin typeface="+mn-lt"/>
                <a:ea typeface="+mn-ea"/>
                <a:cs typeface="+mn-cs"/>
              </a:rPr>
              <a:t> </a:t>
            </a:r>
            <a:r>
              <a:rPr lang="en-US" altLang="ja-JP" sz="3600" dirty="0" err="1">
                <a:latin typeface="+mn-lt"/>
                <a:ea typeface="+mn-ea"/>
                <a:cs typeface="+mn-cs"/>
              </a:rPr>
              <a:t>baik</a:t>
            </a:r>
            <a:r>
              <a:rPr lang="en-US" altLang="ja-JP" sz="3600" dirty="0">
                <a:latin typeface="+mn-lt"/>
                <a:ea typeface="+mn-ea"/>
                <a:cs typeface="+mn-cs"/>
              </a:rPr>
              <a:t>.</a:t>
            </a:r>
            <a:endParaRPr lang="en-US"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spcBef>
                <a:spcPts val="0"/>
              </a:spcBef>
              <a:buClr>
                <a:srgbClr val="336699"/>
              </a:buClr>
              <a:defRPr/>
            </a:pPr>
            <a:r>
              <a:rPr lang="en-US" sz="2000" b="1" kern="0" dirty="0" err="1">
                <a:solidFill>
                  <a:srgbClr val="004992"/>
                </a:solidFill>
              </a:rPr>
              <a:t>Alasannya</a:t>
            </a:r>
            <a:r>
              <a:rPr lang="en-US" sz="2000" b="1" kern="0" dirty="0">
                <a:solidFill>
                  <a:srgbClr val="004992"/>
                </a:solidFill>
              </a:rPr>
              <a:t>...</a:t>
            </a:r>
          </a:p>
          <a:p>
            <a:pPr lvl="0" defTabSz="914400" fontAlgn="base">
              <a:buClr>
                <a:srgbClr val="336699"/>
              </a:buClr>
              <a:defRPr/>
            </a:pPr>
            <a:r>
              <a:rPr lang="en-US" sz="2000" b="1" kern="0" dirty="0">
                <a:solidFill>
                  <a:srgbClr val="004992"/>
                </a:solidFill>
              </a:rPr>
              <a:t>... </a:t>
            </a:r>
            <a:r>
              <a:rPr lang="en-US" sz="2000" b="1" kern="0" dirty="0" err="1">
                <a:solidFill>
                  <a:srgbClr val="004992"/>
                </a:solidFill>
              </a:rPr>
              <a:t>Dirimu</a:t>
            </a:r>
            <a:r>
              <a:rPr lang="en-US" sz="2000" b="1" kern="0" dirty="0">
                <a:solidFill>
                  <a:srgbClr val="004992"/>
                </a:solidFill>
              </a:rPr>
              <a:t> </a:t>
            </a:r>
            <a:r>
              <a:rPr lang="en-US" sz="2000" b="1" kern="0" dirty="0" err="1">
                <a:solidFill>
                  <a:srgbClr val="004992"/>
                </a:solidFill>
              </a:rPr>
              <a:t>sendiri</a:t>
            </a:r>
            <a:r>
              <a:rPr lang="en-US" sz="2000" b="1" kern="0" dirty="0">
                <a:solidFill>
                  <a:srgbClr val="004992"/>
                </a:solidFill>
              </a:rPr>
              <a:t> :</a:t>
            </a:r>
          </a:p>
          <a:p>
            <a:pPr marL="285750" lvl="0" indent="-285750" defTabSz="914400" fontAlgn="base">
              <a:spcBef>
                <a:spcPts val="0"/>
              </a:spcBef>
              <a:buClr>
                <a:srgbClr val="333333"/>
              </a:buClr>
              <a:buFont typeface="WingDings"/>
              <a:buChar char=""/>
              <a:defRPr/>
            </a:pPr>
            <a:r>
              <a:rPr lang="en-US" sz="2000" kern="0">
                <a:solidFill>
                  <a:srgbClr val="333333"/>
                </a:solidFill>
              </a:rPr>
              <a:t>“Sayang </a:t>
            </a:r>
            <a:r>
              <a:rPr lang="en-US" sz="2000" kern="0" dirty="0" err="1">
                <a:solidFill>
                  <a:srgbClr val="333333"/>
                </a:solidFill>
              </a:rPr>
              <a:t>sekali</a:t>
            </a:r>
            <a:r>
              <a:rPr lang="en-US" sz="2000" kern="0" dirty="0">
                <a:solidFill>
                  <a:srgbClr val="333333"/>
                </a:solidFill>
              </a:rPr>
              <a:t>, </a:t>
            </a:r>
            <a:r>
              <a:rPr lang="en-US" sz="2000" kern="0" dirty="0" err="1">
                <a:solidFill>
                  <a:srgbClr val="333333"/>
                </a:solidFill>
              </a:rPr>
              <a:t>saya</a:t>
            </a:r>
            <a:r>
              <a:rPr lang="en-US" sz="2000" kern="0" dirty="0">
                <a:solidFill>
                  <a:srgbClr val="333333"/>
                </a:solidFill>
              </a:rPr>
              <a:t> </a:t>
            </a:r>
            <a:r>
              <a:rPr lang="en-US" sz="2000" kern="0" dirty="0" err="1">
                <a:solidFill>
                  <a:srgbClr val="333333"/>
                </a:solidFill>
              </a:rPr>
              <a:t>terus</a:t>
            </a:r>
            <a:r>
              <a:rPr lang="en-US" sz="2000" kern="0" dirty="0">
                <a:solidFill>
                  <a:srgbClr val="333333"/>
                </a:solidFill>
              </a:rPr>
              <a:t> </a:t>
            </a:r>
            <a:r>
              <a:rPr lang="en-US" sz="2000" kern="0" dirty="0" err="1">
                <a:solidFill>
                  <a:srgbClr val="333333"/>
                </a:solidFill>
              </a:rPr>
              <a:t>menerus</a:t>
            </a:r>
            <a:r>
              <a:rPr lang="en-US" sz="2000" kern="0" dirty="0">
                <a:solidFill>
                  <a:srgbClr val="333333"/>
                </a:solidFill>
              </a:rPr>
              <a:t> </a:t>
            </a:r>
            <a:r>
              <a:rPr lang="en-US" sz="2000" kern="0" dirty="0" err="1">
                <a:solidFill>
                  <a:srgbClr val="333333"/>
                </a:solidFill>
              </a:rPr>
              <a:t>menyalahkan</a:t>
            </a:r>
            <a:r>
              <a:rPr lang="en-US" sz="2000" kern="0" dirty="0">
                <a:solidFill>
                  <a:srgbClr val="333333"/>
                </a:solidFill>
              </a:rPr>
              <a:t> </a:t>
            </a:r>
            <a:r>
              <a:rPr lang="en-US" sz="2000" kern="0" dirty="0" err="1">
                <a:solidFill>
                  <a:srgbClr val="333333"/>
                </a:solidFill>
              </a:rPr>
              <a:t>diri</a:t>
            </a:r>
            <a:r>
              <a:rPr lang="en-US" sz="2000" kern="0" dirty="0">
                <a:solidFill>
                  <a:srgbClr val="333333"/>
                </a:solidFill>
              </a:rPr>
              <a:t>. Hal </a:t>
            </a:r>
            <a:r>
              <a:rPr lang="en-US" sz="2000" kern="0" dirty="0" err="1">
                <a:solidFill>
                  <a:srgbClr val="333333"/>
                </a:solidFill>
              </a:rPr>
              <a:t>ini</a:t>
            </a:r>
            <a:r>
              <a:rPr lang="en-US" sz="2000" kern="0" dirty="0">
                <a:solidFill>
                  <a:srgbClr val="333333"/>
                </a:solidFill>
              </a:rPr>
              <a:t> </a:t>
            </a:r>
            <a:r>
              <a:rPr lang="en-US" sz="2000" kern="0" dirty="0" err="1">
                <a:solidFill>
                  <a:srgbClr val="333333"/>
                </a:solidFill>
              </a:rPr>
              <a:t>mungkin</a:t>
            </a:r>
            <a:r>
              <a:rPr lang="en-US" sz="2000" kern="0" dirty="0">
                <a:solidFill>
                  <a:srgbClr val="333333"/>
                </a:solidFill>
              </a:rPr>
              <a:t> </a:t>
            </a:r>
            <a:r>
              <a:rPr lang="en-US" sz="2000" kern="0" dirty="0" err="1">
                <a:solidFill>
                  <a:srgbClr val="333333"/>
                </a:solidFill>
              </a:rPr>
              <a:t>kebencian</a:t>
            </a:r>
            <a:r>
              <a:rPr lang="en-US" sz="2000" kern="0" dirty="0">
                <a:solidFill>
                  <a:srgbClr val="333333"/>
                </a:solidFill>
              </a:rPr>
              <a:t> </a:t>
            </a:r>
            <a:r>
              <a:rPr lang="en-US" sz="2000" kern="0" dirty="0" err="1">
                <a:solidFill>
                  <a:srgbClr val="333333"/>
                </a:solidFill>
              </a:rPr>
              <a:t>diri</a:t>
            </a:r>
            <a:r>
              <a:rPr lang="en-US" sz="2000" kern="0" dirty="0">
                <a:solidFill>
                  <a:srgbClr val="333333"/>
                </a:solidFill>
              </a:rPr>
              <a:t> </a:t>
            </a:r>
            <a:r>
              <a:rPr lang="en-US" sz="2000" kern="0" dirty="0" err="1">
                <a:solidFill>
                  <a:srgbClr val="333333"/>
                </a:solidFill>
              </a:rPr>
              <a:t>saya</a:t>
            </a:r>
            <a:r>
              <a:rPr lang="en-US" sz="2000" kern="0" dirty="0">
                <a:solidFill>
                  <a:srgbClr val="333333"/>
                </a:solidFill>
              </a:rPr>
              <a:t> yang </a:t>
            </a:r>
            <a:r>
              <a:rPr lang="en-US" sz="2000" kern="0" err="1">
                <a:solidFill>
                  <a:srgbClr val="333333"/>
                </a:solidFill>
              </a:rPr>
              <a:t>terpendam</a:t>
            </a:r>
            <a:r>
              <a:rPr lang="en-US" sz="2000" kern="0">
                <a:solidFill>
                  <a:srgbClr val="333333"/>
                </a:solidFill>
              </a:rPr>
              <a:t>.”</a:t>
            </a:r>
            <a:endParaRPr lang="en-US" sz="2000" kern="0" dirty="0">
              <a:solidFill>
                <a:srgbClr val="333333"/>
              </a:solidFill>
            </a:endParaRPr>
          </a:p>
          <a:p>
            <a:pPr marL="285750" lvl="0" indent="-285750" defTabSz="914400" fontAlgn="base">
              <a:spcBef>
                <a:spcPts val="0"/>
              </a:spcBef>
              <a:buClr>
                <a:srgbClr val="333333"/>
              </a:buClr>
              <a:buFont typeface="WingDings"/>
              <a:buChar char=""/>
              <a:defRPr/>
            </a:pPr>
            <a:r>
              <a:rPr lang="en-US" sz="2000" kern="0">
                <a:solidFill>
                  <a:srgbClr val="333333"/>
                </a:solidFill>
              </a:rPr>
              <a:t>“Saya </a:t>
            </a:r>
            <a:r>
              <a:rPr lang="en-US" sz="2000" kern="0" dirty="0" err="1">
                <a:solidFill>
                  <a:srgbClr val="333333"/>
                </a:solidFill>
              </a:rPr>
              <a:t>akan</a:t>
            </a:r>
            <a:r>
              <a:rPr lang="en-US" sz="2000" kern="0" dirty="0">
                <a:solidFill>
                  <a:srgbClr val="333333"/>
                </a:solidFill>
              </a:rPr>
              <a:t> </a:t>
            </a:r>
            <a:r>
              <a:rPr lang="en-US" sz="2000" kern="0" dirty="0" err="1">
                <a:solidFill>
                  <a:srgbClr val="333333"/>
                </a:solidFill>
              </a:rPr>
              <a:t>menjadi</a:t>
            </a:r>
            <a:r>
              <a:rPr lang="en-US" sz="2000" kern="0" dirty="0">
                <a:solidFill>
                  <a:srgbClr val="333333"/>
                </a:solidFill>
              </a:rPr>
              <a:t> </a:t>
            </a:r>
            <a:r>
              <a:rPr lang="en-US" sz="2000" kern="0" err="1">
                <a:solidFill>
                  <a:srgbClr val="333333"/>
                </a:solidFill>
              </a:rPr>
              <a:t>gila</a:t>
            </a:r>
            <a:r>
              <a:rPr lang="en-US" sz="2000" kern="0">
                <a:solidFill>
                  <a:srgbClr val="333333"/>
                </a:solidFill>
              </a:rPr>
              <a:t>.”</a:t>
            </a:r>
            <a:endParaRPr lang="en-US" sz="2000" kern="0" dirty="0">
              <a:solidFill>
                <a:srgbClr val="333333"/>
              </a:solidFill>
            </a:endParaRPr>
          </a:p>
          <a:p>
            <a:pPr marL="285750" lvl="0" indent="-285750" defTabSz="914400" fontAlgn="base">
              <a:spcBef>
                <a:spcPts val="0"/>
              </a:spcBef>
              <a:buClr>
                <a:srgbClr val="333333"/>
              </a:buClr>
              <a:buFont typeface="WingDings"/>
              <a:buChar char=""/>
              <a:defRPr/>
            </a:pPr>
            <a:r>
              <a:rPr lang="en-US" sz="2000" kern="0">
                <a:solidFill>
                  <a:srgbClr val="333333"/>
                </a:solidFill>
              </a:rPr>
              <a:t>“Seolah-olah </a:t>
            </a:r>
            <a:r>
              <a:rPr lang="en-US" sz="2000" kern="0" dirty="0" err="1">
                <a:solidFill>
                  <a:srgbClr val="333333"/>
                </a:solidFill>
              </a:rPr>
              <a:t>ini</a:t>
            </a:r>
            <a:r>
              <a:rPr lang="en-US" sz="2000" kern="0" dirty="0">
                <a:solidFill>
                  <a:srgbClr val="333333"/>
                </a:solidFill>
              </a:rPr>
              <a:t> yang </a:t>
            </a:r>
            <a:r>
              <a:rPr lang="en-US" sz="2000" kern="0" dirty="0" err="1">
                <a:solidFill>
                  <a:srgbClr val="333333"/>
                </a:solidFill>
              </a:rPr>
              <a:t>dipikirkan</a:t>
            </a:r>
            <a:r>
              <a:rPr lang="en-US" sz="2000" kern="0" dirty="0">
                <a:solidFill>
                  <a:srgbClr val="333333"/>
                </a:solidFill>
              </a:rPr>
              <a:t> orang lain. </a:t>
            </a:r>
            <a:r>
              <a:rPr lang="en-US" sz="2000" kern="0" dirty="0" err="1">
                <a:solidFill>
                  <a:srgbClr val="333333"/>
                </a:solidFill>
              </a:rPr>
              <a:t>Tapi</a:t>
            </a:r>
            <a:r>
              <a:rPr lang="en-US" sz="2000" kern="0" dirty="0">
                <a:solidFill>
                  <a:srgbClr val="333333"/>
                </a:solidFill>
              </a:rPr>
              <a:t> </a:t>
            </a:r>
            <a:r>
              <a:rPr lang="en-US" sz="2000" kern="0" dirty="0" err="1">
                <a:solidFill>
                  <a:srgbClr val="333333"/>
                </a:solidFill>
              </a:rPr>
              <a:t>saya</a:t>
            </a:r>
            <a:r>
              <a:rPr lang="en-US" sz="2000" kern="0" dirty="0">
                <a:solidFill>
                  <a:srgbClr val="333333"/>
                </a:solidFill>
              </a:rPr>
              <a:t> </a:t>
            </a:r>
            <a:r>
              <a:rPr lang="en-US" sz="2000" kern="0" dirty="0" err="1">
                <a:solidFill>
                  <a:srgbClr val="333333"/>
                </a:solidFill>
              </a:rPr>
              <a:t>tahu</a:t>
            </a:r>
            <a:r>
              <a:rPr lang="en-US" sz="2000" kern="0" dirty="0">
                <a:solidFill>
                  <a:srgbClr val="333333"/>
                </a:solidFill>
              </a:rPr>
              <a:t> </a:t>
            </a:r>
            <a:r>
              <a:rPr lang="en-US" sz="2000" kern="0" dirty="0" err="1">
                <a:solidFill>
                  <a:srgbClr val="333333"/>
                </a:solidFill>
              </a:rPr>
              <a:t>ini</a:t>
            </a:r>
            <a:r>
              <a:rPr lang="en-US" sz="2000" kern="0" dirty="0">
                <a:solidFill>
                  <a:srgbClr val="333333"/>
                </a:solidFill>
              </a:rPr>
              <a:t> </a:t>
            </a:r>
            <a:r>
              <a:rPr lang="en-US" sz="2000" kern="0" dirty="0" err="1">
                <a:solidFill>
                  <a:srgbClr val="333333"/>
                </a:solidFill>
              </a:rPr>
              <a:t>adalah</a:t>
            </a:r>
            <a:r>
              <a:rPr lang="en-US" sz="2000" kern="0" dirty="0">
                <a:solidFill>
                  <a:srgbClr val="333333"/>
                </a:solidFill>
              </a:rPr>
              <a:t> </a:t>
            </a:r>
            <a:r>
              <a:rPr lang="en-US" sz="2000" kern="0" dirty="0" err="1">
                <a:solidFill>
                  <a:srgbClr val="333333"/>
                </a:solidFill>
              </a:rPr>
              <a:t>pikiran</a:t>
            </a:r>
            <a:r>
              <a:rPr lang="en-US" sz="2000" kern="0" dirty="0">
                <a:solidFill>
                  <a:srgbClr val="333333"/>
                </a:solidFill>
              </a:rPr>
              <a:t> </a:t>
            </a:r>
            <a:r>
              <a:rPr lang="en-US" sz="2000" kern="0" dirty="0" err="1">
                <a:solidFill>
                  <a:srgbClr val="333333"/>
                </a:solidFill>
              </a:rPr>
              <a:t>saya</a:t>
            </a:r>
            <a:r>
              <a:rPr lang="en-US" sz="2000" kern="0" dirty="0">
                <a:solidFill>
                  <a:srgbClr val="333333"/>
                </a:solidFill>
              </a:rPr>
              <a:t> </a:t>
            </a:r>
            <a:r>
              <a:rPr lang="en-US" sz="2000" kern="0" err="1">
                <a:solidFill>
                  <a:srgbClr val="333333"/>
                </a:solidFill>
              </a:rPr>
              <a:t>sendiri</a:t>
            </a:r>
            <a:r>
              <a:rPr lang="en-US" sz="2000" kern="0">
                <a:solidFill>
                  <a:srgbClr val="333333"/>
                </a:solidFill>
              </a:rPr>
              <a:t>.”</a:t>
            </a:r>
            <a:endParaRPr lang="en-US" sz="2000" kern="0" dirty="0">
              <a:solidFill>
                <a:srgbClr val="333333"/>
              </a:solidFill>
            </a:endParaRPr>
          </a:p>
          <a:p>
            <a:pPr lvl="0" defTabSz="914400" fontAlgn="base">
              <a:buClr>
                <a:srgbClr val="333333"/>
              </a:buClr>
              <a:defRPr/>
            </a:pPr>
            <a:r>
              <a:rPr lang="en-US" sz="2000" b="1" kern="0" dirty="0">
                <a:solidFill>
                  <a:srgbClr val="004992"/>
                </a:solidFill>
              </a:rPr>
              <a:t>... </a:t>
            </a:r>
            <a:r>
              <a:rPr lang="en-US" sz="2000" b="1" kern="0" dirty="0" err="1">
                <a:solidFill>
                  <a:srgbClr val="004992"/>
                </a:solidFill>
              </a:rPr>
              <a:t>Faktor</a:t>
            </a:r>
            <a:r>
              <a:rPr lang="en-US" sz="2000" b="1" kern="0" dirty="0">
                <a:solidFill>
                  <a:srgbClr val="004992"/>
                </a:solidFill>
              </a:rPr>
              <a:t> lain :</a:t>
            </a:r>
          </a:p>
          <a:p>
            <a:pPr marL="285750" lvl="0" indent="-285750" defTabSz="914400" fontAlgn="base">
              <a:spcBef>
                <a:spcPts val="0"/>
              </a:spcBef>
              <a:buClr>
                <a:srgbClr val="333333"/>
              </a:buClr>
              <a:buFont typeface="WingDings"/>
              <a:buChar char=""/>
              <a:defRPr/>
            </a:pPr>
            <a:r>
              <a:rPr lang="en-US" sz="2000" kern="0">
                <a:solidFill>
                  <a:srgbClr val="333333"/>
                </a:solidFill>
              </a:rPr>
              <a:t>“</a:t>
            </a:r>
            <a:r>
              <a:rPr lang="de-DE" sz="2000" kern="0">
                <a:solidFill>
                  <a:srgbClr val="333333"/>
                </a:solidFill>
              </a:rPr>
              <a:t>Ada </a:t>
            </a:r>
            <a:r>
              <a:rPr lang="de-DE" sz="2000" kern="0" dirty="0">
                <a:solidFill>
                  <a:srgbClr val="333333"/>
                </a:solidFill>
              </a:rPr>
              <a:t>sesuatu yang tertanam di otak saya</a:t>
            </a:r>
            <a:r>
              <a:rPr lang="de-DE" sz="2000" kern="0">
                <a:solidFill>
                  <a:srgbClr val="333333"/>
                </a:solidFill>
              </a:rPr>
              <a:t>.</a:t>
            </a:r>
            <a:r>
              <a:rPr lang="en-US" sz="2000" kern="0">
                <a:solidFill>
                  <a:srgbClr val="333333"/>
                </a:solidFill>
              </a:rPr>
              <a:t>.”</a:t>
            </a:r>
            <a:endParaRPr lang="en-US" sz="2000" kern="0" dirty="0">
              <a:solidFill>
                <a:srgbClr val="333333"/>
              </a:solidFill>
            </a:endParaRPr>
          </a:p>
          <a:p>
            <a:pPr marL="285750" lvl="0" indent="-285750" defTabSz="914400" fontAlgn="base">
              <a:spcBef>
                <a:spcPts val="0"/>
              </a:spcBef>
              <a:buClr>
                <a:srgbClr val="333333"/>
              </a:buClr>
              <a:buFont typeface="WingDings"/>
              <a:buChar char=""/>
              <a:defRPr/>
            </a:pPr>
            <a:r>
              <a:rPr lang="en-US" sz="2000" kern="0">
                <a:solidFill>
                  <a:srgbClr val="333333"/>
                </a:solidFill>
              </a:rPr>
              <a:t>“</a:t>
            </a:r>
            <a:r>
              <a:rPr lang="de-DE" sz="2000" kern="0">
                <a:solidFill>
                  <a:srgbClr val="333333"/>
                </a:solidFill>
              </a:rPr>
              <a:t>Saya </a:t>
            </a:r>
            <a:r>
              <a:rPr lang="de-DE" sz="2000" kern="0" dirty="0">
                <a:solidFill>
                  <a:srgbClr val="333333"/>
                </a:solidFill>
              </a:rPr>
              <a:t>tidak tahu mengapa hal ini terjadi tapi ada seseorang yang mengambil kontrol atas pikiran </a:t>
            </a:r>
            <a:r>
              <a:rPr lang="de-DE" sz="2000" kern="0">
                <a:solidFill>
                  <a:srgbClr val="333333"/>
                </a:solidFill>
              </a:rPr>
              <a:t>saya</a:t>
            </a:r>
            <a:r>
              <a:rPr lang="en-US" sz="2000" kern="0">
                <a:solidFill>
                  <a:srgbClr val="333333"/>
                </a:solidFill>
              </a:rPr>
              <a:t>.”</a:t>
            </a:r>
            <a:endParaRPr lang="en-US" sz="2000" kern="0" dirty="0">
              <a:solidFill>
                <a:srgbClr val="333333"/>
              </a:solidFill>
            </a:endParaRPr>
          </a:p>
          <a:p>
            <a:pPr lvl="0" defTabSz="914400" fontAlgn="base">
              <a:buClr>
                <a:srgbClr val="333333"/>
              </a:buClr>
              <a:defRPr/>
            </a:pPr>
            <a:r>
              <a:rPr lang="en-US" sz="2000" b="1" kern="0" dirty="0">
                <a:solidFill>
                  <a:srgbClr val="004992"/>
                </a:solidFill>
              </a:rPr>
              <a:t>... </a:t>
            </a:r>
            <a:r>
              <a:rPr lang="en-US" sz="2000" b="1" kern="0" dirty="0" err="1">
                <a:solidFill>
                  <a:srgbClr val="004992"/>
                </a:solidFill>
              </a:rPr>
              <a:t>Situasi</a:t>
            </a:r>
            <a:r>
              <a:rPr lang="en-US" sz="2000" b="1" kern="0" dirty="0">
                <a:solidFill>
                  <a:srgbClr val="004992"/>
                </a:solidFill>
              </a:rPr>
              <a:t> lain :</a:t>
            </a:r>
          </a:p>
          <a:p>
            <a:pPr marL="285750" lvl="0" indent="-285750" defTabSz="914400" fontAlgn="base">
              <a:spcBef>
                <a:spcPts val="0"/>
              </a:spcBef>
              <a:buClr>
                <a:srgbClr val="333333"/>
              </a:buClr>
              <a:buFont typeface="WingDings"/>
              <a:buChar char=""/>
              <a:defRPr/>
            </a:pPr>
            <a:r>
              <a:rPr lang="en-US" sz="2000" kern="0">
                <a:solidFill>
                  <a:srgbClr val="333333"/>
                </a:solidFill>
              </a:rPr>
              <a:t>“Saya </a:t>
            </a:r>
            <a:r>
              <a:rPr lang="en-US" sz="2000" kern="0" dirty="0" err="1">
                <a:solidFill>
                  <a:srgbClr val="333333"/>
                </a:solidFill>
              </a:rPr>
              <a:t>merasa</a:t>
            </a:r>
            <a:r>
              <a:rPr lang="en-US" sz="2000" kern="0" dirty="0">
                <a:solidFill>
                  <a:srgbClr val="333333"/>
                </a:solidFill>
              </a:rPr>
              <a:t> </a:t>
            </a:r>
            <a:r>
              <a:rPr lang="en-US" sz="2000" kern="0" dirty="0" err="1">
                <a:solidFill>
                  <a:srgbClr val="333333"/>
                </a:solidFill>
              </a:rPr>
              <a:t>saya</a:t>
            </a:r>
            <a:r>
              <a:rPr lang="en-US" sz="2000" kern="0" dirty="0">
                <a:solidFill>
                  <a:srgbClr val="333333"/>
                </a:solidFill>
              </a:rPr>
              <a:t> </a:t>
            </a:r>
            <a:r>
              <a:rPr lang="en-US" sz="2000" kern="0" dirty="0" err="1">
                <a:solidFill>
                  <a:srgbClr val="333333"/>
                </a:solidFill>
              </a:rPr>
              <a:t>tertekan</a:t>
            </a:r>
            <a:r>
              <a:rPr lang="en-US" sz="2000" kern="0" dirty="0">
                <a:solidFill>
                  <a:srgbClr val="333333"/>
                </a:solidFill>
              </a:rPr>
              <a:t> </a:t>
            </a:r>
            <a:r>
              <a:rPr lang="en-US" sz="2000" kern="0" dirty="0" err="1">
                <a:solidFill>
                  <a:srgbClr val="333333"/>
                </a:solidFill>
              </a:rPr>
              <a:t>hari</a:t>
            </a:r>
            <a:r>
              <a:rPr lang="en-US" sz="2000" kern="0" dirty="0">
                <a:solidFill>
                  <a:srgbClr val="333333"/>
                </a:solidFill>
              </a:rPr>
              <a:t> </a:t>
            </a:r>
            <a:r>
              <a:rPr lang="en-US" sz="2000" kern="0" dirty="0" err="1">
                <a:solidFill>
                  <a:srgbClr val="333333"/>
                </a:solidFill>
              </a:rPr>
              <a:t>ini</a:t>
            </a:r>
            <a:r>
              <a:rPr lang="en-US" sz="2000" kern="0" dirty="0">
                <a:solidFill>
                  <a:srgbClr val="333333"/>
                </a:solidFill>
              </a:rPr>
              <a:t>. </a:t>
            </a:r>
            <a:r>
              <a:rPr lang="en-US" sz="2000" kern="0" dirty="0" err="1">
                <a:solidFill>
                  <a:srgbClr val="333333"/>
                </a:solidFill>
              </a:rPr>
              <a:t>Itulah</a:t>
            </a:r>
            <a:r>
              <a:rPr lang="en-US" sz="2000" kern="0" dirty="0">
                <a:solidFill>
                  <a:srgbClr val="333333"/>
                </a:solidFill>
              </a:rPr>
              <a:t> </a:t>
            </a:r>
            <a:r>
              <a:rPr lang="en-US" sz="2000" kern="0" dirty="0" err="1">
                <a:solidFill>
                  <a:srgbClr val="333333"/>
                </a:solidFill>
              </a:rPr>
              <a:t>sebabnya</a:t>
            </a:r>
            <a:r>
              <a:rPr lang="en-US" sz="2000" kern="0" dirty="0">
                <a:solidFill>
                  <a:srgbClr val="333333"/>
                </a:solidFill>
              </a:rPr>
              <a:t> </a:t>
            </a:r>
            <a:r>
              <a:rPr lang="en-US" sz="2000" kern="0" dirty="0" err="1">
                <a:solidFill>
                  <a:srgbClr val="333333"/>
                </a:solidFill>
              </a:rPr>
              <a:t>saya</a:t>
            </a:r>
            <a:r>
              <a:rPr lang="en-US" sz="2000" kern="0" dirty="0">
                <a:solidFill>
                  <a:srgbClr val="333333"/>
                </a:solidFill>
              </a:rPr>
              <a:t> </a:t>
            </a:r>
            <a:r>
              <a:rPr lang="en-US" sz="2000" kern="0" dirty="0" err="1">
                <a:solidFill>
                  <a:srgbClr val="333333"/>
                </a:solidFill>
              </a:rPr>
              <a:t>berpikir</a:t>
            </a:r>
            <a:r>
              <a:rPr lang="en-US" sz="2000" kern="0" dirty="0">
                <a:solidFill>
                  <a:srgbClr val="333333"/>
                </a:solidFill>
              </a:rPr>
              <a:t> </a:t>
            </a:r>
            <a:r>
              <a:rPr lang="en-US" sz="2000" kern="0" dirty="0" err="1">
                <a:solidFill>
                  <a:srgbClr val="333333"/>
                </a:solidFill>
              </a:rPr>
              <a:t>seperti</a:t>
            </a:r>
            <a:r>
              <a:rPr lang="en-US" sz="2000" kern="0" dirty="0">
                <a:solidFill>
                  <a:srgbClr val="333333"/>
                </a:solidFill>
              </a:rPr>
              <a:t> </a:t>
            </a:r>
            <a:r>
              <a:rPr lang="en-US" sz="2000" kern="0" err="1">
                <a:solidFill>
                  <a:srgbClr val="333333"/>
                </a:solidFill>
              </a:rPr>
              <a:t>itu</a:t>
            </a:r>
            <a:r>
              <a:rPr lang="en-US" sz="2000" kern="0">
                <a:solidFill>
                  <a:srgbClr val="333333"/>
                </a:solidFill>
              </a:rPr>
              <a:t>.”</a:t>
            </a:r>
            <a:endParaRPr lang="en-US" sz="2000" kern="0" dirty="0">
              <a:solidFill>
                <a:srgbClr val="333333"/>
              </a:solidFill>
            </a:endParaRPr>
          </a:p>
          <a:p>
            <a:pPr marL="285750" lvl="0" indent="-285750" defTabSz="914400" fontAlgn="base">
              <a:spcBef>
                <a:spcPts val="0"/>
              </a:spcBef>
              <a:buClr>
                <a:srgbClr val="333333"/>
              </a:buClr>
              <a:buFont typeface="WingDings"/>
              <a:buChar char=""/>
              <a:defRPr/>
            </a:pPr>
            <a:r>
              <a:rPr lang="en-US" sz="2000" kern="0">
                <a:solidFill>
                  <a:srgbClr val="333333"/>
                </a:solidFill>
              </a:rPr>
              <a:t>“Telinga </a:t>
            </a:r>
            <a:r>
              <a:rPr lang="en-US" sz="2000" kern="0" dirty="0" err="1">
                <a:solidFill>
                  <a:srgbClr val="333333"/>
                </a:solidFill>
              </a:rPr>
              <a:t>saya</a:t>
            </a:r>
            <a:r>
              <a:rPr lang="en-US" sz="2000" kern="0" dirty="0">
                <a:solidFill>
                  <a:srgbClr val="333333"/>
                </a:solidFill>
              </a:rPr>
              <a:t> </a:t>
            </a:r>
            <a:r>
              <a:rPr lang="en-US" sz="2000" kern="0" dirty="0" err="1">
                <a:solidFill>
                  <a:srgbClr val="333333"/>
                </a:solidFill>
              </a:rPr>
              <a:t>berdenging</a:t>
            </a:r>
            <a:r>
              <a:rPr lang="en-US" sz="2000" kern="0" dirty="0">
                <a:solidFill>
                  <a:srgbClr val="333333"/>
                </a:solidFill>
              </a:rPr>
              <a:t> </a:t>
            </a:r>
            <a:r>
              <a:rPr lang="en-US" sz="2000" kern="0" dirty="0" err="1">
                <a:solidFill>
                  <a:srgbClr val="333333"/>
                </a:solidFill>
              </a:rPr>
              <a:t>setelah</a:t>
            </a:r>
            <a:r>
              <a:rPr lang="en-US" sz="2000" kern="0" dirty="0">
                <a:solidFill>
                  <a:srgbClr val="333333"/>
                </a:solidFill>
              </a:rPr>
              <a:t> </a:t>
            </a:r>
            <a:r>
              <a:rPr lang="en-US" sz="2000" kern="0" dirty="0" err="1">
                <a:solidFill>
                  <a:srgbClr val="333333"/>
                </a:solidFill>
              </a:rPr>
              <a:t>mendengar</a:t>
            </a:r>
            <a:r>
              <a:rPr lang="en-US" sz="2000" kern="0" dirty="0">
                <a:solidFill>
                  <a:srgbClr val="333333"/>
                </a:solidFill>
              </a:rPr>
              <a:t> </a:t>
            </a:r>
            <a:r>
              <a:rPr lang="en-US" sz="2000" kern="0" dirty="0" err="1">
                <a:solidFill>
                  <a:srgbClr val="333333"/>
                </a:solidFill>
              </a:rPr>
              <a:t>suara</a:t>
            </a:r>
            <a:r>
              <a:rPr lang="en-US" sz="2000" kern="0" dirty="0">
                <a:solidFill>
                  <a:srgbClr val="333333"/>
                </a:solidFill>
              </a:rPr>
              <a:t> </a:t>
            </a:r>
            <a:r>
              <a:rPr lang="en-US" sz="2000" kern="0" dirty="0" err="1">
                <a:solidFill>
                  <a:srgbClr val="333333"/>
                </a:solidFill>
              </a:rPr>
              <a:t>musik</a:t>
            </a:r>
            <a:r>
              <a:rPr lang="en-US" sz="2000" kern="0" dirty="0">
                <a:solidFill>
                  <a:srgbClr val="333333"/>
                </a:solidFill>
              </a:rPr>
              <a:t> yang </a:t>
            </a:r>
            <a:r>
              <a:rPr lang="en-US" sz="2000" kern="0" err="1">
                <a:solidFill>
                  <a:srgbClr val="333333"/>
                </a:solidFill>
              </a:rPr>
              <a:t>keras</a:t>
            </a:r>
            <a:r>
              <a:rPr lang="en-US" sz="2000" kern="0">
                <a:solidFill>
                  <a:srgbClr val="333333"/>
                </a:solidFill>
              </a:rPr>
              <a:t>.”</a:t>
            </a:r>
            <a:endParaRPr lang="en-US" sz="20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Ada </a:t>
            </a:r>
            <a:r>
              <a:rPr lang="en-US" sz="3600" dirty="0" err="1">
                <a:solidFill>
                  <a:srgbClr val="004992"/>
                </a:solidFill>
                <a:latin typeface="+mn-lt"/>
                <a:ea typeface="+mn-ea"/>
                <a:cs typeface="+mn-cs"/>
              </a:rPr>
              <a:t>suara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dirimu</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mengatakan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bahwa</a:t>
            </a:r>
            <a:r>
              <a:rPr lang="en-US" sz="3600" dirty="0">
                <a:solidFill>
                  <a:srgbClr val="004992"/>
                </a:solidFill>
                <a:latin typeface="+mn-lt"/>
                <a:ea typeface="+mn-ea"/>
                <a:cs typeface="+mn-cs"/>
              </a:rPr>
              <a:t> </a:t>
            </a:r>
            <a:br>
              <a:rPr lang="en-US" sz="3600" dirty="0">
                <a:solidFill>
                  <a:srgbClr val="004992"/>
                </a:solidFill>
                <a:latin typeface="+mn-lt"/>
                <a:ea typeface="+mn-ea"/>
                <a:cs typeface="+mn-cs"/>
              </a:rPr>
            </a:br>
            <a:r>
              <a:rPr lang="en-US" sz="3600" dirty="0" err="1">
                <a:solidFill>
                  <a:srgbClr val="004992"/>
                </a:solidFill>
                <a:latin typeface="+mn-lt"/>
                <a:ea typeface="+mn-ea"/>
                <a:cs typeface="+mn-cs"/>
              </a:rPr>
              <a:t>kamu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tidak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baik</a:t>
            </a:r>
            <a:r>
              <a:rPr lang="en-US" sz="3600" dirty="0">
                <a:solidFill>
                  <a:srgbClr val="004992"/>
                </a:solidFill>
                <a:latin typeface="+mn-lt"/>
                <a:ea typeface="+mn-ea"/>
                <a:cs typeface="+mn-cs"/>
              </a:rPr>
              <a:t>.</a:t>
            </a:r>
          </a:p>
        </p:txBody>
      </p:sp>
      <p:sp>
        <p:nvSpPr>
          <p:cNvPr id="4" name="Content Placeholder 3"/>
          <p:cNvSpPr>
            <a:spLocks noGrp="1"/>
          </p:cNvSpPr>
          <p:nvPr>
            <p:ph idx="1"/>
          </p:nvPr>
        </p:nvSpPr>
        <p:spPr/>
        <p:txBody>
          <a:bodyPr/>
          <a:lstStyle/>
          <a:p>
            <a:pPr lvl="0" defTabSz="914377"/>
            <a:r>
              <a:rPr lang="en-US" altLang="ja-JP" sz="2400" b="1" dirty="0" err="1">
                <a:solidFill>
                  <a:srgbClr val="004992"/>
                </a:solidFill>
              </a:rPr>
              <a:t>Psikosis</a:t>
            </a:r>
            <a:r>
              <a:rPr lang="en-US" altLang="ja-JP" sz="2400" b="1" dirty="0">
                <a:solidFill>
                  <a:srgbClr val="004992"/>
                </a:solidFill>
              </a:rPr>
              <a:t>: </a:t>
            </a:r>
            <a:r>
              <a:rPr lang="en-US" altLang="ja-JP" sz="2400" b="1" dirty="0" err="1">
                <a:solidFill>
                  <a:srgbClr val="004992"/>
                </a:solidFill>
              </a:rPr>
              <a:t>suara</a:t>
            </a:r>
            <a:r>
              <a:rPr lang="en-US" altLang="ja-JP" sz="2400" b="1" dirty="0">
                <a:solidFill>
                  <a:srgbClr val="004992"/>
                </a:solidFill>
              </a:rPr>
              <a:t> </a:t>
            </a:r>
            <a:r>
              <a:rPr lang="en-US" altLang="ja-JP" sz="2400" b="1" dirty="0" err="1">
                <a:solidFill>
                  <a:srgbClr val="004992"/>
                </a:solidFill>
              </a:rPr>
              <a:t>itu</a:t>
            </a:r>
            <a:r>
              <a:rPr lang="en-US" altLang="ja-JP" sz="2400" b="1" dirty="0">
                <a:solidFill>
                  <a:srgbClr val="004992"/>
                </a:solidFill>
              </a:rPr>
              <a:t> </a:t>
            </a:r>
            <a:r>
              <a:rPr lang="en-US" altLang="ja-JP" sz="2400" b="1" dirty="0" err="1">
                <a:solidFill>
                  <a:srgbClr val="004992"/>
                </a:solidFill>
              </a:rPr>
              <a:t>diatribusikan</a:t>
            </a:r>
            <a:r>
              <a:rPr lang="en-US" altLang="ja-JP" sz="2400" b="1" dirty="0">
                <a:solidFill>
                  <a:srgbClr val="004992"/>
                </a:solidFill>
              </a:rPr>
              <a:t> </a:t>
            </a:r>
            <a:r>
              <a:rPr lang="en-US" altLang="ja-JP" sz="2400" b="1" dirty="0" err="1">
                <a:solidFill>
                  <a:srgbClr val="004992"/>
                </a:solidFill>
              </a:rPr>
              <a:t>pada</a:t>
            </a:r>
            <a:r>
              <a:rPr lang="en-US" altLang="ja-JP" sz="2400" b="1" dirty="0">
                <a:solidFill>
                  <a:srgbClr val="004992"/>
                </a:solidFill>
              </a:rPr>
              <a:t> orang lain / </a:t>
            </a:r>
            <a:r>
              <a:rPr lang="en-US" altLang="ja-JP" sz="2400" b="1" dirty="0" err="1">
                <a:solidFill>
                  <a:srgbClr val="004992"/>
                </a:solidFill>
              </a:rPr>
              <a:t>kekuatan</a:t>
            </a:r>
            <a:r>
              <a:rPr lang="en-US" altLang="ja-JP" sz="2400" b="1" dirty="0">
                <a:solidFill>
                  <a:srgbClr val="004992"/>
                </a:solidFill>
              </a:rPr>
              <a:t> lain:</a:t>
            </a:r>
          </a:p>
          <a:p>
            <a:pPr marL="342900" lvl="0" indent="-342900" defTabSz="914377">
              <a:buClr>
                <a:srgbClr val="333333"/>
              </a:buClr>
              <a:buFont typeface="WingDings"/>
              <a:buChar char=""/>
            </a:pPr>
            <a:r>
              <a:rPr lang="en-US" altLang="ja-JP" sz="2400">
                <a:solidFill>
                  <a:srgbClr val="333333"/>
                </a:solidFill>
              </a:rPr>
              <a:t>“Ada </a:t>
            </a:r>
            <a:r>
              <a:rPr lang="en-US" altLang="ja-JP" sz="2400" dirty="0" err="1">
                <a:solidFill>
                  <a:srgbClr val="333333"/>
                </a:solidFill>
              </a:rPr>
              <a:t>sesuatu</a:t>
            </a:r>
            <a:r>
              <a:rPr lang="en-US" altLang="ja-JP" sz="2400" dirty="0">
                <a:solidFill>
                  <a:srgbClr val="333333"/>
                </a:solidFill>
              </a:rPr>
              <a:t> yang </a:t>
            </a:r>
            <a:r>
              <a:rPr lang="en-US" altLang="ja-JP" sz="2400" dirty="0" err="1">
                <a:solidFill>
                  <a:srgbClr val="333333"/>
                </a:solidFill>
              </a:rPr>
              <a:t>tertanam</a:t>
            </a:r>
            <a:r>
              <a:rPr lang="en-US" altLang="ja-JP" sz="2400" dirty="0">
                <a:solidFill>
                  <a:srgbClr val="333333"/>
                </a:solidFill>
              </a:rPr>
              <a:t> di </a:t>
            </a:r>
            <a:r>
              <a:rPr lang="en-US" altLang="ja-JP" sz="2400" dirty="0" err="1">
                <a:solidFill>
                  <a:srgbClr val="333333"/>
                </a:solidFill>
              </a:rPr>
              <a:t>otak</a:t>
            </a:r>
            <a:r>
              <a:rPr lang="en-US" altLang="ja-JP" sz="2400" dirty="0">
                <a:solidFill>
                  <a:srgbClr val="333333"/>
                </a:solidFill>
              </a:rPr>
              <a:t> </a:t>
            </a:r>
            <a:r>
              <a:rPr lang="en-US" altLang="ja-JP" sz="2400" err="1">
                <a:solidFill>
                  <a:srgbClr val="333333"/>
                </a:solidFill>
              </a:rPr>
              <a:t>saya</a:t>
            </a:r>
            <a:r>
              <a:rPr lang="en-US" altLang="ja-JP" sz="2400">
                <a:solidFill>
                  <a:srgbClr val="333333"/>
                </a:solidFill>
              </a:rPr>
              <a:t>.”</a:t>
            </a:r>
            <a:endParaRPr lang="en-US" altLang="ja-JP" sz="2400" dirty="0">
              <a:solidFill>
                <a:srgbClr val="333333"/>
              </a:solidFill>
            </a:endParaRPr>
          </a:p>
          <a:p>
            <a:pPr marL="342900" lvl="0" indent="-342900" defTabSz="914377">
              <a:buClr>
                <a:srgbClr val="333333"/>
              </a:buClr>
              <a:buFont typeface="WingDings"/>
              <a:buChar char=""/>
            </a:pPr>
            <a:r>
              <a:rPr lang="en-US" altLang="ja-JP" sz="2400">
                <a:solidFill>
                  <a:srgbClr val="333333"/>
                </a:solidFill>
              </a:rPr>
              <a:t>“Saya </a:t>
            </a:r>
            <a:r>
              <a:rPr lang="en-US" altLang="ja-JP" sz="2400" dirty="0" err="1">
                <a:solidFill>
                  <a:srgbClr val="333333"/>
                </a:solidFill>
              </a:rPr>
              <a:t>tidak</a:t>
            </a:r>
            <a:r>
              <a:rPr lang="en-US" altLang="ja-JP" sz="2400" dirty="0">
                <a:solidFill>
                  <a:srgbClr val="333333"/>
                </a:solidFill>
              </a:rPr>
              <a:t> </a:t>
            </a:r>
            <a:r>
              <a:rPr lang="en-US" altLang="ja-JP" sz="2400" dirty="0" err="1">
                <a:solidFill>
                  <a:srgbClr val="333333"/>
                </a:solidFill>
              </a:rPr>
              <a:t>tahu</a:t>
            </a:r>
            <a:r>
              <a:rPr lang="en-US" altLang="ja-JP" sz="2400" dirty="0">
                <a:solidFill>
                  <a:srgbClr val="333333"/>
                </a:solidFill>
              </a:rPr>
              <a:t> </a:t>
            </a:r>
            <a:r>
              <a:rPr lang="en-US" altLang="ja-JP" sz="2400" dirty="0" err="1">
                <a:solidFill>
                  <a:srgbClr val="333333"/>
                </a:solidFill>
              </a:rPr>
              <a:t>mengapa</a:t>
            </a:r>
            <a:r>
              <a:rPr lang="en-US" altLang="ja-JP" sz="2400" dirty="0">
                <a:solidFill>
                  <a:srgbClr val="333333"/>
                </a:solidFill>
              </a:rPr>
              <a:t> </a:t>
            </a:r>
            <a:r>
              <a:rPr lang="en-US" altLang="ja-JP" sz="2400" dirty="0" err="1">
                <a:solidFill>
                  <a:srgbClr val="333333"/>
                </a:solidFill>
              </a:rPr>
              <a:t>hal</a:t>
            </a:r>
            <a:r>
              <a:rPr lang="en-US" altLang="ja-JP" sz="2400" dirty="0">
                <a:solidFill>
                  <a:srgbClr val="333333"/>
                </a:solidFill>
              </a:rPr>
              <a:t> </a:t>
            </a:r>
            <a:r>
              <a:rPr lang="en-US" altLang="ja-JP" sz="2400" dirty="0" err="1">
                <a:solidFill>
                  <a:srgbClr val="333333"/>
                </a:solidFill>
              </a:rPr>
              <a:t>ini</a:t>
            </a:r>
            <a:r>
              <a:rPr lang="en-US" altLang="ja-JP" sz="2400" dirty="0">
                <a:solidFill>
                  <a:srgbClr val="333333"/>
                </a:solidFill>
              </a:rPr>
              <a:t> </a:t>
            </a:r>
            <a:r>
              <a:rPr lang="en-US" altLang="ja-JP" sz="2400" dirty="0" err="1">
                <a:solidFill>
                  <a:srgbClr val="333333"/>
                </a:solidFill>
              </a:rPr>
              <a:t>terjadi</a:t>
            </a:r>
            <a:r>
              <a:rPr lang="en-US" altLang="ja-JP" sz="2400" dirty="0">
                <a:solidFill>
                  <a:srgbClr val="333333"/>
                </a:solidFill>
              </a:rPr>
              <a:t> </a:t>
            </a:r>
            <a:r>
              <a:rPr lang="en-US" altLang="ja-JP" sz="2400" dirty="0" err="1">
                <a:solidFill>
                  <a:srgbClr val="333333"/>
                </a:solidFill>
              </a:rPr>
              <a:t>tapi</a:t>
            </a:r>
            <a:r>
              <a:rPr lang="en-US" altLang="ja-JP" sz="2400" dirty="0">
                <a:solidFill>
                  <a:srgbClr val="333333"/>
                </a:solidFill>
              </a:rPr>
              <a:t> </a:t>
            </a:r>
            <a:r>
              <a:rPr lang="en-US" altLang="ja-JP" sz="2400" dirty="0" err="1">
                <a:solidFill>
                  <a:srgbClr val="333333"/>
                </a:solidFill>
              </a:rPr>
              <a:t>ada</a:t>
            </a:r>
            <a:r>
              <a:rPr lang="en-US" altLang="ja-JP" sz="2400" dirty="0">
                <a:solidFill>
                  <a:srgbClr val="333333"/>
                </a:solidFill>
              </a:rPr>
              <a:t> </a:t>
            </a:r>
            <a:r>
              <a:rPr lang="en-US" altLang="ja-JP" sz="2400" dirty="0" err="1">
                <a:solidFill>
                  <a:srgbClr val="333333"/>
                </a:solidFill>
              </a:rPr>
              <a:t>seseorang</a:t>
            </a:r>
            <a:r>
              <a:rPr lang="en-US" altLang="ja-JP" sz="2400" dirty="0">
                <a:solidFill>
                  <a:srgbClr val="333333"/>
                </a:solidFill>
              </a:rPr>
              <a:t> yang </a:t>
            </a:r>
            <a:r>
              <a:rPr lang="en-US" altLang="ja-JP" sz="2400" dirty="0" err="1">
                <a:solidFill>
                  <a:srgbClr val="333333"/>
                </a:solidFill>
              </a:rPr>
              <a:t>mengambil</a:t>
            </a:r>
            <a:r>
              <a:rPr lang="en-US" altLang="ja-JP" sz="2400" dirty="0">
                <a:solidFill>
                  <a:srgbClr val="333333"/>
                </a:solidFill>
              </a:rPr>
              <a:t> </a:t>
            </a:r>
            <a:r>
              <a:rPr lang="en-US" altLang="ja-JP" sz="2400" dirty="0" err="1">
                <a:solidFill>
                  <a:srgbClr val="333333"/>
                </a:solidFill>
              </a:rPr>
              <a:t>kontrol</a:t>
            </a:r>
            <a:r>
              <a:rPr lang="en-US" altLang="ja-JP" sz="2400" dirty="0">
                <a:solidFill>
                  <a:srgbClr val="333333"/>
                </a:solidFill>
              </a:rPr>
              <a:t> </a:t>
            </a:r>
            <a:r>
              <a:rPr lang="en-US" altLang="ja-JP" sz="2400" dirty="0" err="1">
                <a:solidFill>
                  <a:srgbClr val="333333"/>
                </a:solidFill>
              </a:rPr>
              <a:t>atas</a:t>
            </a:r>
            <a:r>
              <a:rPr lang="en-US" altLang="ja-JP" sz="2400" dirty="0">
                <a:solidFill>
                  <a:srgbClr val="333333"/>
                </a:solidFill>
              </a:rPr>
              <a:t> </a:t>
            </a:r>
            <a:r>
              <a:rPr lang="en-US" altLang="ja-JP" sz="2400" dirty="0" err="1">
                <a:solidFill>
                  <a:srgbClr val="333333"/>
                </a:solidFill>
              </a:rPr>
              <a:t>pikiran</a:t>
            </a:r>
            <a:r>
              <a:rPr lang="en-US" altLang="ja-JP" sz="2400" dirty="0">
                <a:solidFill>
                  <a:srgbClr val="333333"/>
                </a:solidFill>
              </a:rPr>
              <a:t> </a:t>
            </a:r>
            <a:r>
              <a:rPr lang="en-US" altLang="ja-JP" sz="2400" err="1">
                <a:solidFill>
                  <a:srgbClr val="333333"/>
                </a:solidFill>
              </a:rPr>
              <a:t>saya</a:t>
            </a:r>
            <a:r>
              <a:rPr lang="en-US" altLang="ja-JP"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Mendengar suara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Pikiran sendiri atau ada yang mengontrolnya?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Pro dan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4023668070"/>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Mengapa kamu berpikir bahwa suara itu dimasukkan dari luar?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Apakah ada kemungkinan penjelasan lain pada hal ini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“Saya tidak dapat mendengar dengan jelas. Sangat kontras sekali, pikiran saya tidak mengatakan apapun!”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dirty="0">
                          <a:solidFill>
                            <a:srgbClr val="333333"/>
                          </a:solidFill>
                          <a:latin typeface="Calibri Light"/>
                        </a:rPr>
                        <a:t>“Saya </a:t>
                      </a:r>
                      <a:r>
                        <a:rPr lang="en-US" sz="1600" b="0" i="0" u="none" dirty="0" err="1">
                          <a:solidFill>
                            <a:srgbClr val="333333"/>
                          </a:solidFill>
                          <a:latin typeface="Calibri Light"/>
                        </a:rPr>
                        <a:t>tidak</a:t>
                      </a:r>
                      <a:r>
                        <a:rPr lang="en-US" sz="1600" b="0" i="0" u="none" dirty="0">
                          <a:solidFill>
                            <a:srgbClr val="333333"/>
                          </a:solidFill>
                          <a:latin typeface="Calibri Light"/>
                        </a:rPr>
                        <a:t> </a:t>
                      </a:r>
                      <a:r>
                        <a:rPr lang="en-US" sz="1600" b="0" i="0" u="none" dirty="0" err="1">
                          <a:solidFill>
                            <a:srgbClr val="333333"/>
                          </a:solidFill>
                          <a:latin typeface="Calibri Light"/>
                        </a:rPr>
                        <a:t>dapat</a:t>
                      </a:r>
                      <a:r>
                        <a:rPr lang="en-US" sz="1600" b="0" i="0" u="none" dirty="0">
                          <a:solidFill>
                            <a:srgbClr val="333333"/>
                          </a:solidFill>
                          <a:latin typeface="Calibri Light"/>
                        </a:rPr>
                        <a:t> </a:t>
                      </a:r>
                      <a:r>
                        <a:rPr lang="en-US" sz="1600" b="0" i="0" u="none" dirty="0" err="1">
                          <a:solidFill>
                            <a:srgbClr val="333333"/>
                          </a:solidFill>
                          <a:latin typeface="Calibri Light"/>
                        </a:rPr>
                        <a:t>mengendalikan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Saat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terhubung</a:t>
                      </a:r>
                      <a:r>
                        <a:rPr lang="en-US" sz="1600" b="0" i="0" u="none" dirty="0">
                          <a:solidFill>
                            <a:srgbClr val="333333"/>
                          </a:solidFill>
                          <a:latin typeface="Calibri Light"/>
                        </a:rPr>
                        <a:t> </a:t>
                      </a:r>
                      <a:r>
                        <a:rPr lang="en-US" sz="1600" b="0" i="0" u="none" dirty="0" err="1">
                          <a:solidFill>
                            <a:srgbClr val="333333"/>
                          </a:solidFill>
                          <a:latin typeface="Calibri Light"/>
                        </a:rPr>
                        <a:t>dengan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malah</a:t>
                      </a:r>
                      <a:r>
                        <a:rPr lang="en-US" sz="1600" b="0" i="0" u="none" dirty="0">
                          <a:solidFill>
                            <a:srgbClr val="333333"/>
                          </a:solidFill>
                          <a:latin typeface="Calibri Light"/>
                        </a:rPr>
                        <a:t> </a:t>
                      </a:r>
                      <a:r>
                        <a:rPr lang="en-US" sz="1600" b="0" i="0" u="none" dirty="0" err="1">
                          <a:solidFill>
                            <a:srgbClr val="333333"/>
                          </a:solidFill>
                          <a:latin typeface="Calibri Light"/>
                        </a:rPr>
                        <a:t>semakin</a:t>
                      </a:r>
                      <a:r>
                        <a:rPr lang="en-US" sz="1600" b="0" i="0" u="none" dirty="0">
                          <a:solidFill>
                            <a:srgbClr val="333333"/>
                          </a:solidFill>
                          <a:latin typeface="Calibri Light"/>
                        </a:rPr>
                        <a:t> </a:t>
                      </a:r>
                      <a:r>
                        <a:rPr lang="en-US" sz="1600" b="0" i="0" u="none" dirty="0" err="1">
                          <a:solidFill>
                            <a:srgbClr val="333333"/>
                          </a:solidFill>
                          <a:latin typeface="Calibri Light"/>
                        </a:rPr>
                        <a:t>kacau</a:t>
                      </a:r>
                      <a:r>
                        <a:rPr lang="en-US" sz="1600" b="0" i="0" u="none" dirty="0">
                          <a:solidFill>
                            <a:srgbClr val="333333"/>
                          </a:solidFill>
                          <a:latin typeface="Calibri Light"/>
                        </a:rPr>
                        <a:t>. </a:t>
                      </a:r>
                      <a:r>
                        <a:rPr lang="en-US" sz="1600" b="0" i="0" u="none" dirty="0" err="1">
                          <a:solidFill>
                            <a:srgbClr val="333333"/>
                          </a:solidFill>
                          <a:latin typeface="Calibri Light"/>
                        </a:rPr>
                        <a:t>Ini</a:t>
                      </a:r>
                      <a:r>
                        <a:rPr lang="en-US" sz="1600" b="0" i="0" u="none" dirty="0">
                          <a:solidFill>
                            <a:srgbClr val="333333"/>
                          </a:solidFill>
                          <a:latin typeface="Calibri Light"/>
                        </a:rPr>
                        <a:t> </a:t>
                      </a:r>
                      <a:r>
                        <a:rPr lang="en-US" sz="1600" b="0" i="0" u="none" dirty="0" err="1">
                          <a:solidFill>
                            <a:srgbClr val="333333"/>
                          </a:solidFill>
                          <a:latin typeface="Calibri Light"/>
                        </a:rPr>
                        <a:t>menunjukkan</a:t>
                      </a:r>
                      <a:r>
                        <a:rPr lang="en-US" sz="1600" b="0" i="0" u="none" dirty="0">
                          <a:solidFill>
                            <a:srgbClr val="333333"/>
                          </a:solidFill>
                          <a:latin typeface="Calibri Light"/>
                        </a:rPr>
                        <a:t> </a:t>
                      </a:r>
                      <a:r>
                        <a:rPr lang="en-US" sz="1600" b="0" i="0" u="none" dirty="0" err="1">
                          <a:solidFill>
                            <a:srgbClr val="333333"/>
                          </a:solidFill>
                          <a:latin typeface="Calibri Light"/>
                        </a:rPr>
                        <a:t>bahwa</a:t>
                      </a:r>
                      <a:r>
                        <a:rPr lang="en-US" sz="1600" b="0" i="0" u="none" dirty="0">
                          <a:solidFill>
                            <a:srgbClr val="333333"/>
                          </a:solidFill>
                          <a:latin typeface="Calibri Light"/>
                        </a:rPr>
                        <a:t> </a:t>
                      </a:r>
                      <a:r>
                        <a:rPr lang="en-US" sz="1600" b="0" i="0" u="none" dirty="0" err="1">
                          <a:solidFill>
                            <a:srgbClr val="333333"/>
                          </a:solidFill>
                          <a:latin typeface="Calibri Light"/>
                        </a:rPr>
                        <a:t>seseorang</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membuat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menderita</a:t>
                      </a:r>
                      <a:r>
                        <a:rPr lang="en-US" sz="1600" b="0" i="0" u="none"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“Saya tidak pernah punya pikiran jahat. Saya tidak pernah menyakiti orang lain”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Mendengar suara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Pikiran sendiri atau ada yang mengontrolnya?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Pro dan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911369177"/>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Mengapa kamu berpikir bahwa suara itu dimasukkan dari luar?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Apakah ada kemungkinan penjelasan lain pada hal ini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“Saya tidak dapat mendengar dengan jelas. Sangat kontras sekali, pikiran saya tidak mengatakan apapun!”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Mendekati 15-20% pada populasi normal mendengar suara dari waktu ke waktu</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Pikiran yang intens kadang bisa terdengar misalnya mendengar lagu, saat merenung, mendengar suara teman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dirty="0">
                          <a:solidFill>
                            <a:srgbClr val="333333"/>
                          </a:solidFill>
                          <a:latin typeface="Calibri Light"/>
                        </a:rPr>
                        <a:t>“Saya </a:t>
                      </a:r>
                      <a:r>
                        <a:rPr lang="en-US" sz="1600" b="0" i="0" u="none" dirty="0" err="1">
                          <a:solidFill>
                            <a:srgbClr val="333333"/>
                          </a:solidFill>
                          <a:latin typeface="Calibri Light"/>
                        </a:rPr>
                        <a:t>tidak</a:t>
                      </a:r>
                      <a:r>
                        <a:rPr lang="en-US" sz="1600" b="0" i="0" u="none" dirty="0">
                          <a:solidFill>
                            <a:srgbClr val="333333"/>
                          </a:solidFill>
                          <a:latin typeface="Calibri Light"/>
                        </a:rPr>
                        <a:t> </a:t>
                      </a:r>
                      <a:r>
                        <a:rPr lang="en-US" sz="1600" b="0" i="0" u="none" dirty="0" err="1">
                          <a:solidFill>
                            <a:srgbClr val="333333"/>
                          </a:solidFill>
                          <a:latin typeface="Calibri Light"/>
                        </a:rPr>
                        <a:t>dapat</a:t>
                      </a:r>
                      <a:r>
                        <a:rPr lang="en-US" sz="1600" b="0" i="0" u="none" dirty="0">
                          <a:solidFill>
                            <a:srgbClr val="333333"/>
                          </a:solidFill>
                          <a:latin typeface="Calibri Light"/>
                        </a:rPr>
                        <a:t> </a:t>
                      </a:r>
                      <a:r>
                        <a:rPr lang="en-US" sz="1600" b="0" i="0" u="none" dirty="0" err="1">
                          <a:solidFill>
                            <a:srgbClr val="333333"/>
                          </a:solidFill>
                          <a:latin typeface="Calibri Light"/>
                        </a:rPr>
                        <a:t>mengendalikan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Saat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terhubung</a:t>
                      </a:r>
                      <a:r>
                        <a:rPr lang="en-US" sz="1600" b="0" i="0" u="none" dirty="0">
                          <a:solidFill>
                            <a:srgbClr val="333333"/>
                          </a:solidFill>
                          <a:latin typeface="Calibri Light"/>
                        </a:rPr>
                        <a:t> </a:t>
                      </a:r>
                      <a:r>
                        <a:rPr lang="en-US" sz="1600" b="0" i="0" u="none" dirty="0" err="1">
                          <a:solidFill>
                            <a:srgbClr val="333333"/>
                          </a:solidFill>
                          <a:latin typeface="Calibri Light"/>
                        </a:rPr>
                        <a:t>dengan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malah</a:t>
                      </a:r>
                      <a:r>
                        <a:rPr lang="en-US" sz="1600" b="0" i="0" u="none" dirty="0">
                          <a:solidFill>
                            <a:srgbClr val="333333"/>
                          </a:solidFill>
                          <a:latin typeface="Calibri Light"/>
                        </a:rPr>
                        <a:t> </a:t>
                      </a:r>
                      <a:r>
                        <a:rPr lang="en-US" sz="1600" b="0" i="0" u="none" dirty="0" err="1">
                          <a:solidFill>
                            <a:srgbClr val="333333"/>
                          </a:solidFill>
                          <a:latin typeface="Calibri Light"/>
                        </a:rPr>
                        <a:t>semakin</a:t>
                      </a:r>
                      <a:r>
                        <a:rPr lang="en-US" sz="1600" b="0" i="0" u="none" dirty="0">
                          <a:solidFill>
                            <a:srgbClr val="333333"/>
                          </a:solidFill>
                          <a:latin typeface="Calibri Light"/>
                        </a:rPr>
                        <a:t> </a:t>
                      </a:r>
                      <a:r>
                        <a:rPr lang="en-US" sz="1600" b="0" i="0" u="none" dirty="0" err="1">
                          <a:solidFill>
                            <a:srgbClr val="333333"/>
                          </a:solidFill>
                          <a:latin typeface="Calibri Light"/>
                        </a:rPr>
                        <a:t>kacau</a:t>
                      </a:r>
                      <a:r>
                        <a:rPr lang="en-US" sz="1600" b="0" i="0" u="none" dirty="0">
                          <a:solidFill>
                            <a:srgbClr val="333333"/>
                          </a:solidFill>
                          <a:latin typeface="Calibri Light"/>
                        </a:rPr>
                        <a:t>. </a:t>
                      </a:r>
                      <a:r>
                        <a:rPr lang="en-US" sz="1600" b="0" i="0" u="none" dirty="0" err="1">
                          <a:solidFill>
                            <a:srgbClr val="333333"/>
                          </a:solidFill>
                          <a:latin typeface="Calibri Light"/>
                        </a:rPr>
                        <a:t>Ini</a:t>
                      </a:r>
                      <a:r>
                        <a:rPr lang="en-US" sz="1600" b="0" i="0" u="none" dirty="0">
                          <a:solidFill>
                            <a:srgbClr val="333333"/>
                          </a:solidFill>
                          <a:latin typeface="Calibri Light"/>
                        </a:rPr>
                        <a:t> </a:t>
                      </a:r>
                      <a:r>
                        <a:rPr lang="en-US" sz="1600" b="0" i="0" u="none" dirty="0" err="1">
                          <a:solidFill>
                            <a:srgbClr val="333333"/>
                          </a:solidFill>
                          <a:latin typeface="Calibri Light"/>
                        </a:rPr>
                        <a:t>menunjukkan</a:t>
                      </a:r>
                      <a:r>
                        <a:rPr lang="en-US" sz="1600" b="0" i="0" u="none" dirty="0">
                          <a:solidFill>
                            <a:srgbClr val="333333"/>
                          </a:solidFill>
                          <a:latin typeface="Calibri Light"/>
                        </a:rPr>
                        <a:t> </a:t>
                      </a:r>
                      <a:r>
                        <a:rPr lang="en-US" sz="1600" b="0" i="0" u="none" dirty="0" err="1">
                          <a:solidFill>
                            <a:srgbClr val="333333"/>
                          </a:solidFill>
                          <a:latin typeface="Calibri Light"/>
                        </a:rPr>
                        <a:t>bahwa</a:t>
                      </a:r>
                      <a:r>
                        <a:rPr lang="en-US" sz="1600" b="0" i="0" u="none" dirty="0">
                          <a:solidFill>
                            <a:srgbClr val="333333"/>
                          </a:solidFill>
                          <a:latin typeface="Calibri Light"/>
                        </a:rPr>
                        <a:t> </a:t>
                      </a:r>
                      <a:r>
                        <a:rPr lang="en-US" sz="1600" b="0" i="0" u="none" dirty="0" err="1">
                          <a:solidFill>
                            <a:srgbClr val="333333"/>
                          </a:solidFill>
                          <a:latin typeface="Calibri Light"/>
                        </a:rPr>
                        <a:t>seseorang</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membuat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menderita</a:t>
                      </a:r>
                      <a:r>
                        <a:rPr lang="en-US" sz="1600" b="0" i="0" u="none"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“Saya tidak pernah punya pikiran jahat. Saya tidak pernah menyakiti orang lain”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6589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Mendengar suara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Pikiran sendiri atau ada yang mengontrolnya?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Pro dan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156781965"/>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Mengapa kamu berpikir bahwa suara itu dimasukkan dari luar?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Apakah ada kemungkinan penjelasan lain pada hal ini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“Saya tidak dapat mendengar dengan jelas. Sangat kontras sekali, pikiran saya tidak mengatakan apapun!”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Mendekati 15-20% pada populasi normal mendengar suara dari waktu ke waktu</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Pikiran yang intens kadang bisa terdengar misalnya mendengar lagu, saat merenung, mendengar suara teman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dirty="0">
                          <a:solidFill>
                            <a:srgbClr val="333333"/>
                          </a:solidFill>
                          <a:latin typeface="Calibri Light"/>
                        </a:rPr>
                        <a:t>“Saya </a:t>
                      </a:r>
                      <a:r>
                        <a:rPr lang="en-US" sz="1600" b="0" i="0" u="none" dirty="0" err="1">
                          <a:solidFill>
                            <a:srgbClr val="333333"/>
                          </a:solidFill>
                          <a:latin typeface="Calibri Light"/>
                        </a:rPr>
                        <a:t>tidak</a:t>
                      </a:r>
                      <a:r>
                        <a:rPr lang="en-US" sz="1600" b="0" i="0" u="none" dirty="0">
                          <a:solidFill>
                            <a:srgbClr val="333333"/>
                          </a:solidFill>
                          <a:latin typeface="Calibri Light"/>
                        </a:rPr>
                        <a:t> </a:t>
                      </a:r>
                      <a:r>
                        <a:rPr lang="en-US" sz="1600" b="0" i="0" u="none" dirty="0" err="1">
                          <a:solidFill>
                            <a:srgbClr val="333333"/>
                          </a:solidFill>
                          <a:latin typeface="Calibri Light"/>
                        </a:rPr>
                        <a:t>dapat</a:t>
                      </a:r>
                      <a:r>
                        <a:rPr lang="en-US" sz="1600" b="0" i="0" u="none" dirty="0">
                          <a:solidFill>
                            <a:srgbClr val="333333"/>
                          </a:solidFill>
                          <a:latin typeface="Calibri Light"/>
                        </a:rPr>
                        <a:t> </a:t>
                      </a:r>
                      <a:r>
                        <a:rPr lang="en-US" sz="1600" b="0" i="0" u="none" dirty="0" err="1">
                          <a:solidFill>
                            <a:srgbClr val="333333"/>
                          </a:solidFill>
                          <a:latin typeface="Calibri Light"/>
                        </a:rPr>
                        <a:t>mengendalikan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Saat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terhubung</a:t>
                      </a:r>
                      <a:r>
                        <a:rPr lang="en-US" sz="1600" b="0" i="0" u="none" dirty="0">
                          <a:solidFill>
                            <a:srgbClr val="333333"/>
                          </a:solidFill>
                          <a:latin typeface="Calibri Light"/>
                        </a:rPr>
                        <a:t> </a:t>
                      </a:r>
                      <a:r>
                        <a:rPr lang="en-US" sz="1600" b="0" i="0" u="none" dirty="0" err="1">
                          <a:solidFill>
                            <a:srgbClr val="333333"/>
                          </a:solidFill>
                          <a:latin typeface="Calibri Light"/>
                        </a:rPr>
                        <a:t>dengan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malah</a:t>
                      </a:r>
                      <a:r>
                        <a:rPr lang="en-US" sz="1600" b="0" i="0" u="none" dirty="0">
                          <a:solidFill>
                            <a:srgbClr val="333333"/>
                          </a:solidFill>
                          <a:latin typeface="Calibri Light"/>
                        </a:rPr>
                        <a:t> </a:t>
                      </a:r>
                      <a:r>
                        <a:rPr lang="en-US" sz="1600" b="0" i="0" u="none" dirty="0" err="1">
                          <a:solidFill>
                            <a:srgbClr val="333333"/>
                          </a:solidFill>
                          <a:latin typeface="Calibri Light"/>
                        </a:rPr>
                        <a:t>semakin</a:t>
                      </a:r>
                      <a:r>
                        <a:rPr lang="en-US" sz="1600" b="0" i="0" u="none" dirty="0">
                          <a:solidFill>
                            <a:srgbClr val="333333"/>
                          </a:solidFill>
                          <a:latin typeface="Calibri Light"/>
                        </a:rPr>
                        <a:t> </a:t>
                      </a:r>
                      <a:r>
                        <a:rPr lang="en-US" sz="1600" b="0" i="0" u="none" dirty="0" err="1">
                          <a:solidFill>
                            <a:srgbClr val="333333"/>
                          </a:solidFill>
                          <a:latin typeface="Calibri Light"/>
                        </a:rPr>
                        <a:t>kacau</a:t>
                      </a:r>
                      <a:r>
                        <a:rPr lang="en-US" sz="1600" b="0" i="0" u="none" dirty="0">
                          <a:solidFill>
                            <a:srgbClr val="333333"/>
                          </a:solidFill>
                          <a:latin typeface="Calibri Light"/>
                        </a:rPr>
                        <a:t>. </a:t>
                      </a:r>
                      <a:r>
                        <a:rPr lang="en-US" sz="1600" b="0" i="0" u="none" dirty="0" err="1">
                          <a:solidFill>
                            <a:srgbClr val="333333"/>
                          </a:solidFill>
                          <a:latin typeface="Calibri Light"/>
                        </a:rPr>
                        <a:t>Ini</a:t>
                      </a:r>
                      <a:r>
                        <a:rPr lang="en-US" sz="1600" b="0" i="0" u="none" dirty="0">
                          <a:solidFill>
                            <a:srgbClr val="333333"/>
                          </a:solidFill>
                          <a:latin typeface="Calibri Light"/>
                        </a:rPr>
                        <a:t> </a:t>
                      </a:r>
                      <a:r>
                        <a:rPr lang="en-US" sz="1600" b="0" i="0" u="none" dirty="0" err="1">
                          <a:solidFill>
                            <a:srgbClr val="333333"/>
                          </a:solidFill>
                          <a:latin typeface="Calibri Light"/>
                        </a:rPr>
                        <a:t>menunjukkan</a:t>
                      </a:r>
                      <a:r>
                        <a:rPr lang="en-US" sz="1600" b="0" i="0" u="none" dirty="0">
                          <a:solidFill>
                            <a:srgbClr val="333333"/>
                          </a:solidFill>
                          <a:latin typeface="Calibri Light"/>
                        </a:rPr>
                        <a:t> </a:t>
                      </a:r>
                      <a:r>
                        <a:rPr lang="en-US" sz="1600" b="0" i="0" u="none" dirty="0" err="1">
                          <a:solidFill>
                            <a:srgbClr val="333333"/>
                          </a:solidFill>
                          <a:latin typeface="Calibri Light"/>
                        </a:rPr>
                        <a:t>bahwa</a:t>
                      </a:r>
                      <a:r>
                        <a:rPr lang="en-US" sz="1600" b="0" i="0" u="none" dirty="0">
                          <a:solidFill>
                            <a:srgbClr val="333333"/>
                          </a:solidFill>
                          <a:latin typeface="Calibri Light"/>
                        </a:rPr>
                        <a:t> </a:t>
                      </a:r>
                      <a:r>
                        <a:rPr lang="en-US" sz="1600" b="0" i="0" u="none" dirty="0" err="1">
                          <a:solidFill>
                            <a:srgbClr val="333333"/>
                          </a:solidFill>
                          <a:latin typeface="Calibri Light"/>
                        </a:rPr>
                        <a:t>seseorang</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membuat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menderita</a:t>
                      </a:r>
                      <a:r>
                        <a:rPr lang="en-US" sz="1600" b="0" i="0" u="none"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sepenuhnya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terkontrol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jika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mungkin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curah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pendapat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atau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perenungan</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Jika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berinteraksi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dengan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semakin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kuat</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err="1">
                          <a:ln>
                            <a:noFill/>
                          </a:ln>
                          <a:solidFill>
                            <a:srgbClr val="333333"/>
                          </a:solidFill>
                          <a:effectLst/>
                          <a:latin typeface="Calibri Light"/>
                          <a:cs typeface="Times New Roman" pitchFamily="18" charset="0"/>
                        </a:rPr>
                        <a:t>Percobaan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sekarang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cobalah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untuk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memikirkan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angka</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sebagai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kesuksesanmu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masuk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dalam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pikiranmu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semakin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“Saya tidak pernah punya pikiran jahat. Saya tidak pernah menyakiti orang lain”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989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Mendengar suara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Pikiran sendiri atau ada yang mengontrolnya?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Pro dan Kontra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1992036792"/>
              </p:ext>
            </p:extLst>
          </p:nvPr>
        </p:nvGraphicFramePr>
        <p:xfrm>
          <a:off x="408955" y="2564904"/>
          <a:ext cx="11376000" cy="4069086"/>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333333"/>
                          </a:solidFill>
                          <a:effectLst/>
                          <a:latin typeface="Calibri Light"/>
                          <a:cs typeface="Times New Roman" pitchFamily="18" charset="0"/>
                        </a:rPr>
                        <a:t>Mengapa kamu berpikir bahwa suara itu dimasukkan dari luar?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i-FI" sz="1800" b="0" i="0" u="none" strike="noStrike" cap="none" normalizeH="0" baseline="0">
                          <a:ln>
                            <a:noFill/>
                          </a:ln>
                          <a:solidFill>
                            <a:srgbClr val="333333"/>
                          </a:solidFill>
                          <a:effectLst/>
                          <a:latin typeface="Calibri Light"/>
                          <a:cs typeface="Times New Roman" pitchFamily="18" charset="0"/>
                        </a:rPr>
                        <a:t>Apakah ada kemungkinan penjelasan lain pada hal ini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“Saya tidak dapat mendengar dengan jelas. Sangat kontras sekali, pikiran saya tidak mengatakan apapun!”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Mendekati 15-20% pada populasi normal mendengar suara dari waktu ke waktu</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Calibri Light"/>
                          <a:cs typeface="Times New Roman" pitchFamily="18" charset="0"/>
                        </a:rPr>
                        <a:t>Pikiran yang intens kadang bisa terdengar misalnya mendengar lagu, saat merenung, mendengar suara teman</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17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dirty="0">
                          <a:solidFill>
                            <a:srgbClr val="333333"/>
                          </a:solidFill>
                          <a:latin typeface="Calibri Light"/>
                        </a:rPr>
                        <a:t>“Saya </a:t>
                      </a:r>
                      <a:r>
                        <a:rPr lang="en-US" sz="1600" b="0" i="0" u="none" dirty="0" err="1">
                          <a:solidFill>
                            <a:srgbClr val="333333"/>
                          </a:solidFill>
                          <a:latin typeface="Calibri Light"/>
                        </a:rPr>
                        <a:t>tidak</a:t>
                      </a:r>
                      <a:r>
                        <a:rPr lang="en-US" sz="1600" b="0" i="0" u="none" dirty="0">
                          <a:solidFill>
                            <a:srgbClr val="333333"/>
                          </a:solidFill>
                          <a:latin typeface="Calibri Light"/>
                        </a:rPr>
                        <a:t> </a:t>
                      </a:r>
                      <a:r>
                        <a:rPr lang="en-US" sz="1600" b="0" i="0" u="none" dirty="0" err="1">
                          <a:solidFill>
                            <a:srgbClr val="333333"/>
                          </a:solidFill>
                          <a:latin typeface="Calibri Light"/>
                        </a:rPr>
                        <a:t>dapat</a:t>
                      </a:r>
                      <a:r>
                        <a:rPr lang="en-US" sz="1600" b="0" i="0" u="none" dirty="0">
                          <a:solidFill>
                            <a:srgbClr val="333333"/>
                          </a:solidFill>
                          <a:latin typeface="Calibri Light"/>
                        </a:rPr>
                        <a:t> </a:t>
                      </a:r>
                      <a:r>
                        <a:rPr lang="en-US" sz="1600" b="0" i="0" u="none" dirty="0" err="1">
                          <a:solidFill>
                            <a:srgbClr val="333333"/>
                          </a:solidFill>
                          <a:latin typeface="Calibri Light"/>
                        </a:rPr>
                        <a:t>mengendalikan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Saat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terhubung</a:t>
                      </a:r>
                      <a:r>
                        <a:rPr lang="en-US" sz="1600" b="0" i="0" u="none" dirty="0">
                          <a:solidFill>
                            <a:srgbClr val="333333"/>
                          </a:solidFill>
                          <a:latin typeface="Calibri Light"/>
                        </a:rPr>
                        <a:t> </a:t>
                      </a:r>
                      <a:r>
                        <a:rPr lang="en-US" sz="1600" b="0" i="0" u="none" dirty="0" err="1">
                          <a:solidFill>
                            <a:srgbClr val="333333"/>
                          </a:solidFill>
                          <a:latin typeface="Calibri Light"/>
                        </a:rPr>
                        <a:t>dengan</a:t>
                      </a:r>
                      <a:r>
                        <a:rPr lang="en-US" sz="1600" b="0" i="0" u="none" dirty="0">
                          <a:solidFill>
                            <a:srgbClr val="333333"/>
                          </a:solidFill>
                          <a:latin typeface="Calibri Light"/>
                        </a:rPr>
                        <a:t> </a:t>
                      </a:r>
                      <a:r>
                        <a:rPr lang="en-US" sz="1600" b="0" i="0" u="none" dirty="0" err="1">
                          <a:solidFill>
                            <a:srgbClr val="333333"/>
                          </a:solidFill>
                          <a:latin typeface="Calibri Light"/>
                        </a:rPr>
                        <a:t>pikiran</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malah</a:t>
                      </a:r>
                      <a:r>
                        <a:rPr lang="en-US" sz="1600" b="0" i="0" u="none" dirty="0">
                          <a:solidFill>
                            <a:srgbClr val="333333"/>
                          </a:solidFill>
                          <a:latin typeface="Calibri Light"/>
                        </a:rPr>
                        <a:t> </a:t>
                      </a:r>
                      <a:r>
                        <a:rPr lang="en-US" sz="1600" b="0" i="0" u="none" dirty="0" err="1">
                          <a:solidFill>
                            <a:srgbClr val="333333"/>
                          </a:solidFill>
                          <a:latin typeface="Calibri Light"/>
                        </a:rPr>
                        <a:t>semakin</a:t>
                      </a:r>
                      <a:r>
                        <a:rPr lang="en-US" sz="1600" b="0" i="0" u="none" dirty="0">
                          <a:solidFill>
                            <a:srgbClr val="333333"/>
                          </a:solidFill>
                          <a:latin typeface="Calibri Light"/>
                        </a:rPr>
                        <a:t> </a:t>
                      </a:r>
                      <a:r>
                        <a:rPr lang="en-US" sz="1600" b="0" i="0" u="none" dirty="0" err="1">
                          <a:solidFill>
                            <a:srgbClr val="333333"/>
                          </a:solidFill>
                          <a:latin typeface="Calibri Light"/>
                        </a:rPr>
                        <a:t>kacau</a:t>
                      </a:r>
                      <a:r>
                        <a:rPr lang="en-US" sz="1600" b="0" i="0" u="none" dirty="0">
                          <a:solidFill>
                            <a:srgbClr val="333333"/>
                          </a:solidFill>
                          <a:latin typeface="Calibri Light"/>
                        </a:rPr>
                        <a:t>. </a:t>
                      </a:r>
                      <a:r>
                        <a:rPr lang="en-US" sz="1600" b="0" i="0" u="none" dirty="0" err="1">
                          <a:solidFill>
                            <a:srgbClr val="333333"/>
                          </a:solidFill>
                          <a:latin typeface="Calibri Light"/>
                        </a:rPr>
                        <a:t>Ini</a:t>
                      </a:r>
                      <a:r>
                        <a:rPr lang="en-US" sz="1600" b="0" i="0" u="none" dirty="0">
                          <a:solidFill>
                            <a:srgbClr val="333333"/>
                          </a:solidFill>
                          <a:latin typeface="Calibri Light"/>
                        </a:rPr>
                        <a:t> </a:t>
                      </a:r>
                      <a:r>
                        <a:rPr lang="en-US" sz="1600" b="0" i="0" u="none" dirty="0" err="1">
                          <a:solidFill>
                            <a:srgbClr val="333333"/>
                          </a:solidFill>
                          <a:latin typeface="Calibri Light"/>
                        </a:rPr>
                        <a:t>menunjukkan</a:t>
                      </a:r>
                      <a:r>
                        <a:rPr lang="en-US" sz="1600" b="0" i="0" u="none" dirty="0">
                          <a:solidFill>
                            <a:srgbClr val="333333"/>
                          </a:solidFill>
                          <a:latin typeface="Calibri Light"/>
                        </a:rPr>
                        <a:t> </a:t>
                      </a:r>
                      <a:r>
                        <a:rPr lang="en-US" sz="1600" b="0" i="0" u="none" dirty="0" err="1">
                          <a:solidFill>
                            <a:srgbClr val="333333"/>
                          </a:solidFill>
                          <a:latin typeface="Calibri Light"/>
                        </a:rPr>
                        <a:t>bahwa</a:t>
                      </a:r>
                      <a:r>
                        <a:rPr lang="en-US" sz="1600" b="0" i="0" u="none" dirty="0">
                          <a:solidFill>
                            <a:srgbClr val="333333"/>
                          </a:solidFill>
                          <a:latin typeface="Calibri Light"/>
                        </a:rPr>
                        <a:t> </a:t>
                      </a:r>
                      <a:r>
                        <a:rPr lang="en-US" sz="1600" b="0" i="0" u="none" dirty="0" err="1">
                          <a:solidFill>
                            <a:srgbClr val="333333"/>
                          </a:solidFill>
                          <a:latin typeface="Calibri Light"/>
                        </a:rPr>
                        <a:t>seseorang</a:t>
                      </a:r>
                      <a:r>
                        <a:rPr lang="en-US" sz="1600" b="0" i="0" u="none" dirty="0">
                          <a:solidFill>
                            <a:srgbClr val="333333"/>
                          </a:solidFill>
                          <a:latin typeface="Calibri Light"/>
                        </a:rPr>
                        <a:t> </a:t>
                      </a:r>
                      <a:r>
                        <a:rPr lang="en-US" sz="1600" b="0" i="0" u="none" dirty="0" err="1">
                          <a:solidFill>
                            <a:srgbClr val="333333"/>
                          </a:solidFill>
                          <a:latin typeface="Calibri Light"/>
                        </a:rPr>
                        <a:t>ingin</a:t>
                      </a:r>
                      <a:r>
                        <a:rPr lang="en-US" sz="1600" b="0" i="0" u="none" dirty="0">
                          <a:solidFill>
                            <a:srgbClr val="333333"/>
                          </a:solidFill>
                          <a:latin typeface="Calibri Light"/>
                        </a:rPr>
                        <a:t> </a:t>
                      </a:r>
                      <a:r>
                        <a:rPr lang="en-US" sz="1600" b="0" i="0" u="none" dirty="0" err="1">
                          <a:solidFill>
                            <a:srgbClr val="333333"/>
                          </a:solidFill>
                          <a:latin typeface="Calibri Light"/>
                        </a:rPr>
                        <a:t>membuat</a:t>
                      </a:r>
                      <a:r>
                        <a:rPr lang="en-US" sz="1600" b="0" i="0" u="none" dirty="0">
                          <a:solidFill>
                            <a:srgbClr val="333333"/>
                          </a:solidFill>
                          <a:latin typeface="Calibri Light"/>
                        </a:rPr>
                        <a:t> </a:t>
                      </a:r>
                      <a:r>
                        <a:rPr lang="en-US" sz="1600" b="0" i="0" u="none" dirty="0" err="1">
                          <a:solidFill>
                            <a:srgbClr val="333333"/>
                          </a:solidFill>
                          <a:latin typeface="Calibri Light"/>
                        </a:rPr>
                        <a:t>saya</a:t>
                      </a:r>
                      <a:r>
                        <a:rPr lang="en-US" sz="1600" b="0" i="0" u="none" dirty="0">
                          <a:solidFill>
                            <a:srgbClr val="333333"/>
                          </a:solidFill>
                          <a:latin typeface="Calibri Light"/>
                        </a:rPr>
                        <a:t> </a:t>
                      </a:r>
                      <a:r>
                        <a:rPr lang="en-US" sz="1600" b="0" i="0" u="none" dirty="0" err="1">
                          <a:solidFill>
                            <a:srgbClr val="333333"/>
                          </a:solidFill>
                          <a:latin typeface="Calibri Light"/>
                        </a:rPr>
                        <a:t>menderita</a:t>
                      </a:r>
                      <a:r>
                        <a:rPr lang="en-US" sz="1600" b="0" i="0" u="none" dirty="0">
                          <a:solidFill>
                            <a:srgbClr val="333333"/>
                          </a:solidFill>
                          <a:latin typeface="Calibri Light"/>
                        </a:rPr>
                        <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sepenuhnya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terkontrol</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jika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mungkin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inspirasi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curah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pendapat</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atau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perenungan</a:t>
                      </a:r>
                      <a:endParaRPr kumimoji="0" lang="en-US" sz="1600" b="0" i="0" u="none" strike="noStrike" cap="none" normalizeH="0" baseline="0" dirty="0">
                        <a:ln>
                          <a:noFill/>
                        </a:ln>
                        <a:solidFill>
                          <a:srgbClr val="333333"/>
                        </a:solidFill>
                        <a:effectLst/>
                        <a:latin typeface="Calibri Light"/>
                        <a:cs typeface="Times New Roman" pitchFamily="18" charset="0"/>
                      </a:endParaRP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err="1">
                          <a:ln>
                            <a:noFill/>
                          </a:ln>
                          <a:solidFill>
                            <a:srgbClr val="333333"/>
                          </a:solidFill>
                          <a:effectLst/>
                          <a:latin typeface="Calibri Light"/>
                          <a:cs typeface="Times New Roman" pitchFamily="18" charset="0"/>
                        </a:rPr>
                        <a:t>Jika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berinteraksi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dengan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pikiran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kita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semakin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kuat</a:t>
                      </a:r>
                      <a:br>
                        <a:rPr kumimoji="0" lang="en-US" sz="1600" b="0" i="0" u="none" strike="noStrike" cap="none" normalizeH="0" baseline="0">
                          <a:ln>
                            <a:noFill/>
                          </a:ln>
                          <a:solidFill>
                            <a:srgbClr val="333333"/>
                          </a:solidFill>
                          <a:effectLst/>
                          <a:latin typeface="Calibri Light"/>
                          <a:cs typeface="Times New Roman" pitchFamily="18" charset="0"/>
                        </a:rPr>
                      </a:b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sym typeface="Wingdings" panose="05000000000000000000" pitchFamily="2" charset="2"/>
                        </a:rPr>
                        <a:t> </a:t>
                      </a:r>
                      <a:r>
                        <a:rPr kumimoji="0" lang="en-US" sz="1600" b="0" i="0" u="none" strike="noStrike" cap="none" normalizeH="0" baseline="0" dirty="0" err="1">
                          <a:ln>
                            <a:noFill/>
                          </a:ln>
                          <a:solidFill>
                            <a:srgbClr val="333333"/>
                          </a:solidFill>
                          <a:effectLst/>
                          <a:latin typeface="Calibri Light"/>
                          <a:cs typeface="Times New Roman" pitchFamily="18" charset="0"/>
                        </a:rPr>
                        <a:t>Percobaan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sekarang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cobalah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untuk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memikirkan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angka</a:t>
                      </a:r>
                      <a:r>
                        <a:rPr kumimoji="0" lang="en-US" sz="1600" b="0" i="0" u="none" strike="noStrike" cap="none" normalizeH="0" baseline="0" dirty="0">
                          <a:ln>
                            <a:noFill/>
                          </a:ln>
                          <a:solidFill>
                            <a:srgbClr val="333333"/>
                          </a:solidFill>
                          <a:effectLst/>
                          <a:latin typeface="Calibri Light"/>
                          <a:cs typeface="Times New Roman" pitchFamily="18" charset="0"/>
                        </a:rPr>
                        <a:t> 8. </a:t>
                      </a:r>
                      <a:r>
                        <a:rPr kumimoji="0" lang="en-US" sz="1600" b="0" i="0" u="none" strike="noStrike" cap="none" normalizeH="0" baseline="0" dirty="0" err="1">
                          <a:ln>
                            <a:noFill/>
                          </a:ln>
                          <a:solidFill>
                            <a:srgbClr val="333333"/>
                          </a:solidFill>
                          <a:effectLst/>
                          <a:latin typeface="Calibri Light"/>
                          <a:cs typeface="Times New Roman" pitchFamily="18" charset="0"/>
                        </a:rPr>
                        <a:t>sebagai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angka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kesuksesanmu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Ini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masuk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dalam</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pikiranmu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semakin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kuat</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b="0" i="0" u="none">
                          <a:solidFill>
                            <a:srgbClr val="333333"/>
                          </a:solidFill>
                          <a:latin typeface="Calibri Light"/>
                        </a:rPr>
                        <a:t>“Saya tidak pernah punya pikiran jahat. Saya tidak pernah menyakiti orang lain”</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Kita </a:t>
                      </a:r>
                      <a:r>
                        <a:rPr kumimoji="0" lang="en-US" sz="1600" b="0" i="0" u="none" strike="noStrike" cap="none" normalizeH="0" baseline="0" dirty="0" err="1">
                          <a:ln>
                            <a:noFill/>
                          </a:ln>
                          <a:solidFill>
                            <a:srgbClr val="333333"/>
                          </a:solidFill>
                          <a:effectLst/>
                          <a:latin typeface="Calibri Light"/>
                          <a:cs typeface="Times New Roman" pitchFamily="18" charset="0"/>
                        </a:rPr>
                        <a:t>sering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berfikir</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sesuai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dengan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perbuatan</a:t>
                      </a:r>
                      <a:r>
                        <a:rPr kumimoji="0" lang="en-US" sz="1600" b="0" i="0" u="none" strike="noStrike" cap="none" normalizeH="0" baseline="0" dirty="0">
                          <a:ln>
                            <a:noFill/>
                          </a:ln>
                          <a:solidFill>
                            <a:srgbClr val="333333"/>
                          </a:solidFill>
                          <a:effectLst/>
                          <a:latin typeface="Calibri Light"/>
                          <a:cs typeface="Times New Roman" pitchFamily="18" charset="0"/>
                        </a:rPr>
                        <a:t>! 20% </a:t>
                      </a:r>
                      <a:r>
                        <a:rPr kumimoji="0" lang="en-US" sz="1600" b="0" i="0" u="none" strike="noStrike" cap="none" normalizeH="0" baseline="0" dirty="0" err="1">
                          <a:ln>
                            <a:noFill/>
                          </a:ln>
                          <a:solidFill>
                            <a:srgbClr val="333333"/>
                          </a:solidFill>
                          <a:effectLst/>
                          <a:latin typeface="Calibri Light"/>
                          <a:cs typeface="Times New Roman" pitchFamily="18" charset="0"/>
                        </a:rPr>
                        <a:t>populasi</a:t>
                      </a:r>
                      <a:r>
                        <a:rPr kumimoji="0" lang="en-US" sz="1600" b="0" i="0" u="none" strike="noStrike" cap="none" normalizeH="0" baseline="0" dirty="0">
                          <a:ln>
                            <a:noFill/>
                          </a:ln>
                          <a:solidFill>
                            <a:srgbClr val="333333"/>
                          </a:solidFill>
                          <a:effectLst/>
                          <a:latin typeface="Calibri Light"/>
                          <a:cs typeface="Times New Roman" pitchFamily="18" charset="0"/>
                        </a:rPr>
                        <a:t> normal </a:t>
                      </a:r>
                      <a:r>
                        <a:rPr kumimoji="0" lang="en-US" sz="1600" b="0" i="0" u="none" strike="noStrike" cap="none" normalizeH="0" baseline="0" dirty="0" err="1">
                          <a:ln>
                            <a:noFill/>
                          </a:ln>
                          <a:solidFill>
                            <a:srgbClr val="333333"/>
                          </a:solidFill>
                          <a:effectLst/>
                          <a:latin typeface="Calibri Light"/>
                          <a:cs typeface="Times New Roman" pitchFamily="18" charset="0"/>
                        </a:rPr>
                        <a:t>pernah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memiliki</a:t>
                      </a:r>
                      <a:r>
                        <a:rPr kumimoji="0" lang="en-US" sz="1600" b="0" i="0" u="none" strike="noStrike" cap="none" normalizeH="0" baseline="0" dirty="0">
                          <a:ln>
                            <a:noFill/>
                          </a:ln>
                          <a:solidFill>
                            <a:srgbClr val="333333"/>
                          </a:solidFill>
                          <a:effectLst/>
                          <a:latin typeface="Calibri Light"/>
                          <a:cs typeface="Times New Roman" pitchFamily="18" charset="0"/>
                        </a:rPr>
                        <a:t> ide </a:t>
                      </a:r>
                      <a:r>
                        <a:rPr kumimoji="0" lang="en-US" sz="1600" b="0" i="0" u="none" strike="noStrike" cap="none" normalizeH="0" baseline="0" dirty="0" err="1">
                          <a:ln>
                            <a:noFill/>
                          </a:ln>
                          <a:solidFill>
                            <a:srgbClr val="333333"/>
                          </a:solidFill>
                          <a:effectLst/>
                          <a:latin typeface="Calibri Light"/>
                          <a:cs typeface="Times New Roman" pitchFamily="18" charset="0"/>
                        </a:rPr>
                        <a:t>bunuh</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diri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tapi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mereka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tidak</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melakukannya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Bahkan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saat</a:t>
                      </a:r>
                      <a:r>
                        <a:rPr kumimoji="0" lang="en-US" sz="1600" b="0" i="0" u="none" strike="noStrike" cap="none" normalizeH="0" baseline="0" dirty="0">
                          <a:ln>
                            <a:noFill/>
                          </a:ln>
                          <a:solidFill>
                            <a:srgbClr val="333333"/>
                          </a:solidFill>
                          <a:effectLst/>
                          <a:latin typeface="Calibri Light"/>
                          <a:cs typeface="Times New Roman" pitchFamily="18" charset="0"/>
                        </a:rPr>
                        <a:t> orang yang </a:t>
                      </a:r>
                      <a:r>
                        <a:rPr kumimoji="0" lang="en-US" sz="1600" b="0" i="0" u="none" strike="noStrike" cap="none" normalizeH="0" baseline="0" dirty="0" err="1">
                          <a:ln>
                            <a:noFill/>
                          </a:ln>
                          <a:solidFill>
                            <a:srgbClr val="333333"/>
                          </a:solidFill>
                          <a:effectLst/>
                          <a:latin typeface="Calibri Light"/>
                          <a:cs typeface="Times New Roman" pitchFamily="18" charset="0"/>
                        </a:rPr>
                        <a:t>memiliki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cinta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bisa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melakukan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tindakan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agresi</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Misalkan</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ibu</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pada</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anaknya</a:t>
                      </a:r>
                      <a:r>
                        <a:rPr kumimoji="0" lang="en-US" sz="1600" b="0" i="0" u="none" strike="noStrike" cap="none" normalizeH="0" baseline="0" dirty="0">
                          <a:ln>
                            <a:noFill/>
                          </a:ln>
                          <a:solidFill>
                            <a:srgbClr val="333333"/>
                          </a:solidFill>
                          <a:effectLst/>
                          <a:latin typeface="Calibri Light"/>
                          <a:cs typeface="Times New Roman" pitchFamily="18" charset="0"/>
                        </a:rPr>
                        <a:t> yang </a:t>
                      </a:r>
                      <a:r>
                        <a:rPr kumimoji="0" lang="en-US" sz="1600" b="0" i="0" u="none" strike="noStrike" cap="none" normalizeH="0" baseline="0" dirty="0" err="1">
                          <a:ln>
                            <a:noFill/>
                          </a:ln>
                          <a:solidFill>
                            <a:srgbClr val="333333"/>
                          </a:solidFill>
                          <a:effectLst/>
                          <a:latin typeface="Calibri Light"/>
                          <a:cs typeface="Times New Roman" pitchFamily="18" charset="0"/>
                        </a:rPr>
                        <a:t>sedang</a:t>
                      </a:r>
                      <a:r>
                        <a:rPr kumimoji="0" lang="en-US" sz="1600" b="0" i="0" u="none" strike="noStrike" cap="none" normalizeH="0" baseline="0" dirty="0">
                          <a:ln>
                            <a:noFill/>
                          </a:ln>
                          <a:solidFill>
                            <a:srgbClr val="333333"/>
                          </a:solidFill>
                          <a:effectLst/>
                          <a:latin typeface="Calibri Light"/>
                          <a:cs typeface="Times New Roman" pitchFamily="18" charset="0"/>
                        </a:rPr>
                        <a:t> </a:t>
                      </a:r>
                      <a:r>
                        <a:rPr kumimoji="0" lang="en-US" sz="1600" b="0" i="0" u="none" strike="noStrike" cap="none" normalizeH="0" baseline="0" dirty="0" err="1">
                          <a:ln>
                            <a:noFill/>
                          </a:ln>
                          <a:solidFill>
                            <a:srgbClr val="333333"/>
                          </a:solidFill>
                          <a:effectLst/>
                          <a:latin typeface="Calibri Light"/>
                          <a:cs typeface="Times New Roman" pitchFamily="18" charset="0"/>
                        </a:rPr>
                        <a:t>menangis</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705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Mendengar suara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Pikiran sendiri atau ada yang mengontrolnya?</a:t>
            </a:r>
            <a:br>
              <a:rPr lang="de-DE" altLang="de-DE" sz="3600">
                <a:solidFill>
                  <a:srgbClr val="004992"/>
                </a:solidFill>
                <a:latin typeface="+mn-lt"/>
                <a:ea typeface="+mn-ea"/>
                <a:cs typeface="+mn-cs"/>
              </a:rPr>
            </a:br>
            <a:r>
              <a:rPr lang="de-DE" altLang="de-DE">
                <a:solidFill>
                  <a:srgbClr val="004992"/>
                </a:solidFill>
                <a:latin typeface="+mn-lt"/>
                <a:ea typeface="+mn-ea"/>
                <a:cs typeface="+mn-cs"/>
              </a:rPr>
              <a:t>Pro dan Kontra</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420888"/>
            <a:ext cx="11340000" cy="4031976"/>
          </a:xfrm>
        </p:spPr>
        <p:txBody>
          <a:bodyPr/>
          <a:lstStyle/>
          <a:p>
            <a:pPr lvl="0" defTabSz="914400" fontAlgn="base">
              <a:defRPr/>
            </a:pPr>
            <a:r>
              <a:rPr lang="en-US" sz="2400" dirty="0" err="1">
                <a:solidFill>
                  <a:srgbClr val="004992"/>
                </a:solidFill>
              </a:rPr>
              <a:t>Penjelasan</a:t>
            </a:r>
            <a:r>
              <a:rPr lang="en-US" sz="2400" dirty="0">
                <a:solidFill>
                  <a:srgbClr val="004992"/>
                </a:solidFill>
              </a:rPr>
              <a:t> </a:t>
            </a:r>
            <a:r>
              <a:rPr lang="en-US" sz="2400" dirty="0" err="1">
                <a:solidFill>
                  <a:srgbClr val="004992"/>
                </a:solidFill>
              </a:rPr>
              <a:t>tentang</a:t>
            </a:r>
            <a:r>
              <a:rPr lang="en-US" sz="2400" dirty="0">
                <a:solidFill>
                  <a:srgbClr val="004992"/>
                </a:solidFill>
              </a:rPr>
              <a:t> </a:t>
            </a:r>
            <a:r>
              <a:rPr lang="en-US" sz="2400" dirty="0" err="1">
                <a:solidFill>
                  <a:srgbClr val="004992"/>
                </a:solidFill>
              </a:rPr>
              <a:t>pikiran</a:t>
            </a:r>
            <a:r>
              <a:rPr lang="en-US" sz="2400" dirty="0">
                <a:solidFill>
                  <a:srgbClr val="004992"/>
                </a:solidFill>
              </a:rPr>
              <a:t> </a:t>
            </a:r>
            <a:r>
              <a:rPr lang="en-US" sz="2400" dirty="0" err="1">
                <a:solidFill>
                  <a:srgbClr val="004992"/>
                </a:solidFill>
              </a:rPr>
              <a:t>bahwa</a:t>
            </a:r>
            <a:r>
              <a:rPr lang="en-US" sz="2400" dirty="0">
                <a:solidFill>
                  <a:srgbClr val="004992"/>
                </a:solidFill>
              </a:rPr>
              <a:t> </a:t>
            </a:r>
            <a:r>
              <a:rPr lang="en-US" sz="2400" dirty="0" err="1">
                <a:solidFill>
                  <a:srgbClr val="004992"/>
                </a:solidFill>
              </a:rPr>
              <a:t>ada</a:t>
            </a:r>
            <a:r>
              <a:rPr lang="en-US" sz="2400" dirty="0">
                <a:solidFill>
                  <a:srgbClr val="004992"/>
                </a:solidFill>
              </a:rPr>
              <a:t> yang </a:t>
            </a:r>
            <a:r>
              <a:rPr lang="en-US" sz="2400" dirty="0" err="1">
                <a:solidFill>
                  <a:srgbClr val="004992"/>
                </a:solidFill>
              </a:rPr>
              <a:t>mengontrol</a:t>
            </a:r>
            <a:r>
              <a:rPr lang="en-US" sz="2400" dirty="0">
                <a:solidFill>
                  <a:srgbClr val="004992"/>
                </a:solidFill>
              </a:rPr>
              <a:t> </a:t>
            </a:r>
            <a:r>
              <a:rPr lang="en-US" sz="2400" dirty="0" err="1">
                <a:solidFill>
                  <a:srgbClr val="004992"/>
                </a:solidFill>
              </a:rPr>
              <a:t>menimbulkan</a:t>
            </a:r>
            <a:r>
              <a:rPr lang="en-US" sz="2400" dirty="0">
                <a:solidFill>
                  <a:srgbClr val="004992"/>
                </a:solidFill>
              </a:rPr>
              <a:t> </a:t>
            </a:r>
            <a:r>
              <a:rPr lang="en-US" sz="2400" dirty="0" err="1">
                <a:solidFill>
                  <a:srgbClr val="004992"/>
                </a:solidFill>
              </a:rPr>
              <a:t>banyak</a:t>
            </a:r>
            <a:r>
              <a:rPr lang="en-US" sz="2400" dirty="0">
                <a:solidFill>
                  <a:srgbClr val="004992"/>
                </a:solidFill>
              </a:rPr>
              <a:t> </a:t>
            </a:r>
            <a:r>
              <a:rPr lang="en-US" sz="2400" dirty="0" err="1">
                <a:solidFill>
                  <a:srgbClr val="004992"/>
                </a:solidFill>
              </a:rPr>
              <a:t>pertanyaan</a:t>
            </a:r>
            <a:r>
              <a:rPr lang="en-US" sz="2400" dirty="0">
                <a:solidFill>
                  <a:srgbClr val="004992"/>
                </a:solidFill>
              </a:rPr>
              <a:t> </a:t>
            </a:r>
            <a:r>
              <a:rPr lang="en-US" sz="2400" dirty="0" err="1">
                <a:solidFill>
                  <a:srgbClr val="004992"/>
                </a:solidFill>
              </a:rPr>
              <a:t>dibandingkan</a:t>
            </a:r>
            <a:r>
              <a:rPr lang="en-US" sz="2400" dirty="0">
                <a:solidFill>
                  <a:srgbClr val="004992"/>
                </a:solidFill>
              </a:rPr>
              <a:t> </a:t>
            </a:r>
            <a:r>
              <a:rPr lang="en-US" sz="2400" dirty="0" err="1">
                <a:solidFill>
                  <a:srgbClr val="004992"/>
                </a:solidFill>
              </a:rPr>
              <a:t>menemukan</a:t>
            </a:r>
            <a:r>
              <a:rPr lang="en-US" sz="2400" dirty="0">
                <a:solidFill>
                  <a:srgbClr val="004992"/>
                </a:solidFill>
              </a:rPr>
              <a:t> </a:t>
            </a:r>
            <a:r>
              <a:rPr lang="en-US" sz="2400" dirty="0" err="1">
                <a:solidFill>
                  <a:srgbClr val="004992"/>
                </a:solidFill>
              </a:rPr>
              <a:t>jawaban</a:t>
            </a:r>
            <a:r>
              <a:rPr lang="en-US" sz="2400" dirty="0">
                <a:solidFill>
                  <a:srgbClr val="004992"/>
                </a:solidFill>
              </a:rPr>
              <a:t>, </a:t>
            </a:r>
            <a:r>
              <a:rPr lang="en-US" sz="2400" dirty="0" err="1">
                <a:solidFill>
                  <a:srgbClr val="004992"/>
                </a:solidFill>
              </a:rPr>
              <a:t>misalnya</a:t>
            </a:r>
            <a:r>
              <a:rPr lang="en-US" sz="2400" dirty="0">
                <a:solidFill>
                  <a:srgbClr val="004992"/>
                </a:solidFill>
              </a:rPr>
              <a:t>:</a:t>
            </a:r>
            <a:endParaRPr lang="de-DE" sz="2400" dirty="0">
              <a:solidFill>
                <a:srgbClr val="004992"/>
              </a:solidFill>
            </a:endParaRPr>
          </a:p>
          <a:p>
            <a:pPr marL="342900" lvl="0" indent="-342900" defTabSz="914400" fontAlgn="base">
              <a:buClr>
                <a:srgbClr val="333333"/>
              </a:buClr>
              <a:buFont typeface="WingDings"/>
              <a:buChar char=""/>
              <a:defRPr/>
            </a:pPr>
            <a:r>
              <a:rPr lang="de-DE" sz="2400" dirty="0">
                <a:solidFill>
                  <a:srgbClr val="333333"/>
                </a:solidFill>
              </a:rPr>
              <a:t>Apakah secara teknis memungkinkan ada remote kontrol dalam pikiran kita?</a:t>
            </a:r>
          </a:p>
          <a:p>
            <a:pPr marL="342900" lvl="0" indent="-342900" defTabSz="914400" fontAlgn="base">
              <a:buClr>
                <a:srgbClr val="333333"/>
              </a:buClr>
              <a:buFont typeface="WingDings"/>
              <a:buChar char=""/>
              <a:defRPr/>
            </a:pPr>
            <a:r>
              <a:rPr lang="de-DE" sz="2400" dirty="0">
                <a:solidFill>
                  <a:srgbClr val="333333"/>
                </a:solidFill>
              </a:rPr>
              <a:t>Kapan dan dimana tertanam sesuatu di pikiran / otak kita?</a:t>
            </a:r>
          </a:p>
          <a:p>
            <a:pPr marL="342900" lvl="0" indent="-342900" defTabSz="914400" fontAlgn="base">
              <a:buClr>
                <a:srgbClr val="333333"/>
              </a:buClr>
              <a:buFont typeface="WingDings"/>
              <a:buChar char=""/>
              <a:defRPr/>
            </a:pPr>
            <a:r>
              <a:rPr lang="de-DE" sz="2400" dirty="0">
                <a:solidFill>
                  <a:srgbClr val="333333"/>
                </a:solidFill>
              </a:rPr>
              <a:t>Siapa yang ingin mencelakakanmu? Siapa yang punya waktu dan uang untuk melakukannya?</a:t>
            </a:r>
          </a:p>
          <a:p>
            <a:pPr marL="342900" lvl="0" indent="-342900" defTabSz="914400" fontAlgn="base">
              <a:buClr>
                <a:srgbClr val="333333"/>
              </a:buClr>
              <a:buFont typeface="WingDings"/>
              <a:buChar char=""/>
              <a:defRPr/>
            </a:pPr>
            <a:r>
              <a:rPr lang="de-DE" sz="2400" dirty="0">
                <a:solidFill>
                  <a:srgbClr val="333333"/>
                </a:solidFill>
              </a:rPr>
              <a:t>Ada banyak cara untuk mencelakakan orang. Mengapa menggunakan cara yang tidak mungkin dilakukan orang lain?</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Seorang teman mengijinkan kamu untuk tinggal di rumahnya.</a:t>
            </a:r>
          </a:p>
        </p:txBody>
      </p:sp>
      <p:sp>
        <p:nvSpPr>
          <p:cNvPr id="45059"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temanmu mau mengantarmu pulang dan mengijinkan kamu untuk tinggal di </a:t>
            </a:r>
            <a:r>
              <a:rPr lang="de-DE" altLang="de-DE" sz="2400">
                <a:solidFill>
                  <a:srgbClr val="333333"/>
                </a:solidFill>
              </a:rPr>
              <a:t>tempatnya?</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Temanmu berjanji untuk menemuimu tapi dia tidak muncul.</a:t>
            </a:r>
          </a:p>
        </p:txBody>
      </p:sp>
      <p:sp>
        <p:nvSpPr>
          <p:cNvPr id="46083"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temanmu tidak </a:t>
            </a:r>
            <a:r>
              <a:rPr lang="de-DE" altLang="de-DE" sz="2400">
                <a:solidFill>
                  <a:srgbClr val="333333"/>
                </a:solidFill>
              </a:rPr>
              <a:t>muncul?</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Temanmu tidak mengirimkan kabar berita.</a:t>
            </a:r>
          </a:p>
        </p:txBody>
      </p:sp>
      <p:sp>
        <p:nvSpPr>
          <p:cNvPr id="47107"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temanmu tidak mengirimkan kabar </a:t>
            </a:r>
            <a:r>
              <a:rPr lang="de-DE" altLang="de-DE" sz="2400">
                <a:solidFill>
                  <a:srgbClr val="333333"/>
                </a:solidFill>
              </a:rPr>
              <a:t>berita.</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Ada kendaraan yang melaju di belakang mobilmu selama setengah jam.</a:t>
            </a:r>
          </a:p>
        </p:txBody>
      </p:sp>
      <p:sp>
        <p:nvSpPr>
          <p:cNvPr id="48131"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kendaraan itu melaju dibelakang mobilmu ?</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9"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Bis yang kamu tunggu-tunggu hanya melaju saja tanpa berhenti di depanmu.</a:t>
            </a:r>
          </a:p>
        </p:txBody>
      </p:sp>
      <p:sp>
        <p:nvSpPr>
          <p:cNvPr id="49155" name="Rectangle 3"/>
          <p:cNvSpPr>
            <a:spLocks noGrp="1" noChangeArrowheads="1"/>
          </p:cNvSpPr>
          <p:nvPr>
            <p:ph idx="1"/>
          </p:nvPr>
        </p:nvSpPr>
        <p:spPr/>
        <p:txBody>
          <a:bodyPr>
            <a:noAutofit/>
          </a:bodyPr>
          <a:lstStyle/>
          <a:p>
            <a:pPr eaLnBrk="1" hangingPunct="1"/>
            <a:r>
              <a:rPr lang="de-DE" altLang="de-DE" sz="2400" dirty="0">
                <a:solidFill>
                  <a:srgbClr val="333333"/>
                </a:solidFill>
              </a:rPr>
              <a:t>Mengapa bisnya tidak </a:t>
            </a:r>
            <a:r>
              <a:rPr lang="de-DE" altLang="de-DE" sz="2400">
                <a:solidFill>
                  <a:srgbClr val="333333"/>
                </a:solidFill>
              </a:rPr>
              <a:t>berhenti?</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Tetanggamu mengundangmu untuk acara kenduri.</a:t>
            </a:r>
          </a:p>
        </p:txBody>
      </p:sp>
      <p:sp>
        <p:nvSpPr>
          <p:cNvPr id="50179"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tetanggamu mengundangmu untuk acara </a:t>
            </a:r>
            <a:r>
              <a:rPr lang="de-DE" altLang="de-DE" sz="2400">
                <a:solidFill>
                  <a:srgbClr val="333333"/>
                </a:solidFill>
              </a:rPr>
              <a:t>kenduri?</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Untuk beberapa lama ada pria yang membaca koran di depan rumahmu</a:t>
            </a:r>
          </a:p>
        </p:txBody>
      </p:sp>
      <p:sp>
        <p:nvSpPr>
          <p:cNvPr id="51203"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pria itu membaca koran di depan </a:t>
            </a:r>
            <a:r>
              <a:rPr lang="de-DE" altLang="de-DE" sz="2400">
                <a:solidFill>
                  <a:srgbClr val="333333"/>
                </a:solidFill>
              </a:rPr>
              <a:t>rumahmu?</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mn-lt"/>
                <a:ea typeface="+mn-ea"/>
                <a:cs typeface="+mn-cs"/>
              </a:rPr>
              <a:t>Temanmu mengatakan kalau kamu curang.</a:t>
            </a:r>
            <a:endParaRPr lang="de-DE" altLang="de-DE" sz="3600">
              <a:latin typeface="+mn-lt"/>
              <a:ea typeface="+mn-ea"/>
              <a:cs typeface="+mn-cs"/>
            </a:endParaRPr>
          </a:p>
        </p:txBody>
      </p:sp>
      <p:sp>
        <p:nvSpPr>
          <p:cNvPr id="52227"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menyebabkan temanmu berfikir kalau kamu curang?</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9"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vert="horz" lIns="0" tIns="0" rIns="0" bIns="0" rtlCol="0" anchor="t">
            <a:spAutoFit/>
          </a:bodyPr>
          <a:lstStyle/>
          <a:p>
            <a:pPr defTabSz="914377">
              <a:spcBef>
                <a:spcPts val="0"/>
              </a:spcBef>
            </a:pPr>
            <a:r>
              <a:rPr lang="fi-FI" altLang="de-DE" sz="3600">
                <a:latin typeface="+mn-lt"/>
                <a:ea typeface="+mn-ea"/>
                <a:cs typeface="+mn-cs"/>
              </a:rPr>
              <a:t>Temanmu mengatakan kalau kamu pandai.</a:t>
            </a:r>
            <a:endParaRPr lang="de-DE" altLang="de-DE" sz="3600">
              <a:latin typeface="+mn-lt"/>
              <a:ea typeface="+mn-ea"/>
              <a:cs typeface="+mn-cs"/>
            </a:endParaRPr>
          </a:p>
        </p:txBody>
      </p:sp>
      <p:sp>
        <p:nvSpPr>
          <p:cNvPr id="53251" name="Rectangle 3"/>
          <p:cNvSpPr>
            <a:spLocks noGrp="1" noChangeArrowheads="1"/>
          </p:cNvSpPr>
          <p:nvPr>
            <p:ph idx="1"/>
          </p:nvPr>
        </p:nvSpPr>
        <p:spPr/>
        <p:txBody>
          <a:bodyPr>
            <a:noAutofit/>
          </a:bodyPr>
          <a:lstStyle/>
          <a:p>
            <a:pPr eaLnBrk="1" hangingPunct="1"/>
            <a:r>
              <a:rPr lang="de-DE" altLang="de-DE" sz="2400" dirty="0">
                <a:solidFill>
                  <a:srgbClr val="333333"/>
                </a:solidFill>
              </a:rPr>
              <a:t>Apa yang membuat temanmu memiliki penilaian seperti itu?</a:t>
            </a:r>
          </a:p>
          <a:p>
            <a:pPr lvl="0" defTabSz="914400" fontAlgn="base"/>
            <a:r>
              <a:rPr lang="de-DE" altLang="de-DE" sz="2400" dirty="0">
                <a:solidFill>
                  <a:srgbClr val="333333"/>
                </a:solidFill>
              </a:rPr>
              <a:t>Apa penyebab utama kejadian ini?</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en-US" altLang="de-DE" sz="2400">
                <a:solidFill>
                  <a:srgbClr val="004992"/>
                </a:solidFill>
                <a:latin typeface="Calibri Light"/>
              </a:rPr>
              <a:t>Dirimu sendiri? </a:t>
            </a:r>
          </a:p>
          <a:p>
            <a:pPr eaLnBrk="1" hangingPunct="1">
              <a:lnSpc>
                <a:spcPct val="105000"/>
              </a:lnSpc>
              <a:spcBef>
                <a:spcPts val="1999"/>
              </a:spcBef>
              <a:spcAft>
                <a:spcPts val="0"/>
              </a:spcAft>
              <a:buClrTx/>
              <a:buNone/>
            </a:pPr>
            <a:r>
              <a:rPr lang="en-US" altLang="de-DE" sz="2400">
                <a:solidFill>
                  <a:srgbClr val="004992"/>
                </a:solidFill>
                <a:latin typeface="Calibri Light"/>
              </a:rPr>
              <a:t>Orang lain?</a:t>
            </a:r>
          </a:p>
          <a:p>
            <a:pPr eaLnBrk="1" hangingPunct="1">
              <a:lnSpc>
                <a:spcPct val="105000"/>
              </a:lnSpc>
              <a:spcBef>
                <a:spcPts val="1999"/>
              </a:spcBef>
              <a:spcAft>
                <a:spcPts val="0"/>
              </a:spcAft>
              <a:buClrTx/>
              <a:buNone/>
            </a:pPr>
            <a:r>
              <a:rPr lang="en-US" altLang="de-DE" sz="2400">
                <a:solidFill>
                  <a:srgbClr val="004992"/>
                </a:solidFill>
                <a:latin typeface="Calibri Light"/>
              </a:rPr>
              <a:t>Situasi / faktor lain?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Praktek dalam kehidupan sehari-hari</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Tujuan</a:t>
            </a:r>
            <a:r>
              <a:rPr lang="en-US" sz="2400" b="1" dirty="0">
                <a:solidFill>
                  <a:srgbClr val="333333"/>
                </a:solidFill>
              </a:rPr>
              <a:t> </a:t>
            </a:r>
            <a:r>
              <a:rPr lang="en-US" sz="2400" b="1" dirty="0" err="1">
                <a:solidFill>
                  <a:srgbClr val="333333"/>
                </a:solidFill>
              </a:rPr>
              <a:t>Pembelajaran</a:t>
            </a:r>
            <a:r>
              <a:rPr lang="en-US" sz="2400" b="1"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mempertimbangkan</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yang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orang lain /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lain</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Praktek dalam kehidupan sehari-hari</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Tujuan</a:t>
            </a:r>
            <a:r>
              <a:rPr lang="en-US" sz="2400" b="1" dirty="0">
                <a:solidFill>
                  <a:srgbClr val="333333"/>
                </a:solidFill>
              </a:rPr>
              <a:t> </a:t>
            </a:r>
            <a:r>
              <a:rPr lang="en-US" sz="2400" b="1" dirty="0" err="1">
                <a:solidFill>
                  <a:srgbClr val="333333"/>
                </a:solidFill>
              </a:rPr>
              <a:t>Pembelajaran</a:t>
            </a:r>
            <a:r>
              <a:rPr lang="en-US" sz="2400" b="1"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mempertimbangkan</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yang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orang lain /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lain)</a:t>
            </a:r>
          </a:p>
          <a:p>
            <a:pPr marL="342900" lvl="0" indent="-342900" defTabSz="914400" fontAlgn="base">
              <a:buClr>
                <a:srgbClr val="333333"/>
              </a:buClr>
              <a:buFont typeface="WingDings"/>
              <a:buChar char=""/>
            </a:pPr>
            <a:r>
              <a:rPr lang="en-US" altLang="de-DE" sz="2400" dirty="0">
                <a:solidFill>
                  <a:srgbClr val="333333"/>
                </a:solidFill>
              </a:rPr>
              <a:t>Kita </a:t>
            </a:r>
            <a:r>
              <a:rPr lang="en-US" altLang="de-DE" sz="2400" dirty="0" err="1">
                <a:solidFill>
                  <a:srgbClr val="333333"/>
                </a:solidFill>
              </a:rPr>
              <a:t>mencoba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realistis</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segala</a:t>
            </a:r>
            <a:r>
              <a:rPr lang="en-US" altLang="de-DE" sz="2400" dirty="0">
                <a:solidFill>
                  <a:srgbClr val="333333"/>
                </a:solidFill>
              </a:rPr>
              <a:t> </a:t>
            </a:r>
            <a:r>
              <a:rPr lang="en-US" altLang="de-DE" sz="2400" dirty="0" err="1">
                <a:solidFill>
                  <a:srgbClr val="333333"/>
                </a:solidFill>
              </a:rPr>
              <a:t>kemungkinan</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kehidupan</a:t>
            </a:r>
            <a:r>
              <a:rPr lang="en-US" altLang="de-DE" sz="2400" dirty="0">
                <a:solidFill>
                  <a:srgbClr val="333333"/>
                </a:solidFill>
              </a:rPr>
              <a:t> </a:t>
            </a:r>
            <a:r>
              <a:rPr lang="en-US" altLang="de-DE" sz="2400" dirty="0" err="1">
                <a:solidFill>
                  <a:srgbClr val="333333"/>
                </a:solidFill>
              </a:rPr>
              <a:t>sehari-hari</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dibenarkan</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dan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dibenarkan</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berjalan</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sesuai</a:t>
            </a:r>
            <a:r>
              <a:rPr lang="en-US" altLang="de-DE" sz="2400" dirty="0">
                <a:solidFill>
                  <a:srgbClr val="333333"/>
                </a:solidFill>
              </a:rPr>
              <a:t> yang </a:t>
            </a:r>
            <a:r>
              <a:rPr lang="en-US" altLang="de-DE" sz="2400" dirty="0" err="1">
                <a:solidFill>
                  <a:srgbClr val="333333"/>
                </a:solidFill>
              </a:rPr>
              <a:t>diharapkan</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extLst>
      <p:ext uri="{BB962C8B-B14F-4D97-AF65-F5344CB8AC3E}">
        <p14:creationId xmlns:p14="http://schemas.microsoft.com/office/powerpoint/2010/main" val="30531149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Praktek dalam kehidupan sehari-hari</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Tujuan</a:t>
            </a:r>
            <a:r>
              <a:rPr lang="en-US" sz="2400" b="1" dirty="0">
                <a:solidFill>
                  <a:srgbClr val="333333"/>
                </a:solidFill>
              </a:rPr>
              <a:t> </a:t>
            </a:r>
            <a:r>
              <a:rPr lang="en-US" sz="2400" b="1" dirty="0" err="1">
                <a:solidFill>
                  <a:srgbClr val="333333"/>
                </a:solidFill>
              </a:rPr>
              <a:t>Pembelajaran</a:t>
            </a:r>
            <a:r>
              <a:rPr lang="en-US" sz="2400" b="1"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mempertimbangkan</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yang </a:t>
            </a:r>
            <a:r>
              <a:rPr lang="en-US" altLang="de-DE" sz="2400" dirty="0" err="1">
                <a:solidFill>
                  <a:srgbClr val="333333"/>
                </a:solidFill>
              </a:rPr>
              <a:t>berbeda</a:t>
            </a:r>
            <a:r>
              <a:rPr lang="en-US" altLang="de-DE" sz="2400" dirty="0">
                <a:solidFill>
                  <a:srgbClr val="333333"/>
                </a:solidFill>
              </a:rPr>
              <a:t> yang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penyebab</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orang lain /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lain)</a:t>
            </a:r>
          </a:p>
          <a:p>
            <a:pPr marL="342900" lvl="0" indent="-342900" defTabSz="914400" fontAlgn="base">
              <a:buClr>
                <a:srgbClr val="333333"/>
              </a:buClr>
              <a:buFont typeface="WingDings"/>
              <a:buChar char=""/>
            </a:pPr>
            <a:r>
              <a:rPr lang="en-US" altLang="de-DE" sz="2400" dirty="0">
                <a:solidFill>
                  <a:srgbClr val="333333"/>
                </a:solidFill>
              </a:rPr>
              <a:t>Kita </a:t>
            </a:r>
            <a:r>
              <a:rPr lang="en-US" altLang="de-DE" sz="2400" dirty="0" err="1">
                <a:solidFill>
                  <a:srgbClr val="333333"/>
                </a:solidFill>
              </a:rPr>
              <a:t>mencoba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realistis</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segala</a:t>
            </a:r>
            <a:r>
              <a:rPr lang="en-US" altLang="de-DE" sz="2400" dirty="0">
                <a:solidFill>
                  <a:srgbClr val="333333"/>
                </a:solidFill>
              </a:rPr>
              <a:t> </a:t>
            </a:r>
            <a:r>
              <a:rPr lang="en-US" altLang="de-DE" sz="2400" dirty="0" err="1">
                <a:solidFill>
                  <a:srgbClr val="333333"/>
                </a:solidFill>
              </a:rPr>
              <a:t>kemungkinan</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kehidupan</a:t>
            </a:r>
            <a:r>
              <a:rPr lang="en-US" altLang="de-DE" sz="2400" dirty="0">
                <a:solidFill>
                  <a:srgbClr val="333333"/>
                </a:solidFill>
              </a:rPr>
              <a:t> </a:t>
            </a:r>
            <a:r>
              <a:rPr lang="en-US" altLang="de-DE" sz="2400" dirty="0" err="1">
                <a:solidFill>
                  <a:srgbClr val="333333"/>
                </a:solidFill>
              </a:rPr>
              <a:t>sehari-hari</a:t>
            </a:r>
            <a:r>
              <a:rPr lang="en-US" altLang="de-DE" sz="2400" dirty="0">
                <a:solidFill>
                  <a:srgbClr val="333333"/>
                </a:solidFill>
              </a:rPr>
              <a:t>:</a:t>
            </a:r>
            <a:br>
              <a:rPr lang="en-US" altLang="de-DE" sz="2400" dirty="0">
                <a:solidFill>
                  <a:srgbClr val="333333"/>
                </a:solidFill>
              </a:rPr>
            </a:b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dibenarkan</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orang lain, dan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dibenarkan</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menyalahkan</a:t>
            </a:r>
            <a:r>
              <a:rPr lang="en-US" altLang="de-DE" sz="2400" dirty="0">
                <a:solidFill>
                  <a:srgbClr val="333333"/>
                </a:solidFill>
              </a:rPr>
              <a:t> </a:t>
            </a:r>
            <a:r>
              <a:rPr lang="en-US" altLang="de-DE" sz="2400" dirty="0" err="1">
                <a:solidFill>
                  <a:srgbClr val="333333"/>
                </a:solidFill>
              </a:rPr>
              <a:t>diri</a:t>
            </a:r>
            <a:r>
              <a:rPr lang="en-US" altLang="de-DE" sz="2400" dirty="0">
                <a:solidFill>
                  <a:srgbClr val="333333"/>
                </a:solidFill>
              </a:rPr>
              <a:t> </a:t>
            </a:r>
            <a:r>
              <a:rPr lang="en-US" altLang="de-DE" sz="2400" dirty="0" err="1">
                <a:solidFill>
                  <a:srgbClr val="333333"/>
                </a:solidFill>
              </a:rPr>
              <a:t>sendiri</a:t>
            </a:r>
            <a:r>
              <a:rPr lang="en-US" altLang="de-DE" sz="2400" dirty="0">
                <a:solidFill>
                  <a:srgbClr val="333333"/>
                </a:solidFill>
              </a:rPr>
              <a:t> </a:t>
            </a:r>
            <a:r>
              <a:rPr lang="en-US" altLang="de-DE" sz="2400" dirty="0" err="1">
                <a:solidFill>
                  <a:srgbClr val="333333"/>
                </a:solidFill>
              </a:rPr>
              <a:t>saat</a:t>
            </a:r>
            <a:r>
              <a:rPr lang="en-US" altLang="de-DE" sz="2400" dirty="0">
                <a:solidFill>
                  <a:srgbClr val="333333"/>
                </a:solidFill>
              </a:rPr>
              <a:t> </a:t>
            </a:r>
            <a:r>
              <a:rPr lang="en-US" altLang="de-DE" sz="2400" dirty="0" err="1">
                <a:solidFill>
                  <a:srgbClr val="333333"/>
                </a:solidFill>
              </a:rPr>
              <a:t>semua</a:t>
            </a:r>
            <a:r>
              <a:rPr lang="en-US" altLang="de-DE" sz="2400" dirty="0">
                <a:solidFill>
                  <a:srgbClr val="333333"/>
                </a:solidFill>
              </a:rPr>
              <a:t> </a:t>
            </a:r>
            <a:r>
              <a:rPr lang="en-US" altLang="de-DE" sz="2400" dirty="0" err="1">
                <a:solidFill>
                  <a:srgbClr val="333333"/>
                </a:solidFill>
              </a:rPr>
              <a:t>berjalan</a:t>
            </a:r>
            <a:r>
              <a:rPr lang="en-US" altLang="de-DE" sz="2400" dirty="0">
                <a:solidFill>
                  <a:srgbClr val="333333"/>
                </a:solidFill>
              </a:rPr>
              <a:t>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sesuai</a:t>
            </a:r>
            <a:r>
              <a:rPr lang="en-US" altLang="de-DE" sz="2400" dirty="0">
                <a:solidFill>
                  <a:srgbClr val="333333"/>
                </a:solidFill>
              </a:rPr>
              <a:t> yang </a:t>
            </a:r>
            <a:r>
              <a:rPr lang="en-US" altLang="de-DE" sz="2400" dirty="0" err="1">
                <a:solidFill>
                  <a:srgbClr val="333333"/>
                </a:solidFill>
              </a:rPr>
              <a:t>diharapkan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Biasanya</a:t>
            </a:r>
            <a:r>
              <a:rPr lang="en-US" altLang="de-DE" sz="2400" dirty="0">
                <a:solidFill>
                  <a:srgbClr val="333333"/>
                </a:solidFill>
              </a:rPr>
              <a:t> </a:t>
            </a:r>
            <a:r>
              <a:rPr lang="en-US" altLang="de-DE" sz="2400" dirty="0" err="1">
                <a:solidFill>
                  <a:srgbClr val="333333"/>
                </a:solidFill>
              </a:rPr>
              <a:t>banyak</a:t>
            </a:r>
            <a:r>
              <a:rPr lang="en-US" altLang="de-DE" sz="2400" dirty="0">
                <a:solidFill>
                  <a:srgbClr val="333333"/>
                </a:solidFill>
              </a:rPr>
              <a:t> </a:t>
            </a:r>
            <a:r>
              <a:rPr lang="en-US" altLang="de-DE" sz="2400" dirty="0" err="1">
                <a:solidFill>
                  <a:srgbClr val="333333"/>
                </a:solidFill>
              </a:rPr>
              <a:t>faktor</a:t>
            </a:r>
            <a:r>
              <a:rPr lang="en-US" altLang="de-DE" sz="2400" dirty="0">
                <a:solidFill>
                  <a:srgbClr val="333333"/>
                </a:solidFill>
              </a:rPr>
              <a:t> yang </a:t>
            </a:r>
            <a:r>
              <a:rPr lang="en-US" altLang="de-DE" sz="2400" dirty="0" err="1">
                <a:solidFill>
                  <a:srgbClr val="333333"/>
                </a:solidFill>
              </a:rPr>
              <a:t>mempengaruhi</a:t>
            </a:r>
            <a:r>
              <a:rPr lang="en-US" altLang="de-DE" sz="2400" dirty="0">
                <a:solidFill>
                  <a:srgbClr val="333333"/>
                </a:solidFill>
              </a:rPr>
              <a:t> </a:t>
            </a:r>
            <a:r>
              <a:rPr lang="en-US" altLang="de-DE" sz="2400" dirty="0" err="1">
                <a:solidFill>
                  <a:srgbClr val="333333"/>
                </a:solidFill>
              </a:rPr>
              <a:t>suatu</a:t>
            </a:r>
            <a:r>
              <a:rPr lang="en-US" altLang="de-DE" sz="2400" dirty="0">
                <a:solidFill>
                  <a:srgbClr val="333333"/>
                </a:solidFill>
              </a:rPr>
              <a:t> </a:t>
            </a:r>
            <a:r>
              <a:rPr lang="en-US" altLang="de-DE" sz="2400" dirty="0" err="1">
                <a:solidFill>
                  <a:srgbClr val="333333"/>
                </a:solidFill>
              </a:rPr>
              <a:t>kejadian</a:t>
            </a:r>
            <a:endParaRPr lang="en-US" sz="24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12386817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Apa hubungan dengan psikosis?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000" dirty="0" err="1">
                <a:solidFill>
                  <a:srgbClr val="333333"/>
                </a:solidFill>
              </a:rPr>
              <a:t>Banyak</a:t>
            </a:r>
            <a:r>
              <a:rPr lang="en-US" altLang="de-DE" sz="2000" dirty="0">
                <a:solidFill>
                  <a:srgbClr val="333333"/>
                </a:solidFill>
              </a:rPr>
              <a:t> orang </a:t>
            </a:r>
            <a:r>
              <a:rPr lang="en-US" altLang="de-DE" sz="2000" dirty="0" err="1">
                <a:solidFill>
                  <a:srgbClr val="333333"/>
                </a:solidFill>
              </a:rPr>
              <a:t>dengan</a:t>
            </a:r>
            <a:r>
              <a:rPr lang="en-US" altLang="de-DE" sz="2000" dirty="0">
                <a:solidFill>
                  <a:srgbClr val="333333"/>
                </a:solidFill>
              </a:rPr>
              <a:t> </a:t>
            </a:r>
            <a:r>
              <a:rPr lang="en-US" altLang="de-DE" sz="2000" dirty="0" err="1">
                <a:solidFill>
                  <a:srgbClr val="333333"/>
                </a:solidFill>
              </a:rPr>
              <a:t>psikosis</a:t>
            </a:r>
            <a:r>
              <a:rPr lang="en-US" altLang="de-DE" sz="2000" dirty="0">
                <a:solidFill>
                  <a:srgbClr val="333333"/>
                </a:solidFill>
              </a:rPr>
              <a:t> </a:t>
            </a:r>
            <a:r>
              <a:rPr lang="en-US" altLang="de-DE" sz="2000" dirty="0" err="1">
                <a:solidFill>
                  <a:srgbClr val="333333"/>
                </a:solidFill>
              </a:rPr>
              <a:t>cenderung</a:t>
            </a:r>
            <a:r>
              <a:rPr lang="en-US" altLang="de-DE" sz="2000" dirty="0">
                <a:solidFill>
                  <a:srgbClr val="333333"/>
                </a:solidFill>
              </a:rPr>
              <a:t> </a:t>
            </a:r>
            <a:r>
              <a:rPr lang="en-US" altLang="de-DE" sz="2000" dirty="0" err="1">
                <a:solidFill>
                  <a:srgbClr val="333333"/>
                </a:solidFill>
              </a:rPr>
              <a:t>menerangkan</a:t>
            </a:r>
            <a:r>
              <a:rPr lang="en-US" altLang="de-DE" sz="2000" dirty="0">
                <a:solidFill>
                  <a:srgbClr val="333333"/>
                </a:solidFill>
              </a:rPr>
              <a:t> </a:t>
            </a:r>
            <a:r>
              <a:rPr lang="en-US" altLang="de-DE" sz="2000" dirty="0" err="1">
                <a:solidFill>
                  <a:srgbClr val="333333"/>
                </a:solidFill>
              </a:rPr>
              <a:t>kejadian</a:t>
            </a:r>
            <a:r>
              <a:rPr lang="en-US" altLang="de-DE" sz="2000" dirty="0">
                <a:solidFill>
                  <a:srgbClr val="333333"/>
                </a:solidFill>
              </a:rPr>
              <a:t> yang </a:t>
            </a:r>
            <a:r>
              <a:rPr lang="en-US" altLang="de-DE" sz="2000" dirty="0" err="1">
                <a:solidFill>
                  <a:srgbClr val="333333"/>
                </a:solidFill>
              </a:rPr>
              <a:t>komplek</a:t>
            </a:r>
            <a:r>
              <a:rPr lang="en-US" altLang="de-DE" sz="2000" dirty="0">
                <a:solidFill>
                  <a:srgbClr val="333333"/>
                </a:solidFill>
              </a:rPr>
              <a:t> </a:t>
            </a:r>
            <a:r>
              <a:rPr lang="en-US" altLang="de-DE" sz="2000" dirty="0" err="1">
                <a:solidFill>
                  <a:srgbClr val="333333"/>
                </a:solidFill>
              </a:rPr>
              <a:t>dari</a:t>
            </a:r>
            <a:r>
              <a:rPr lang="en-US" altLang="de-DE" sz="2000" dirty="0">
                <a:solidFill>
                  <a:srgbClr val="333333"/>
                </a:solidFill>
              </a:rPr>
              <a:t> </a:t>
            </a:r>
            <a:r>
              <a:rPr lang="en-US" altLang="de-DE" sz="2000" dirty="0" err="1">
                <a:solidFill>
                  <a:srgbClr val="333333"/>
                </a:solidFill>
              </a:rPr>
              <a:t>satu</a:t>
            </a:r>
            <a:r>
              <a:rPr lang="en-US" altLang="de-DE" sz="2000" dirty="0">
                <a:solidFill>
                  <a:srgbClr val="333333"/>
                </a:solidFill>
              </a:rPr>
              <a:t> </a:t>
            </a:r>
            <a:r>
              <a:rPr lang="en-US" altLang="de-DE" sz="2000" dirty="0" err="1">
                <a:solidFill>
                  <a:srgbClr val="333333"/>
                </a:solidFill>
              </a:rPr>
              <a:t>penjelasan</a:t>
            </a:r>
            <a:r>
              <a:rPr lang="en-US" altLang="de-DE" sz="2000" dirty="0">
                <a:solidFill>
                  <a:srgbClr val="333333"/>
                </a:solidFill>
              </a:rPr>
              <a:t> </a:t>
            </a:r>
            <a:r>
              <a:rPr lang="en-US" altLang="de-DE" sz="2000" dirty="0" err="1">
                <a:solidFill>
                  <a:srgbClr val="333333"/>
                </a:solidFill>
              </a:rPr>
              <a:t>saja</a:t>
            </a:r>
            <a:r>
              <a:rPr lang="en-US" altLang="de-DE" sz="2000" dirty="0">
                <a:solidFill>
                  <a:srgbClr val="333333"/>
                </a:solidFill>
              </a:rPr>
              <a:t>. </a:t>
            </a:r>
            <a:r>
              <a:rPr lang="en-US" altLang="de-DE" sz="2000" dirty="0" err="1">
                <a:solidFill>
                  <a:srgbClr val="333333"/>
                </a:solidFill>
              </a:rPr>
              <a:t>Kadang</a:t>
            </a:r>
            <a:r>
              <a:rPr lang="en-US" altLang="de-DE" sz="2000" dirty="0">
                <a:solidFill>
                  <a:srgbClr val="333333"/>
                </a:solidFill>
              </a:rPr>
              <a:t> </a:t>
            </a:r>
            <a:r>
              <a:rPr lang="en-US" altLang="de-DE" sz="2000" dirty="0" err="1">
                <a:solidFill>
                  <a:srgbClr val="333333"/>
                </a:solidFill>
              </a:rPr>
              <a:t>kadang</a:t>
            </a:r>
            <a:r>
              <a:rPr lang="en-US" altLang="de-DE" sz="2000" dirty="0">
                <a:solidFill>
                  <a:srgbClr val="333333"/>
                </a:solidFill>
              </a:rPr>
              <a:t> orang lain </a:t>
            </a:r>
            <a:r>
              <a:rPr lang="en-US" altLang="de-DE" sz="2000" dirty="0" err="1">
                <a:solidFill>
                  <a:srgbClr val="333333"/>
                </a:solidFill>
              </a:rPr>
              <a:t>saja</a:t>
            </a:r>
            <a:r>
              <a:rPr lang="en-US" altLang="de-DE" sz="2000" dirty="0">
                <a:solidFill>
                  <a:srgbClr val="333333"/>
                </a:solidFill>
              </a:rPr>
              <a:t> yang </a:t>
            </a:r>
            <a:r>
              <a:rPr lang="en-US" altLang="de-DE" sz="2000" dirty="0" err="1">
                <a:solidFill>
                  <a:srgbClr val="333333"/>
                </a:solidFill>
              </a:rPr>
              <a:t>disalahkan</a:t>
            </a:r>
            <a:r>
              <a:rPr lang="en-US" altLang="de-DE" sz="2000" dirty="0">
                <a:solidFill>
                  <a:srgbClr val="333333"/>
                </a:solidFill>
              </a:rPr>
              <a:t> </a:t>
            </a:r>
            <a:r>
              <a:rPr lang="en-US" altLang="de-DE" sz="2000" dirty="0" err="1">
                <a:solidFill>
                  <a:srgbClr val="333333"/>
                </a:solidFill>
              </a:rPr>
              <a:t>karena</a:t>
            </a:r>
            <a:r>
              <a:rPr lang="en-US" altLang="de-DE" sz="2000" dirty="0">
                <a:solidFill>
                  <a:srgbClr val="333333"/>
                </a:solidFill>
              </a:rPr>
              <a:t> </a:t>
            </a:r>
            <a:r>
              <a:rPr lang="en-US" altLang="de-DE" sz="2000" dirty="0" err="1">
                <a:solidFill>
                  <a:srgbClr val="333333"/>
                </a:solidFill>
              </a:rPr>
              <a:t>kegagalan</a:t>
            </a:r>
            <a:r>
              <a:rPr lang="en-US" altLang="de-DE" sz="2000" dirty="0">
                <a:solidFill>
                  <a:srgbClr val="333333"/>
                </a:solidFill>
              </a:rPr>
              <a:t> </a:t>
            </a:r>
            <a:r>
              <a:rPr lang="en-US" altLang="de-DE" sz="2000" dirty="0" err="1">
                <a:solidFill>
                  <a:srgbClr val="333333"/>
                </a:solidFill>
              </a:rPr>
              <a:t>seseorang</a:t>
            </a:r>
            <a:r>
              <a:rPr lang="en-US" altLang="de-DE" sz="2000" dirty="0">
                <a:solidFill>
                  <a:srgbClr val="333333"/>
                </a:solidFill>
              </a:rPr>
              <a:t>.</a:t>
            </a:r>
            <a:endParaRPr lang="en-AU" altLang="de-DE" sz="2000" dirty="0">
              <a:solidFill>
                <a:srgbClr val="333333"/>
              </a:solidFill>
            </a:endParaRPr>
          </a:p>
          <a:p>
            <a:pPr lvl="0" defTabSz="914400" fontAlgn="base"/>
            <a:r>
              <a:rPr lang="en-AU" altLang="de-DE" sz="2000" dirty="0" err="1">
                <a:solidFill>
                  <a:srgbClr val="004992"/>
                </a:solidFill>
              </a:rPr>
              <a:t>Contoh</a:t>
            </a:r>
            <a:r>
              <a:rPr lang="en-AU" altLang="de-DE" sz="2000" dirty="0">
                <a:solidFill>
                  <a:srgbClr val="004992"/>
                </a:solidFill>
              </a:rPr>
              <a:t> I: </a:t>
            </a:r>
            <a:r>
              <a:rPr lang="en-AU" altLang="de-DE" sz="2000" dirty="0">
                <a:solidFill>
                  <a:srgbClr val="333333"/>
                </a:solidFill>
              </a:rPr>
              <a:t>Edward </a:t>
            </a:r>
            <a:r>
              <a:rPr lang="en-AU" altLang="de-DE" sz="2000" dirty="0" err="1">
                <a:solidFill>
                  <a:srgbClr val="333333"/>
                </a:solidFill>
              </a:rPr>
              <a:t>menerima</a:t>
            </a:r>
            <a:r>
              <a:rPr lang="en-AU" altLang="de-DE" sz="2000" dirty="0">
                <a:solidFill>
                  <a:srgbClr val="333333"/>
                </a:solidFill>
              </a:rPr>
              <a:t> </a:t>
            </a:r>
            <a:r>
              <a:rPr lang="en-AU" altLang="de-DE" sz="2000" dirty="0" err="1">
                <a:solidFill>
                  <a:srgbClr val="333333"/>
                </a:solidFill>
              </a:rPr>
              <a:t>telpon</a:t>
            </a:r>
            <a:r>
              <a:rPr lang="en-AU" altLang="de-DE" sz="2000" dirty="0">
                <a:solidFill>
                  <a:srgbClr val="333333"/>
                </a:solidFill>
              </a:rPr>
              <a:t>. </a:t>
            </a:r>
            <a:r>
              <a:rPr lang="en-AU" altLang="de-DE" sz="2000" dirty="0" err="1">
                <a:solidFill>
                  <a:srgbClr val="333333"/>
                </a:solidFill>
              </a:rPr>
              <a:t>Suara</a:t>
            </a:r>
            <a:r>
              <a:rPr lang="en-AU" altLang="de-DE" sz="2000" dirty="0">
                <a:solidFill>
                  <a:srgbClr val="333333"/>
                </a:solidFill>
              </a:rPr>
              <a:t> </a:t>
            </a:r>
            <a:r>
              <a:rPr lang="en-AU" altLang="de-DE" sz="2000" dirty="0" err="1">
                <a:solidFill>
                  <a:srgbClr val="333333"/>
                </a:solidFill>
              </a:rPr>
              <a:t>telpon</a:t>
            </a:r>
            <a:r>
              <a:rPr lang="en-AU" altLang="de-DE" sz="2000" dirty="0">
                <a:solidFill>
                  <a:srgbClr val="333333"/>
                </a:solidFill>
              </a:rPr>
              <a:t> yang </a:t>
            </a:r>
            <a:r>
              <a:rPr lang="en-AU" altLang="de-DE" sz="2000" dirty="0" err="1">
                <a:solidFill>
                  <a:srgbClr val="333333"/>
                </a:solidFill>
              </a:rPr>
              <a:t>otomatis</a:t>
            </a:r>
            <a:r>
              <a:rPr lang="en-AU" altLang="de-DE" sz="2000" dirty="0">
                <a:solidFill>
                  <a:srgbClr val="333333"/>
                </a:solidFill>
              </a:rPr>
              <a:t> </a:t>
            </a:r>
            <a:r>
              <a:rPr lang="en-AU" altLang="de-DE" sz="2000" dirty="0" err="1">
                <a:solidFill>
                  <a:srgbClr val="333333"/>
                </a:solidFill>
              </a:rPr>
              <a:t>menanyakan</a:t>
            </a:r>
            <a:r>
              <a:rPr lang="en-AU" altLang="de-DE" sz="2000" dirty="0">
                <a:solidFill>
                  <a:srgbClr val="333333"/>
                </a:solidFill>
              </a:rPr>
              <a:t> </a:t>
            </a:r>
            <a:r>
              <a:rPr lang="en-AU" altLang="de-DE" sz="2000" dirty="0" err="1">
                <a:solidFill>
                  <a:srgbClr val="333333"/>
                </a:solidFill>
              </a:rPr>
              <a:t>tentang</a:t>
            </a:r>
            <a:r>
              <a:rPr lang="en-AU" altLang="de-DE" sz="2000" dirty="0">
                <a:solidFill>
                  <a:srgbClr val="333333"/>
                </a:solidFill>
              </a:rPr>
              <a:t> </a:t>
            </a:r>
            <a:r>
              <a:rPr lang="en-AU" altLang="de-DE" sz="2000" dirty="0" err="1">
                <a:solidFill>
                  <a:srgbClr val="333333"/>
                </a:solidFill>
              </a:rPr>
              <a:t>kebiasaan</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berbelanja</a:t>
            </a:r>
            <a:endParaRPr lang="en-AU" altLang="de-DE" sz="2000" dirty="0">
              <a:solidFill>
                <a:srgbClr val="333333"/>
              </a:solidFill>
            </a:endParaRPr>
          </a:p>
          <a:p>
            <a:pPr lvl="0" defTabSz="914400" fontAlgn="base"/>
            <a:r>
              <a:rPr lang="en-AU" altLang="de-DE" sz="2000" dirty="0" err="1">
                <a:solidFill>
                  <a:srgbClr val="004992"/>
                </a:solidFill>
              </a:rPr>
              <a:t>Keyakinan</a:t>
            </a:r>
            <a:r>
              <a:rPr lang="en-AU" altLang="de-DE" sz="2000" dirty="0">
                <a:solidFill>
                  <a:srgbClr val="004992"/>
                </a:solidFill>
              </a:rPr>
              <a:t> </a:t>
            </a:r>
            <a:r>
              <a:rPr lang="en-AU" altLang="de-DE" sz="2000" dirty="0" err="1">
                <a:solidFill>
                  <a:srgbClr val="004992"/>
                </a:solidFill>
              </a:rPr>
              <a:t>sendiri</a:t>
            </a:r>
            <a:r>
              <a:rPr lang="en-AU" altLang="de-DE" sz="2000" dirty="0">
                <a:solidFill>
                  <a:srgbClr val="004992"/>
                </a:solidFill>
              </a:rPr>
              <a:t>: </a:t>
            </a:r>
            <a:r>
              <a:rPr lang="en-AU" altLang="de-DE" sz="2000" dirty="0" err="1">
                <a:solidFill>
                  <a:srgbClr val="333333"/>
                </a:solidFill>
              </a:rPr>
              <a:t>Pemilik</a:t>
            </a:r>
            <a:r>
              <a:rPr lang="en-AU" altLang="de-DE" sz="2000" dirty="0">
                <a:solidFill>
                  <a:srgbClr val="333333"/>
                </a:solidFill>
              </a:rPr>
              <a:t> </a:t>
            </a:r>
            <a:r>
              <a:rPr lang="en-AU" altLang="de-DE" sz="2000" dirty="0" err="1">
                <a:solidFill>
                  <a:srgbClr val="333333"/>
                </a:solidFill>
              </a:rPr>
              <a:t>kontrakan</a:t>
            </a:r>
            <a:r>
              <a:rPr lang="en-AU" altLang="de-DE" sz="2000" dirty="0">
                <a:solidFill>
                  <a:srgbClr val="333333"/>
                </a:solidFill>
              </a:rPr>
              <a:t> </a:t>
            </a:r>
            <a:r>
              <a:rPr lang="en-AU" altLang="de-DE" sz="2000" dirty="0" err="1">
                <a:solidFill>
                  <a:srgbClr val="333333"/>
                </a:solidFill>
              </a:rPr>
              <a:t>sedang</a:t>
            </a:r>
            <a:r>
              <a:rPr lang="en-AU" altLang="de-DE" sz="2000" dirty="0">
                <a:solidFill>
                  <a:srgbClr val="333333"/>
                </a:solidFill>
              </a:rPr>
              <a:t> </a:t>
            </a:r>
            <a:r>
              <a:rPr lang="en-AU" altLang="de-DE" sz="2000" dirty="0" err="1">
                <a:solidFill>
                  <a:srgbClr val="333333"/>
                </a:solidFill>
              </a:rPr>
              <a:t>memata-matainya</a:t>
            </a:r>
            <a:r>
              <a:rPr lang="en-AU" altLang="de-DE" sz="2000" dirty="0">
                <a:solidFill>
                  <a:srgbClr val="333333"/>
                </a:solidFill>
              </a:rPr>
              <a:t> </a:t>
            </a:r>
            <a:r>
              <a:rPr lang="en-AU" altLang="de-DE" sz="2000" dirty="0" err="1">
                <a:solidFill>
                  <a:srgbClr val="333333"/>
                </a:solidFill>
              </a:rPr>
              <a:t>dan</a:t>
            </a:r>
            <a:r>
              <a:rPr lang="en-AU" altLang="de-DE" sz="2000" dirty="0">
                <a:solidFill>
                  <a:srgbClr val="333333"/>
                </a:solidFill>
              </a:rPr>
              <a:t> </a:t>
            </a:r>
            <a:r>
              <a:rPr lang="en-AU" altLang="de-DE" sz="2000" dirty="0" err="1">
                <a:solidFill>
                  <a:srgbClr val="333333"/>
                </a:solidFill>
              </a:rPr>
              <a:t>ingin</a:t>
            </a:r>
            <a:r>
              <a:rPr lang="en-AU" altLang="de-DE" sz="2000" dirty="0">
                <a:solidFill>
                  <a:srgbClr val="333333"/>
                </a:solidFill>
              </a:rPr>
              <a:t> </a:t>
            </a:r>
            <a:r>
              <a:rPr lang="en-AU" altLang="de-DE" sz="2000" dirty="0" err="1">
                <a:solidFill>
                  <a:srgbClr val="333333"/>
                </a:solidFill>
              </a:rPr>
              <a:t>mengusirnya</a:t>
            </a:r>
            <a:r>
              <a:rPr lang="en-AU" altLang="de-DE" sz="2000" dirty="0">
                <a:solidFill>
                  <a:srgbClr val="333333"/>
                </a:solidFill>
              </a:rPr>
              <a:t> </a:t>
            </a:r>
            <a:r>
              <a:rPr lang="en-AU" altLang="de-DE" sz="2000" dirty="0" err="1">
                <a:solidFill>
                  <a:srgbClr val="333333"/>
                </a:solidFill>
              </a:rPr>
              <a:t>dari</a:t>
            </a:r>
            <a:r>
              <a:rPr lang="en-AU" altLang="de-DE" sz="2000" dirty="0">
                <a:solidFill>
                  <a:srgbClr val="333333"/>
                </a:solidFill>
              </a:rPr>
              <a:t> </a:t>
            </a:r>
            <a:r>
              <a:rPr lang="en-AU" altLang="de-DE" sz="2000" dirty="0" err="1">
                <a:solidFill>
                  <a:srgbClr val="333333"/>
                </a:solidFill>
              </a:rPr>
              <a:t>rumah</a:t>
            </a:r>
            <a:r>
              <a:rPr lang="en-AU" altLang="de-DE" sz="2000" dirty="0">
                <a:solidFill>
                  <a:srgbClr val="333333"/>
                </a:solidFill>
              </a:rPr>
              <a:t> yang </a:t>
            </a:r>
            <a:r>
              <a:rPr lang="en-AU" altLang="de-DE" sz="2000" dirty="0" err="1">
                <a:solidFill>
                  <a:srgbClr val="333333"/>
                </a:solidFill>
              </a:rPr>
              <a:t>disewanya</a:t>
            </a:r>
            <a:r>
              <a:rPr lang="en-AU" altLang="de-DE" sz="2000" dirty="0">
                <a:solidFill>
                  <a:srgbClr val="333333"/>
                </a:solidFill>
              </a:rPr>
              <a:t>.</a:t>
            </a:r>
          </a:p>
          <a:p>
            <a:pPr lvl="0" defTabSz="914400" fontAlgn="base"/>
            <a:r>
              <a:rPr lang="en-AU" altLang="de-DE" sz="2000" dirty="0" err="1">
                <a:solidFill>
                  <a:srgbClr val="004992"/>
                </a:solidFill>
              </a:rPr>
              <a:t>Penjelasan</a:t>
            </a:r>
            <a:r>
              <a:rPr lang="en-AU" altLang="de-DE" sz="2000" dirty="0">
                <a:solidFill>
                  <a:srgbClr val="004992"/>
                </a:solidFill>
              </a:rPr>
              <a:t> lain: </a:t>
            </a:r>
            <a:r>
              <a:rPr lang="en-US" altLang="de-DE" sz="2000" dirty="0" err="1">
                <a:solidFill>
                  <a:srgbClr val="333333"/>
                </a:solidFill>
              </a:rPr>
              <a:t>Telpon</a:t>
            </a:r>
            <a:r>
              <a:rPr lang="en-US" altLang="de-DE" sz="2000" dirty="0">
                <a:solidFill>
                  <a:srgbClr val="333333"/>
                </a:solidFill>
              </a:rPr>
              <a:t> </a:t>
            </a:r>
            <a:r>
              <a:rPr lang="en-US" altLang="de-DE" sz="2000" dirty="0" err="1">
                <a:solidFill>
                  <a:srgbClr val="333333"/>
                </a:solidFill>
              </a:rPr>
              <a:t>itu</a:t>
            </a:r>
            <a:r>
              <a:rPr lang="en-US" altLang="de-DE" sz="2000" dirty="0">
                <a:solidFill>
                  <a:srgbClr val="333333"/>
                </a:solidFill>
              </a:rPr>
              <a:t> </a:t>
            </a:r>
            <a:r>
              <a:rPr lang="en-US" altLang="de-DE" sz="2000" dirty="0" err="1">
                <a:solidFill>
                  <a:srgbClr val="333333"/>
                </a:solidFill>
              </a:rPr>
              <a:t>berasal</a:t>
            </a:r>
            <a:r>
              <a:rPr lang="en-US" altLang="de-DE" sz="2000" dirty="0">
                <a:solidFill>
                  <a:srgbClr val="333333"/>
                </a:solidFill>
              </a:rPr>
              <a:t> </a:t>
            </a:r>
            <a:r>
              <a:rPr lang="en-US" altLang="de-DE" sz="2000" dirty="0" err="1">
                <a:solidFill>
                  <a:srgbClr val="333333"/>
                </a:solidFill>
              </a:rPr>
              <a:t>dari</a:t>
            </a:r>
            <a:r>
              <a:rPr lang="en-US" altLang="de-DE" sz="2000" dirty="0">
                <a:solidFill>
                  <a:srgbClr val="333333"/>
                </a:solidFill>
              </a:rPr>
              <a:t> </a:t>
            </a:r>
            <a:r>
              <a:rPr lang="en-US" altLang="de-DE" sz="2000" dirty="0" err="1">
                <a:solidFill>
                  <a:srgbClr val="333333"/>
                </a:solidFill>
              </a:rPr>
              <a:t>layanan</a:t>
            </a:r>
            <a:r>
              <a:rPr lang="en-US" altLang="de-DE" sz="2000" dirty="0">
                <a:solidFill>
                  <a:srgbClr val="333333"/>
                </a:solidFill>
              </a:rPr>
              <a:t> </a:t>
            </a:r>
            <a:r>
              <a:rPr lang="en-US" altLang="de-DE" sz="2000" dirty="0" err="1">
                <a:solidFill>
                  <a:srgbClr val="333333"/>
                </a:solidFill>
              </a:rPr>
              <a:t>konsumen</a:t>
            </a:r>
            <a:r>
              <a:rPr lang="en-US" altLang="de-DE" sz="2000" dirty="0">
                <a:solidFill>
                  <a:srgbClr val="333333"/>
                </a:solidFill>
              </a:rPr>
              <a:t> </a:t>
            </a:r>
            <a:r>
              <a:rPr lang="en-US" altLang="de-DE" sz="2000" dirty="0" err="1">
                <a:solidFill>
                  <a:srgbClr val="333333"/>
                </a:solidFill>
              </a:rPr>
              <a:t>suatu</a:t>
            </a:r>
            <a:r>
              <a:rPr lang="en-US" altLang="de-DE" sz="2000" dirty="0">
                <a:solidFill>
                  <a:srgbClr val="333333"/>
                </a:solidFill>
              </a:rPr>
              <a:t> </a:t>
            </a:r>
            <a:r>
              <a:rPr lang="en-US" altLang="de-DE" sz="2000" dirty="0" err="1">
                <a:solidFill>
                  <a:srgbClr val="333333"/>
                </a:solidFill>
              </a:rPr>
              <a:t>perusahaan</a:t>
            </a:r>
            <a:r>
              <a:rPr lang="en-US" altLang="de-DE" sz="2000" dirty="0">
                <a:solidFill>
                  <a:srgbClr val="333333"/>
                </a:solidFill>
              </a:rPr>
              <a:t> </a:t>
            </a:r>
            <a:r>
              <a:rPr lang="en-US" altLang="de-DE" sz="2000" dirty="0" err="1">
                <a:solidFill>
                  <a:srgbClr val="333333"/>
                </a:solidFill>
              </a:rPr>
              <a:t>produk</a:t>
            </a:r>
            <a:r>
              <a:rPr lang="en-US" altLang="de-DE" sz="2000" dirty="0">
                <a:solidFill>
                  <a:srgbClr val="333333"/>
                </a:solidFill>
              </a:rPr>
              <a:t> </a:t>
            </a:r>
            <a:r>
              <a:rPr lang="en-US" altLang="de-DE" sz="2000" dirty="0" err="1">
                <a:solidFill>
                  <a:srgbClr val="333333"/>
                </a:solidFill>
              </a:rPr>
              <a:t>tertentu</a:t>
            </a:r>
            <a:r>
              <a:rPr lang="en-US" altLang="de-DE" sz="2000" dirty="0">
                <a:solidFill>
                  <a:srgbClr val="333333"/>
                </a:solidFill>
              </a:rPr>
              <a:t> yang </a:t>
            </a:r>
            <a:r>
              <a:rPr lang="en-US" altLang="de-DE" sz="2000" dirty="0" err="1">
                <a:solidFill>
                  <a:srgbClr val="333333"/>
                </a:solidFill>
              </a:rPr>
              <a:t>memilihnya</a:t>
            </a:r>
            <a:r>
              <a:rPr lang="en-US" altLang="de-DE" sz="2000" dirty="0">
                <a:solidFill>
                  <a:srgbClr val="333333"/>
                </a:solidFill>
              </a:rPr>
              <a:t> </a:t>
            </a:r>
            <a:r>
              <a:rPr lang="en-US" altLang="de-DE" sz="2000" dirty="0" err="1">
                <a:solidFill>
                  <a:srgbClr val="333333"/>
                </a:solidFill>
              </a:rPr>
              <a:t>secara</a:t>
            </a:r>
            <a:r>
              <a:rPr lang="en-US" altLang="de-DE" sz="2000" dirty="0">
                <a:solidFill>
                  <a:srgbClr val="333333"/>
                </a:solidFill>
              </a:rPr>
              <a:t> </a:t>
            </a:r>
            <a:r>
              <a:rPr lang="en-US" altLang="de-DE" sz="2000" dirty="0" err="1">
                <a:solidFill>
                  <a:srgbClr val="333333"/>
                </a:solidFill>
              </a:rPr>
              <a:t>acak</a:t>
            </a:r>
            <a:r>
              <a:rPr lang="en-AU" altLang="de-DE" sz="2000" dirty="0">
                <a:solidFill>
                  <a:srgbClr val="333333"/>
                </a:solidFill>
              </a:rPr>
              <a:t>. Edward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pernah</a:t>
            </a:r>
            <a:r>
              <a:rPr lang="en-AU" altLang="de-DE" sz="2000" dirty="0">
                <a:solidFill>
                  <a:srgbClr val="333333"/>
                </a:solidFill>
              </a:rPr>
              <a:t> </a:t>
            </a:r>
            <a:r>
              <a:rPr lang="en-AU" altLang="de-DE" sz="2000" dirty="0" err="1">
                <a:solidFill>
                  <a:srgbClr val="333333"/>
                </a:solidFill>
              </a:rPr>
              <a:t>punya</a:t>
            </a:r>
            <a:r>
              <a:rPr lang="en-AU" altLang="de-DE" sz="2000" dirty="0">
                <a:solidFill>
                  <a:srgbClr val="333333"/>
                </a:solidFill>
              </a:rPr>
              <a:t> </a:t>
            </a:r>
            <a:r>
              <a:rPr lang="en-AU" altLang="de-DE" sz="2000" dirty="0" err="1">
                <a:solidFill>
                  <a:srgbClr val="333333"/>
                </a:solidFill>
              </a:rPr>
              <a:t>konflik</a:t>
            </a:r>
            <a:r>
              <a:rPr lang="en-AU" altLang="de-DE" sz="2000" dirty="0">
                <a:solidFill>
                  <a:srgbClr val="333333"/>
                </a:solidFill>
              </a:rPr>
              <a:t> </a:t>
            </a:r>
            <a:r>
              <a:rPr lang="en-AU" altLang="de-DE" sz="2000" dirty="0" err="1">
                <a:solidFill>
                  <a:srgbClr val="333333"/>
                </a:solidFill>
              </a:rPr>
              <a:t>dengan</a:t>
            </a:r>
            <a:r>
              <a:rPr lang="en-AU" altLang="de-DE" sz="2000" dirty="0">
                <a:solidFill>
                  <a:srgbClr val="333333"/>
                </a:solidFill>
              </a:rPr>
              <a:t> </a:t>
            </a:r>
            <a:r>
              <a:rPr lang="en-AU" altLang="de-DE" sz="2000" dirty="0" err="1">
                <a:solidFill>
                  <a:srgbClr val="333333"/>
                </a:solidFill>
              </a:rPr>
              <a:t>pemilik</a:t>
            </a:r>
            <a:r>
              <a:rPr lang="en-AU" altLang="de-DE" sz="2000" dirty="0">
                <a:solidFill>
                  <a:srgbClr val="333333"/>
                </a:solidFill>
              </a:rPr>
              <a:t> </a:t>
            </a:r>
            <a:r>
              <a:rPr lang="en-AU" altLang="de-DE" sz="2000" dirty="0" err="1">
                <a:solidFill>
                  <a:srgbClr val="333333"/>
                </a:solidFill>
              </a:rPr>
              <a:t>kontrakan</a:t>
            </a:r>
            <a:r>
              <a:rPr lang="en-AU" altLang="de-DE" sz="2000" dirty="0">
                <a:solidFill>
                  <a:srgbClr val="333333"/>
                </a:solidFill>
              </a:rPr>
              <a:t>. </a:t>
            </a:r>
            <a:r>
              <a:rPr lang="en-AU" altLang="de-DE" sz="2000" dirty="0" err="1">
                <a:solidFill>
                  <a:srgbClr val="333333"/>
                </a:solidFill>
              </a:rPr>
              <a:t>Tidak</a:t>
            </a:r>
            <a:r>
              <a:rPr lang="en-AU" altLang="de-DE" sz="2000" dirty="0">
                <a:solidFill>
                  <a:srgbClr val="333333"/>
                </a:solidFill>
              </a:rPr>
              <a:t> </a:t>
            </a:r>
            <a:r>
              <a:rPr lang="en-AU" altLang="de-DE" sz="2000" dirty="0" err="1">
                <a:solidFill>
                  <a:srgbClr val="333333"/>
                </a:solidFill>
              </a:rPr>
              <a:t>ada</a:t>
            </a:r>
            <a:r>
              <a:rPr lang="en-AU" altLang="de-DE" sz="2000" dirty="0">
                <a:solidFill>
                  <a:srgbClr val="333333"/>
                </a:solidFill>
              </a:rPr>
              <a:t> </a:t>
            </a:r>
            <a:r>
              <a:rPr lang="en-AU" altLang="de-DE" sz="2000" dirty="0" err="1">
                <a:solidFill>
                  <a:srgbClr val="333333"/>
                </a:solidFill>
              </a:rPr>
              <a:t>alasan</a:t>
            </a:r>
            <a:r>
              <a:rPr lang="en-AU" altLang="de-DE" sz="2000" dirty="0">
                <a:solidFill>
                  <a:srgbClr val="333333"/>
                </a:solidFill>
              </a:rPr>
              <a:t> </a:t>
            </a:r>
            <a:r>
              <a:rPr lang="en-AU" altLang="de-DE" sz="2000" dirty="0" err="1">
                <a:solidFill>
                  <a:srgbClr val="333333"/>
                </a:solidFill>
              </a:rPr>
              <a:t>untuk</a:t>
            </a:r>
            <a:r>
              <a:rPr lang="en-AU" altLang="de-DE" sz="2000" dirty="0">
                <a:solidFill>
                  <a:srgbClr val="333333"/>
                </a:solidFill>
              </a:rPr>
              <a:t> Edward </a:t>
            </a:r>
            <a:r>
              <a:rPr lang="en-AU" altLang="de-DE" sz="2000" dirty="0" err="1">
                <a:solidFill>
                  <a:srgbClr val="333333"/>
                </a:solidFill>
              </a:rPr>
              <a:t>berkeyakinan</a:t>
            </a:r>
            <a:r>
              <a:rPr lang="en-AU" altLang="de-DE" sz="2000" dirty="0">
                <a:solidFill>
                  <a:srgbClr val="333333"/>
                </a:solidFill>
              </a:rPr>
              <a:t> </a:t>
            </a:r>
            <a:r>
              <a:rPr lang="en-AU" altLang="de-DE" sz="2000" dirty="0" err="1">
                <a:solidFill>
                  <a:srgbClr val="333333"/>
                </a:solidFill>
              </a:rPr>
              <a:t>bahwa</a:t>
            </a:r>
            <a:r>
              <a:rPr lang="en-AU" altLang="de-DE" sz="2000" dirty="0">
                <a:solidFill>
                  <a:srgbClr val="333333"/>
                </a:solidFill>
              </a:rPr>
              <a:t> </a:t>
            </a:r>
            <a:r>
              <a:rPr lang="en-AU" altLang="de-DE" sz="2000" dirty="0" err="1">
                <a:solidFill>
                  <a:srgbClr val="333333"/>
                </a:solidFill>
              </a:rPr>
              <a:t>pemilik</a:t>
            </a:r>
            <a:r>
              <a:rPr lang="en-AU" altLang="de-DE" sz="2000" dirty="0">
                <a:solidFill>
                  <a:srgbClr val="333333"/>
                </a:solidFill>
              </a:rPr>
              <a:t> </a:t>
            </a:r>
            <a:r>
              <a:rPr lang="en-AU" altLang="de-DE" sz="2000" dirty="0" err="1">
                <a:solidFill>
                  <a:srgbClr val="333333"/>
                </a:solidFill>
              </a:rPr>
              <a:t>kontrakan</a:t>
            </a:r>
            <a:r>
              <a:rPr lang="en-AU" altLang="de-DE" sz="2000" dirty="0">
                <a:solidFill>
                  <a:srgbClr val="333333"/>
                </a:solidFill>
              </a:rPr>
              <a:t> </a:t>
            </a:r>
            <a:r>
              <a:rPr lang="en-AU" altLang="de-DE" sz="2000" dirty="0" err="1">
                <a:solidFill>
                  <a:srgbClr val="333333"/>
                </a:solidFill>
              </a:rPr>
              <a:t>hendak</a:t>
            </a:r>
            <a:r>
              <a:rPr lang="en-AU" altLang="de-DE" sz="2000" dirty="0">
                <a:solidFill>
                  <a:srgbClr val="333333"/>
                </a:solidFill>
              </a:rPr>
              <a:t> </a:t>
            </a:r>
            <a:r>
              <a:rPr lang="en-AU" altLang="de-DE" sz="2000" dirty="0" err="1">
                <a:solidFill>
                  <a:srgbClr val="333333"/>
                </a:solidFill>
              </a:rPr>
              <a:t>mengusirnya</a:t>
            </a:r>
            <a:r>
              <a:rPr lang="en-AU" altLang="de-DE" sz="2000" dirty="0">
                <a:solidFill>
                  <a:srgbClr val="333333"/>
                </a:solidFill>
              </a:rPr>
              <a:t>. </a:t>
            </a:r>
            <a:r>
              <a:rPr lang="en-AU" altLang="de-DE" sz="2000" dirty="0" err="1">
                <a:solidFill>
                  <a:srgbClr val="333333"/>
                </a:solidFill>
              </a:rPr>
              <a:t>Dia</a:t>
            </a:r>
            <a:r>
              <a:rPr lang="en-AU" altLang="de-DE" sz="2000" dirty="0">
                <a:solidFill>
                  <a:srgbClr val="333333"/>
                </a:solidFill>
              </a:rPr>
              <a:t> </a:t>
            </a:r>
            <a:r>
              <a:rPr lang="en-AU" altLang="de-DE" sz="2000" dirty="0" err="1">
                <a:solidFill>
                  <a:srgbClr val="333333"/>
                </a:solidFill>
              </a:rPr>
              <a:t>selalu</a:t>
            </a:r>
            <a:r>
              <a:rPr lang="en-AU" altLang="de-DE" sz="2000" dirty="0">
                <a:solidFill>
                  <a:srgbClr val="333333"/>
                </a:solidFill>
              </a:rPr>
              <a:t> </a:t>
            </a:r>
            <a:r>
              <a:rPr lang="en-AU" altLang="de-DE" sz="2000" dirty="0" err="1">
                <a:solidFill>
                  <a:srgbClr val="333333"/>
                </a:solidFill>
              </a:rPr>
              <a:t>tepat</a:t>
            </a:r>
            <a:r>
              <a:rPr lang="en-AU" altLang="de-DE" sz="2000" dirty="0">
                <a:solidFill>
                  <a:srgbClr val="333333"/>
                </a:solidFill>
              </a:rPr>
              <a:t> </a:t>
            </a:r>
            <a:r>
              <a:rPr lang="en-AU" altLang="de-DE" sz="2000" dirty="0" err="1">
                <a:solidFill>
                  <a:srgbClr val="333333"/>
                </a:solidFill>
              </a:rPr>
              <a:t>waktu</a:t>
            </a:r>
            <a:r>
              <a:rPr lang="en-AU" altLang="de-DE" sz="2000" dirty="0">
                <a:solidFill>
                  <a:srgbClr val="333333"/>
                </a:solidFill>
              </a:rPr>
              <a:t> </a:t>
            </a:r>
            <a:r>
              <a:rPr lang="en-AU" altLang="de-DE" sz="2000" dirty="0" err="1">
                <a:solidFill>
                  <a:srgbClr val="333333"/>
                </a:solidFill>
              </a:rPr>
              <a:t>membayar</a:t>
            </a:r>
            <a:r>
              <a:rPr lang="en-AU" altLang="de-DE" sz="2000" dirty="0">
                <a:solidFill>
                  <a:srgbClr val="333333"/>
                </a:solidFill>
              </a:rPr>
              <a:t> </a:t>
            </a:r>
            <a:r>
              <a:rPr lang="en-AU" altLang="de-DE" sz="2000" dirty="0" err="1">
                <a:solidFill>
                  <a:srgbClr val="333333"/>
                </a:solidFill>
              </a:rPr>
              <a:t>sewa</a:t>
            </a:r>
            <a:r>
              <a:rPr lang="en-AU" altLang="de-DE" sz="2000" dirty="0">
                <a:solidFill>
                  <a:srgbClr val="333333"/>
                </a:solidFill>
              </a:rPr>
              <a:t> </a:t>
            </a:r>
            <a:r>
              <a:rPr lang="en-AU" altLang="de-DE" sz="2000" dirty="0" err="1">
                <a:solidFill>
                  <a:srgbClr val="333333"/>
                </a:solidFill>
              </a:rPr>
              <a:t>rumah</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Apa hubungan dengan psikosis?</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000" dirty="0" err="1">
                <a:solidFill>
                  <a:srgbClr val="333333"/>
                </a:solidFill>
              </a:rPr>
              <a:t>Kadang-kadang</a:t>
            </a:r>
            <a:r>
              <a:rPr lang="en-US" altLang="de-DE" sz="2000" dirty="0">
                <a:solidFill>
                  <a:srgbClr val="333333"/>
                </a:solidFill>
              </a:rPr>
              <a:t>, orang lain </a:t>
            </a:r>
            <a:r>
              <a:rPr lang="en-US" altLang="de-DE" sz="2000" dirty="0" err="1">
                <a:solidFill>
                  <a:srgbClr val="333333"/>
                </a:solidFill>
              </a:rPr>
              <a:t>bertanggung</a:t>
            </a:r>
            <a:r>
              <a:rPr lang="en-US" altLang="de-DE" sz="2000" dirty="0">
                <a:solidFill>
                  <a:srgbClr val="333333"/>
                </a:solidFill>
              </a:rPr>
              <a:t> </a:t>
            </a:r>
            <a:r>
              <a:rPr lang="en-US" altLang="de-DE" sz="2000" dirty="0" err="1">
                <a:solidFill>
                  <a:srgbClr val="333333"/>
                </a:solidFill>
              </a:rPr>
              <a:t>jawab</a:t>
            </a:r>
            <a:r>
              <a:rPr lang="en-US" altLang="de-DE" sz="2000" dirty="0">
                <a:solidFill>
                  <a:srgbClr val="333333"/>
                </a:solidFill>
              </a:rPr>
              <a:t> </a:t>
            </a:r>
            <a:r>
              <a:rPr lang="en-US" altLang="de-DE" sz="2000" dirty="0" err="1">
                <a:solidFill>
                  <a:srgbClr val="333333"/>
                </a:solidFill>
              </a:rPr>
              <a:t>atas</a:t>
            </a:r>
            <a:r>
              <a:rPr lang="en-US" altLang="de-DE" sz="2000" dirty="0">
                <a:solidFill>
                  <a:srgbClr val="333333"/>
                </a:solidFill>
              </a:rPr>
              <a:t> </a:t>
            </a:r>
            <a:r>
              <a:rPr lang="en-US" altLang="de-DE" sz="2000" dirty="0" err="1">
                <a:solidFill>
                  <a:srgbClr val="333333"/>
                </a:solidFill>
              </a:rPr>
              <a:t>sebagian</a:t>
            </a:r>
            <a:r>
              <a:rPr lang="en-US" altLang="de-DE" sz="2000" dirty="0">
                <a:solidFill>
                  <a:srgbClr val="333333"/>
                </a:solidFill>
              </a:rPr>
              <a:t> </a:t>
            </a:r>
            <a:r>
              <a:rPr lang="en-US" altLang="de-DE" sz="2000" dirty="0" err="1">
                <a:solidFill>
                  <a:srgbClr val="333333"/>
                </a:solidFill>
              </a:rPr>
              <a:t>kejadian</a:t>
            </a:r>
            <a:r>
              <a:rPr lang="en-US" altLang="de-DE" sz="2000" dirty="0">
                <a:solidFill>
                  <a:srgbClr val="333333"/>
                </a:solidFill>
              </a:rPr>
              <a:t>, </a:t>
            </a:r>
            <a:r>
              <a:rPr lang="en-US" altLang="de-DE" sz="2000" dirty="0" err="1">
                <a:solidFill>
                  <a:srgbClr val="333333"/>
                </a:solidFill>
              </a:rPr>
              <a:t>tapi</a:t>
            </a:r>
            <a:r>
              <a:rPr lang="en-US" altLang="de-DE" sz="2000" dirty="0">
                <a:solidFill>
                  <a:srgbClr val="333333"/>
                </a:solidFill>
              </a:rPr>
              <a:t> </a:t>
            </a:r>
            <a:r>
              <a:rPr lang="en-US" altLang="de-DE" sz="2000" dirty="0" err="1">
                <a:solidFill>
                  <a:srgbClr val="333333"/>
                </a:solidFill>
              </a:rPr>
              <a:t>faktor</a:t>
            </a:r>
            <a:r>
              <a:rPr lang="en-US" altLang="de-DE" sz="2000" dirty="0">
                <a:solidFill>
                  <a:srgbClr val="333333"/>
                </a:solidFill>
              </a:rPr>
              <a:t> </a:t>
            </a:r>
            <a:r>
              <a:rPr lang="en-US" altLang="de-DE" sz="2000" dirty="0" err="1">
                <a:solidFill>
                  <a:srgbClr val="333333"/>
                </a:solidFill>
              </a:rPr>
              <a:t>penting</a:t>
            </a:r>
            <a:r>
              <a:rPr lang="en-US" altLang="de-DE" sz="2000" dirty="0">
                <a:solidFill>
                  <a:srgbClr val="333333"/>
                </a:solidFill>
              </a:rPr>
              <a:t> lain </a:t>
            </a:r>
            <a:r>
              <a:rPr lang="en-US" altLang="de-DE" sz="2000" dirty="0" err="1">
                <a:solidFill>
                  <a:srgbClr val="333333"/>
                </a:solidFill>
              </a:rPr>
              <a:t>sebaiknya</a:t>
            </a:r>
            <a:r>
              <a:rPr lang="en-US" altLang="de-DE" sz="2000" dirty="0">
                <a:solidFill>
                  <a:srgbClr val="333333"/>
                </a:solidFill>
              </a:rPr>
              <a:t> </a:t>
            </a:r>
            <a:r>
              <a:rPr lang="en-US" altLang="de-DE" sz="2000" dirty="0" err="1">
                <a:solidFill>
                  <a:srgbClr val="333333"/>
                </a:solidFill>
              </a:rPr>
              <a:t>perlu</a:t>
            </a:r>
            <a:r>
              <a:rPr lang="en-US" altLang="de-DE" sz="2000" dirty="0">
                <a:solidFill>
                  <a:srgbClr val="333333"/>
                </a:solidFill>
              </a:rPr>
              <a:t> </a:t>
            </a:r>
            <a:r>
              <a:rPr lang="en-US" altLang="de-DE" sz="2000" dirty="0" err="1">
                <a:solidFill>
                  <a:srgbClr val="333333"/>
                </a:solidFill>
              </a:rPr>
              <a:t>diketahui</a:t>
            </a:r>
            <a:r>
              <a:rPr lang="en-US" altLang="de-DE" sz="2000" dirty="0">
                <a:solidFill>
                  <a:srgbClr val="333333"/>
                </a:solidFill>
              </a:rPr>
              <a:t>.</a:t>
            </a:r>
            <a:endParaRPr lang="en-AU" altLang="de-DE" sz="2000" dirty="0">
              <a:solidFill>
                <a:srgbClr val="333333"/>
              </a:solidFill>
            </a:endParaRPr>
          </a:p>
          <a:p>
            <a:pPr lvl="0" defTabSz="914400" fontAlgn="base"/>
            <a:r>
              <a:rPr lang="en-AU" altLang="de-DE" sz="2000" dirty="0" err="1">
                <a:solidFill>
                  <a:srgbClr val="004992"/>
                </a:solidFill>
              </a:rPr>
              <a:t>Contoh</a:t>
            </a:r>
            <a:r>
              <a:rPr lang="en-AU" altLang="de-DE" sz="2000" dirty="0">
                <a:solidFill>
                  <a:srgbClr val="004992"/>
                </a:solidFill>
              </a:rPr>
              <a:t> II: </a:t>
            </a:r>
            <a:r>
              <a:rPr lang="en-AU" altLang="de-DE" sz="2000" dirty="0">
                <a:solidFill>
                  <a:srgbClr val="333333"/>
                </a:solidFill>
              </a:rPr>
              <a:t>Anna </a:t>
            </a:r>
            <a:r>
              <a:rPr lang="en-AU" altLang="de-DE" sz="2000" dirty="0" err="1">
                <a:solidFill>
                  <a:srgbClr val="333333"/>
                </a:solidFill>
              </a:rPr>
              <a:t>kambuh</a:t>
            </a:r>
            <a:r>
              <a:rPr lang="en-AU" altLang="de-DE" sz="2000" dirty="0">
                <a:solidFill>
                  <a:srgbClr val="333333"/>
                </a:solidFill>
              </a:rPr>
              <a:t> </a:t>
            </a:r>
            <a:r>
              <a:rPr lang="en-AU" altLang="de-DE" sz="2000" dirty="0" err="1">
                <a:solidFill>
                  <a:srgbClr val="333333"/>
                </a:solidFill>
              </a:rPr>
              <a:t>lagi</a:t>
            </a:r>
            <a:r>
              <a:rPr lang="en-AU" altLang="de-DE" sz="2000" dirty="0">
                <a:solidFill>
                  <a:srgbClr val="333333"/>
                </a:solidFill>
              </a:rPr>
              <a:t> </a:t>
            </a:r>
            <a:r>
              <a:rPr lang="en-AU" altLang="de-DE" sz="2000" dirty="0" err="1">
                <a:solidFill>
                  <a:srgbClr val="333333"/>
                </a:solidFill>
              </a:rPr>
              <a:t>dari</a:t>
            </a:r>
            <a:r>
              <a:rPr lang="en-AU" altLang="de-DE" sz="2000" dirty="0">
                <a:solidFill>
                  <a:srgbClr val="333333"/>
                </a:solidFill>
              </a:rPr>
              <a:t> </a:t>
            </a:r>
            <a:r>
              <a:rPr lang="en-AU" altLang="de-DE" sz="2000" dirty="0" err="1">
                <a:solidFill>
                  <a:srgbClr val="333333"/>
                </a:solidFill>
              </a:rPr>
              <a:t>psikosis</a:t>
            </a:r>
            <a:r>
              <a:rPr lang="en-AU" altLang="de-DE" sz="2000" dirty="0">
                <a:solidFill>
                  <a:srgbClr val="333333"/>
                </a:solidFill>
              </a:rPr>
              <a:t>!</a:t>
            </a:r>
          </a:p>
          <a:p>
            <a:pPr lvl="0" defTabSz="914400" fontAlgn="base"/>
            <a:r>
              <a:rPr lang="en-AU" altLang="de-DE" sz="2000" dirty="0" err="1">
                <a:solidFill>
                  <a:srgbClr val="004992"/>
                </a:solidFill>
              </a:rPr>
              <a:t>Keyakinan</a:t>
            </a:r>
            <a:r>
              <a:rPr lang="en-AU" altLang="de-DE" sz="2000" dirty="0">
                <a:solidFill>
                  <a:srgbClr val="004992"/>
                </a:solidFill>
              </a:rPr>
              <a:t> </a:t>
            </a:r>
            <a:r>
              <a:rPr lang="en-AU" altLang="de-DE" sz="2000" dirty="0" err="1">
                <a:solidFill>
                  <a:srgbClr val="004992"/>
                </a:solidFill>
              </a:rPr>
              <a:t>sendiri</a:t>
            </a:r>
            <a:r>
              <a:rPr lang="en-AU" altLang="de-DE" sz="2000" dirty="0">
                <a:solidFill>
                  <a:srgbClr val="004992"/>
                </a:solidFill>
              </a:rPr>
              <a:t>: </a:t>
            </a:r>
            <a:r>
              <a:rPr lang="en-GB" altLang="de-DE" sz="2000" dirty="0" err="1">
                <a:solidFill>
                  <a:srgbClr val="333333"/>
                </a:solidFill>
              </a:rPr>
              <a:t>Kekambuhan</a:t>
            </a:r>
            <a:r>
              <a:rPr lang="en-GB" altLang="de-DE" sz="2000" dirty="0">
                <a:solidFill>
                  <a:srgbClr val="333333"/>
                </a:solidFill>
              </a:rPr>
              <a:t> </a:t>
            </a:r>
            <a:r>
              <a:rPr lang="en-GB" altLang="de-DE" sz="2000" dirty="0" err="1">
                <a:solidFill>
                  <a:srgbClr val="333333"/>
                </a:solidFill>
              </a:rPr>
              <a:t>bisa</a:t>
            </a:r>
            <a:r>
              <a:rPr lang="en-GB" altLang="de-DE" sz="2000" dirty="0">
                <a:solidFill>
                  <a:srgbClr val="333333"/>
                </a:solidFill>
              </a:rPr>
              <a:t> </a:t>
            </a:r>
            <a:r>
              <a:rPr lang="en-GB" altLang="de-DE" sz="2000" dirty="0" err="1">
                <a:solidFill>
                  <a:srgbClr val="333333"/>
                </a:solidFill>
              </a:rPr>
              <a:t>disebabkan</a:t>
            </a:r>
            <a:r>
              <a:rPr lang="en-GB" altLang="de-DE" sz="2000" dirty="0">
                <a:solidFill>
                  <a:srgbClr val="333333"/>
                </a:solidFill>
              </a:rPr>
              <a:t> </a:t>
            </a:r>
            <a:r>
              <a:rPr lang="en-GB" altLang="de-DE" sz="2000" dirty="0" err="1">
                <a:solidFill>
                  <a:srgbClr val="333333"/>
                </a:solidFill>
              </a:rPr>
              <a:t>karena</a:t>
            </a:r>
            <a:r>
              <a:rPr lang="en-GB" altLang="de-DE" sz="2000" dirty="0">
                <a:solidFill>
                  <a:srgbClr val="333333"/>
                </a:solidFill>
              </a:rPr>
              <a:t> </a:t>
            </a:r>
            <a:r>
              <a:rPr lang="en-GB" altLang="de-DE" sz="2000" dirty="0" err="1">
                <a:solidFill>
                  <a:srgbClr val="333333"/>
                </a:solidFill>
              </a:rPr>
              <a:t>dia</a:t>
            </a:r>
            <a:r>
              <a:rPr lang="en-GB" altLang="de-DE" sz="2000" dirty="0">
                <a:solidFill>
                  <a:srgbClr val="333333"/>
                </a:solidFill>
              </a:rPr>
              <a:t> </a:t>
            </a:r>
            <a:r>
              <a:rPr lang="en-GB" altLang="de-DE" sz="2000" dirty="0" err="1">
                <a:solidFill>
                  <a:srgbClr val="333333"/>
                </a:solidFill>
              </a:rPr>
              <a:t>bertemu</a:t>
            </a:r>
            <a:r>
              <a:rPr lang="en-GB" altLang="de-DE" sz="2000" dirty="0">
                <a:solidFill>
                  <a:srgbClr val="333333"/>
                </a:solidFill>
              </a:rPr>
              <a:t> </a:t>
            </a:r>
            <a:r>
              <a:rPr lang="en-GB" altLang="de-DE" sz="2000" dirty="0" err="1">
                <a:solidFill>
                  <a:srgbClr val="333333"/>
                </a:solidFill>
              </a:rPr>
              <a:t>mantan</a:t>
            </a:r>
            <a:r>
              <a:rPr lang="en-GB" altLang="de-DE" sz="2000" dirty="0">
                <a:solidFill>
                  <a:srgbClr val="333333"/>
                </a:solidFill>
              </a:rPr>
              <a:t> </a:t>
            </a:r>
            <a:r>
              <a:rPr lang="en-GB" altLang="de-DE" sz="2000" dirty="0" err="1">
                <a:solidFill>
                  <a:srgbClr val="333333"/>
                </a:solidFill>
              </a:rPr>
              <a:t>suaminya</a:t>
            </a:r>
            <a:r>
              <a:rPr lang="en-GB" altLang="de-DE" sz="2000" dirty="0">
                <a:solidFill>
                  <a:srgbClr val="333333"/>
                </a:solidFill>
              </a:rPr>
              <a:t> di </a:t>
            </a:r>
            <a:r>
              <a:rPr lang="en-GB" altLang="de-DE" sz="2000" dirty="0" err="1">
                <a:solidFill>
                  <a:srgbClr val="333333"/>
                </a:solidFill>
              </a:rPr>
              <a:t>jalan</a:t>
            </a:r>
            <a:r>
              <a:rPr lang="en-GB" altLang="de-DE" sz="2000" dirty="0">
                <a:solidFill>
                  <a:srgbClr val="333333"/>
                </a:solidFill>
              </a:rPr>
              <a:t>. </a:t>
            </a:r>
            <a:r>
              <a:rPr lang="en-GB" altLang="de-DE" sz="2000" dirty="0" err="1">
                <a:solidFill>
                  <a:srgbClr val="333333"/>
                </a:solidFill>
              </a:rPr>
              <a:t>Sehingga</a:t>
            </a:r>
            <a:r>
              <a:rPr lang="en-GB" altLang="de-DE" sz="2000" dirty="0">
                <a:solidFill>
                  <a:srgbClr val="333333"/>
                </a:solidFill>
              </a:rPr>
              <a:t> </a:t>
            </a:r>
            <a:r>
              <a:rPr lang="en-GB" altLang="de-DE" sz="2000" dirty="0" err="1">
                <a:solidFill>
                  <a:srgbClr val="333333"/>
                </a:solidFill>
              </a:rPr>
              <a:t>dia</a:t>
            </a:r>
            <a:r>
              <a:rPr lang="en-GB" altLang="de-DE" sz="2000" dirty="0">
                <a:solidFill>
                  <a:srgbClr val="333333"/>
                </a:solidFill>
              </a:rPr>
              <a:t> </a:t>
            </a:r>
            <a:r>
              <a:rPr lang="en-GB" altLang="de-DE" sz="2000" dirty="0" err="1">
                <a:solidFill>
                  <a:srgbClr val="333333"/>
                </a:solidFill>
              </a:rPr>
              <a:t>mengulang</a:t>
            </a:r>
            <a:r>
              <a:rPr lang="en-GB" altLang="de-DE" sz="2000" dirty="0">
                <a:solidFill>
                  <a:srgbClr val="333333"/>
                </a:solidFill>
              </a:rPr>
              <a:t> </a:t>
            </a:r>
            <a:r>
              <a:rPr lang="en-GB" altLang="de-DE" sz="2000" dirty="0" err="1">
                <a:solidFill>
                  <a:srgbClr val="333333"/>
                </a:solidFill>
              </a:rPr>
              <a:t>lagi</a:t>
            </a:r>
            <a:r>
              <a:rPr lang="en-GB" altLang="de-DE" sz="2000" dirty="0">
                <a:solidFill>
                  <a:srgbClr val="333333"/>
                </a:solidFill>
              </a:rPr>
              <a:t> </a:t>
            </a:r>
            <a:r>
              <a:rPr lang="en-GB" altLang="de-DE" sz="2000" dirty="0" err="1">
                <a:solidFill>
                  <a:srgbClr val="333333"/>
                </a:solidFill>
              </a:rPr>
              <a:t>ingatan</a:t>
            </a:r>
            <a:r>
              <a:rPr lang="en-GB" altLang="de-DE" sz="2000" dirty="0">
                <a:solidFill>
                  <a:srgbClr val="333333"/>
                </a:solidFill>
              </a:rPr>
              <a:t> masa </a:t>
            </a:r>
            <a:r>
              <a:rPr lang="en-GB" altLang="de-DE" sz="2000" dirty="0" err="1">
                <a:solidFill>
                  <a:srgbClr val="333333"/>
                </a:solidFill>
              </a:rPr>
              <a:t>lalunya</a:t>
            </a:r>
            <a:r>
              <a:rPr lang="en-GB" altLang="de-DE" sz="2000" dirty="0">
                <a:solidFill>
                  <a:srgbClr val="333333"/>
                </a:solidFill>
              </a:rPr>
              <a:t>. </a:t>
            </a:r>
            <a:r>
              <a:rPr lang="en-GB" altLang="de-DE" sz="2000" dirty="0" err="1">
                <a:solidFill>
                  <a:srgbClr val="333333"/>
                </a:solidFill>
              </a:rPr>
              <a:t>Mereka</a:t>
            </a:r>
            <a:r>
              <a:rPr lang="en-GB" altLang="de-DE" sz="2000" dirty="0">
                <a:solidFill>
                  <a:srgbClr val="333333"/>
                </a:solidFill>
              </a:rPr>
              <a:t> </a:t>
            </a:r>
            <a:r>
              <a:rPr lang="en-GB" altLang="de-DE" sz="2000" dirty="0" err="1">
                <a:solidFill>
                  <a:srgbClr val="333333"/>
                </a:solidFill>
              </a:rPr>
              <a:t>mengalami</a:t>
            </a:r>
            <a:r>
              <a:rPr lang="en-GB" altLang="de-DE" sz="2000" dirty="0">
                <a:solidFill>
                  <a:srgbClr val="333333"/>
                </a:solidFill>
              </a:rPr>
              <a:t> </a:t>
            </a:r>
            <a:r>
              <a:rPr lang="en-GB" altLang="de-DE" sz="2000" dirty="0" err="1">
                <a:solidFill>
                  <a:srgbClr val="333333"/>
                </a:solidFill>
              </a:rPr>
              <a:t>banyak</a:t>
            </a:r>
            <a:r>
              <a:rPr lang="en-GB" altLang="de-DE" sz="2000" dirty="0">
                <a:solidFill>
                  <a:srgbClr val="333333"/>
                </a:solidFill>
              </a:rPr>
              <a:t> </a:t>
            </a:r>
            <a:r>
              <a:rPr lang="en-GB" altLang="de-DE" sz="2000" dirty="0" err="1">
                <a:solidFill>
                  <a:srgbClr val="333333"/>
                </a:solidFill>
              </a:rPr>
              <a:t>pertengkaran</a:t>
            </a:r>
            <a:r>
              <a:rPr lang="en-GB" altLang="de-DE" sz="2000" dirty="0">
                <a:solidFill>
                  <a:srgbClr val="333333"/>
                </a:solidFill>
              </a:rPr>
              <a:t> </a:t>
            </a:r>
            <a:r>
              <a:rPr lang="en-GB" altLang="de-DE" sz="2000" dirty="0" err="1">
                <a:solidFill>
                  <a:srgbClr val="333333"/>
                </a:solidFill>
              </a:rPr>
              <a:t>selama</a:t>
            </a:r>
            <a:r>
              <a:rPr lang="en-GB" altLang="de-DE" sz="2000" dirty="0">
                <a:solidFill>
                  <a:srgbClr val="333333"/>
                </a:solidFill>
              </a:rPr>
              <a:t> </a:t>
            </a:r>
            <a:r>
              <a:rPr lang="en-GB" altLang="de-DE" sz="2000" dirty="0" err="1">
                <a:solidFill>
                  <a:srgbClr val="333333"/>
                </a:solidFill>
              </a:rPr>
              <a:t>menikah</a:t>
            </a:r>
            <a:r>
              <a:rPr lang="en-GB" altLang="de-DE" sz="2000" dirty="0">
                <a:solidFill>
                  <a:srgbClr val="333333"/>
                </a:solidFill>
              </a:rPr>
              <a:t>.</a:t>
            </a:r>
            <a:endParaRPr lang="de-DE" altLang="de-DE" sz="2000" dirty="0">
              <a:solidFill>
                <a:srgbClr val="333333"/>
              </a:solidFill>
            </a:endParaRPr>
          </a:p>
          <a:p>
            <a:pPr lvl="0" defTabSz="914400" fontAlgn="base"/>
            <a:r>
              <a:rPr lang="en-AU" altLang="de-DE" sz="2000" dirty="0" err="1">
                <a:solidFill>
                  <a:srgbClr val="004992"/>
                </a:solidFill>
              </a:rPr>
              <a:t>Faktor</a:t>
            </a:r>
            <a:r>
              <a:rPr lang="en-AU" altLang="de-DE" sz="2000" dirty="0">
                <a:solidFill>
                  <a:srgbClr val="004992"/>
                </a:solidFill>
              </a:rPr>
              <a:t> lain: </a:t>
            </a:r>
            <a:r>
              <a:rPr lang="de-DE" altLang="de-DE" sz="2000" dirty="0">
                <a:solidFill>
                  <a:srgbClr val="333333"/>
                </a:solidFill>
              </a:rPr>
              <a:t>Hal itu menjadi salah satu kemungkinan tapi banyak faktor juga disamping hal itu</a:t>
            </a:r>
            <a:r>
              <a:rPr lang="en-GB" altLang="de-DE" sz="2000" dirty="0">
                <a:solidFill>
                  <a:srgbClr val="333333"/>
                </a:solidFill>
              </a:rPr>
              <a:t>. Anna </a:t>
            </a:r>
            <a:r>
              <a:rPr lang="en-GB" altLang="de-DE" sz="2000" dirty="0" err="1">
                <a:solidFill>
                  <a:srgbClr val="333333"/>
                </a:solidFill>
              </a:rPr>
              <a:t>menghentikan</a:t>
            </a:r>
            <a:r>
              <a:rPr lang="en-GB" altLang="de-DE" sz="2000" dirty="0">
                <a:solidFill>
                  <a:srgbClr val="333333"/>
                </a:solidFill>
              </a:rPr>
              <a:t> </a:t>
            </a:r>
            <a:r>
              <a:rPr lang="en-GB" altLang="de-DE" sz="2000" dirty="0" err="1">
                <a:solidFill>
                  <a:srgbClr val="333333"/>
                </a:solidFill>
              </a:rPr>
              <a:t>pengobatan</a:t>
            </a:r>
            <a:r>
              <a:rPr lang="en-GB" altLang="de-DE" sz="2000" dirty="0">
                <a:solidFill>
                  <a:srgbClr val="333333"/>
                </a:solidFill>
              </a:rPr>
              <a:t> </a:t>
            </a:r>
            <a:r>
              <a:rPr lang="en-GB" altLang="de-DE" sz="2000" dirty="0" err="1">
                <a:solidFill>
                  <a:srgbClr val="333333"/>
                </a:solidFill>
              </a:rPr>
              <a:t>dan</a:t>
            </a:r>
            <a:r>
              <a:rPr lang="en-GB" altLang="de-DE" sz="2000" dirty="0">
                <a:solidFill>
                  <a:srgbClr val="333333"/>
                </a:solidFill>
              </a:rPr>
              <a:t> </a:t>
            </a:r>
            <a:r>
              <a:rPr lang="en-GB" altLang="de-DE" sz="2000" dirty="0" err="1">
                <a:solidFill>
                  <a:srgbClr val="333333"/>
                </a:solidFill>
              </a:rPr>
              <a:t>dia</a:t>
            </a:r>
            <a:r>
              <a:rPr lang="en-GB" altLang="de-DE" sz="2000" dirty="0">
                <a:solidFill>
                  <a:srgbClr val="333333"/>
                </a:solidFill>
              </a:rPr>
              <a:t> </a:t>
            </a:r>
            <a:r>
              <a:rPr lang="en-GB" altLang="de-DE" sz="2000" dirty="0" err="1">
                <a:solidFill>
                  <a:srgbClr val="333333"/>
                </a:solidFill>
              </a:rPr>
              <a:t>memiliki</a:t>
            </a:r>
            <a:r>
              <a:rPr lang="en-GB" altLang="de-DE" sz="2000" dirty="0">
                <a:solidFill>
                  <a:srgbClr val="333333"/>
                </a:solidFill>
              </a:rPr>
              <a:t> </a:t>
            </a:r>
            <a:r>
              <a:rPr lang="en-GB" altLang="de-DE" sz="2000" dirty="0" err="1">
                <a:solidFill>
                  <a:srgbClr val="333333"/>
                </a:solidFill>
              </a:rPr>
              <a:t>masalah</a:t>
            </a:r>
            <a:r>
              <a:rPr lang="en-GB" altLang="de-DE" sz="2000" dirty="0">
                <a:solidFill>
                  <a:srgbClr val="333333"/>
                </a:solidFill>
              </a:rPr>
              <a:t> di </a:t>
            </a:r>
            <a:r>
              <a:rPr lang="en-GB" altLang="de-DE" sz="2000" dirty="0" err="1">
                <a:solidFill>
                  <a:srgbClr val="333333"/>
                </a:solidFill>
              </a:rPr>
              <a:t>tempat</a:t>
            </a:r>
            <a:r>
              <a:rPr lang="en-GB" altLang="de-DE" sz="2000" dirty="0">
                <a:solidFill>
                  <a:srgbClr val="333333"/>
                </a:solidFill>
              </a:rPr>
              <a:t> </a:t>
            </a:r>
            <a:r>
              <a:rPr lang="en-GB" altLang="de-DE" sz="2000" dirty="0" err="1">
                <a:solidFill>
                  <a:srgbClr val="333333"/>
                </a:solidFill>
              </a:rPr>
              <a:t>kerjanya</a:t>
            </a:r>
            <a:r>
              <a:rPr lang="en-GB" altLang="de-DE" sz="2000" dirty="0">
                <a:solidFill>
                  <a:srgbClr val="333333"/>
                </a:solidFill>
              </a:rPr>
              <a:t> </a:t>
            </a:r>
            <a:r>
              <a:rPr lang="en-GB" altLang="de-DE" sz="2000" dirty="0" err="1">
                <a:solidFill>
                  <a:srgbClr val="333333"/>
                </a:solidFill>
              </a:rPr>
              <a:t>dan</a:t>
            </a:r>
            <a:r>
              <a:rPr lang="en-GB" altLang="de-DE" sz="2000" dirty="0">
                <a:solidFill>
                  <a:srgbClr val="333333"/>
                </a:solidFill>
              </a:rPr>
              <a:t> </a:t>
            </a:r>
            <a:r>
              <a:rPr lang="en-GB" altLang="de-DE" sz="2000" dirty="0" err="1">
                <a:solidFill>
                  <a:srgbClr val="333333"/>
                </a:solidFill>
              </a:rPr>
              <a:t>ini</a:t>
            </a:r>
            <a:r>
              <a:rPr lang="en-GB" altLang="de-DE" sz="2000" dirty="0">
                <a:solidFill>
                  <a:srgbClr val="333333"/>
                </a:solidFill>
              </a:rPr>
              <a:t> </a:t>
            </a:r>
            <a:r>
              <a:rPr lang="en-GB" altLang="de-DE" sz="2000" dirty="0" err="1">
                <a:solidFill>
                  <a:srgbClr val="333333"/>
                </a:solidFill>
              </a:rPr>
              <a:t>membuatnya</a:t>
            </a:r>
            <a:r>
              <a:rPr lang="en-GB" altLang="de-DE" sz="2000" dirty="0">
                <a:solidFill>
                  <a:srgbClr val="333333"/>
                </a:solidFill>
              </a:rPr>
              <a:t> </a:t>
            </a:r>
            <a:r>
              <a:rPr lang="en-GB" altLang="de-DE" sz="2000" dirty="0" err="1">
                <a:solidFill>
                  <a:srgbClr val="333333"/>
                </a:solidFill>
              </a:rPr>
              <a:t>takut</a:t>
            </a:r>
            <a:r>
              <a:rPr lang="en-GB" altLang="de-DE" sz="2000" dirty="0">
                <a:solidFill>
                  <a:srgbClr val="333333"/>
                </a:solidFill>
              </a:rPr>
              <a:t> </a:t>
            </a:r>
            <a:r>
              <a:rPr lang="en-GB" altLang="de-DE" sz="2000" dirty="0" err="1">
                <a:solidFill>
                  <a:srgbClr val="333333"/>
                </a:solidFill>
              </a:rPr>
              <a:t>kehilangan</a:t>
            </a:r>
            <a:r>
              <a:rPr lang="en-GB" altLang="de-DE" sz="2000" dirty="0">
                <a:solidFill>
                  <a:srgbClr val="333333"/>
                </a:solidFill>
              </a:rPr>
              <a:t> </a:t>
            </a:r>
            <a:r>
              <a:rPr lang="en-GB" altLang="de-DE" sz="2000" dirty="0" err="1">
                <a:solidFill>
                  <a:srgbClr val="333333"/>
                </a:solidFill>
              </a:rPr>
              <a:t>pekerjaan</a:t>
            </a:r>
            <a:r>
              <a:rPr lang="en-GB"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2207941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120998816"/>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Calibri Light"/>
                          <a:cs typeface="Verdana"/>
                        </a:rPr>
                        <a:t>Vic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Doctor greating patient [sic]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a:solidFill>
                            <a:srgbClr val="333333"/>
                          </a:solidFill>
                          <a:latin typeface="Calibri Light"/>
                          <a:cs typeface="Verdana"/>
                        </a:rPr>
                        <a:t>A doctor is shaking a patient’s hand/Ein Arzt schüttelt einem Patienten die Hand </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Calibri Light"/>
                          <a:cs typeface="Verdana"/>
                        </a:rPr>
                        <a:t>Benny-Kristin Fischer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 - -</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 - -</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a:solidFill>
                            <a:srgbClr val="333333"/>
                          </a:solidFill>
                          <a:latin typeface="Calibri Light"/>
                          <a:cs typeface="Verdana"/>
                        </a:rPr>
                        <a:t>Produced for the MCT/Anfertigung für das MKT; © Arbeitsgruppe Neuropsychologie</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Various motives: pupil, ice hockey player/ Verschiedene Motive: Schüler, Eishockeyspieler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Calibri Light"/>
                          <a:cs typeface="Verdana"/>
                        </a:rPr>
                        <a:t>Bdunnette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DSCF0486</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a:solidFill>
                            <a:srgbClr val="333333"/>
                          </a:solidFill>
                          <a:latin typeface="Calibri Light"/>
                          <a:cs typeface="Verdana"/>
                        </a:rPr>
                        <a:t>A friend is talking behind your back (wispering)/Freundin hat hinter Ihrem Rücken geredet (flüstern)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a:solidFill>
                            <a:srgbClr val="333333"/>
                          </a:solidFill>
                          <a:latin typeface="Calibri Light"/>
                          <a:cs typeface="Verdana"/>
                        </a:rPr>
                        <a:t>rileyroxx</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Job Interview #2</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a:solidFill>
                            <a:srgbClr val="333333"/>
                          </a:solidFill>
                          <a:latin typeface="Calibri Light"/>
                          <a:cs typeface="Verdana"/>
                        </a:rPr>
                        <a:t>You are invited for a job interview (man dressed in grey shirt + tie)/Vorstellungsgespräch (Mann in schwarzem Hemd u. Krawatte)</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a:solidFill>
                            <a:srgbClr val="333333"/>
                          </a:solidFill>
                          <a:latin typeface="Calibri Light"/>
                          <a:cs typeface="Verdana"/>
                        </a:rPr>
                        <a:t>bre pettis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spc="-5">
                          <a:solidFill>
                            <a:srgbClr val="333333"/>
                          </a:solidFill>
                          <a:latin typeface="Calibri Light"/>
                          <a:cs typeface="Verdana"/>
                        </a:rPr>
                        <a:t>This is what the webcam sees through a peephole </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a:solidFill>
                            <a:srgbClr val="333333"/>
                          </a:solidFill>
                          <a:latin typeface="Calibri Light"/>
                          <a:cs typeface="Verdana"/>
                        </a:rPr>
                        <a:t>A friend is unpleasantly surprised by your spontaneous visit (man in a spyhole)/Eine Freundin ist von ihrem Besuch unangenehm überrascht (Mann im Spion)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a:solidFill>
                            <a:srgbClr val="333333"/>
                          </a:solidFill>
                          <a:latin typeface="Calibri Light"/>
                          <a:cs typeface="Verdana"/>
                        </a:rPr>
                        <a:t>yanec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laughter workshop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a:solidFill>
                            <a:srgbClr val="333333"/>
                          </a:solidFill>
                          <a:latin typeface="Calibri Light"/>
                          <a:cs typeface="Verdana"/>
                        </a:rPr>
                        <a:t>Other people laugh while you are talking (celebration)/Andere fangen an zu lachen, während Sie reden (Feier) </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a:solidFill>
                            <a:srgbClr val="333333"/>
                          </a:solidFill>
                          <a:latin typeface="Calibri Light"/>
                          <a:cs typeface="Verdana"/>
                        </a:rPr>
                        <a:t>Heidi Wittwer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Calibri Light"/>
                          <a:cs typeface="Verdana"/>
                        </a:rPr>
                        <a:t>fotocommunity</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schreiende 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spc="-5">
                          <a:solidFill>
                            <a:srgbClr val="333333"/>
                          </a:solidFill>
                          <a:latin typeface="Calibri Light"/>
                          <a:cs typeface="Verdana"/>
                        </a:rPr>
                        <a:t>PP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Screaming hand/Schreiende Hand </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spc="-5">
                          <a:solidFill>
                            <a:srgbClr val="333333"/>
                          </a:solidFill>
                          <a:latin typeface="Calibri Light"/>
                          <a:cs typeface="Verdana"/>
                        </a:rPr>
                        <a:t>zen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zen driving home - day 14</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a:solidFill>
                            <a:srgbClr val="333333"/>
                          </a:solidFill>
                          <a:latin typeface="Calibri Light"/>
                          <a:cs typeface="Verdana"/>
                        </a:rPr>
                        <a:t>A friend gives you a lift home (man in the car)/ </a:t>
                      </a:r>
                    </a:p>
                    <a:p>
                      <a:pPr marL="92075" marR="100965">
                        <a:lnSpc>
                          <a:spcPct val="100000"/>
                        </a:lnSpc>
                        <a:spcBef>
                          <a:spcPts val="360"/>
                        </a:spcBef>
                      </a:pPr>
                      <a:r>
                        <a:rPr lang="de-DE" sz="1000">
                          <a:solidFill>
                            <a:srgbClr val="333333"/>
                          </a:solidFill>
                          <a:latin typeface="Calibri Light"/>
                          <a:cs typeface="Verdana"/>
                        </a:rPr>
                        <a:t>Ein Freund hat sie nach Hause gefahren (Mann im Auto) </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a:solidFill>
                            <a:srgbClr val="333333"/>
                          </a:solidFill>
                          <a:latin typeface="Calibri Light"/>
                          <a:cs typeface="Verdana"/>
                        </a:rPr>
                        <a:t>Jswieringa</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Quarter Past three</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a:solidFill>
                            <a:srgbClr val="333333"/>
                          </a:solidFill>
                          <a:latin typeface="Calibri Light"/>
                          <a:cs typeface="Verdana"/>
                        </a:rPr>
                        <a:t>A friend did not show up for a meeting with you (clock)/Ein Freund versetzt sie (Wanduhr)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a:solidFill>
                            <a:srgbClr val="333333"/>
                          </a:solidFill>
                          <a:latin typeface="Calibri Light"/>
                          <a:cs typeface="Verdana"/>
                        </a:rPr>
                        <a:t>Rocketjim54</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Calibri Light"/>
                          <a:cs typeface="Verdana"/>
                        </a:rPr>
                        <a:t>mail box</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Calibri Light"/>
                          <a:cs typeface="Verdana"/>
                        </a:rPr>
                        <a:t>Postcard (mailbox)/</a:t>
                      </a:r>
                      <a:r>
                        <a:rPr lang="en-US" sz="1000" dirty="0" err="1">
                          <a:solidFill>
                            <a:srgbClr val="333333"/>
                          </a:solidFill>
                          <a:latin typeface="Calibri Light"/>
                          <a:cs typeface="Verdana"/>
                        </a:rPr>
                        <a:t>Postkarte</a:t>
                      </a:r>
                      <a:r>
                        <a:rPr lang="en-US" sz="1000" dirty="0">
                          <a:solidFill>
                            <a:srgbClr val="333333"/>
                          </a:solidFill>
                          <a:latin typeface="Calibri Light"/>
                          <a:cs typeface="Verdana"/>
                        </a:rPr>
                        <a:t> (</a:t>
                      </a:r>
                      <a:r>
                        <a:rPr lang="en-US" sz="1000" dirty="0" err="1">
                          <a:solidFill>
                            <a:srgbClr val="333333"/>
                          </a:solidFill>
                          <a:latin typeface="Calibri Light"/>
                          <a:cs typeface="Verdana"/>
                        </a:rPr>
                        <a:t>Briefkasten</a:t>
                      </a:r>
                      <a:r>
                        <a:rPr lang="en-US" sz="1000" dirty="0">
                          <a:solidFill>
                            <a:srgbClr val="333333"/>
                          </a:solidFill>
                          <a:latin typeface="Calibri Light"/>
                          <a:cs typeface="Verdana"/>
                        </a:rPr>
                        <a:t>)</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Pelatihan Terapi Metakognitif 1 – Atribusi - Menyalahkan orang lain dan menyalahkan diri sendiri</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102525736"/>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Calibri Light"/>
                          <a:cs typeface="Verdana"/>
                        </a:rPr>
                        <a:t>trekguy</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rear view side mirror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a:solidFill>
                            <a:srgbClr val="333333"/>
                          </a:solidFill>
                          <a:latin typeface="Calibri Light"/>
                          <a:cs typeface="Verdana"/>
                        </a:rPr>
                        <a:t>A car has been driving behind you for some time (rearview mirror of the car)/Ein Wagen fährt längere Zeit hinter ihnen her (Rückspiegel e. Autos)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Calibri Light"/>
                          <a:cs typeface="Verdana"/>
                        </a:rPr>
                        <a:t>The Jamoker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Calibri Light"/>
                          <a:cs typeface="Verdana"/>
                        </a:rPr>
                        <a:t>Missed The Bus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Bus passing by/Der Bus fährt weg</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Calibri Light"/>
                          <a:cs typeface="Verdana"/>
                        </a:rPr>
                        <a:t>*MarS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Calibri Light"/>
                          <a:cs typeface="Verdana"/>
                        </a:rPr>
                        <a:t>wine II</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a:solidFill>
                            <a:srgbClr val="333333"/>
                          </a:solidFill>
                          <a:latin typeface="Calibri Light"/>
                          <a:cs typeface="Verdana"/>
                        </a:rPr>
                        <a:t>A neighbour invited you for a drink (Glass of white wine)/Nachbar hat sie auf ein Gläschen eingeladen (Glas m. Weiswein)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spc="-5">
                          <a:solidFill>
                            <a:srgbClr val="333333"/>
                          </a:solidFill>
                          <a:latin typeface="Calibri Light"/>
                          <a:cs typeface="Verdana"/>
                        </a:rPr>
                        <a:t>heater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Commute (reading gang signs)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Calibri Light"/>
                          <a:cs typeface="Verdana"/>
                        </a:rPr>
                        <a:t>Reading the newspaper/Zeitungsleser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spc="-5">
                          <a:solidFill>
                            <a:srgbClr val="333333"/>
                          </a:solidFill>
                          <a:latin typeface="Calibri Light"/>
                          <a:cs typeface="Verdana"/>
                        </a:rPr>
                        <a:t>Katrin Ze.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spc="-5">
                          <a:solidFill>
                            <a:srgbClr val="333333"/>
                          </a:solidFill>
                          <a:latin typeface="Calibri Light"/>
                          <a:cs typeface="Verdana"/>
                        </a:rPr>
                        <a:t>fotocommunity</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Calibri Light"/>
                          <a:cs typeface="Verdana"/>
                        </a:rPr>
                        <a:t>enttäuscht</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a:solidFill>
                            <a:srgbClr val="333333"/>
                          </a:solidFill>
                          <a:latin typeface="Calibri Light"/>
                          <a:cs typeface="Verdana"/>
                        </a:rPr>
                        <a:t>A friend thinks you are unfair/Ein Freund findet sie unfair (in der Ecke kauernde Frau)</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spc="-5">
                          <a:solidFill>
                            <a:srgbClr val="333333"/>
                          </a:solidFill>
                          <a:latin typeface="Calibri Light"/>
                          <a:cs typeface="Verdana"/>
                        </a:rPr>
                        <a:t>judge mental</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Calibri Light"/>
                          <a:cs typeface="Verdana"/>
                        </a:rPr>
                        <a:t>flickr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spc="-5">
                          <a:solidFill>
                            <a:srgbClr val="333333"/>
                          </a:solidFill>
                          <a:latin typeface="Calibri Light"/>
                          <a:cs typeface="Verdana"/>
                        </a:rPr>
                        <a:t>The Fluoride uncertainty Theory</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Calibri Light"/>
                          <a:cs typeface="Verdana"/>
                        </a:rPr>
                        <a:t>CC</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dirty="0">
                          <a:solidFill>
                            <a:srgbClr val="333333"/>
                          </a:solidFill>
                          <a:latin typeface="Calibri Light"/>
                          <a:cs typeface="Verdana"/>
                        </a:rPr>
                        <a:t>A friend thinks you are smart (Albert Einstein)/ Ein Freund findet sie klug (Einstein)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5293</Words>
  <Application>Microsoft Office PowerPoint</Application>
  <PresentationFormat>Benutzerdefiniert</PresentationFormat>
  <Paragraphs>644</Paragraphs>
  <Slides>57</Slides>
  <Notes>57</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57</vt:i4>
      </vt:variant>
    </vt:vector>
  </HeadingPairs>
  <TitlesOfParts>
    <vt:vector size="66" baseType="lpstr">
      <vt:lpstr>Arial</vt:lpstr>
      <vt:lpstr>WingDings</vt:lpstr>
      <vt:lpstr>Verdana</vt:lpstr>
      <vt:lpstr>Symbol</vt:lpstr>
      <vt:lpstr>WingDings</vt:lpstr>
      <vt:lpstr>Times New Roman</vt:lpstr>
      <vt:lpstr>Calibri Light</vt:lpstr>
      <vt:lpstr>UKE_PPT-Vorlage_16zu9</vt:lpstr>
      <vt:lpstr>1_UKE_PPT-Vorlage_16zu9</vt:lpstr>
      <vt:lpstr>MCT 1 B – Atribusi - Menyalahkan orang lain dan menyalahkan diri sendiri</vt:lpstr>
      <vt:lpstr>Atribusi:Menyalahkan orang lain dan menyalahkan diri sendiri</vt:lpstr>
      <vt:lpstr>Atribusi:Menyalahkan orang lain dan menyalahkan diri sendiri</vt:lpstr>
      <vt:lpstr>Atribusi:Menyalahkan orang lain dan menyalahkan diri sendiri</vt:lpstr>
      <vt:lpstr>Penjelasan</vt:lpstr>
      <vt:lpstr>Penjelasan</vt:lpstr>
      <vt:lpstr>Penjelasan</vt:lpstr>
      <vt:lpstr>Menyalahkan orang lain dan menyalahkan diri sendiri</vt:lpstr>
      <vt:lpstr>Saudara keluar dari RS dan hampir terbebas dari gejala saat masuk RS.</vt:lpstr>
      <vt:lpstr>Saudara keluar dari RS dan hampir terbebas dari gejala saat masuk RS.</vt:lpstr>
      <vt:lpstr>Saudara keluar dari RS dan hampir terbebas dari gejala saat masuk RS.</vt:lpstr>
      <vt:lpstr>Saudara keluar dari RS dan hampir terbebas dari gejala saat masuk RS.</vt:lpstr>
      <vt:lpstr>Saudara keluar dari RS dan hampir terbebas dari gejala saat masuk RS.</vt:lpstr>
      <vt:lpstr>Akibat sikap menyalahkan dalam kejadian negatif!</vt:lpstr>
      <vt:lpstr>Akibat sikap menyalahkan dalam kejadian negatif!</vt:lpstr>
      <vt:lpstr>Akibat sikap menyalahkan dalam kejadian negatif!</vt:lpstr>
      <vt:lpstr>Akibat sikap menyalahkan dalam kejadian negatif!</vt:lpstr>
      <vt:lpstr>Akibat sikap menyalahkan dalam kejadian negatif!</vt:lpstr>
      <vt:lpstr>Efek atribusi pada kejadian positif!</vt:lpstr>
      <vt:lpstr>Efek atribusi pada kejadian positif!</vt:lpstr>
      <vt:lpstr>Efek atribusi pada kejadian positif!</vt:lpstr>
      <vt:lpstr>Efek atribusi pada kejadian positif!</vt:lpstr>
      <vt:lpstr>Efek atribusi pada kejadian positif!</vt:lpstr>
      <vt:lpstr>Mengapa kita perlu mempelajarinya ?</vt:lpstr>
      <vt:lpstr>Mengapa kita perlu mempelajarinya ?</vt:lpstr>
      <vt:lpstr>Contoh-contoh pada atribusi yang dapat meningkatkan misinterpretasi selama psikosis</vt:lpstr>
      <vt:lpstr>Atribusi Tujuan sesi pada hari ini:</vt:lpstr>
      <vt:lpstr>Seorang teman membicarakan tentang kamu “di belakangmu”.</vt:lpstr>
      <vt:lpstr>Kamu dipanggil dalam sebuah wawancara untuk pekerjaan.</vt:lpstr>
      <vt:lpstr>Temanmu terkejut dan terlihat tidak senang saat kamu berkunjung kerumahnya secara mendadak</vt:lpstr>
      <vt:lpstr>Orang lain tertawa saat kamu berbicara.</vt:lpstr>
      <vt:lpstr>Dapat menggunakan contoh menurut Anda sendiri!</vt:lpstr>
      <vt:lpstr>Ada suara dalam dirimu yang mengatakan bahwa  kamu tidak baik.</vt:lpstr>
      <vt:lpstr>Ada suara dalam dirimu yang mengatakan bahwa  kamu tidak baik.</vt:lpstr>
      <vt:lpstr>Ada suara dalam dirimu yang mengatakan bahwa  kamu tidak baik.</vt:lpstr>
      <vt:lpstr>Mendengar suara Pikiran sendiri atau ada yang mengontrolnya? Pro dan Kontra</vt:lpstr>
      <vt:lpstr>Mendengar suara Pikiran sendiri atau ada yang mengontrolnya? Pro dan Kontra</vt:lpstr>
      <vt:lpstr>Mendengar suara Pikiran sendiri atau ada yang mengontrolnya? Pro dan Kontra</vt:lpstr>
      <vt:lpstr>Mendengar suara Pikiran sendiri atau ada yang mengontrolnya? Pro dan Kontra</vt:lpstr>
      <vt:lpstr>Mendengar suara Pikiran sendiri atau ada yang mengontrolnya? Pro dan Kontra</vt:lpstr>
      <vt:lpstr>Seorang teman mengijinkan kamu untuk tinggal di rumahnya.</vt:lpstr>
      <vt:lpstr>Temanmu berjanji untuk menemuimu tapi dia tidak muncul.</vt:lpstr>
      <vt:lpstr>Temanmu tidak mengirimkan kabar berita.</vt:lpstr>
      <vt:lpstr>Ada kendaraan yang melaju di belakang mobilmu selama setengah jam.</vt:lpstr>
      <vt:lpstr>Bis yang kamu tunggu-tunggu hanya melaju saja tanpa berhenti di depanmu.</vt:lpstr>
      <vt:lpstr>Tetanggamu mengundangmu untuk acara kenduri.</vt:lpstr>
      <vt:lpstr>Untuk beberapa lama ada pria yang membaca koran di depan rumahmu</vt:lpstr>
      <vt:lpstr>Temanmu mengatakan kalau kamu curang.</vt:lpstr>
      <vt:lpstr>Temanmu mengatakan kalau kamu pandai.</vt:lpstr>
      <vt:lpstr>Praktek dalam kehidupan sehari-hari</vt:lpstr>
      <vt:lpstr>Praktek dalam kehidupan sehari-hari</vt:lpstr>
      <vt:lpstr>Praktek dalam kehidupan sehari-hari</vt:lpstr>
      <vt:lpstr>Apa hubungan dengan psikosis?</vt:lpstr>
      <vt:lpstr>Apa hubungan dengan psikosis?</vt:lpstr>
      <vt:lpstr>Terimakasih atas perhatiannya!</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268</cp:revision>
  <dcterms:created xsi:type="dcterms:W3CDTF">2004-10-11T13:21:01Z</dcterms:created>
  <dcterms:modified xsi:type="dcterms:W3CDTF">2022-01-24T09:35:12Z</dcterms:modified>
</cp:coreProperties>
</file>