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93" r:id="rId1"/>
    <p:sldMasterId id="2147484006" r:id="rId2"/>
  </p:sldMasterIdLst>
  <p:notesMasterIdLst>
    <p:notesMasterId r:id="rId75"/>
  </p:notesMasterIdLst>
  <p:handoutMasterIdLst>
    <p:handoutMasterId r:id="rId76"/>
  </p:handoutMasterIdLst>
  <p:sldIdLst>
    <p:sldId id="603" r:id="rId3"/>
    <p:sldId id="531" r:id="rId4"/>
    <p:sldId id="592" r:id="rId5"/>
    <p:sldId id="591" r:id="rId6"/>
    <p:sldId id="513" r:id="rId7"/>
    <p:sldId id="514" r:id="rId8"/>
    <p:sldId id="533" r:id="rId9"/>
    <p:sldId id="595" r:id="rId10"/>
    <p:sldId id="594" r:id="rId11"/>
    <p:sldId id="593" r:id="rId12"/>
    <p:sldId id="301" r:id="rId13"/>
    <p:sldId id="507" r:id="rId14"/>
    <p:sldId id="510" r:id="rId15"/>
    <p:sldId id="511" r:id="rId16"/>
    <p:sldId id="524" r:id="rId17"/>
    <p:sldId id="598" r:id="rId18"/>
    <p:sldId id="597" r:id="rId19"/>
    <p:sldId id="596" r:id="rId20"/>
    <p:sldId id="536" r:id="rId21"/>
    <p:sldId id="537" r:id="rId22"/>
    <p:sldId id="538" r:id="rId23"/>
    <p:sldId id="539" r:id="rId24"/>
    <p:sldId id="540" r:id="rId25"/>
    <p:sldId id="541" r:id="rId26"/>
    <p:sldId id="542" r:id="rId27"/>
    <p:sldId id="543" r:id="rId28"/>
    <p:sldId id="544" r:id="rId29"/>
    <p:sldId id="545" r:id="rId30"/>
    <p:sldId id="546" r:id="rId31"/>
    <p:sldId id="547" r:id="rId32"/>
    <p:sldId id="548" r:id="rId33"/>
    <p:sldId id="549" r:id="rId34"/>
    <p:sldId id="583" r:id="rId35"/>
    <p:sldId id="581" r:id="rId36"/>
    <p:sldId id="586" r:id="rId37"/>
    <p:sldId id="553" r:id="rId38"/>
    <p:sldId id="554" r:id="rId39"/>
    <p:sldId id="555" r:id="rId40"/>
    <p:sldId id="556" r:id="rId41"/>
    <p:sldId id="589" r:id="rId42"/>
    <p:sldId id="557" r:id="rId43"/>
    <p:sldId id="558" r:id="rId44"/>
    <p:sldId id="559" r:id="rId45"/>
    <p:sldId id="560" r:id="rId46"/>
    <p:sldId id="561" r:id="rId47"/>
    <p:sldId id="562" r:id="rId48"/>
    <p:sldId id="563" r:id="rId49"/>
    <p:sldId id="564" r:id="rId50"/>
    <p:sldId id="565" r:id="rId51"/>
    <p:sldId id="566" r:id="rId52"/>
    <p:sldId id="567" r:id="rId53"/>
    <p:sldId id="568" r:id="rId54"/>
    <p:sldId id="569" r:id="rId55"/>
    <p:sldId id="570" r:id="rId56"/>
    <p:sldId id="571" r:id="rId57"/>
    <p:sldId id="572" r:id="rId58"/>
    <p:sldId id="573" r:id="rId59"/>
    <p:sldId id="574" r:id="rId60"/>
    <p:sldId id="575" r:id="rId61"/>
    <p:sldId id="576" r:id="rId62"/>
    <p:sldId id="577" r:id="rId63"/>
    <p:sldId id="578" r:id="rId64"/>
    <p:sldId id="579" r:id="rId65"/>
    <p:sldId id="580" r:id="rId66"/>
    <p:sldId id="520" r:id="rId67"/>
    <p:sldId id="600" r:id="rId68"/>
    <p:sldId id="599" r:id="rId69"/>
    <p:sldId id="518" r:id="rId70"/>
    <p:sldId id="602" r:id="rId71"/>
    <p:sldId id="601" r:id="rId72"/>
    <p:sldId id="590" r:id="rId73"/>
    <p:sldId id="530" r:id="rId74"/>
  </p:sldIdLst>
  <p:sldSz cx="12195175" cy="6858000"/>
  <p:notesSz cx="7099300" cy="10234613"/>
  <p:embeddedFontLst>
    <p:embeddedFont>
      <p:font typeface="Calibri Light" panose="020F0302020204030204" pitchFamily="34" charset="0"/>
      <p:regular r:id="rId77"/>
      <p:italic r:id="rId78"/>
    </p:embeddedFont>
  </p:embeddedFontLst>
  <p:defaultTextStyle>
    <a:defPPr>
      <a:defRPr lang="de-DE"/>
    </a:defPPr>
    <a:lvl1pPr algn="l" rtl="0" fontAlgn="base">
      <a:spcBef>
        <a:spcPct val="0"/>
      </a:spcBef>
      <a:spcAft>
        <a:spcPct val="0"/>
      </a:spcAft>
      <a:defRPr sz="2400"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85053" autoAdjust="0"/>
  </p:normalViewPr>
  <p:slideViewPr>
    <p:cSldViewPr>
      <p:cViewPr varScale="1">
        <p:scale>
          <a:sx n="67" d="100"/>
          <a:sy n="67" d="100"/>
        </p:scale>
        <p:origin x="836" y="104"/>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2.fntdata"/><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font" Target="fonts/font1.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F093282-F83D-4613-9238-F35930E87FD1}" type="slidenum">
              <a:rPr lang="en-GB" altLang="de-DE"/>
              <a:pPr/>
              <a:t>‹Nr.›</a:t>
            </a:fld>
            <a:endParaRPr lang="en-GB" altLang="de-DE"/>
          </a:p>
        </p:txBody>
      </p:sp>
    </p:spTree>
    <p:extLst>
      <p:ext uri="{BB962C8B-B14F-4D97-AF65-F5344CB8AC3E}">
        <p14:creationId xmlns:p14="http://schemas.microsoft.com/office/powerpoint/2010/main" val="328207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defRPr>
            </a:lvl1pPr>
          </a:lstStyle>
          <a:p>
            <a:pPr>
              <a:defRPr/>
            </a:pPr>
            <a:endParaRPr lang="en-US"/>
          </a:p>
        </p:txBody>
      </p:sp>
      <p:sp>
        <p:nvSpPr>
          <p:cNvPr id="1054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9BCA8C96-3900-4639-9D63-F82FEE39D138}" type="slidenum">
              <a:rPr lang="en-US" altLang="de-DE"/>
              <a:pPr/>
              <a:t>‹Nr.›</a:t>
            </a:fld>
            <a:endParaRPr lang="en-US" altLang="de-DE"/>
          </a:p>
        </p:txBody>
      </p:sp>
    </p:spTree>
    <p:extLst>
      <p:ext uri="{BB962C8B-B14F-4D97-AF65-F5344CB8AC3E}">
        <p14:creationId xmlns:p14="http://schemas.microsoft.com/office/powerpoint/2010/main" val="251166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2E076BF-5287-438E-BD9D-E0C2CE422110}" type="slidenum">
              <a:rPr lang="en-US" altLang="de-DE" sz="1300"/>
              <a:pPr eaLnBrk="1" hangingPunct="1">
                <a:spcBef>
                  <a:spcPct val="0"/>
                </a:spcBef>
              </a:pPr>
              <a:t>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3447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2E076BF-5287-438E-BD9D-E0C2CE422110}" type="slidenum">
              <a:rPr lang="en-US" altLang="de-DE" sz="1300"/>
              <a:pPr eaLnBrk="1" hangingPunct="1">
                <a:spcBef>
                  <a:spcPct val="0"/>
                </a:spcBef>
              </a:pPr>
              <a:t>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3447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2E076BF-5287-438E-BD9D-E0C2CE422110}" type="slidenum">
              <a:rPr lang="en-US" altLang="de-DE" sz="1300"/>
              <a:pPr eaLnBrk="1" hangingPunct="1">
                <a:spcBef>
                  <a:spcPct val="0"/>
                </a:spcBef>
              </a:pPr>
              <a:t>4</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3447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A8C96-3900-4639-9D63-F82FEE39D138}" type="slidenum">
              <a:rPr lang="en-US" altLang="de-DE" smtClean="0"/>
              <a:pPr/>
              <a:t>5</a:t>
            </a:fld>
            <a:endParaRPr lang="en-US" altLang="de-DE"/>
          </a:p>
        </p:txBody>
      </p:sp>
    </p:spTree>
    <p:extLst>
      <p:ext uri="{BB962C8B-B14F-4D97-AF65-F5344CB8AC3E}">
        <p14:creationId xmlns:p14="http://schemas.microsoft.com/office/powerpoint/2010/main" val="3162544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A8C96-3900-4639-9D63-F82FEE39D138}" type="slidenum">
              <a:rPr lang="en-US" altLang="de-DE" smtClean="0"/>
              <a:pPr/>
              <a:t>6</a:t>
            </a:fld>
            <a:endParaRPr lang="en-US" altLang="de-DE"/>
          </a:p>
        </p:txBody>
      </p:sp>
    </p:spTree>
    <p:extLst>
      <p:ext uri="{BB962C8B-B14F-4D97-AF65-F5344CB8AC3E}">
        <p14:creationId xmlns:p14="http://schemas.microsoft.com/office/powerpoint/2010/main" val="1323810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148738-A375-4362-B848-2DA11AB537D0}" type="slidenum">
              <a:rPr lang="en-US" altLang="de-DE" sz="1300"/>
              <a:pPr eaLnBrk="1" hangingPunct="1">
                <a:spcBef>
                  <a:spcPct val="0"/>
                </a:spcBef>
              </a:pPr>
              <a:t>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0361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148738-A375-4362-B848-2DA11AB537D0}" type="slidenum">
              <a:rPr lang="en-US" altLang="de-DE" sz="1300"/>
              <a:pPr eaLnBrk="1" hangingPunct="1">
                <a:spcBef>
                  <a:spcPct val="0"/>
                </a:spcBef>
              </a:pPr>
              <a:t>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0361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148738-A375-4362-B848-2DA11AB537D0}" type="slidenum">
              <a:rPr lang="en-US" altLang="de-DE" sz="1300"/>
              <a:pPr eaLnBrk="1" hangingPunct="1">
                <a:spcBef>
                  <a:spcPct val="0"/>
                </a:spcBef>
              </a:pPr>
              <a:t>9</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0361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148738-A375-4362-B848-2DA11AB537D0}" type="slidenum">
              <a:rPr lang="en-US" altLang="de-DE" sz="1300"/>
              <a:pPr eaLnBrk="1" hangingPunct="1">
                <a:spcBef>
                  <a:spcPct val="0"/>
                </a:spcBef>
              </a:pPr>
              <a:t>10</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0361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EF9F251-E87E-4134-9542-49D402601E2B}" type="slidenum">
              <a:rPr lang="en-US" altLang="de-DE" sz="1300"/>
              <a:pPr eaLnBrk="1" hangingPunct="1">
                <a:spcBef>
                  <a:spcPct val="0"/>
                </a:spcBef>
              </a:pPr>
              <a:t>11</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2906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547F21F-9C93-4C1B-B4E2-85A9D48B0770}" type="slidenum">
              <a:rPr lang="en-US" altLang="de-DE" sz="1300"/>
              <a:pPr eaLnBrk="1" hangingPunct="1">
                <a:spcBef>
                  <a:spcPct val="0"/>
                </a:spcBef>
              </a:pPr>
              <a:t>12</a:t>
            </a:fld>
            <a:endParaRPr lang="en-US"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3892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961CA10-A3F0-410E-A6BA-C09E7CCF7C06}" type="slidenum">
              <a:rPr lang="en-US" altLang="de-DE" sz="1300"/>
              <a:pPr eaLnBrk="1" hangingPunct="1">
                <a:spcBef>
                  <a:spcPct val="0"/>
                </a:spcBef>
              </a:pPr>
              <a:t>13</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80930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DAE43E5-4D52-482A-81A5-FCFB3E6ED7CD}" type="slidenum">
              <a:rPr lang="en-US" altLang="de-DE" sz="1300"/>
              <a:pPr eaLnBrk="1" hangingPunct="1">
                <a:spcBef>
                  <a:spcPct val="0"/>
                </a:spcBef>
              </a:pPr>
              <a:t>14</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56081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798E6B-1D80-4D3D-B666-250E35D5299D}" type="slidenum">
              <a:rPr lang="en-US" altLang="de-DE" sz="1300"/>
              <a:pPr eaLnBrk="1" hangingPunct="1">
                <a:spcBef>
                  <a:spcPct val="0"/>
                </a:spcBef>
              </a:pPr>
              <a:t>15</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7451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798E6B-1D80-4D3D-B666-250E35D5299D}" type="slidenum">
              <a:rPr lang="en-US" altLang="de-DE" sz="1300"/>
              <a:pPr eaLnBrk="1" hangingPunct="1">
                <a:spcBef>
                  <a:spcPct val="0"/>
                </a:spcBef>
              </a:pPr>
              <a:t>16</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7451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798E6B-1D80-4D3D-B666-250E35D5299D}" type="slidenum">
              <a:rPr lang="en-US" altLang="de-DE" sz="1300"/>
              <a:pPr eaLnBrk="1" hangingPunct="1">
                <a:spcBef>
                  <a:spcPct val="0"/>
                </a:spcBef>
              </a:pPr>
              <a:t>17</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7451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798E6B-1D80-4D3D-B666-250E35D5299D}" type="slidenum">
              <a:rPr lang="en-US" altLang="de-DE" sz="1300"/>
              <a:pPr eaLnBrk="1" hangingPunct="1">
                <a:spcBef>
                  <a:spcPct val="0"/>
                </a:spcBef>
              </a:pPr>
              <a:t>18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7451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2402035-2357-4FCC-A463-8A05FD6E014E}"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7238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FEC32FD-D113-42C0-AAAA-42AFF9C284E8}"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6574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D8FF11F-C57C-4219-B8B4-65CA45918332}"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7789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236590-9359-4784-8F45-6451A6FC7EAF}"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04348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008153A-8770-4E73-A6E0-52753ED1C91E}"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8081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A8C96-3900-4639-9D63-F82FEE39D138}" type="slidenum">
              <a:rPr lang="en-US" altLang="de-DE" smtClean="0"/>
              <a:pPr/>
              <a:t>24</a:t>
            </a:fld>
            <a:endParaRPr lang="en-US" altLang="de-DE"/>
          </a:p>
        </p:txBody>
      </p:sp>
    </p:spTree>
    <p:extLst>
      <p:ext uri="{BB962C8B-B14F-4D97-AF65-F5344CB8AC3E}">
        <p14:creationId xmlns:p14="http://schemas.microsoft.com/office/powerpoint/2010/main" val="30464956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A8C96-3900-4639-9D63-F82FEE39D138}" type="slidenum">
              <a:rPr lang="en-US" altLang="de-DE" smtClean="0"/>
              <a:pPr/>
              <a:t>25</a:t>
            </a:fld>
            <a:endParaRPr lang="en-US" altLang="de-DE"/>
          </a:p>
        </p:txBody>
      </p:sp>
    </p:spTree>
    <p:extLst>
      <p:ext uri="{BB962C8B-B14F-4D97-AF65-F5344CB8AC3E}">
        <p14:creationId xmlns:p14="http://schemas.microsoft.com/office/powerpoint/2010/main" val="9375335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A8C96-3900-4639-9D63-F82FEE39D138}" type="slidenum">
              <a:rPr lang="en-US" altLang="de-DE" smtClean="0"/>
              <a:pPr/>
              <a:t>26</a:t>
            </a:fld>
            <a:endParaRPr lang="en-US" altLang="de-DE"/>
          </a:p>
        </p:txBody>
      </p:sp>
    </p:spTree>
    <p:extLst>
      <p:ext uri="{BB962C8B-B14F-4D97-AF65-F5344CB8AC3E}">
        <p14:creationId xmlns:p14="http://schemas.microsoft.com/office/powerpoint/2010/main" val="10707118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CA8C96-3900-4639-9D63-F82FEE39D138}" type="slidenum">
              <a:rPr lang="en-US" altLang="de-DE" smtClean="0"/>
              <a:pPr/>
              <a:t>27</a:t>
            </a:fld>
            <a:endParaRPr lang="en-US" altLang="de-DE"/>
          </a:p>
        </p:txBody>
      </p:sp>
    </p:spTree>
    <p:extLst>
      <p:ext uri="{BB962C8B-B14F-4D97-AF65-F5344CB8AC3E}">
        <p14:creationId xmlns:p14="http://schemas.microsoft.com/office/powerpoint/2010/main" val="20612011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ECAE928-0611-4DF5-9539-56BDAB44DE85}"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43487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E7F1C9-1416-41CA-8AA6-A8C995E28A75}"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4285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BB5847A-A9EC-42A9-A42B-8F493C515628}"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55934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4AE53D-C707-4E37-8AD0-FC6C60411E4D}"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8515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42095C-1313-4289-A838-182411DE2F10}"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22842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9A28DE1-DA1B-4B6C-A145-8D5DBC3F113F}" type="slidenum">
              <a:rPr lang="en-US" altLang="de-DE" sz="1300"/>
              <a:pPr eaLnBrk="1" hangingPunct="1">
                <a:spcBef>
                  <a:spcPct val="0"/>
                </a:spcBef>
              </a:pPr>
              <a:t>33</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46579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FF914F-EC95-4341-BCB0-9743E3A5AA2E}" type="slidenum">
              <a:rPr lang="en-US" altLang="de-DE" sz="1300"/>
              <a:pPr eaLnBrk="1" hangingPunct="1">
                <a:spcBef>
                  <a:spcPct val="0"/>
                </a:spcBef>
              </a:pPr>
              <a:t>34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2084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85719B0-B902-4DB1-8745-E1C3C7BABCE3}" type="slidenum">
              <a:rPr lang="en-US" altLang="de-DE" sz="1300"/>
              <a:pPr eaLnBrk="1" hangingPunct="1">
                <a:spcBef>
                  <a:spcPct val="0"/>
                </a:spcBef>
              </a:pPr>
              <a:t>35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2757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B4B51A1-73BB-401C-B182-E260B62B80D7}"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76643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632E55-C9FE-4FA6-B226-48E444003109}"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69828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5BA798-393B-4F12-B6F4-8A2568504DE9}"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97043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2AE1F7-6678-4567-AFF4-CE8F0529F39F}"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68590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1794177-E6BC-4C95-9194-94A8F112AECD}"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3889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44B3F4-4CF4-4000-8225-F5BD9058AAAB}"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24333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90B4836-29A2-4D90-B6D9-C6B42F51A137}"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8726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19FF805-9E17-46F9-A450-7CD8B337BECD}"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3278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4663A10-2B9D-4F72-8E19-F432B261C31E}"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90409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CD47BF7-E729-442A-820D-55A9065472BF}"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26846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57118F0-24E9-4D13-A87F-FB87AF9B8289}"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8400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912091A-1A43-460E-91FB-77845842ADD4}"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5960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FFD1B0B-17A1-421E-958A-0327C7110E5C}"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62825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56D9F40-4496-433D-8A38-DC73A07D93E3}"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16745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30DD6CA-F3B8-40D3-8FDD-E3AD364D4C34}"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36017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612F0C7-658A-4FD9-BB7E-FFEEA6E87EA6}"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6382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B73A454-D192-4AD1-8255-BF8C7568055F}"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57151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38BFE80-0016-4B02-8324-FAD765078DB5}"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22725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2CB300D-F0DB-4EF2-9C08-727B4EA3459C}"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06377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9317827-B0E6-4523-913B-589BAC698179}"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5702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EE1A269-FFEA-42A1-B01D-CD03C5CBA7C5}"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7702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F41BC24-E62A-4178-821F-BDCF1488FA93}"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0678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6070D17-5AA9-4076-A914-EAF6714CE1EB}"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13567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612A0CC-5EF4-4765-949F-213C28DABC12}"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76772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EB1D94E-BC4F-453C-8051-D0EBC7A93F83}"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70570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F18CA47-EA35-489A-9689-89FB38B3A997}"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09817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9CAA649-D92E-44ED-B131-F5CBF7EACE63}"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23037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402149B-415C-45CE-AFB4-879F77A14B9E}"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24812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C5DB8D-A8AA-4ADF-B38E-D84F2F488B30}" type="slidenum">
              <a:rPr lang="en-US" altLang="de-DE" sz="1300"/>
              <a:pPr eaLnBrk="1" hangingPunct="1">
                <a:spcBef>
                  <a:spcPct val="0"/>
                </a:spcBef>
              </a:pPr>
              <a:t>65</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13587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C5DB8D-A8AA-4ADF-B38E-D84F2F488B30}" type="slidenum">
              <a:rPr lang="en-US" altLang="de-DE" sz="1300"/>
              <a:pPr eaLnBrk="1" hangingPunct="1">
                <a:spcBef>
                  <a:spcPct val="0"/>
                </a:spcBef>
              </a:pPr>
              <a:t>66</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13587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C5DB8D-A8AA-4ADF-B38E-D84F2F488B30}" type="slidenum">
              <a:rPr lang="en-US" altLang="de-DE" sz="1300"/>
              <a:pPr eaLnBrk="1" hangingPunct="1">
                <a:spcBef>
                  <a:spcPct val="0"/>
                </a:spcBef>
              </a:pPr>
              <a:t>67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13587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0C615A-EE10-49A3-AF17-228C03068222}" type="slidenum">
              <a:rPr lang="en-US" altLang="de-DE" sz="1300"/>
              <a:pPr eaLnBrk="1" hangingPunct="1">
                <a:spcBef>
                  <a:spcPct val="0"/>
                </a:spcBef>
              </a:pPr>
              <a:t>68</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1510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0C615A-EE10-49A3-AF17-228C03068222}" type="slidenum">
              <a:rPr lang="en-US" altLang="de-DE" sz="1300"/>
              <a:pPr eaLnBrk="1" hangingPunct="1">
                <a:spcBef>
                  <a:spcPct val="0"/>
                </a:spcBef>
              </a:pPr>
              <a:t>69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1510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0C615A-EE10-49A3-AF17-228C03068222}" type="slidenum">
              <a:rPr lang="en-US" altLang="de-DE" sz="1300"/>
              <a:pPr eaLnBrk="1" hangingPunct="1">
                <a:spcBef>
                  <a:spcPct val="0"/>
                </a:spcBef>
              </a:pPr>
              <a:t>70</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15108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6923226-C359-4B86-AD4A-9688AEE9C476}" type="slidenum">
              <a:rPr lang="en-US" altLang="de-DE" sz="1300"/>
              <a:pPr eaLnBrk="1" hangingPunct="1">
                <a:spcBef>
                  <a:spcPct val="0"/>
                </a:spcBef>
              </a:pPr>
              <a:t>72</a:t>
            </a:fld>
            <a:endParaRPr lang="en-US"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60800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4" name="Slide Number Placeholder 3"/>
          <p:cNvSpPr>
            <a:spLocks noGrp="1"/>
          </p:cNvSpPr>
          <p:nvPr>
            <p:ph type="sldNum" sz="quarter" idx="12"/>
          </p:nvPr>
        </p:nvSpPr>
        <p:spPr bwMode="gray"/>
        <p:txBody>
          <a:bodyPr/>
          <a:lstStyle>
            <a:lvl1pPr>
              <a:defRPr b="0"/>
            </a:lvl1pPr>
          </a:lstStyle>
          <a:p>
            <a:fld id="{BCD3141C-092F-4834-B58E-AC9112135D1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3 – Mengubah Keyakinan</a:t>
            </a:r>
          </a:p>
        </p:txBody>
      </p:sp>
      <p:sp>
        <p:nvSpPr>
          <p:cNvPr id="6" name="Slide Number Placeholder 5"/>
          <p:cNvSpPr>
            <a:spLocks noGrp="1"/>
          </p:cNvSpPr>
          <p:nvPr>
            <p:ph type="sldNum" sz="quarter" idx="12"/>
          </p:nvPr>
        </p:nvSpPr>
        <p:spPr bwMode="gray"/>
        <p:txBody>
          <a:bodyPr>
            <a:noAutofit/>
          </a:bodyPr>
          <a:lstStyle>
            <a:lvl1pPr>
              <a:defRPr b="0"/>
            </a:lvl1pPr>
          </a:lstStyle>
          <a:p>
            <a:fld id="{DFCA9CD2-E1AA-44EC-AED9-BE21104F624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7" name="Slide Number Placeholder 6"/>
          <p:cNvSpPr>
            <a:spLocks noGrp="1"/>
          </p:cNvSpPr>
          <p:nvPr>
            <p:ph type="sldNum" sz="quarter" idx="12"/>
          </p:nvPr>
        </p:nvSpPr>
        <p:spPr bwMode="gray"/>
        <p:txBody>
          <a:bodyPr/>
          <a:lstStyle>
            <a:lvl1pPr>
              <a:defRPr b="0"/>
            </a:lvl1pPr>
          </a:lstStyle>
          <a:p>
            <a:fld id="{5526E0D8-7DD7-453B-9C71-78CAD99A6BD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7" name="Slide Number Placeholder 6"/>
          <p:cNvSpPr>
            <a:spLocks noGrp="1"/>
          </p:cNvSpPr>
          <p:nvPr>
            <p:ph type="sldNum" sz="quarter" idx="12"/>
          </p:nvPr>
        </p:nvSpPr>
        <p:spPr bwMode="gray"/>
        <p:txBody>
          <a:bodyPr/>
          <a:lstStyle>
            <a:lvl1pPr>
              <a:defRPr b="0"/>
            </a:lvl1pPr>
          </a:lstStyle>
          <a:p>
            <a:fld id="{BCD3141C-092F-4834-B58E-AC9112135D1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7" name="Slide Number Placeholder 6"/>
          <p:cNvSpPr>
            <a:spLocks noGrp="1"/>
          </p:cNvSpPr>
          <p:nvPr>
            <p:ph type="sldNum" sz="quarter" idx="12"/>
          </p:nvPr>
        </p:nvSpPr>
        <p:spPr bwMode="gray"/>
        <p:txBody>
          <a:bodyPr/>
          <a:lstStyle>
            <a:lvl1pPr>
              <a:defRPr b="0"/>
            </a:lvl1pPr>
          </a:lstStyle>
          <a:p>
            <a:fld id="{BCD3141C-092F-4834-B58E-AC9112135D1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5" name="Slide Number Placeholder 4"/>
          <p:cNvSpPr>
            <a:spLocks noGrp="1"/>
          </p:cNvSpPr>
          <p:nvPr>
            <p:ph type="sldNum" sz="quarter" idx="12"/>
          </p:nvPr>
        </p:nvSpPr>
        <p:spPr bwMode="gray"/>
        <p:txBody>
          <a:bodyPr/>
          <a:lstStyle>
            <a:lvl1pPr>
              <a:defRPr b="0"/>
            </a:lvl1pPr>
          </a:lstStyle>
          <a:p>
            <a:fld id="{EC352D16-FA9A-476B-B585-FCA682B2CF9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3 – Mengubah Keyakinan</a:t>
            </a:r>
          </a:p>
        </p:txBody>
      </p:sp>
      <p:sp>
        <p:nvSpPr>
          <p:cNvPr id="4" name="Slide Number Placeholder 3"/>
          <p:cNvSpPr>
            <a:spLocks noGrp="1"/>
          </p:cNvSpPr>
          <p:nvPr>
            <p:ph type="sldNum" sz="quarter" idx="12"/>
          </p:nvPr>
        </p:nvSpPr>
        <p:spPr bwMode="gray"/>
        <p:txBody>
          <a:bodyPr/>
          <a:lstStyle>
            <a:lvl1pPr>
              <a:defRPr b="0"/>
            </a:lvl1pPr>
          </a:lstStyle>
          <a:p>
            <a:fld id="{17E74088-7DEA-43A4-9F65-604C5462136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9206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9082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err="1">
                <a:solidFill>
                  <a:srgbClr val="333333"/>
                </a:solidFill>
                <a:latin typeface="Calibri Light"/>
              </a:rPr>
              <a:t>Penggunaan</a:t>
            </a:r>
            <a:r>
              <a:rPr lang="en-US" altLang="ko-KR" sz="1000" b="0" dirty="0">
                <a:solidFill>
                  <a:srgbClr val="333333"/>
                </a:solidFill>
                <a:latin typeface="Calibri Light"/>
              </a:rPr>
              <a:t> </a:t>
            </a:r>
            <a:r>
              <a:rPr lang="en-US" altLang="ko-KR" sz="1000" b="0" dirty="0" err="1">
                <a:solidFill>
                  <a:srgbClr val="333333"/>
                </a:solidFill>
                <a:latin typeface="Calibri Light"/>
              </a:rPr>
              <a:t>gambar</a:t>
            </a:r>
            <a:r>
              <a:rPr lang="en-US" altLang="ko-KR" sz="1000" b="0" dirty="0">
                <a:solidFill>
                  <a:srgbClr val="333333"/>
                </a:solidFill>
                <a:latin typeface="Calibri Light"/>
              </a:rPr>
              <a:t> di </a:t>
            </a:r>
            <a:r>
              <a:rPr lang="en-US" altLang="ko-KR" sz="1000" b="0" dirty="0" err="1">
                <a:solidFill>
                  <a:srgbClr val="333333"/>
                </a:solidFill>
                <a:latin typeface="Calibri Light"/>
              </a:rPr>
              <a:t>modul</a:t>
            </a:r>
            <a:r>
              <a:rPr lang="en-US" altLang="ko-KR" sz="1000" b="0" dirty="0">
                <a:solidFill>
                  <a:srgbClr val="333333"/>
                </a:solidFill>
                <a:latin typeface="Calibri Light"/>
              </a:rPr>
              <a:t> </a:t>
            </a:r>
            <a:r>
              <a:rPr lang="en-US" altLang="ko-KR" sz="1000" b="0" dirty="0" err="1">
                <a:solidFill>
                  <a:srgbClr val="333333"/>
                </a:solidFill>
                <a:latin typeface="Calibri Light"/>
              </a:rPr>
              <a:t>ini</a:t>
            </a:r>
            <a:r>
              <a:rPr lang="en-US" altLang="ko-KR" sz="1000" b="0" dirty="0">
                <a:solidFill>
                  <a:srgbClr val="333333"/>
                </a:solidFill>
                <a:latin typeface="Calibri Light"/>
              </a:rPr>
              <a:t> </a:t>
            </a:r>
            <a:r>
              <a:rPr lang="en-US" altLang="ko-KR" sz="1000" b="0" dirty="0" err="1">
                <a:solidFill>
                  <a:srgbClr val="333333"/>
                </a:solidFill>
                <a:latin typeface="Calibri Light"/>
              </a:rPr>
              <a:t>sudah</a:t>
            </a:r>
            <a:r>
              <a:rPr lang="en-US" altLang="ko-KR" sz="1000" b="0" dirty="0">
                <a:solidFill>
                  <a:srgbClr val="333333"/>
                </a:solidFill>
                <a:latin typeface="Calibri Light"/>
              </a:rPr>
              <a:t> </a:t>
            </a:r>
            <a:r>
              <a:rPr lang="en-US" altLang="ko-KR" sz="1000" b="0" dirty="0" err="1">
                <a:solidFill>
                  <a:srgbClr val="333333"/>
                </a:solidFill>
                <a:latin typeface="Calibri Light"/>
              </a:rPr>
              <a:t>mendapat</a:t>
            </a:r>
            <a:r>
              <a:rPr lang="en-US" altLang="ko-KR" sz="1000" b="0" dirty="0">
                <a:solidFill>
                  <a:srgbClr val="333333"/>
                </a:solidFill>
                <a:latin typeface="Calibri Light"/>
              </a:rPr>
              <a:t> </a:t>
            </a:r>
            <a:r>
              <a:rPr lang="en-US" altLang="ko-KR" sz="1000" b="0" dirty="0" err="1">
                <a:solidFill>
                  <a:srgbClr val="333333"/>
                </a:solidFill>
                <a:latin typeface="Calibri Light"/>
              </a:rPr>
              <a:t>ijin</a:t>
            </a:r>
            <a:r>
              <a:rPr lang="en-US" altLang="ko-KR" sz="1000" b="0" dirty="0">
                <a:solidFill>
                  <a:srgbClr val="333333"/>
                </a:solidFill>
                <a:latin typeface="Calibri Light"/>
              </a:rPr>
              <a:t> </a:t>
            </a:r>
            <a:r>
              <a:rPr lang="en-US" altLang="ko-KR" sz="1000" b="0" dirty="0" err="1">
                <a:solidFill>
                  <a:srgbClr val="333333"/>
                </a:solidFill>
                <a:latin typeface="Calibri Light"/>
              </a:rPr>
              <a:t>dari</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dan</a:t>
            </a:r>
            <a:r>
              <a:rPr lang="en-US" altLang="ko-KR" sz="1000" b="0" dirty="0">
                <a:solidFill>
                  <a:srgbClr val="333333"/>
                </a:solidFill>
                <a:latin typeface="Calibri Light"/>
              </a:rPr>
              <a:t> </a:t>
            </a:r>
            <a:r>
              <a:rPr lang="en-US" altLang="ko-KR" sz="1000" b="0" dirty="0" err="1">
                <a:solidFill>
                  <a:srgbClr val="333333"/>
                </a:solidFill>
                <a:latin typeface="Calibri Light"/>
              </a:rPr>
              <a:t>pemegang</a:t>
            </a:r>
            <a:r>
              <a:rPr lang="en-US" altLang="ko-KR" sz="1000" b="0" dirty="0">
                <a:solidFill>
                  <a:srgbClr val="333333"/>
                </a:solidFill>
                <a:latin typeface="Calibri Light"/>
              </a:rPr>
              <a:t> </a:t>
            </a:r>
            <a:r>
              <a:rPr lang="en-US" altLang="ko-KR" sz="1000" b="0" dirty="0" err="1">
                <a:solidFill>
                  <a:srgbClr val="333333"/>
                </a:solidFill>
                <a:latin typeface="Calibri Light"/>
              </a:rPr>
              <a:t>hak</a:t>
            </a:r>
            <a:r>
              <a:rPr lang="en-US" altLang="ko-KR" sz="1000" b="0" dirty="0">
                <a:solidFill>
                  <a:srgbClr val="333333"/>
                </a:solidFill>
                <a:latin typeface="Calibri Light"/>
              </a:rPr>
              <a:t> paten. </a:t>
            </a:r>
            <a:r>
              <a:rPr lang="en-US" altLang="ko-KR" sz="1000" b="0" dirty="0" err="1">
                <a:solidFill>
                  <a:srgbClr val="333333"/>
                </a:solidFill>
                <a:latin typeface="Calibri Light"/>
              </a:rPr>
              <a:t>Untuk</a:t>
            </a:r>
            <a:r>
              <a:rPr lang="en-US" altLang="ko-KR" sz="1000" b="0" dirty="0">
                <a:solidFill>
                  <a:srgbClr val="333333"/>
                </a:solidFill>
                <a:latin typeface="Calibri Light"/>
              </a:rPr>
              <a:t> </a:t>
            </a:r>
            <a:r>
              <a:rPr lang="en-US" altLang="ko-KR" sz="1000" b="0" dirty="0" err="1">
                <a:solidFill>
                  <a:srgbClr val="333333"/>
                </a:solidFill>
                <a:latin typeface="Calibri Light"/>
              </a:rPr>
              <a:t>detailnya</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judul</a:t>
            </a:r>
            <a:r>
              <a:rPr lang="en-US" altLang="ko-KR" sz="1000" b="0" dirty="0">
                <a:solidFill>
                  <a:srgbClr val="333333"/>
                </a:solidFill>
                <a:latin typeface="Calibri Light"/>
              </a:rPr>
              <a:t>), </a:t>
            </a:r>
            <a:r>
              <a:rPr lang="en-US" altLang="ko-KR" sz="1000" b="0" dirty="0" err="1">
                <a:solidFill>
                  <a:srgbClr val="333333"/>
                </a:solidFill>
                <a:latin typeface="Calibri Light"/>
              </a:rPr>
              <a:t>silahkan</a:t>
            </a:r>
            <a:r>
              <a:rPr lang="en-US" altLang="ko-KR" sz="1000" b="0" dirty="0">
                <a:solidFill>
                  <a:srgbClr val="333333"/>
                </a:solidFill>
                <a:latin typeface="Calibri Light"/>
              </a:rPr>
              <a:t> </a:t>
            </a:r>
            <a:r>
              <a:rPr lang="en-US" altLang="ko-KR" sz="1000" b="0" dirty="0" err="1">
                <a:solidFill>
                  <a:srgbClr val="333333"/>
                </a:solidFill>
                <a:latin typeface="Calibri Light"/>
              </a:rPr>
              <a:t>lihat</a:t>
            </a:r>
            <a:r>
              <a:rPr lang="en-US" altLang="ko-KR" sz="1000" b="0" dirty="0">
                <a:solidFill>
                  <a:srgbClr val="333333"/>
                </a:solidFill>
                <a:latin typeface="Calibri Light"/>
              </a:rPr>
              <a:t> </a:t>
            </a:r>
            <a:r>
              <a:rPr lang="en-US" altLang="ko-KR" sz="1000" b="0" dirty="0" err="1">
                <a:solidFill>
                  <a:srgbClr val="333333"/>
                </a:solidFill>
                <a:latin typeface="Calibri Light"/>
              </a:rPr>
              <a:t>pada</a:t>
            </a:r>
            <a:r>
              <a:rPr lang="en-US" altLang="ko-KR" sz="1000" b="0" dirty="0">
                <a:solidFill>
                  <a:srgbClr val="333333"/>
                </a:solidFill>
                <a:latin typeface="Calibri Light"/>
              </a:rPr>
              <a:t> </a:t>
            </a:r>
            <a:r>
              <a:rPr lang="en-US" altLang="ko-KR" sz="1000" b="0" dirty="0" err="1">
                <a:solidFill>
                  <a:srgbClr val="333333"/>
                </a:solidFill>
                <a:latin typeface="Calibri Light"/>
              </a:rPr>
              <a:t>akhir</a:t>
            </a:r>
            <a:r>
              <a:rPr lang="en-US" altLang="ko-KR" sz="1000" b="0" dirty="0">
                <a:solidFill>
                  <a:srgbClr val="333333"/>
                </a:solidFill>
                <a:latin typeface="Calibri Light"/>
              </a:rPr>
              <a:t> </a:t>
            </a:r>
            <a:r>
              <a:rPr lang="en-US" altLang="ko-KR" sz="1000" b="0" dirty="0" err="1">
                <a:solidFill>
                  <a:srgbClr val="333333"/>
                </a:solidFill>
                <a:latin typeface="Calibri Light"/>
              </a:rPr>
              <a:t>presentasi</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522735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125050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459536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18713088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12144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810335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009851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207401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246779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3590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3 – Mengubah Keyakinan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CD3141C-092F-4834-B58E-AC9112135D1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 id="214748400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305554389"/>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 id="214748401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5.jpe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5.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jpeg"/></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1.jpeg"/><Relationship Id="rId4" Type="http://schemas.openxmlformats.org/officeDocument/2006/relationships/image" Target="../media/image50.jpeg"/></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1.jpeg"/><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3 A – </a:t>
            </a:r>
            <a:r>
              <a:rPr lang="en-US" altLang="ko-KR" dirty="0" err="1"/>
              <a:t>Mengubah</a:t>
            </a:r>
            <a:r>
              <a:rPr lang="en-US" altLang="ko-KR" dirty="0"/>
              <a:t> </a:t>
            </a:r>
            <a:r>
              <a:rPr lang="en-US" altLang="ko-KR" dirty="0" err="1"/>
              <a:t>Keyakinan</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93646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Mengubah Keyakinan</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Manusia</a:t>
            </a:r>
            <a:r>
              <a:rPr lang="en-US" altLang="de-DE" sz="2400" dirty="0">
                <a:solidFill>
                  <a:srgbClr val="333333"/>
                </a:solidFill>
              </a:rPr>
              <a:t> </a:t>
            </a:r>
            <a:r>
              <a:rPr lang="en-US" altLang="de-DE" sz="2400" dirty="0" err="1">
                <a:solidFill>
                  <a:srgbClr val="333333"/>
                </a:solidFill>
              </a:rPr>
              <a:t>cenderung</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terjebak</a:t>
            </a:r>
            <a:r>
              <a:rPr lang="en-US" altLang="de-DE" sz="2400" dirty="0">
                <a:solidFill>
                  <a:srgbClr val="333333"/>
                </a:solidFill>
              </a:rPr>
              <a:t> </a:t>
            </a:r>
            <a:r>
              <a:rPr lang="en-US" altLang="de-DE" sz="2400" dirty="0" err="1">
                <a:solidFill>
                  <a:srgbClr val="333333"/>
                </a:solidFill>
              </a:rPr>
              <a:t>pada.kesan</a:t>
            </a:r>
            <a:r>
              <a:rPr lang="en-US" altLang="de-DE" sz="2400" dirty="0">
                <a:solidFill>
                  <a:srgbClr val="333333"/>
                </a:solidFill>
              </a:rPr>
              <a:t> </a:t>
            </a:r>
            <a:r>
              <a:rPr lang="en-US" altLang="de-DE" sz="2400" dirty="0" err="1">
                <a:solidFill>
                  <a:srgbClr val="333333"/>
                </a:solidFill>
              </a:rPr>
              <a:t>pertama</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menyangka</a:t>
            </a:r>
            <a:r>
              <a:rPr lang="en-US" altLang="de-DE" sz="2400" dirty="0">
                <a:solidFill>
                  <a:srgbClr val="333333"/>
                </a:solidFill>
              </a:rPr>
              <a:t> </a:t>
            </a:r>
            <a:r>
              <a:rPr lang="en-US" altLang="de-DE" sz="2400" dirty="0" err="1">
                <a:solidFill>
                  <a:srgbClr val="333333"/>
                </a:solidFill>
              </a:rPr>
              <a:t>bahwa</a:t>
            </a:r>
            <a:r>
              <a:rPr lang="en-US" altLang="de-DE" sz="2400">
                <a:solidFill>
                  <a:srgbClr val="333333"/>
                </a:solidFill>
              </a:rPr>
              <a:t>, “</a:t>
            </a:r>
            <a:r>
              <a:rPr lang="en-US" altLang="ja-JP" sz="2400">
                <a:solidFill>
                  <a:srgbClr val="333333"/>
                </a:solidFill>
              </a:rPr>
              <a:t>kesan </a:t>
            </a:r>
            <a:r>
              <a:rPr lang="en-US" altLang="ja-JP" sz="2400" dirty="0" err="1">
                <a:solidFill>
                  <a:srgbClr val="333333"/>
                </a:solidFill>
              </a:rPr>
              <a:t>pertama</a:t>
            </a:r>
            <a:r>
              <a:rPr lang="en-US" altLang="ja-JP" sz="2400" dirty="0">
                <a:solidFill>
                  <a:srgbClr val="333333"/>
                </a:solidFill>
              </a:rPr>
              <a:t> </a:t>
            </a:r>
            <a:r>
              <a:rPr lang="en-US" altLang="ja-JP" sz="2400" dirty="0" err="1">
                <a:solidFill>
                  <a:srgbClr val="333333"/>
                </a:solidFill>
              </a:rPr>
              <a:t>merupakan</a:t>
            </a:r>
            <a:r>
              <a:rPr lang="en-US" altLang="ja-JP" sz="2400" dirty="0">
                <a:solidFill>
                  <a:srgbClr val="333333"/>
                </a:solidFill>
              </a:rPr>
              <a:t> </a:t>
            </a:r>
            <a:r>
              <a:rPr lang="en-US" altLang="ja-JP" sz="2400" dirty="0" err="1">
                <a:solidFill>
                  <a:srgbClr val="333333"/>
                </a:solidFill>
              </a:rPr>
              <a:t>satu-satunya</a:t>
            </a:r>
            <a:r>
              <a:rPr lang="en-US" altLang="ja-JP" sz="2400" dirty="0">
                <a:solidFill>
                  <a:srgbClr val="333333"/>
                </a:solidFill>
              </a:rPr>
              <a:t> </a:t>
            </a:r>
            <a:r>
              <a:rPr lang="en-US" altLang="ja-JP" sz="2400" dirty="0" err="1">
                <a:solidFill>
                  <a:srgbClr val="333333"/>
                </a:solidFill>
              </a:rPr>
              <a:t>kesan</a:t>
            </a:r>
            <a:r>
              <a:rPr lang="en-US" altLang="ja-JP" sz="2400" dirty="0">
                <a:solidFill>
                  <a:srgbClr val="333333"/>
                </a:solidFill>
              </a:rPr>
              <a:t> </a:t>
            </a:r>
            <a:r>
              <a:rPr lang="en-US" altLang="ja-JP" sz="2400" dirty="0" err="1">
                <a:solidFill>
                  <a:srgbClr val="333333"/>
                </a:solidFill>
              </a:rPr>
              <a:t>dalam</a:t>
            </a:r>
            <a:r>
              <a:rPr lang="en-US" altLang="ja-JP" sz="2400" dirty="0">
                <a:solidFill>
                  <a:srgbClr val="333333"/>
                </a:solidFill>
              </a:rPr>
              <a:t> </a:t>
            </a:r>
            <a:r>
              <a:rPr lang="en-US" altLang="ja-JP" sz="2400" err="1">
                <a:solidFill>
                  <a:srgbClr val="333333"/>
                </a:solidFill>
              </a:rPr>
              <a:t>menilai</a:t>
            </a:r>
            <a:r>
              <a:rPr lang="en-US" altLang="ja-JP" sz="2400">
                <a:solidFill>
                  <a:srgbClr val="333333"/>
                </a:solidFill>
              </a:rPr>
              <a:t> seseorang”)</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5"/>
          <p:cNvSpPr txBox="1">
            <a:spLocks noChangeArrowheads="1"/>
          </p:cNvSpPr>
          <p:nvPr/>
        </p:nvSpPr>
        <p:spPr bwMode="auto">
          <a:xfrm>
            <a:off x="408955" y="6113139"/>
            <a:ext cx="11376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de-DE" altLang="de-DE" sz="1400" b="0" dirty="0">
                <a:solidFill>
                  <a:srgbClr val="333333"/>
                </a:solidFill>
                <a:latin typeface="+mn-lt"/>
                <a:ea typeface="+mn-ea"/>
              </a:rPr>
              <a:t>* Anda hanya ingin melihat apa yang anda lihat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Mengubah Keyakinan</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Manusia</a:t>
            </a:r>
            <a:r>
              <a:rPr lang="en-US" altLang="de-DE" sz="2400" dirty="0">
                <a:solidFill>
                  <a:srgbClr val="333333"/>
                </a:solidFill>
              </a:rPr>
              <a:t> </a:t>
            </a:r>
            <a:r>
              <a:rPr lang="en-US" altLang="de-DE" sz="2400" dirty="0" err="1">
                <a:solidFill>
                  <a:srgbClr val="333333"/>
                </a:solidFill>
              </a:rPr>
              <a:t>cenderung</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terjebak</a:t>
            </a:r>
            <a:r>
              <a:rPr lang="en-US" altLang="de-DE" sz="2400" dirty="0">
                <a:solidFill>
                  <a:srgbClr val="333333"/>
                </a:solidFill>
              </a:rPr>
              <a:t> </a:t>
            </a:r>
            <a:r>
              <a:rPr lang="en-US" altLang="de-DE" sz="2400" dirty="0" err="1">
                <a:solidFill>
                  <a:srgbClr val="333333"/>
                </a:solidFill>
              </a:rPr>
              <a:t>pada.kesan</a:t>
            </a:r>
            <a:r>
              <a:rPr lang="en-US" altLang="de-DE" sz="2400" dirty="0">
                <a:solidFill>
                  <a:srgbClr val="333333"/>
                </a:solidFill>
              </a:rPr>
              <a:t> </a:t>
            </a:r>
            <a:r>
              <a:rPr lang="en-US" altLang="de-DE" sz="2400" dirty="0" err="1">
                <a:solidFill>
                  <a:srgbClr val="333333"/>
                </a:solidFill>
              </a:rPr>
              <a:t>pertama</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menyangka</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ja-JP" sz="2400" dirty="0" err="1">
                <a:solidFill>
                  <a:srgbClr val="333333"/>
                </a:solidFill>
              </a:rPr>
              <a:t>kesan</a:t>
            </a:r>
            <a:r>
              <a:rPr lang="en-US" altLang="ja-JP" sz="2400" dirty="0">
                <a:solidFill>
                  <a:srgbClr val="333333"/>
                </a:solidFill>
              </a:rPr>
              <a:t> </a:t>
            </a:r>
            <a:r>
              <a:rPr lang="en-US" altLang="ja-JP" sz="2400" dirty="0" err="1">
                <a:solidFill>
                  <a:srgbClr val="333333"/>
                </a:solidFill>
              </a:rPr>
              <a:t>pertama</a:t>
            </a:r>
            <a:r>
              <a:rPr lang="en-US" altLang="ja-JP" sz="2400" dirty="0">
                <a:solidFill>
                  <a:srgbClr val="333333"/>
                </a:solidFill>
              </a:rPr>
              <a:t> </a:t>
            </a:r>
            <a:r>
              <a:rPr lang="en-US" altLang="ja-JP" sz="2400" dirty="0" err="1">
                <a:solidFill>
                  <a:srgbClr val="333333"/>
                </a:solidFill>
              </a:rPr>
              <a:t>merupakan</a:t>
            </a:r>
            <a:r>
              <a:rPr lang="en-US" altLang="ja-JP" sz="2400" dirty="0">
                <a:solidFill>
                  <a:srgbClr val="333333"/>
                </a:solidFill>
              </a:rPr>
              <a:t> </a:t>
            </a:r>
            <a:r>
              <a:rPr lang="en-US" altLang="ja-JP" sz="2400" dirty="0" err="1">
                <a:solidFill>
                  <a:srgbClr val="333333"/>
                </a:solidFill>
              </a:rPr>
              <a:t>satu-satunya</a:t>
            </a:r>
            <a:r>
              <a:rPr lang="en-US" altLang="ja-JP" sz="2400" dirty="0">
                <a:solidFill>
                  <a:srgbClr val="333333"/>
                </a:solidFill>
              </a:rPr>
              <a:t> </a:t>
            </a:r>
            <a:r>
              <a:rPr lang="en-US" altLang="ja-JP" sz="2400" dirty="0" err="1">
                <a:solidFill>
                  <a:srgbClr val="333333"/>
                </a:solidFill>
              </a:rPr>
              <a:t>kesan</a:t>
            </a:r>
            <a:r>
              <a:rPr lang="en-US" altLang="ja-JP" sz="2400" dirty="0">
                <a:solidFill>
                  <a:srgbClr val="333333"/>
                </a:solidFill>
              </a:rPr>
              <a:t> </a:t>
            </a:r>
            <a:r>
              <a:rPr lang="en-US" altLang="ja-JP" sz="2400" dirty="0" err="1">
                <a:solidFill>
                  <a:srgbClr val="333333"/>
                </a:solidFill>
              </a:rPr>
              <a:t>dalam</a:t>
            </a:r>
            <a:r>
              <a:rPr lang="en-US" altLang="ja-JP" sz="2400" dirty="0">
                <a:solidFill>
                  <a:srgbClr val="333333"/>
                </a:solidFill>
              </a:rPr>
              <a:t> </a:t>
            </a:r>
            <a:r>
              <a:rPr lang="en-US" altLang="ja-JP" sz="2400" dirty="0" err="1">
                <a:solidFill>
                  <a:srgbClr val="333333"/>
                </a:solidFill>
              </a:rPr>
              <a:t>menilai</a:t>
            </a:r>
            <a:r>
              <a:rPr lang="en-US" altLang="ja-JP" sz="2400" dirty="0">
                <a:solidFill>
                  <a:srgbClr val="333333"/>
                </a:solidFill>
              </a:rPr>
              <a:t> </a:t>
            </a:r>
            <a:r>
              <a:rPr lang="en-US" altLang="ja-JP" sz="2400" dirty="0" err="1">
                <a:solidFill>
                  <a:srgbClr val="333333"/>
                </a:solidFill>
              </a:rPr>
              <a:t>seseorang</a:t>
            </a:r>
            <a:r>
              <a:rPr lang="en-US" altLang="ja-JP"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Penyebab</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Kemalasan</a:t>
            </a:r>
            <a:r>
              <a:rPr lang="en-US" altLang="de-DE" sz="2400" dirty="0">
                <a:solidFill>
                  <a:srgbClr val="333333"/>
                </a:solidFill>
              </a:rPr>
              <a:t>, “bias </a:t>
            </a:r>
            <a:r>
              <a:rPr lang="en-US" altLang="de-DE" sz="2400" dirty="0" err="1">
                <a:solidFill>
                  <a:srgbClr val="333333"/>
                </a:solidFill>
              </a:rPr>
              <a:t>konfirmasi</a:t>
            </a:r>
            <a:r>
              <a:rPr lang="en-US" altLang="de-DE" sz="2400" dirty="0">
                <a:solidFill>
                  <a:srgbClr val="333333"/>
                </a:solidFill>
              </a:rPr>
              <a:t>”*, </a:t>
            </a:r>
            <a:r>
              <a:rPr lang="en-US" altLang="de-DE" sz="2400" dirty="0" err="1">
                <a:solidFill>
                  <a:srgbClr val="333333"/>
                </a:solidFill>
              </a:rPr>
              <a:t>berpikir</a:t>
            </a:r>
            <a:r>
              <a:rPr lang="en-US" altLang="de-DE" sz="2400" dirty="0">
                <a:solidFill>
                  <a:srgbClr val="333333"/>
                </a:solidFill>
              </a:rPr>
              <a:t> </a:t>
            </a:r>
            <a:r>
              <a:rPr lang="en-US" altLang="de-DE" sz="2400" dirty="0" err="1">
                <a:solidFill>
                  <a:srgbClr val="333333"/>
                </a:solidFill>
              </a:rPr>
              <a:t>sempit</a:t>
            </a:r>
            <a:r>
              <a:rPr lang="en-US" altLang="de-DE" sz="2400" dirty="0">
                <a:solidFill>
                  <a:srgbClr val="333333"/>
                </a:solidFill>
              </a:rPr>
              <a:t>, </a:t>
            </a:r>
            <a:r>
              <a:rPr lang="en-US" altLang="de-DE" sz="2400" dirty="0" err="1">
                <a:solidFill>
                  <a:srgbClr val="333333"/>
                </a:solidFill>
              </a:rPr>
              <a:t>membantu</a:t>
            </a:r>
            <a:r>
              <a:rPr lang="en-US" altLang="de-DE" sz="2400" dirty="0">
                <a:solidFill>
                  <a:srgbClr val="333333"/>
                </a:solidFill>
              </a:rPr>
              <a:t> </a:t>
            </a:r>
            <a:r>
              <a:rPr lang="en-US" altLang="de-DE" sz="2400" dirty="0" err="1">
                <a:solidFill>
                  <a:srgbClr val="333333"/>
                </a:solidFill>
              </a:rPr>
              <a:t>mengorientasikan</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dunia yang </a:t>
            </a:r>
            <a:r>
              <a:rPr lang="en-US" altLang="de-DE" sz="2400" dirty="0" err="1">
                <a:solidFill>
                  <a:srgbClr val="333333"/>
                </a:solidFill>
              </a:rPr>
              <a:t>kompleks</a:t>
            </a:r>
            <a:r>
              <a:rPr lang="en-US" altLang="de-DE" sz="2400" dirty="0">
                <a:solidFill>
                  <a:srgbClr val="333333"/>
                </a:solidFill>
              </a:rPr>
              <a:t>, </a:t>
            </a:r>
            <a:r>
              <a:rPr lang="en-US" altLang="de-DE" sz="2400" dirty="0" err="1">
                <a:solidFill>
                  <a:srgbClr val="333333"/>
                </a:solidFill>
              </a:rPr>
              <a:t>kebanggaan</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3609746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5"/>
          <p:cNvSpPr txBox="1">
            <a:spLocks noChangeArrowheads="1"/>
          </p:cNvSpPr>
          <p:nvPr/>
        </p:nvSpPr>
        <p:spPr bwMode="auto">
          <a:xfrm>
            <a:off x="408955" y="6113139"/>
            <a:ext cx="11376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de-DE" altLang="de-DE" sz="1400" b="0" dirty="0">
                <a:solidFill>
                  <a:srgbClr val="333333"/>
                </a:solidFill>
                <a:latin typeface="+mn-lt"/>
                <a:ea typeface="+mn-ea"/>
              </a:rPr>
              <a:t>* Anda hanya ingin melihat apa yang anda lihat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Mengubah Keyakinan</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Manusia</a:t>
            </a:r>
            <a:r>
              <a:rPr lang="en-US" altLang="de-DE" sz="2400" dirty="0">
                <a:solidFill>
                  <a:srgbClr val="333333"/>
                </a:solidFill>
              </a:rPr>
              <a:t> </a:t>
            </a:r>
            <a:r>
              <a:rPr lang="en-US" altLang="de-DE" sz="2400" dirty="0" err="1">
                <a:solidFill>
                  <a:srgbClr val="333333"/>
                </a:solidFill>
              </a:rPr>
              <a:t>cenderung</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terjebak</a:t>
            </a:r>
            <a:r>
              <a:rPr lang="en-US" altLang="de-DE" sz="2400" dirty="0">
                <a:solidFill>
                  <a:srgbClr val="333333"/>
                </a:solidFill>
              </a:rPr>
              <a:t> </a:t>
            </a:r>
            <a:r>
              <a:rPr lang="en-US" altLang="de-DE" sz="2400" dirty="0" err="1">
                <a:solidFill>
                  <a:srgbClr val="333333"/>
                </a:solidFill>
              </a:rPr>
              <a:t>pada.kesan</a:t>
            </a:r>
            <a:r>
              <a:rPr lang="en-US" altLang="de-DE" sz="2400" dirty="0">
                <a:solidFill>
                  <a:srgbClr val="333333"/>
                </a:solidFill>
              </a:rPr>
              <a:t> </a:t>
            </a:r>
            <a:r>
              <a:rPr lang="en-US" altLang="de-DE" sz="2400" dirty="0" err="1">
                <a:solidFill>
                  <a:srgbClr val="333333"/>
                </a:solidFill>
              </a:rPr>
              <a:t>pertama</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menyangka</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ja-JP" sz="2400" dirty="0" err="1">
                <a:solidFill>
                  <a:srgbClr val="333333"/>
                </a:solidFill>
              </a:rPr>
              <a:t>kesan</a:t>
            </a:r>
            <a:r>
              <a:rPr lang="en-US" altLang="ja-JP" sz="2400" dirty="0">
                <a:solidFill>
                  <a:srgbClr val="333333"/>
                </a:solidFill>
              </a:rPr>
              <a:t> </a:t>
            </a:r>
            <a:r>
              <a:rPr lang="en-US" altLang="ja-JP" sz="2400" dirty="0" err="1">
                <a:solidFill>
                  <a:srgbClr val="333333"/>
                </a:solidFill>
              </a:rPr>
              <a:t>pertama</a:t>
            </a:r>
            <a:r>
              <a:rPr lang="en-US" altLang="ja-JP" sz="2400" dirty="0">
                <a:solidFill>
                  <a:srgbClr val="333333"/>
                </a:solidFill>
              </a:rPr>
              <a:t> </a:t>
            </a:r>
            <a:r>
              <a:rPr lang="en-US" altLang="ja-JP" sz="2400" dirty="0" err="1">
                <a:solidFill>
                  <a:srgbClr val="333333"/>
                </a:solidFill>
              </a:rPr>
              <a:t>merupakan</a:t>
            </a:r>
            <a:r>
              <a:rPr lang="en-US" altLang="ja-JP" sz="2400" dirty="0">
                <a:solidFill>
                  <a:srgbClr val="333333"/>
                </a:solidFill>
              </a:rPr>
              <a:t> </a:t>
            </a:r>
            <a:r>
              <a:rPr lang="en-US" altLang="ja-JP" sz="2400" dirty="0" err="1">
                <a:solidFill>
                  <a:srgbClr val="333333"/>
                </a:solidFill>
              </a:rPr>
              <a:t>satu-satunya</a:t>
            </a:r>
            <a:r>
              <a:rPr lang="en-US" altLang="ja-JP" sz="2400" dirty="0">
                <a:solidFill>
                  <a:srgbClr val="333333"/>
                </a:solidFill>
              </a:rPr>
              <a:t> </a:t>
            </a:r>
            <a:r>
              <a:rPr lang="en-US" altLang="ja-JP" sz="2400" dirty="0" err="1">
                <a:solidFill>
                  <a:srgbClr val="333333"/>
                </a:solidFill>
              </a:rPr>
              <a:t>kesan</a:t>
            </a:r>
            <a:r>
              <a:rPr lang="en-US" altLang="ja-JP" sz="2400" dirty="0">
                <a:solidFill>
                  <a:srgbClr val="333333"/>
                </a:solidFill>
              </a:rPr>
              <a:t> </a:t>
            </a:r>
            <a:r>
              <a:rPr lang="en-US" altLang="ja-JP" sz="2400" dirty="0" err="1">
                <a:solidFill>
                  <a:srgbClr val="333333"/>
                </a:solidFill>
              </a:rPr>
              <a:t>dalam</a:t>
            </a:r>
            <a:r>
              <a:rPr lang="en-US" altLang="ja-JP" sz="2400" dirty="0">
                <a:solidFill>
                  <a:srgbClr val="333333"/>
                </a:solidFill>
              </a:rPr>
              <a:t> </a:t>
            </a:r>
            <a:r>
              <a:rPr lang="en-US" altLang="ja-JP" sz="2400" dirty="0" err="1">
                <a:solidFill>
                  <a:srgbClr val="333333"/>
                </a:solidFill>
              </a:rPr>
              <a:t>menilai</a:t>
            </a:r>
            <a:r>
              <a:rPr lang="en-US" altLang="ja-JP" sz="2400" dirty="0">
                <a:solidFill>
                  <a:srgbClr val="333333"/>
                </a:solidFill>
              </a:rPr>
              <a:t> </a:t>
            </a:r>
            <a:r>
              <a:rPr lang="en-US" altLang="ja-JP" sz="2400" dirty="0" err="1">
                <a:solidFill>
                  <a:srgbClr val="333333"/>
                </a:solidFill>
              </a:rPr>
              <a:t>seseorang</a:t>
            </a:r>
            <a:r>
              <a:rPr lang="en-US" altLang="ja-JP"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Penyebab</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Kemalasan</a:t>
            </a:r>
            <a:r>
              <a:rPr lang="en-US" altLang="de-DE" sz="2400" dirty="0">
                <a:solidFill>
                  <a:srgbClr val="333333"/>
                </a:solidFill>
              </a:rPr>
              <a:t>, “bias </a:t>
            </a:r>
            <a:r>
              <a:rPr lang="en-US" altLang="de-DE" sz="2400" dirty="0" err="1">
                <a:solidFill>
                  <a:srgbClr val="333333"/>
                </a:solidFill>
              </a:rPr>
              <a:t>konfirmasi</a:t>
            </a:r>
            <a:r>
              <a:rPr lang="en-US" altLang="de-DE" sz="2400" dirty="0">
                <a:solidFill>
                  <a:srgbClr val="333333"/>
                </a:solidFill>
              </a:rPr>
              <a:t>”*, </a:t>
            </a:r>
            <a:r>
              <a:rPr lang="en-US" altLang="de-DE" sz="2400" dirty="0" err="1">
                <a:solidFill>
                  <a:srgbClr val="333333"/>
                </a:solidFill>
              </a:rPr>
              <a:t>berpikir</a:t>
            </a:r>
            <a:r>
              <a:rPr lang="en-US" altLang="de-DE" sz="2400" dirty="0">
                <a:solidFill>
                  <a:srgbClr val="333333"/>
                </a:solidFill>
              </a:rPr>
              <a:t> </a:t>
            </a:r>
            <a:r>
              <a:rPr lang="en-US" altLang="de-DE" sz="2400" dirty="0" err="1">
                <a:solidFill>
                  <a:srgbClr val="333333"/>
                </a:solidFill>
              </a:rPr>
              <a:t>sempit</a:t>
            </a:r>
            <a:r>
              <a:rPr lang="en-US" altLang="de-DE" sz="2400" dirty="0">
                <a:solidFill>
                  <a:srgbClr val="333333"/>
                </a:solidFill>
              </a:rPr>
              <a:t>, </a:t>
            </a:r>
            <a:r>
              <a:rPr lang="en-US" altLang="de-DE" sz="2400" dirty="0" err="1">
                <a:solidFill>
                  <a:srgbClr val="333333"/>
                </a:solidFill>
              </a:rPr>
              <a:t>membantu</a:t>
            </a:r>
            <a:r>
              <a:rPr lang="en-US" altLang="de-DE" sz="2400" dirty="0">
                <a:solidFill>
                  <a:srgbClr val="333333"/>
                </a:solidFill>
              </a:rPr>
              <a:t> </a:t>
            </a:r>
            <a:r>
              <a:rPr lang="en-US" altLang="de-DE" sz="2400" dirty="0" err="1">
                <a:solidFill>
                  <a:srgbClr val="333333"/>
                </a:solidFill>
              </a:rPr>
              <a:t>mengorientasikan</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dunia yang </a:t>
            </a:r>
            <a:r>
              <a:rPr lang="en-US" altLang="de-DE" sz="2400" dirty="0" err="1">
                <a:solidFill>
                  <a:srgbClr val="333333"/>
                </a:solidFill>
              </a:rPr>
              <a:t>kompleks</a:t>
            </a:r>
            <a:r>
              <a:rPr lang="en-US" altLang="de-DE" sz="2400" dirty="0">
                <a:solidFill>
                  <a:srgbClr val="333333"/>
                </a:solidFill>
              </a:rPr>
              <a:t>, </a:t>
            </a:r>
            <a:r>
              <a:rPr lang="en-US" altLang="de-DE" sz="2400" dirty="0" err="1">
                <a:solidFill>
                  <a:srgbClr val="333333"/>
                </a:solidFill>
              </a:rPr>
              <a:t>kebanggaan</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Akibat</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yang salah (</a:t>
            </a:r>
            <a:r>
              <a:rPr lang="en-US" altLang="de-DE" sz="2400" dirty="0" err="1">
                <a:solidFill>
                  <a:srgbClr val="333333"/>
                </a:solidFill>
              </a:rPr>
              <a:t>Misal</a:t>
            </a:r>
            <a:r>
              <a:rPr lang="en-US" altLang="de-DE" sz="2400" dirty="0">
                <a:solidFill>
                  <a:srgbClr val="333333"/>
                </a:solidFill>
              </a:rPr>
              <a:t> </a:t>
            </a:r>
            <a:r>
              <a:rPr lang="en-US" altLang="de-DE" sz="2400" dirty="0" err="1">
                <a:solidFill>
                  <a:srgbClr val="333333"/>
                </a:solidFill>
              </a:rPr>
              <a:t>prasangka</a:t>
            </a:r>
            <a:r>
              <a:rPr lang="en-US" altLang="de-DE" sz="2400" dirty="0">
                <a:solidFill>
                  <a:srgbClr val="333333"/>
                </a:solidFill>
              </a:rPr>
              <a:t> pada </a:t>
            </a:r>
            <a:r>
              <a:rPr lang="en-US" altLang="de-DE" sz="2400" dirty="0" err="1">
                <a:solidFill>
                  <a:srgbClr val="333333"/>
                </a:solidFill>
              </a:rPr>
              <a:t>ras</a:t>
            </a:r>
            <a:r>
              <a:rPr lang="en-US" altLang="de-DE" sz="2400" dirty="0">
                <a:solidFill>
                  <a:srgbClr val="333333"/>
                </a:solidFill>
              </a:rPr>
              <a:t>/</a:t>
            </a:r>
            <a:r>
              <a:rPr lang="en-US" altLang="de-DE" sz="2400" dirty="0" err="1">
                <a:solidFill>
                  <a:srgbClr val="333333"/>
                </a:solidFill>
              </a:rPr>
              <a:t>suku</a:t>
            </a:r>
            <a:r>
              <a:rPr lang="en-US" altLang="de-DE" sz="2400" dirty="0">
                <a:solidFill>
                  <a:srgbClr val="333333"/>
                </a:solidFill>
              </a:rPr>
              <a:t> </a:t>
            </a:r>
            <a:r>
              <a:rPr lang="en-US" altLang="de-DE" sz="2400" dirty="0" err="1">
                <a:solidFill>
                  <a:srgbClr val="333333"/>
                </a:solidFill>
              </a:rPr>
              <a:t>tertentu</a:t>
            </a:r>
            <a:r>
              <a:rPr lang="en-US" altLang="de-DE" sz="2400" dirty="0">
                <a:solidFill>
                  <a:srgbClr val="333333"/>
                </a:solidFill>
              </a:rPr>
              <a:t>), </a:t>
            </a:r>
            <a:r>
              <a:rPr lang="en-US" altLang="de-DE" sz="2400" dirty="0" err="1">
                <a:solidFill>
                  <a:srgbClr val="333333"/>
                </a:solidFill>
              </a:rPr>
              <a:t>overgeneralisasi</a:t>
            </a:r>
            <a:r>
              <a:rPr lang="en-US" altLang="de-DE" sz="2400" dirty="0">
                <a:solidFill>
                  <a:srgbClr val="333333"/>
                </a:solidFill>
              </a:rPr>
              <a:t> (“</a:t>
            </a:r>
            <a:r>
              <a:rPr lang="en-US" altLang="ja-JP" sz="2400" dirty="0" err="1">
                <a:solidFill>
                  <a:srgbClr val="333333"/>
                </a:solidFill>
              </a:rPr>
              <a:t>melihat</a:t>
            </a:r>
            <a:r>
              <a:rPr lang="en-US" altLang="ja-JP" sz="2400" dirty="0">
                <a:solidFill>
                  <a:srgbClr val="333333"/>
                </a:solidFill>
              </a:rPr>
              <a:t> </a:t>
            </a:r>
            <a:r>
              <a:rPr lang="en-US" altLang="ja-JP" sz="2400" dirty="0" err="1">
                <a:solidFill>
                  <a:srgbClr val="333333"/>
                </a:solidFill>
              </a:rPr>
              <a:t>satu</a:t>
            </a:r>
            <a:r>
              <a:rPr lang="en-US" altLang="ja-JP" sz="2400" dirty="0">
                <a:solidFill>
                  <a:srgbClr val="333333"/>
                </a:solidFill>
              </a:rPr>
              <a:t> </a:t>
            </a:r>
            <a:r>
              <a:rPr lang="en-US" altLang="ja-JP" sz="2400" dirty="0" err="1">
                <a:solidFill>
                  <a:srgbClr val="333333"/>
                </a:solidFill>
              </a:rPr>
              <a:t>hal</a:t>
            </a:r>
            <a:r>
              <a:rPr lang="en-US" altLang="ja-JP" sz="2400" dirty="0">
                <a:solidFill>
                  <a:srgbClr val="333333"/>
                </a:solidFill>
              </a:rPr>
              <a:t> –</a:t>
            </a:r>
            <a:r>
              <a:rPr lang="en-US" altLang="ja-JP" sz="2400" dirty="0" err="1">
                <a:solidFill>
                  <a:srgbClr val="333333"/>
                </a:solidFill>
              </a:rPr>
              <a:t>melihatnya</a:t>
            </a:r>
            <a:r>
              <a:rPr lang="en-US" altLang="ja-JP" sz="2400" dirty="0">
                <a:solidFill>
                  <a:srgbClr val="333333"/>
                </a:solidFill>
              </a:rPr>
              <a:t> </a:t>
            </a:r>
            <a:r>
              <a:rPr lang="en-US" altLang="ja-JP" sz="2400" dirty="0" err="1">
                <a:solidFill>
                  <a:srgbClr val="333333"/>
                </a:solidFill>
              </a:rPr>
              <a:t>untuk</a:t>
            </a:r>
            <a:r>
              <a:rPr lang="en-US" altLang="ja-JP" sz="2400" dirty="0">
                <a:solidFill>
                  <a:srgbClr val="333333"/>
                </a:solidFill>
              </a:rPr>
              <a:t> </a:t>
            </a:r>
            <a:r>
              <a:rPr lang="en-US" altLang="ja-JP" sz="2400" dirty="0" err="1">
                <a:solidFill>
                  <a:srgbClr val="333333"/>
                </a:solidFill>
              </a:rPr>
              <a:t>semua</a:t>
            </a:r>
            <a:r>
              <a:rPr lang="en-US" altLang="ja-JP" sz="2400" dirty="0">
                <a:solidFill>
                  <a:srgbClr val="333333"/>
                </a:solidFill>
              </a:rPr>
              <a:t> </a:t>
            </a:r>
            <a:r>
              <a:rPr lang="en-US" altLang="ja-JP" sz="2400" dirty="0" err="1">
                <a:solidFill>
                  <a:srgbClr val="333333"/>
                </a:solidFill>
              </a:rPr>
              <a:t>hal</a:t>
            </a:r>
            <a:r>
              <a:rPr lang="en-US" altLang="de-DE" sz="2400" dirty="0">
                <a:solidFill>
                  <a:srgbClr val="333333"/>
                </a:solidFill>
              </a:rPr>
              <a:t>”</a:t>
            </a:r>
            <a:r>
              <a:rPr lang="en-US" altLang="ja-JP" sz="2400" dirty="0">
                <a:solidFill>
                  <a:srgbClr val="333333"/>
                </a:solidFill>
              </a:rPr>
              <a:t>) </a:t>
            </a:r>
            <a:r>
              <a:rPr lang="en-US" altLang="ja-JP" sz="2400" dirty="0" err="1">
                <a:solidFill>
                  <a:srgbClr val="333333"/>
                </a:solidFill>
              </a:rPr>
              <a:t>seseorang</a:t>
            </a:r>
            <a:r>
              <a:rPr lang="en-US" altLang="ja-JP" sz="2400" dirty="0">
                <a:solidFill>
                  <a:srgbClr val="333333"/>
                </a:solidFill>
              </a:rPr>
              <a:t> </a:t>
            </a:r>
            <a:r>
              <a:rPr lang="en-US" altLang="ja-JP" sz="2400" dirty="0" err="1">
                <a:solidFill>
                  <a:srgbClr val="333333"/>
                </a:solidFill>
              </a:rPr>
              <a:t>tidak</a:t>
            </a:r>
            <a:r>
              <a:rPr lang="en-US" altLang="ja-JP" sz="2400" dirty="0">
                <a:solidFill>
                  <a:srgbClr val="333333"/>
                </a:solidFill>
              </a:rPr>
              <a:t> </a:t>
            </a:r>
            <a:r>
              <a:rPr lang="en-US" altLang="ja-JP" sz="2400" dirty="0" err="1">
                <a:solidFill>
                  <a:srgbClr val="333333"/>
                </a:solidFill>
              </a:rPr>
              <a:t>diberi</a:t>
            </a:r>
            <a:r>
              <a:rPr lang="en-US" altLang="ja-JP" sz="2400" dirty="0">
                <a:solidFill>
                  <a:srgbClr val="333333"/>
                </a:solidFill>
              </a:rPr>
              <a:t> </a:t>
            </a:r>
            <a:r>
              <a:rPr lang="en-US" altLang="ja-JP" sz="2400" dirty="0" err="1">
                <a:solidFill>
                  <a:srgbClr val="333333"/>
                </a:solidFill>
              </a:rPr>
              <a:t>kesempatan</a:t>
            </a:r>
            <a:r>
              <a:rPr lang="en-US" altLang="ja-JP" sz="2400" dirty="0">
                <a:solidFill>
                  <a:srgbClr val="333333"/>
                </a:solidFill>
              </a:rPr>
              <a:t> </a:t>
            </a:r>
            <a:r>
              <a:rPr lang="en-US" altLang="ja-JP" sz="2400" dirty="0" err="1">
                <a:solidFill>
                  <a:srgbClr val="333333"/>
                </a:solidFill>
              </a:rPr>
              <a:t>kedua</a:t>
            </a:r>
            <a:r>
              <a:rPr lang="en-US" altLang="ja-JP" sz="2400" dirty="0">
                <a:solidFill>
                  <a:srgbClr val="333333"/>
                </a:solidFill>
              </a:rPr>
              <a:t> </a:t>
            </a:r>
            <a:r>
              <a:rPr lang="en-US" altLang="ja-JP" sz="2400" dirty="0" err="1">
                <a:solidFill>
                  <a:srgbClr val="333333"/>
                </a:solidFill>
              </a:rPr>
              <a:t>untuk</a:t>
            </a:r>
            <a:r>
              <a:rPr lang="en-US" altLang="ja-JP" sz="2400" dirty="0">
                <a:solidFill>
                  <a:srgbClr val="333333"/>
                </a:solidFill>
              </a:rPr>
              <a:t> </a:t>
            </a:r>
            <a:r>
              <a:rPr lang="en-US" altLang="ja-JP" sz="2400" dirty="0" err="1">
                <a:solidFill>
                  <a:srgbClr val="333333"/>
                </a:solidFill>
              </a:rPr>
              <a:t>dilihat</a:t>
            </a:r>
            <a:r>
              <a:rPr lang="en-US" altLang="ja-JP" sz="2400" dirty="0">
                <a:solidFill>
                  <a:srgbClr val="333333"/>
                </a:solidFill>
              </a:rPr>
              <a:t> </a:t>
            </a:r>
            <a:r>
              <a:rPr lang="en-US" altLang="ja-JP" sz="2400" dirty="0" err="1">
                <a:solidFill>
                  <a:srgbClr val="333333"/>
                </a:solidFill>
              </a:rPr>
              <a:t>sisi</a:t>
            </a:r>
            <a:r>
              <a:rPr lang="en-US" altLang="ja-JP" sz="2400" dirty="0">
                <a:solidFill>
                  <a:srgbClr val="333333"/>
                </a:solidFill>
              </a:rPr>
              <a:t> </a:t>
            </a:r>
            <a:r>
              <a:rPr lang="en-US" altLang="ja-JP" sz="2400" dirty="0" err="1">
                <a:solidFill>
                  <a:srgbClr val="333333"/>
                </a:solidFill>
              </a:rPr>
              <a:t>baiknya</a:t>
            </a:r>
            <a:r>
              <a:rPr lang="en-US" altLang="ja-JP" sz="2400" dirty="0">
                <a:solidFill>
                  <a:srgbClr val="333333"/>
                </a:solidFill>
              </a:rPr>
              <a:t> </a:t>
            </a:r>
            <a:r>
              <a:rPr lang="en-US" altLang="ja-JP" sz="2400" dirty="0" err="1">
                <a:solidFill>
                  <a:srgbClr val="333333"/>
                </a:solidFill>
              </a:rPr>
              <a:t>padahal</a:t>
            </a:r>
            <a:r>
              <a:rPr lang="en-US" altLang="ja-JP" sz="2400" dirty="0">
                <a:solidFill>
                  <a:srgbClr val="333333"/>
                </a:solidFill>
              </a:rPr>
              <a:t> </a:t>
            </a:r>
            <a:r>
              <a:rPr lang="en-US" altLang="ja-JP" sz="2400" dirty="0" err="1">
                <a:solidFill>
                  <a:srgbClr val="333333"/>
                </a:solidFill>
              </a:rPr>
              <a:t>dia</a:t>
            </a:r>
            <a:r>
              <a:rPr lang="en-US" altLang="ja-JP" sz="2400" dirty="0">
                <a:solidFill>
                  <a:srgbClr val="333333"/>
                </a:solidFill>
              </a:rPr>
              <a:t> </a:t>
            </a:r>
            <a:r>
              <a:rPr lang="en-US" altLang="ja-JP" sz="2400" dirty="0" err="1">
                <a:solidFill>
                  <a:srgbClr val="333333"/>
                </a:solidFill>
              </a:rPr>
              <a:t>berhak</a:t>
            </a:r>
            <a:r>
              <a:rPr lang="en-US" altLang="ja-JP" sz="2400" dirty="0">
                <a:solidFill>
                  <a:srgbClr val="333333"/>
                </a:solidFill>
              </a:rPr>
              <a:t> </a:t>
            </a:r>
            <a:r>
              <a:rPr lang="en-US" altLang="ja-JP" sz="2400" dirty="0" err="1">
                <a:solidFill>
                  <a:srgbClr val="333333"/>
                </a:solidFill>
              </a:rPr>
              <a:t>mendapatkannya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1402045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title"/>
          </p:nvPr>
        </p:nvSpPr>
        <p:spPr/>
        <p:txBody>
          <a:bodyPr/>
          <a:lstStyle/>
          <a:p>
            <a:pPr eaLnBrk="1" hangingPunct="1"/>
            <a:r>
              <a:rPr lang="de-DE" altLang="de-DE" sz="3600">
                <a:solidFill>
                  <a:schemeClr val="accent1"/>
                </a:solidFill>
                <a:latin typeface="+mn-lt"/>
                <a:ea typeface="+mn-ea"/>
                <a:cs typeface="+mn-cs"/>
              </a:rPr>
              <a:t>Saat perkiraan tidak sesuai kenyataan</a:t>
            </a:r>
          </a:p>
        </p:txBody>
      </p:sp>
      <p:sp>
        <p:nvSpPr>
          <p:cNvPr id="35842" name="Rectangle 2"/>
          <p:cNvSpPr>
            <a:spLocks noGrp="1" noChangeArrowheads="1"/>
          </p:cNvSpPr>
          <p:nvPr>
            <p:ph idx="1"/>
          </p:nvPr>
        </p:nvSpPr>
        <p:spPr/>
        <p:txBody>
          <a:bodyPr>
            <a:noAutofit/>
          </a:bodyPr>
          <a:lstStyle/>
          <a:p>
            <a:pPr eaLnBrk="1" hangingPunct="1"/>
            <a:r>
              <a:rPr lang="de-DE" altLang="de-DE" sz="2000" dirty="0">
                <a:solidFill>
                  <a:srgbClr val="333333"/>
                </a:solidFill>
              </a:rPr>
              <a:t>Marion </a:t>
            </a:r>
            <a:r>
              <a:rPr lang="de-DE" altLang="de-DE" sz="2000" dirty="0" err="1">
                <a:solidFill>
                  <a:srgbClr val="333333"/>
                </a:solidFill>
              </a:rPr>
              <a:t>Keech</a:t>
            </a:r>
            <a:r>
              <a:rPr lang="de-DE" altLang="de-DE" sz="2000" dirty="0">
                <a:solidFill>
                  <a:srgbClr val="333333"/>
                </a:solidFill>
              </a:rPr>
              <a:t>, </a:t>
            </a:r>
            <a:r>
              <a:rPr lang="de-DE" altLang="de-DE" sz="2000" dirty="0" err="1">
                <a:solidFill>
                  <a:srgbClr val="333333"/>
                </a:solidFill>
              </a:rPr>
              <a:t>pemimpin</a:t>
            </a:r>
            <a:r>
              <a:rPr lang="de-DE" altLang="de-DE" sz="2000" dirty="0">
                <a:solidFill>
                  <a:srgbClr val="333333"/>
                </a:solidFill>
              </a:rPr>
              <a:t> </a:t>
            </a:r>
            <a:r>
              <a:rPr lang="de-DE" altLang="de-DE" sz="2000" dirty="0" err="1">
                <a:solidFill>
                  <a:srgbClr val="333333"/>
                </a:solidFill>
              </a:rPr>
              <a:t>sekte</a:t>
            </a:r>
            <a:r>
              <a:rPr lang="de-DE" altLang="de-DE" sz="2000" dirty="0">
                <a:solidFill>
                  <a:srgbClr val="333333"/>
                </a:solidFill>
              </a:rPr>
              <a:t> di </a:t>
            </a:r>
            <a:r>
              <a:rPr lang="de-DE" altLang="de-DE" sz="2000" dirty="0" err="1">
                <a:solidFill>
                  <a:srgbClr val="333333"/>
                </a:solidFill>
              </a:rPr>
              <a:t>kota</a:t>
            </a:r>
            <a:r>
              <a:rPr lang="de-DE" altLang="de-DE" sz="2000" dirty="0">
                <a:solidFill>
                  <a:srgbClr val="333333"/>
                </a:solidFill>
              </a:rPr>
              <a:t> Salt Lake (USA), </a:t>
            </a:r>
            <a:r>
              <a:rPr lang="de-DE" altLang="de-DE" sz="2000" dirty="0" err="1">
                <a:solidFill>
                  <a:srgbClr val="333333"/>
                </a:solidFill>
              </a:rPr>
              <a:t>mengklaim</a:t>
            </a:r>
            <a:r>
              <a:rPr lang="de-DE" altLang="de-DE" sz="2000" dirty="0">
                <a:solidFill>
                  <a:srgbClr val="333333"/>
                </a:solidFill>
              </a:rPr>
              <a:t> </a:t>
            </a:r>
            <a:r>
              <a:rPr lang="de-DE" altLang="de-DE" sz="2000" dirty="0" err="1">
                <a:solidFill>
                  <a:srgbClr val="333333"/>
                </a:solidFill>
              </a:rPr>
              <a:t>dirinya</a:t>
            </a:r>
            <a:r>
              <a:rPr lang="de-DE" altLang="de-DE" sz="2000" dirty="0">
                <a:solidFill>
                  <a:srgbClr val="333333"/>
                </a:solidFill>
              </a:rPr>
              <a:t> </a:t>
            </a:r>
            <a:r>
              <a:rPr lang="de-DE" altLang="de-DE" sz="2000" dirty="0" err="1">
                <a:solidFill>
                  <a:srgbClr val="333333"/>
                </a:solidFill>
              </a:rPr>
              <a:t>mendapat</a:t>
            </a:r>
            <a:r>
              <a:rPr lang="de-DE" altLang="de-DE" sz="2000" dirty="0">
                <a:solidFill>
                  <a:srgbClr val="333333"/>
                </a:solidFill>
              </a:rPr>
              <a:t> </a:t>
            </a:r>
            <a:r>
              <a:rPr lang="de-DE" altLang="de-DE" sz="2000" dirty="0" err="1">
                <a:solidFill>
                  <a:srgbClr val="333333"/>
                </a:solidFill>
              </a:rPr>
              <a:t>pesan</a:t>
            </a:r>
            <a:r>
              <a:rPr lang="de-DE" altLang="de-DE" sz="2000" dirty="0">
                <a:solidFill>
                  <a:srgbClr val="333333"/>
                </a:solidFill>
              </a:rPr>
              <a:t> </a:t>
            </a:r>
            <a:r>
              <a:rPr lang="de-DE" altLang="de-DE" sz="2000" dirty="0" err="1">
                <a:solidFill>
                  <a:srgbClr val="333333"/>
                </a:solidFill>
              </a:rPr>
              <a:t>dari</a:t>
            </a:r>
            <a:r>
              <a:rPr lang="de-DE" altLang="de-DE" sz="2000" dirty="0">
                <a:solidFill>
                  <a:srgbClr val="333333"/>
                </a:solidFill>
              </a:rPr>
              <a:t> </a:t>
            </a:r>
            <a:r>
              <a:rPr lang="de-DE" altLang="de-DE" sz="2000" dirty="0" err="1">
                <a:solidFill>
                  <a:srgbClr val="333333"/>
                </a:solidFill>
              </a:rPr>
              <a:t>luar</a:t>
            </a:r>
            <a:r>
              <a:rPr lang="de-DE" altLang="de-DE" sz="2000" dirty="0">
                <a:solidFill>
                  <a:srgbClr val="333333"/>
                </a:solidFill>
              </a:rPr>
              <a:t> </a:t>
            </a:r>
            <a:r>
              <a:rPr lang="de-DE" altLang="de-DE" sz="2000" dirty="0" err="1">
                <a:solidFill>
                  <a:srgbClr val="333333"/>
                </a:solidFill>
              </a:rPr>
              <a:t>angkasa</a:t>
            </a:r>
            <a:r>
              <a:rPr lang="de-DE" altLang="de-DE" sz="2000" dirty="0">
                <a:solidFill>
                  <a:srgbClr val="333333"/>
                </a:solidFill>
              </a:rPr>
              <a:t>. </a:t>
            </a:r>
            <a:r>
              <a:rPr lang="de-DE" altLang="de-DE" sz="2000" dirty="0" err="1">
                <a:solidFill>
                  <a:srgbClr val="333333"/>
                </a:solidFill>
              </a:rPr>
              <a:t>Pesannya</a:t>
            </a:r>
            <a:r>
              <a:rPr lang="de-DE" altLang="de-DE" sz="2000" dirty="0">
                <a:solidFill>
                  <a:srgbClr val="333333"/>
                </a:solidFill>
              </a:rPr>
              <a:t> </a:t>
            </a:r>
            <a:r>
              <a:rPr lang="de-DE" altLang="de-DE" sz="2000" dirty="0" err="1">
                <a:solidFill>
                  <a:srgbClr val="333333"/>
                </a:solidFill>
              </a:rPr>
              <a:t>mengatakan</a:t>
            </a:r>
            <a:r>
              <a:rPr lang="de-DE" altLang="de-DE" sz="2000" dirty="0">
                <a:solidFill>
                  <a:srgbClr val="333333"/>
                </a:solidFill>
              </a:rPr>
              <a:t> </a:t>
            </a:r>
            <a:r>
              <a:rPr lang="de-DE" altLang="de-DE" sz="2000" dirty="0" err="1">
                <a:solidFill>
                  <a:srgbClr val="333333"/>
                </a:solidFill>
              </a:rPr>
              <a:t>bahwa</a:t>
            </a:r>
            <a:r>
              <a:rPr lang="de-DE" altLang="de-DE" sz="2000" dirty="0">
                <a:solidFill>
                  <a:srgbClr val="333333"/>
                </a:solidFill>
              </a:rPr>
              <a:t> </a:t>
            </a:r>
            <a:r>
              <a:rPr lang="de-DE" altLang="de-DE" sz="2000" dirty="0" err="1">
                <a:solidFill>
                  <a:srgbClr val="333333"/>
                </a:solidFill>
              </a:rPr>
              <a:t>dunia</a:t>
            </a:r>
            <a:r>
              <a:rPr lang="de-DE" altLang="de-DE" sz="2000" dirty="0">
                <a:solidFill>
                  <a:srgbClr val="333333"/>
                </a:solidFill>
              </a:rPr>
              <a:t> </a:t>
            </a:r>
            <a:r>
              <a:rPr lang="de-DE" altLang="de-DE" sz="2000" dirty="0" err="1">
                <a:solidFill>
                  <a:srgbClr val="333333"/>
                </a:solidFill>
              </a:rPr>
              <a:t>akan</a:t>
            </a:r>
            <a:r>
              <a:rPr lang="de-DE" altLang="de-DE" sz="2000" dirty="0">
                <a:solidFill>
                  <a:srgbClr val="333333"/>
                </a:solidFill>
              </a:rPr>
              <a:t> </a:t>
            </a:r>
            <a:r>
              <a:rPr lang="de-DE" altLang="de-DE" sz="2000" dirty="0" err="1">
                <a:solidFill>
                  <a:srgbClr val="333333"/>
                </a:solidFill>
              </a:rPr>
              <a:t>berakhir</a:t>
            </a:r>
            <a:r>
              <a:rPr lang="de-DE" altLang="de-DE" sz="2000" dirty="0">
                <a:solidFill>
                  <a:srgbClr val="333333"/>
                </a:solidFill>
              </a:rPr>
              <a:t> </a:t>
            </a:r>
            <a:r>
              <a:rPr lang="de-DE" altLang="de-DE" sz="2000" dirty="0" err="1">
                <a:solidFill>
                  <a:srgbClr val="333333"/>
                </a:solidFill>
              </a:rPr>
              <a:t>dalam</a:t>
            </a:r>
            <a:r>
              <a:rPr lang="de-DE" altLang="de-DE" sz="2000" dirty="0">
                <a:solidFill>
                  <a:srgbClr val="333333"/>
                </a:solidFill>
              </a:rPr>
              <a:t> </a:t>
            </a:r>
            <a:r>
              <a:rPr lang="de-DE" altLang="de-DE" sz="2000" dirty="0" err="1">
                <a:solidFill>
                  <a:srgbClr val="333333"/>
                </a:solidFill>
              </a:rPr>
              <a:t>sebuah</a:t>
            </a:r>
            <a:r>
              <a:rPr lang="de-DE" altLang="de-DE" sz="2000" dirty="0">
                <a:solidFill>
                  <a:srgbClr val="333333"/>
                </a:solidFill>
              </a:rPr>
              <a:t> </a:t>
            </a:r>
            <a:r>
              <a:rPr lang="de-DE" altLang="de-DE" sz="2000" dirty="0" err="1">
                <a:solidFill>
                  <a:srgbClr val="333333"/>
                </a:solidFill>
              </a:rPr>
              <a:t>banjir</a:t>
            </a:r>
            <a:r>
              <a:rPr lang="de-DE" altLang="de-DE" sz="2000" dirty="0">
                <a:solidFill>
                  <a:srgbClr val="333333"/>
                </a:solidFill>
              </a:rPr>
              <a:t> </a:t>
            </a:r>
            <a:r>
              <a:rPr lang="de-DE" altLang="de-DE" sz="2000" dirty="0" err="1">
                <a:solidFill>
                  <a:srgbClr val="333333"/>
                </a:solidFill>
              </a:rPr>
              <a:t>besar</a:t>
            </a:r>
            <a:r>
              <a:rPr lang="de-DE" altLang="de-DE" sz="2000" dirty="0">
                <a:solidFill>
                  <a:srgbClr val="333333"/>
                </a:solidFill>
              </a:rPr>
              <a:t> </a:t>
            </a:r>
            <a:r>
              <a:rPr lang="de-DE" altLang="de-DE" sz="2000" dirty="0" err="1">
                <a:solidFill>
                  <a:srgbClr val="333333"/>
                </a:solidFill>
              </a:rPr>
              <a:t>sebelum</a:t>
            </a:r>
            <a:r>
              <a:rPr lang="de-DE" altLang="de-DE" sz="2000" dirty="0">
                <a:solidFill>
                  <a:srgbClr val="333333"/>
                </a:solidFill>
              </a:rPr>
              <a:t> </a:t>
            </a:r>
            <a:r>
              <a:rPr lang="de-DE" altLang="de-DE" sz="2000" dirty="0" err="1">
                <a:solidFill>
                  <a:srgbClr val="333333"/>
                </a:solidFill>
              </a:rPr>
              <a:t>fajar</a:t>
            </a:r>
            <a:r>
              <a:rPr lang="de-DE" altLang="de-DE" sz="2000" dirty="0">
                <a:solidFill>
                  <a:srgbClr val="333333"/>
                </a:solidFill>
              </a:rPr>
              <a:t> </a:t>
            </a:r>
            <a:r>
              <a:rPr lang="de-DE" altLang="de-DE" sz="2000" dirty="0" err="1">
                <a:solidFill>
                  <a:srgbClr val="333333"/>
                </a:solidFill>
              </a:rPr>
              <a:t>pada</a:t>
            </a:r>
            <a:r>
              <a:rPr lang="de-DE" altLang="de-DE" sz="2000" dirty="0">
                <a:solidFill>
                  <a:srgbClr val="333333"/>
                </a:solidFill>
              </a:rPr>
              <a:t> </a:t>
            </a:r>
            <a:r>
              <a:rPr lang="de-DE" altLang="de-DE" sz="2000" dirty="0" err="1">
                <a:solidFill>
                  <a:srgbClr val="333333"/>
                </a:solidFill>
              </a:rPr>
              <a:t>tanggal</a:t>
            </a:r>
            <a:r>
              <a:rPr lang="de-DE" altLang="de-DE" sz="2000" dirty="0">
                <a:solidFill>
                  <a:srgbClr val="333333"/>
                </a:solidFill>
              </a:rPr>
              <a:t> 21 </a:t>
            </a:r>
            <a:r>
              <a:rPr lang="de-DE" altLang="de-DE" sz="2000" dirty="0" err="1">
                <a:solidFill>
                  <a:srgbClr val="333333"/>
                </a:solidFill>
              </a:rPr>
              <a:t>Desember</a:t>
            </a:r>
            <a:r>
              <a:rPr lang="de-DE" altLang="de-DE" sz="2000" dirty="0">
                <a:solidFill>
                  <a:srgbClr val="333333"/>
                </a:solidFill>
              </a:rPr>
              <a:t> 1954. </a:t>
            </a:r>
            <a:r>
              <a:rPr lang="de-DE" altLang="de-DE" sz="2000" dirty="0" err="1">
                <a:solidFill>
                  <a:srgbClr val="333333"/>
                </a:solidFill>
              </a:rPr>
              <a:t>Nantinya</a:t>
            </a:r>
            <a:r>
              <a:rPr lang="de-DE" altLang="de-DE" sz="2000" dirty="0">
                <a:solidFill>
                  <a:srgbClr val="333333"/>
                </a:solidFill>
              </a:rPr>
              <a:t> </a:t>
            </a:r>
            <a:r>
              <a:rPr lang="de-DE" altLang="de-DE" sz="2000" dirty="0" err="1">
                <a:solidFill>
                  <a:srgbClr val="333333"/>
                </a:solidFill>
              </a:rPr>
              <a:t>dirinya</a:t>
            </a:r>
            <a:r>
              <a:rPr lang="de-DE" altLang="de-DE" sz="2000" dirty="0">
                <a:solidFill>
                  <a:srgbClr val="333333"/>
                </a:solidFill>
              </a:rPr>
              <a:t> </a:t>
            </a:r>
            <a:r>
              <a:rPr lang="de-DE" altLang="de-DE" sz="2000" dirty="0" err="1">
                <a:solidFill>
                  <a:srgbClr val="333333"/>
                </a:solidFill>
              </a:rPr>
              <a:t>dan</a:t>
            </a:r>
            <a:r>
              <a:rPr lang="de-DE" altLang="de-DE" sz="2000" dirty="0">
                <a:solidFill>
                  <a:srgbClr val="333333"/>
                </a:solidFill>
              </a:rPr>
              <a:t> </a:t>
            </a:r>
            <a:r>
              <a:rPr lang="de-DE" altLang="de-DE" sz="2000" dirty="0" err="1">
                <a:solidFill>
                  <a:srgbClr val="333333"/>
                </a:solidFill>
              </a:rPr>
              <a:t>pengikutnya</a:t>
            </a:r>
            <a:r>
              <a:rPr lang="de-DE" altLang="de-DE" sz="2000" dirty="0">
                <a:solidFill>
                  <a:srgbClr val="333333"/>
                </a:solidFill>
              </a:rPr>
              <a:t> </a:t>
            </a:r>
            <a:r>
              <a:rPr lang="de-DE" altLang="de-DE" sz="2000" dirty="0" err="1">
                <a:solidFill>
                  <a:srgbClr val="333333"/>
                </a:solidFill>
              </a:rPr>
              <a:t>akan</a:t>
            </a:r>
            <a:r>
              <a:rPr lang="de-DE" altLang="de-DE" sz="2000" dirty="0">
                <a:solidFill>
                  <a:srgbClr val="333333"/>
                </a:solidFill>
              </a:rPr>
              <a:t> </a:t>
            </a:r>
            <a:r>
              <a:rPr lang="de-DE" altLang="de-DE" sz="2000" dirty="0" err="1">
                <a:solidFill>
                  <a:srgbClr val="333333"/>
                </a:solidFill>
              </a:rPr>
              <a:t>terpisah</a:t>
            </a:r>
            <a:r>
              <a:rPr lang="de-DE" altLang="de-DE" sz="2000" dirty="0">
                <a:solidFill>
                  <a:srgbClr val="333333"/>
                </a:solidFill>
              </a:rPr>
              <a:t> </a:t>
            </a:r>
            <a:r>
              <a:rPr lang="de-DE" altLang="de-DE" sz="2000" dirty="0" err="1">
                <a:solidFill>
                  <a:srgbClr val="333333"/>
                </a:solidFill>
              </a:rPr>
              <a:t>dan</a:t>
            </a:r>
            <a:r>
              <a:rPr lang="de-DE" altLang="de-DE" sz="2000" dirty="0">
                <a:solidFill>
                  <a:srgbClr val="333333"/>
                </a:solidFill>
              </a:rPr>
              <a:t> </a:t>
            </a:r>
            <a:r>
              <a:rPr lang="de-DE" altLang="de-DE" sz="2000" dirty="0" err="1">
                <a:solidFill>
                  <a:srgbClr val="333333"/>
                </a:solidFill>
              </a:rPr>
              <a:t>diselamatkan</a:t>
            </a:r>
            <a:r>
              <a:rPr lang="de-DE" altLang="de-DE" sz="2000" dirty="0">
                <a:solidFill>
                  <a:srgbClr val="333333"/>
                </a:solidFill>
              </a:rPr>
              <a:t> </a:t>
            </a:r>
            <a:r>
              <a:rPr lang="de-DE" altLang="de-DE" sz="2000" dirty="0" err="1">
                <a:solidFill>
                  <a:srgbClr val="333333"/>
                </a:solidFill>
              </a:rPr>
              <a:t>oleh</a:t>
            </a:r>
            <a:r>
              <a:rPr lang="de-DE" altLang="de-DE" sz="2000" dirty="0">
                <a:solidFill>
                  <a:srgbClr val="333333"/>
                </a:solidFill>
              </a:rPr>
              <a:t> </a:t>
            </a:r>
            <a:r>
              <a:rPr lang="de-DE" altLang="de-DE" sz="2000" dirty="0" err="1">
                <a:solidFill>
                  <a:srgbClr val="333333"/>
                </a:solidFill>
              </a:rPr>
              <a:t>pesawat</a:t>
            </a:r>
            <a:r>
              <a:rPr lang="de-DE" altLang="de-DE" sz="2000" dirty="0">
                <a:solidFill>
                  <a:srgbClr val="333333"/>
                </a:solidFill>
              </a:rPr>
              <a:t> </a:t>
            </a:r>
            <a:r>
              <a:rPr lang="de-DE" altLang="de-DE" sz="2000" dirty="0" err="1">
                <a:solidFill>
                  <a:srgbClr val="333333"/>
                </a:solidFill>
              </a:rPr>
              <a:t>luar</a:t>
            </a:r>
            <a:r>
              <a:rPr lang="de-DE" altLang="de-DE" sz="2000" dirty="0">
                <a:solidFill>
                  <a:srgbClr val="333333"/>
                </a:solidFill>
              </a:rPr>
              <a:t> </a:t>
            </a:r>
            <a:r>
              <a:rPr lang="de-DE" altLang="de-DE" sz="2000" dirty="0" err="1">
                <a:solidFill>
                  <a:srgbClr val="333333"/>
                </a:solidFill>
              </a:rPr>
              <a:t>angkasa</a:t>
            </a:r>
            <a:r>
              <a:rPr lang="de-DE" altLang="de-DE" sz="2000" dirty="0">
                <a:solidFill>
                  <a:srgbClr val="333333"/>
                </a:solidFill>
              </a:rPr>
              <a:t>.</a:t>
            </a:r>
          </a:p>
          <a:p>
            <a:pPr eaLnBrk="1" hangingPunct="1"/>
            <a:r>
              <a:rPr lang="de-DE" altLang="de-DE" sz="2000" dirty="0">
                <a:solidFill>
                  <a:srgbClr val="333333"/>
                </a:solidFill>
              </a:rPr>
              <a:t>Pada hari itu dia dan pengikutnya berkumpul di ruang tamu dan menunggu terpenuhinya WISIK tersebut. Tengah malam berlalu dan… tidak terjadi apa apa. Tidak ada banjir, Tidak ada pesawat luar angkasa, Tidak terjadi apa-apa.</a:t>
            </a:r>
          </a:p>
          <a:p>
            <a:pPr algn="ctr" eaLnBrk="1" hangingPunct="1"/>
            <a:r>
              <a:rPr lang="de-DE" altLang="de-DE" sz="2000" dirty="0">
                <a:solidFill>
                  <a:srgbClr val="004992"/>
                </a:solidFill>
              </a:rPr>
              <a:t>Bagaimana sekte ini menjelaskan situasi tersebut?</a:t>
            </a:r>
          </a:p>
          <a:p>
            <a:pPr algn="ctr" eaLnBrk="1" hangingPunct="1"/>
            <a:r>
              <a:rPr lang="de-DE" altLang="de-DE" sz="2000" dirty="0">
                <a:solidFill>
                  <a:srgbClr val="004992"/>
                </a:solidFill>
              </a:rPr>
              <a:t>Apakah mereka menyerah pada keyakinan mereka? </a:t>
            </a:r>
            <a:r>
              <a:rPr lang="de-DE" altLang="de-DE" sz="2000" dirty="0" err="1">
                <a:solidFill>
                  <a:srgbClr val="004992"/>
                </a:solidFill>
              </a:rPr>
              <a:t>Apa</a:t>
            </a:r>
            <a:r>
              <a:rPr lang="de-DE" altLang="de-DE" sz="2000" dirty="0">
                <a:solidFill>
                  <a:srgbClr val="004992"/>
                </a:solidFill>
              </a:rPr>
              <a:t> </a:t>
            </a:r>
            <a:r>
              <a:rPr lang="de-DE" altLang="de-DE" sz="2000" dirty="0" err="1">
                <a:solidFill>
                  <a:srgbClr val="004992"/>
                </a:solidFill>
              </a:rPr>
              <a:t>yang</a:t>
            </a:r>
            <a:r>
              <a:rPr lang="de-DE" altLang="de-DE" sz="2000" dirty="0">
                <a:solidFill>
                  <a:srgbClr val="004992"/>
                </a:solidFill>
              </a:rPr>
              <a:t> kau </a:t>
            </a:r>
            <a:r>
              <a:rPr lang="de-DE" altLang="de-DE" sz="2000" dirty="0" err="1">
                <a:solidFill>
                  <a:srgbClr val="004992"/>
                </a:solidFill>
              </a:rPr>
              <a:t>fikirkan</a:t>
            </a:r>
            <a:r>
              <a:rPr lang="de-DE" altLang="de-DE" sz="2000" dirty="0">
                <a:solidFill>
                  <a:srgbClr val="004992"/>
                </a:solidFill>
              </a:rPr>
              <a:t>?</a:t>
            </a:r>
          </a:p>
          <a:p>
            <a:pPr algn="ctr" eaLnBrk="1" hangingPunct="1"/>
            <a:r>
              <a:rPr lang="de-DE" altLang="de-DE" sz="20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3" name="Slide Number Placeholder 2"/>
          <p:cNvSpPr>
            <a:spLocks noGrp="1"/>
          </p:cNvSpPr>
          <p:nvPr>
            <p:ph type="sldNum" sz="quarter" idx="12"/>
          </p:nvPr>
        </p:nvSpPr>
        <p:spPr/>
        <p:txBody>
          <a:bodyPr/>
          <a:lstStyle/>
          <a:p>
            <a:fld id="{17E74088-7DEA-43A4-9F65-604C5462136B}" type="slidenum">
              <a:rPr lang="de-DE" altLang="de-DE" smtClean="0">
                <a:latin typeface="+mn-lt"/>
                <a:ea typeface="+mn-ea"/>
              </a:rPr>
              <a:pPr/>
              <a:t>5</a:t>
            </a:fld>
            <a:endParaRPr lang="de-DE" altLang="de-DE">
              <a:latin typeface="+mn-lt"/>
              <a:ea typeface="+mn-ea"/>
            </a:endParaRPr>
          </a:p>
        </p:txBody>
      </p:sp>
      <p:pic>
        <p:nvPicPr>
          <p:cNvPr id="6"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Saat perkiraan tidak sesuai kenyataan</a:t>
            </a:r>
            <a:endParaRPr lang="en-US" sz="3600">
              <a:latin typeface="+mn-lt"/>
              <a:ea typeface="+mn-ea"/>
              <a:cs typeface="+mn-cs"/>
            </a:endParaRPr>
          </a:p>
        </p:txBody>
      </p:sp>
      <p:sp>
        <p:nvSpPr>
          <p:cNvPr id="36866" name="Rectangle 3"/>
          <p:cNvSpPr>
            <a:spLocks noGrp="1" noChangeArrowheads="1"/>
          </p:cNvSpPr>
          <p:nvPr>
            <p:ph idx="1"/>
          </p:nvPr>
        </p:nvSpPr>
        <p:spPr>
          <a:xfrm>
            <a:off x="408954" y="2204864"/>
            <a:ext cx="11340000" cy="4248000"/>
          </a:xfrm>
        </p:spPr>
        <p:txBody>
          <a:bodyPr>
            <a:noAutofit/>
          </a:bodyPr>
          <a:lstStyle/>
          <a:p>
            <a:pPr marL="0" indent="0" eaLnBrk="1" hangingPunct="1">
              <a:buFontTx/>
              <a:buNone/>
            </a:pPr>
            <a:r>
              <a:rPr lang="de-DE" altLang="de-DE" sz="2000" dirty="0">
                <a:solidFill>
                  <a:srgbClr val="333333"/>
                </a:solidFill>
              </a:rPr>
              <a:t>Ketika terlihat jelas, bahwa wisik itu tidak terjadi, Keech, pemimpin sekte, langsung menangis dan tak percaya.</a:t>
            </a:r>
          </a:p>
          <a:p>
            <a:pPr marL="0" indent="0" eaLnBrk="1" hangingPunct="1">
              <a:buFontTx/>
              <a:buNone/>
            </a:pPr>
            <a:r>
              <a:rPr lang="de-DE" altLang="de-DE" sz="2000" dirty="0">
                <a:solidFill>
                  <a:srgbClr val="333333"/>
                </a:solidFill>
              </a:rPr>
              <a:t>Pada pagi berikutnya, sekte itu mengumumkan bahwa tuhan ternyata lebih tertarik pada kelompok kecil dan banjir dibatalkan.</a:t>
            </a:r>
          </a:p>
          <a:p>
            <a:pPr marL="0" indent="0" algn="ctr" eaLnBrk="1" hangingPunct="1">
              <a:lnSpc>
                <a:spcPct val="90000"/>
              </a:lnSpc>
              <a:buFontTx/>
              <a:buNone/>
            </a:pPr>
            <a:r>
              <a:rPr lang="de-DE" altLang="de-DE" sz="2000" dirty="0">
                <a:solidFill>
                  <a:srgbClr val="333333"/>
                </a:solidFill>
              </a:rPr>
              <a:t>P</a:t>
            </a:r>
            <a:r>
              <a:rPr lang="de-DE" altLang="de-DE" sz="2000" dirty="0">
                <a:solidFill>
                  <a:srgbClr val="004992"/>
                </a:solidFill>
              </a:rPr>
              <a:t>enjelasan ini merupakan contoh reaksi / koping seseorang saat perkiraan tidak sesuai dengan kenyataan:</a:t>
            </a:r>
          </a:p>
          <a:p>
            <a:pPr marL="0" indent="0" algn="ctr" eaLnBrk="1" hangingPunct="1">
              <a:lnSpc>
                <a:spcPct val="90000"/>
              </a:lnSpc>
              <a:buFontTx/>
              <a:buNone/>
            </a:pPr>
            <a:r>
              <a:rPr lang="de-DE" altLang="de-DE" sz="2000" dirty="0">
                <a:solidFill>
                  <a:srgbClr val="004992"/>
                </a:solidFill>
              </a:rPr>
              <a:t>'Jika tidak sesuai – jangan bersikap kaku dalam memegang keyakinan yang tidak sesuai fakta!'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a:t>
            </a:fld>
            <a:endParaRPr lang="de-DE" altLang="de-DE">
              <a:latin typeface="+mn-lt"/>
              <a:ea typeface="+mn-ea"/>
            </a:endParaRPr>
          </a:p>
        </p:txBody>
      </p:sp>
      <p:sp>
        <p:nvSpPr>
          <p:cNvPr id="36867" name="Text Box 6"/>
          <p:cNvSpPr txBox="1">
            <a:spLocks noChangeArrowheads="1"/>
          </p:cNvSpPr>
          <p:nvPr/>
        </p:nvSpPr>
        <p:spPr bwMode="auto">
          <a:xfrm>
            <a:off x="408954" y="6209079"/>
            <a:ext cx="9315759"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80000"/>
              </a:lnSpc>
              <a:buFont typeface="Wingdings" panose="05000000000000000000" pitchFamily="2" charset="2"/>
              <a:buNone/>
            </a:pPr>
            <a:r>
              <a:rPr lang="de-DE" altLang="de-DE" sz="1200" b="0" dirty="0">
                <a:solidFill>
                  <a:srgbClr val="333333"/>
                </a:solidFill>
                <a:latin typeface="+mn-lt"/>
                <a:ea typeface="+mn-ea"/>
              </a:rPr>
              <a:t>* Sumber: Festinger et al., (1956) </a:t>
            </a:r>
            <a:r>
              <a:rPr lang="de-DE" altLang="de-DE" sz="1200" b="0" i="1" dirty="0">
                <a:solidFill>
                  <a:srgbClr val="333333"/>
                </a:solidFill>
                <a:latin typeface="+mn-lt"/>
                <a:ea typeface="+mn-ea"/>
              </a:rPr>
              <a:t>Saat Wisik / Nubuat gagal</a:t>
            </a:r>
            <a:endParaRPr lang="de-DE" altLang="de-DE" sz="1200" b="0" dirty="0">
              <a:solidFill>
                <a:srgbClr val="333333"/>
              </a:solidFill>
              <a:latin typeface="+mn-lt"/>
              <a:ea typeface="+mn-ea"/>
            </a:endParaRPr>
          </a:p>
        </p:txBody>
      </p:sp>
      <p:pic>
        <p:nvPicPr>
          <p:cNvPr id="7"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Bersikap</a:t>
            </a:r>
            <a:r>
              <a:rPr lang="en-US" sz="3600" dirty="0">
                <a:latin typeface="+mn-lt"/>
                <a:ea typeface="+mn-ea"/>
                <a:cs typeface="+mn-cs"/>
              </a:rPr>
              <a:t> </a:t>
            </a:r>
            <a:r>
              <a:rPr lang="en-US" sz="3600" err="1">
                <a:latin typeface="+mn-lt"/>
                <a:ea typeface="+mn-ea"/>
                <a:cs typeface="+mn-cs"/>
              </a:rPr>
              <a:t>kaku</a:t>
            </a:r>
            <a:r>
              <a:rPr lang="en-US" sz="3600">
                <a:latin typeface="+mn-lt"/>
                <a:ea typeface="+mn-ea"/>
                <a:cs typeface="+mn-cs"/>
              </a:rPr>
              <a:t> “beraksi” (“Pandangan Sempit”)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7</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3303196207"/>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Bidang</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Contoh</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n-US"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Masyarakat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Musibah </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Bersikap</a:t>
            </a:r>
            <a:r>
              <a:rPr lang="en-US" sz="3600" dirty="0">
                <a:latin typeface="+mn-lt"/>
                <a:ea typeface="+mn-ea"/>
                <a:cs typeface="+mn-cs"/>
              </a:rPr>
              <a:t> </a:t>
            </a:r>
            <a:r>
              <a:rPr lang="en-US" sz="3600" err="1">
                <a:latin typeface="+mn-lt"/>
                <a:ea typeface="+mn-ea"/>
                <a:cs typeface="+mn-cs"/>
              </a:rPr>
              <a:t>kaku</a:t>
            </a:r>
            <a:r>
              <a:rPr lang="en-US" sz="3600">
                <a:latin typeface="+mn-lt"/>
                <a:ea typeface="+mn-ea"/>
                <a:cs typeface="+mn-cs"/>
              </a:rPr>
              <a:t> “beraksi” (“Pandangan Sempit”)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8</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3700391382"/>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Bidang</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Contoh</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Dunia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itu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datar</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ini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dikemukakan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oleh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banyak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ilmuwan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pada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abad</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pertengahan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Sampai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akhirnya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pada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abad</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20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Kelompok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yang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kukuh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berpendapat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bahwa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bumi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ini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adalah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datar</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mengatakan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bahwa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yang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menggambarkan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bumi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itu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bulat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merupakan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bagian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dari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persekongkolan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konspirasi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Masyarakat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Musibah </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50833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Bersikap</a:t>
            </a:r>
            <a:r>
              <a:rPr lang="en-US" sz="3600" dirty="0">
                <a:latin typeface="+mn-lt"/>
                <a:ea typeface="+mn-ea"/>
                <a:cs typeface="+mn-cs"/>
              </a:rPr>
              <a:t> </a:t>
            </a:r>
            <a:r>
              <a:rPr lang="en-US" sz="3600" err="1">
                <a:latin typeface="+mn-lt"/>
                <a:ea typeface="+mn-ea"/>
                <a:cs typeface="+mn-cs"/>
              </a:rPr>
              <a:t>kaku</a:t>
            </a:r>
            <a:r>
              <a:rPr lang="en-US" sz="3600">
                <a:latin typeface="+mn-lt"/>
                <a:ea typeface="+mn-ea"/>
                <a:cs typeface="+mn-cs"/>
              </a:rPr>
              <a:t> “beraksi” (“Pandangan Sempit”)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9</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3288955600"/>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Bidang</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Contoh</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Dunia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itu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datar</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ini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dikemukakan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oleh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banyak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ilmuwan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pada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abad</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pertengahan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Sampai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akhirnya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pada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abad</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20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Kelompok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yang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kukuh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berpendapat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bahwa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bumi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ini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adalah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datar</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mengatakan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bahwa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yang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menggambarkan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bumi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itu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bulat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merupakan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bagian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dari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persekongkolan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konspirasi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Masyarakat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Kejayaan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sebuah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rezim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meskipun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penuh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kejahatan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kebrutalan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sebagaimana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kejatuhannya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Misalnya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Fasisme</a:t>
                      </a:r>
                      <a:r>
                        <a:rPr kumimoji="0" lang="en-US" sz="2000" b="0" i="0" u="none" strike="noStrike" cap="none" normalizeH="0" baseline="0" dirty="0">
                          <a:ln>
                            <a:noFill/>
                          </a:ln>
                          <a:solidFill>
                            <a:srgbClr val="333333"/>
                          </a:solidFill>
                          <a:effectLst/>
                          <a:latin typeface="Calibri Light"/>
                          <a:ea typeface="ＭＳ Ｐゴシック" charset="-128"/>
                        </a:rPr>
                        <a:t>, Nazi).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Musibah </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76108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Bersikap</a:t>
            </a:r>
            <a:r>
              <a:rPr lang="en-US" sz="3600" dirty="0">
                <a:latin typeface="+mn-lt"/>
                <a:ea typeface="+mn-ea"/>
                <a:cs typeface="+mn-cs"/>
              </a:rPr>
              <a:t> </a:t>
            </a:r>
            <a:r>
              <a:rPr lang="en-US" sz="3600" err="1">
                <a:latin typeface="+mn-lt"/>
                <a:ea typeface="+mn-ea"/>
                <a:cs typeface="+mn-cs"/>
              </a:rPr>
              <a:t>kaku</a:t>
            </a:r>
            <a:r>
              <a:rPr lang="en-US" sz="3600">
                <a:latin typeface="+mn-lt"/>
                <a:ea typeface="+mn-ea"/>
                <a:cs typeface="+mn-cs"/>
              </a:rPr>
              <a:t> “beraksi” (“Pandangan Sempit”)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10</a:t>
            </a:fld>
            <a:endParaRPr lang="de-DE" altLang="de-DE">
              <a:latin typeface="+mn-lt"/>
              <a:ea typeface="+mn-ea"/>
            </a:endParaRPr>
          </a:p>
        </p:txBody>
      </p:sp>
      <p:graphicFrame>
        <p:nvGraphicFramePr>
          <p:cNvPr id="6" name="Group 36"/>
          <p:cNvGraphicFramePr>
            <a:graphicFrameLocks noGrp="1"/>
          </p:cNvGraphicFramePr>
          <p:nvPr>
            <p:extLst>
              <p:ext uri="{D42A27DB-BD31-4B8C-83A1-F6EECF244321}">
                <p14:modId xmlns:p14="http://schemas.microsoft.com/office/powerpoint/2010/main" val="3457209700"/>
              </p:ext>
            </p:extLst>
          </p:nvPr>
        </p:nvGraphicFramePr>
        <p:xfrm>
          <a:off x="408955" y="2203704"/>
          <a:ext cx="11376001"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Bidang</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Contoh</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Dunia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itu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datar</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ini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dikemukakan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oleh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banyak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ilmuwan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pada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abad</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pertengahan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Sampai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akhirnya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pada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abad</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20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Kelompok</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yang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kukuh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berpendapat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bahwa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bumi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ini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adalah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datar</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mengatakan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bahwa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foto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yang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menggambarkan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bumi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itu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bulat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merupakan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bagian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dari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persekongkolan</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konspirasi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Masyarakat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Kejayaan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sebuah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rezim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meskipun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penuh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kejahatan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kebrutalan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sebagaimana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kejatuhannya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Misalnya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Fasisme</a:t>
                      </a:r>
                      <a:r>
                        <a:rPr kumimoji="0" lang="en-US" sz="2000" b="0" i="0" u="none" strike="noStrike" cap="none" normalizeH="0" baseline="0" dirty="0">
                          <a:ln>
                            <a:noFill/>
                          </a:ln>
                          <a:solidFill>
                            <a:srgbClr val="333333"/>
                          </a:solidFill>
                          <a:effectLst/>
                          <a:latin typeface="Calibri Light"/>
                          <a:ea typeface="ＭＳ Ｐゴシック" charset="-128"/>
                        </a:rPr>
                        <a:t>, Nazi).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Musibah </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Mengabaikan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tanda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peringatan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selalu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menjadi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penyebab</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dari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musibah</a:t>
                      </a:r>
                      <a:r>
                        <a:rPr kumimoji="0" lang="en-US" sz="2000" b="0" i="0" u="none" strike="noStrike" cap="none" normalizeH="0" baseline="0" dirty="0">
                          <a:ln>
                            <a:noFill/>
                          </a:ln>
                          <a:solidFill>
                            <a:srgbClr val="333333"/>
                          </a:solidFill>
                          <a:effectLst/>
                          <a:latin typeface="Calibri Light"/>
                          <a:ea typeface="ＭＳ Ｐゴシック" charset="-128"/>
                        </a:rPr>
                        <a:t> yang </a:t>
                      </a:r>
                      <a:r>
                        <a:rPr kumimoji="0" lang="en-US" sz="2000" b="0" i="0" u="none" strike="noStrike" cap="none" normalizeH="0" baseline="0" dirty="0" err="1">
                          <a:ln>
                            <a:noFill/>
                          </a:ln>
                          <a:solidFill>
                            <a:srgbClr val="333333"/>
                          </a:solidFill>
                          <a:effectLst/>
                          <a:latin typeface="Calibri Light"/>
                          <a:ea typeface="ＭＳ Ｐゴシック" charset="-128"/>
                        </a:rPr>
                        <a:t>tak</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dapat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dihindari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Misalnya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kecelakaan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kerja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tertimpa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benda</a:t>
                      </a:r>
                      <a:r>
                        <a:rPr kumimoji="0" lang="en-US" sz="2000" b="0" i="0" u="none" strike="noStrike" cap="none" normalizeH="0" baseline="0" dirty="0">
                          <a:ln>
                            <a:noFill/>
                          </a:ln>
                          <a:solidFill>
                            <a:srgbClr val="333333"/>
                          </a:solidFill>
                          <a:effectLst/>
                          <a:latin typeface="Calibri Light"/>
                          <a:ea typeface="ＭＳ Ｐゴシック" charset="-128"/>
                        </a:rPr>
                        <a:t> yang </a:t>
                      </a:r>
                      <a:r>
                        <a:rPr kumimoji="0" lang="en-US" sz="2000" b="0" i="0" u="none" strike="noStrike" cap="none" normalizeH="0" baseline="0" dirty="0" err="1">
                          <a:ln>
                            <a:noFill/>
                          </a:ln>
                          <a:solidFill>
                            <a:srgbClr val="333333"/>
                          </a:solidFill>
                          <a:effectLst/>
                          <a:latin typeface="Calibri Light"/>
                          <a:ea typeface="ＭＳ Ｐゴシック" charset="-128"/>
                        </a:rPr>
                        <a:t>jatuh</a:t>
                      </a:r>
                      <a:r>
                        <a:rPr kumimoji="0" lang="en-US" sz="2000" b="0" i="0" u="none" strike="noStrike" cap="none" normalizeH="0" baseline="0" dirty="0">
                          <a:ln>
                            <a:noFill/>
                          </a:ln>
                          <a:solidFill>
                            <a:srgbClr val="333333"/>
                          </a:solidFill>
                          <a:effectLst/>
                          <a:latin typeface="Calibri Light"/>
                          <a:ea typeface="ＭＳ Ｐゴシック" charset="-128"/>
                        </a:rPr>
                        <a:t>, korban </a:t>
                      </a:r>
                      <a:r>
                        <a:rPr kumimoji="0" lang="en-US" sz="2000" b="0" i="0" u="none" strike="noStrike" cap="none" normalizeH="0" baseline="0" dirty="0" err="1">
                          <a:ln>
                            <a:noFill/>
                          </a:ln>
                          <a:solidFill>
                            <a:srgbClr val="333333"/>
                          </a:solidFill>
                          <a:effectLst/>
                          <a:latin typeface="Calibri Light"/>
                          <a:ea typeface="ＭＳ Ｐゴシック" charset="-128"/>
                        </a:rPr>
                        <a:t>sering</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diperingatkan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sebelumnya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tapi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diabaikan</a:t>
                      </a:r>
                      <a:r>
                        <a:rPr kumimoji="0" lang="en-US" sz="2000" b="0" i="0" u="none" strike="noStrike" cap="none" normalizeH="0" baseline="0" dirty="0">
                          <a:ln>
                            <a:noFill/>
                          </a:ln>
                          <a:solidFill>
                            <a:srgbClr val="333333"/>
                          </a:solidFill>
                          <a:effectLst/>
                          <a:latin typeface="Calibri Light"/>
                          <a:ea typeface="ＭＳ Ｐゴシック" charset="-128"/>
                        </a:rPr>
                        <a:t>).</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Musibah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Titanik</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berhubungan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dengan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reputasinya</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sebagai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kapal</a:t>
                      </a:r>
                      <a:r>
                        <a:rPr kumimoji="0" lang="en-US" sz="2000" b="0" i="0" u="none" strike="noStrike" cap="none" normalizeH="0" baseline="0" dirty="0">
                          <a:ln>
                            <a:noFill/>
                          </a:ln>
                          <a:solidFill>
                            <a:srgbClr val="333333"/>
                          </a:solidFill>
                          <a:effectLst/>
                          <a:latin typeface="Calibri Light"/>
                          <a:ea typeface="ＭＳ Ｐゴシック" charset="-128"/>
                        </a:rPr>
                        <a:t> yang </a:t>
                      </a:r>
                      <a:r>
                        <a:rPr kumimoji="0" lang="en-US" sz="2000" b="0" i="0" u="none" strike="noStrike" cap="none" normalizeH="0" baseline="0" dirty="0" err="1">
                          <a:ln>
                            <a:noFill/>
                          </a:ln>
                          <a:solidFill>
                            <a:srgbClr val="333333"/>
                          </a:solidFill>
                          <a:effectLst/>
                          <a:latin typeface="Calibri Light"/>
                          <a:ea typeface="ＭＳ Ｐゴシック" charset="-128"/>
                        </a:rPr>
                        <a:t>tidak</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dapat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tenggelam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peringatan</a:t>
                      </a:r>
                      <a:r>
                        <a:rPr kumimoji="0" lang="en-US" sz="2000" b="0" i="0" u="none" strike="noStrike" cap="none" normalizeH="0" baseline="0" dirty="0">
                          <a:ln>
                            <a:noFill/>
                          </a:ln>
                          <a:solidFill>
                            <a:srgbClr val="333333"/>
                          </a:solidFill>
                          <a:effectLst/>
                          <a:latin typeface="Calibri Light"/>
                          <a:ea typeface="ＭＳ Ｐゴシック" charset="-128"/>
                        </a:rPr>
                        <a:t> yang </a:t>
                      </a:r>
                      <a:r>
                        <a:rPr kumimoji="0" lang="en-US" sz="2000" b="0" i="0" u="none" strike="noStrike" cap="none" normalizeH="0" baseline="0" dirty="0" err="1">
                          <a:ln>
                            <a:noFill/>
                          </a:ln>
                          <a:solidFill>
                            <a:srgbClr val="333333"/>
                          </a:solidFill>
                          <a:effectLst/>
                          <a:latin typeface="Calibri Light"/>
                          <a:ea typeface="ＭＳ Ｐゴシック" charset="-128"/>
                        </a:rPr>
                        <a:t>diberikan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tidak</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ditanggapi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dengan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serius</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67200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semuanya</a:t>
            </a:r>
            <a:r>
              <a:rPr lang="en-US" altLang="de-DE" sz="2400" dirty="0">
                <a:solidFill>
                  <a:srgbClr val="333333"/>
                </a:solidFill>
              </a:rPr>
              <a:t>!) </a:t>
            </a:r>
            <a:r>
              <a:rPr lang="en-US" altLang="de-DE" sz="2400" dirty="0" err="1">
                <a:solidFill>
                  <a:srgbClr val="333333"/>
                </a:solidFill>
              </a:rPr>
              <a:t>mempertahankan</a:t>
            </a:r>
            <a:r>
              <a:rPr lang="en-US" altLang="de-DE" sz="2400" dirty="0">
                <a:solidFill>
                  <a:srgbClr val="333333"/>
                </a:solidFill>
              </a:rPr>
              <a:t> </a:t>
            </a:r>
            <a:r>
              <a:rPr lang="en-US" altLang="de-DE" sz="2400" dirty="0" err="1">
                <a:solidFill>
                  <a:srgbClr val="333333"/>
                </a:solidFill>
              </a:rPr>
              <a:t>pendapat</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keyakinan</a:t>
            </a:r>
            <a:r>
              <a:rPr lang="en-US" altLang="de-DE" sz="2400" dirty="0">
                <a:solidFill>
                  <a:srgbClr val="333333"/>
                </a:solidFill>
              </a:rPr>
              <a:t> </a:t>
            </a:r>
            <a:r>
              <a:rPr lang="en-US" altLang="de-DE" sz="2400" dirty="0" err="1">
                <a:solidFill>
                  <a:srgbClr val="333333"/>
                </a:solidFill>
              </a:rPr>
              <a:t>mereka</a:t>
            </a:r>
            <a:r>
              <a:rPr lang="en-US" altLang="de-DE" sz="2400" dirty="0">
                <a:solidFill>
                  <a:srgbClr val="333333"/>
                </a:solidFill>
              </a:rPr>
              <a:t> </a:t>
            </a:r>
            <a:r>
              <a:rPr lang="en-US" altLang="de-DE" sz="2400" dirty="0" err="1">
                <a:solidFill>
                  <a:srgbClr val="333333"/>
                </a:solidFill>
              </a:rPr>
              <a:t>tentang</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meskipun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bukti-bukti</a:t>
            </a:r>
            <a:r>
              <a:rPr lang="en-US" altLang="de-DE" sz="2400" dirty="0">
                <a:solidFill>
                  <a:srgbClr val="333333"/>
                </a:solidFill>
              </a:rPr>
              <a:t> yang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keyakinan</a:t>
            </a:r>
            <a:r>
              <a:rPr lang="en-US" altLang="de-DE" sz="2400" dirty="0">
                <a:solidFill>
                  <a:srgbClr val="333333"/>
                </a:solidFill>
              </a:rPr>
              <a:t> </a:t>
            </a:r>
            <a:r>
              <a:rPr lang="en-US" altLang="de-DE" sz="2400" dirty="0" err="1">
                <a:solidFill>
                  <a:srgbClr val="333333"/>
                </a:solidFill>
              </a:rPr>
              <a:t>mereka</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benar</a:t>
            </a:r>
            <a:r>
              <a:rPr lang="en-US" altLang="de-DE" sz="2400" dirty="0">
                <a:solidFill>
                  <a:srgbClr val="333333"/>
                </a:solidFill>
              </a:rPr>
              <a:t>.</a:t>
            </a:r>
          </a:p>
          <a:p>
            <a:pPr lvl="0" defTabSz="914400" fontAlgn="base"/>
            <a:r>
              <a:rPr lang="en-US" altLang="de-DE" sz="2400" dirty="0">
                <a:solidFill>
                  <a:srgbClr val="004992"/>
                </a:solidFill>
              </a:rPr>
              <a:t>Hal </a:t>
            </a:r>
            <a:r>
              <a:rPr lang="en-US" altLang="de-DE" sz="2400" dirty="0" err="1">
                <a:solidFill>
                  <a:srgbClr val="004992"/>
                </a:solidFill>
              </a:rPr>
              <a:t>ini</a:t>
            </a:r>
            <a:r>
              <a:rPr lang="en-US" altLang="de-DE" sz="2400" dirty="0">
                <a:solidFill>
                  <a:srgbClr val="004992"/>
                </a:solidFill>
              </a:rPr>
              <a:t> </a:t>
            </a:r>
            <a:r>
              <a:rPr lang="en-US" altLang="de-DE" sz="2400" dirty="0" err="1">
                <a:solidFill>
                  <a:srgbClr val="004992"/>
                </a:solidFill>
              </a:rPr>
              <a:t>akan</a:t>
            </a:r>
            <a:r>
              <a:rPr lang="en-US" altLang="de-DE" sz="2400" dirty="0">
                <a:solidFill>
                  <a:srgbClr val="004992"/>
                </a:solidFill>
              </a:rPr>
              <a:t> </a:t>
            </a:r>
            <a:r>
              <a:rPr lang="en-US" altLang="de-DE" sz="2400" dirty="0" err="1">
                <a:solidFill>
                  <a:srgbClr val="004992"/>
                </a:solidFill>
              </a:rPr>
              <a:t>mengarah</a:t>
            </a:r>
            <a:r>
              <a:rPr lang="en-US" altLang="de-DE" sz="2400" dirty="0">
                <a:solidFill>
                  <a:srgbClr val="004992"/>
                </a:solidFill>
              </a:rPr>
              <a:t> </a:t>
            </a:r>
            <a:r>
              <a:rPr lang="en-US" altLang="de-DE" sz="2400" dirty="0" err="1">
                <a:solidFill>
                  <a:srgbClr val="004992"/>
                </a:solidFill>
              </a:rPr>
              <a:t>pada</a:t>
            </a:r>
            <a:r>
              <a:rPr lang="en-US" altLang="de-DE" sz="2400" dirty="0">
                <a:solidFill>
                  <a:srgbClr val="004992"/>
                </a:solidFill>
              </a:rPr>
              <a:t> </a:t>
            </a:r>
            <a:r>
              <a:rPr lang="en-US" altLang="de-DE" sz="2400" dirty="0" err="1">
                <a:solidFill>
                  <a:srgbClr val="004992"/>
                </a:solidFill>
              </a:rPr>
              <a:t>masalah</a:t>
            </a:r>
            <a:r>
              <a:rPr lang="en-US" altLang="de-DE" sz="2400" dirty="0">
                <a:solidFill>
                  <a:srgbClr val="004992"/>
                </a:solidFill>
              </a:rPr>
              <a:t> interpersonal </a:t>
            </a:r>
            <a:r>
              <a:rPr lang="en-US" altLang="de-DE" sz="2400" dirty="0" err="1">
                <a:solidFill>
                  <a:srgbClr val="004992"/>
                </a:solidFill>
              </a:rPr>
              <a:t>dan</a:t>
            </a:r>
            <a:r>
              <a:rPr lang="en-US" altLang="de-DE" sz="2400" dirty="0">
                <a:solidFill>
                  <a:srgbClr val="004992"/>
                </a:solidFill>
              </a:rPr>
              <a:t> </a:t>
            </a:r>
            <a:r>
              <a:rPr lang="en-US" altLang="de-DE" sz="2400" dirty="0" err="1">
                <a:solidFill>
                  <a:srgbClr val="004992"/>
                </a:solidFill>
              </a:rPr>
              <a:t>mengganggu</a:t>
            </a:r>
            <a:r>
              <a:rPr lang="en-US" altLang="de-DE" sz="2400" dirty="0">
                <a:solidFill>
                  <a:srgbClr val="004992"/>
                </a:solidFill>
              </a:rPr>
              <a:t> </a:t>
            </a:r>
            <a:r>
              <a:rPr lang="en-US" altLang="de-DE" sz="2400" dirty="0" err="1">
                <a:solidFill>
                  <a:srgbClr val="004992"/>
                </a:solidFill>
              </a:rPr>
              <a:t>dalam</a:t>
            </a:r>
            <a:r>
              <a:rPr lang="en-US" altLang="de-DE" sz="2400" dirty="0">
                <a:solidFill>
                  <a:srgbClr val="004992"/>
                </a:solidFill>
              </a:rPr>
              <a:t> </a:t>
            </a:r>
            <a:r>
              <a:rPr lang="en-US" altLang="de-DE" sz="2400" dirty="0" err="1">
                <a:solidFill>
                  <a:srgbClr val="004992"/>
                </a:solidFill>
              </a:rPr>
              <a:t>berfikir</a:t>
            </a:r>
            <a:r>
              <a:rPr lang="en-US" altLang="de-DE" sz="2400" dirty="0">
                <a:solidFill>
                  <a:srgbClr val="004992"/>
                </a:solidFill>
              </a:rPr>
              <a:t> </a:t>
            </a:r>
            <a:r>
              <a:rPr lang="en-US" altLang="de-DE" sz="2400" dirty="0" err="1">
                <a:solidFill>
                  <a:srgbClr val="004992"/>
                </a:solidFill>
              </a:rPr>
              <a:t>secara</a:t>
            </a:r>
            <a:r>
              <a:rPr lang="en-US" altLang="de-DE" sz="2400" dirty="0">
                <a:solidFill>
                  <a:srgbClr val="004992"/>
                </a:solidFill>
              </a:rPr>
              <a:t> </a:t>
            </a:r>
            <a:r>
              <a:rPr lang="en-US" altLang="de-DE" sz="2400" dirty="0" err="1">
                <a:solidFill>
                  <a:srgbClr val="004992"/>
                </a:solidFill>
              </a:rPr>
              <a:t>sehat</a:t>
            </a:r>
            <a:r>
              <a:rPr lang="en-US" altLang="de-DE" sz="2400" dirty="0">
                <a:solidFill>
                  <a:srgbClr val="004992"/>
                </a:solidFill>
              </a:rPr>
              <a:t> </a:t>
            </a:r>
            <a:r>
              <a:rPr lang="en-US" altLang="de-DE" sz="2400" dirty="0" err="1">
                <a:solidFill>
                  <a:srgbClr val="004992"/>
                </a:solidFill>
              </a:rPr>
              <a:t>dan</a:t>
            </a:r>
            <a:r>
              <a:rPr lang="en-US" altLang="de-DE" sz="2400" dirty="0">
                <a:solidFill>
                  <a:srgbClr val="004992"/>
                </a:solidFill>
              </a:rPr>
              <a:t> </a:t>
            </a:r>
            <a:r>
              <a:rPr lang="en-US" altLang="de-DE" sz="2400" dirty="0" err="1">
                <a:solidFill>
                  <a:srgbClr val="004992"/>
                </a:solidFill>
              </a:rPr>
              <a:t>realistik</a:t>
            </a:r>
            <a:r>
              <a:rPr lang="en-US" altLang="de-DE" sz="2400" dirty="0">
                <a:solidFill>
                  <a:srgbClr val="004992"/>
                </a:solidFill>
              </a:rPr>
              <a:t> di </a:t>
            </a:r>
            <a:r>
              <a:rPr lang="en-US" altLang="de-DE" sz="2400" dirty="0" err="1">
                <a:solidFill>
                  <a:srgbClr val="004992"/>
                </a:solidFill>
              </a:rPr>
              <a:t>lingkungan</a:t>
            </a:r>
            <a:r>
              <a:rPr lang="en-US" altLang="de-DE" sz="2400" dirty="0">
                <a:solidFill>
                  <a:srgbClr val="004992"/>
                </a:solidFill>
              </a:rPr>
              <a:t> </a:t>
            </a:r>
            <a:r>
              <a:rPr lang="en-US" altLang="de-DE" sz="2400" dirty="0" err="1">
                <a:solidFill>
                  <a:srgbClr val="004992"/>
                </a:solidFill>
              </a:rPr>
              <a:t>sekitar</a:t>
            </a:r>
            <a:r>
              <a:rPr lang="en-US" altLang="de-DE" sz="2400" dirty="0">
                <a:solidFill>
                  <a:srgbClr val="004992"/>
                </a:solidFill>
              </a:rPr>
              <a:t> </a:t>
            </a:r>
            <a:r>
              <a:rPr lang="en-US" altLang="de-DE" sz="2400" dirty="0" err="1">
                <a:solidFill>
                  <a:srgbClr val="004992"/>
                </a:solidFill>
              </a:rPr>
              <a:t>mereka</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3" name="Slide Number Placeholder 2"/>
          <p:cNvSpPr>
            <a:spLocks noGrp="1"/>
          </p:cNvSpPr>
          <p:nvPr>
            <p:ph type="sldNum" sz="quarter" idx="12"/>
          </p:nvPr>
        </p:nvSpPr>
        <p:spPr/>
        <p:txBody>
          <a:bodyPr/>
          <a:lstStyle/>
          <a:p>
            <a:fld id="{EC352D16-FA9A-476B-B585-FCA682B2CF9D}" type="slidenum">
              <a:rPr lang="de-DE" altLang="de-DE" smtClean="0">
                <a:latin typeface="+mn-lt"/>
                <a:ea typeface="+mn-ea"/>
              </a:rPr>
              <a:pPr/>
              <a:t>11</a:t>
            </a:fld>
            <a:endParaRPr lang="de-DE" altLang="de-DE">
              <a:latin typeface="+mn-lt"/>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7"/>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Bagaimana sikap kaku dalam memegang keyakinan ini bisa menimbulkan penafsiran yang salah selama psikosis - contoh</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Menghindari</a:t>
            </a:r>
            <a:r>
              <a:rPr lang="en-US" altLang="de-DE" sz="2400" dirty="0">
                <a:solidFill>
                  <a:srgbClr val="333333"/>
                </a:solidFill>
              </a:rPr>
              <a:t> </a:t>
            </a:r>
            <a:r>
              <a:rPr lang="en-US" altLang="de-DE" sz="2400" dirty="0" err="1">
                <a:solidFill>
                  <a:srgbClr val="333333"/>
                </a:solidFill>
              </a:rPr>
              <a:t>diskusi</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teman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orang lain </a:t>
            </a:r>
            <a:r>
              <a:rPr lang="en-US" altLang="de-DE" sz="2400" dirty="0" err="1">
                <a:solidFill>
                  <a:srgbClr val="333333"/>
                </a:solidFill>
              </a:rPr>
              <a:t>tentang</a:t>
            </a:r>
            <a:r>
              <a:rPr lang="en-US" altLang="de-DE" sz="2400" dirty="0">
                <a:solidFill>
                  <a:srgbClr val="333333"/>
                </a:solidFill>
              </a:rPr>
              <a:t> </a:t>
            </a:r>
            <a:r>
              <a:rPr lang="en-US" altLang="de-DE" sz="2400" dirty="0" err="1">
                <a:solidFill>
                  <a:srgbClr val="333333"/>
                </a:solidFill>
              </a:rPr>
              <a:t>pemikiran</a:t>
            </a:r>
            <a:r>
              <a:rPr lang="en-US" altLang="de-DE" sz="2400" dirty="0">
                <a:solidFill>
                  <a:srgbClr val="333333"/>
                </a:solidFill>
              </a:rPr>
              <a:t> </a:t>
            </a:r>
            <a:r>
              <a:rPr lang="en-US" altLang="de-DE" sz="2400" dirty="0" err="1">
                <a:solidFill>
                  <a:srgbClr val="333333"/>
                </a:solidFill>
              </a:rPr>
              <a:t>tertentu</a:t>
            </a:r>
            <a:r>
              <a:rPr lang="en-US" altLang="de-DE" sz="2400" dirty="0">
                <a:solidFill>
                  <a:srgbClr val="333333"/>
                </a:solidFill>
              </a:rPr>
              <a:t> </a:t>
            </a:r>
            <a:r>
              <a:rPr lang="en-US" altLang="de-DE" sz="2400" dirty="0" err="1">
                <a:solidFill>
                  <a:srgbClr val="333333"/>
                </a:solidFill>
              </a:rPr>
              <a:t>karena</a:t>
            </a:r>
            <a:r>
              <a:rPr lang="en-US" altLang="de-DE" sz="2400" dirty="0">
                <a:solidFill>
                  <a:srgbClr val="333333"/>
                </a:solidFill>
              </a:rPr>
              <a:t> </a:t>
            </a:r>
            <a:r>
              <a:rPr lang="en-US" altLang="de-DE" sz="2400" dirty="0" err="1">
                <a:solidFill>
                  <a:srgbClr val="333333"/>
                </a:solidFill>
              </a:rPr>
              <a:t>kamu</a:t>
            </a:r>
            <a:r>
              <a:rPr lang="en-US" altLang="de-DE" sz="2400" dirty="0">
                <a:solidFill>
                  <a:srgbClr val="333333"/>
                </a:solidFill>
              </a:rPr>
              <a:t> </a:t>
            </a:r>
            <a:r>
              <a:rPr lang="en-US" altLang="de-DE" sz="2400" dirty="0" err="1">
                <a:solidFill>
                  <a:srgbClr val="333333"/>
                </a:solidFill>
              </a:rPr>
              <a:t>takut</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ketidaksetujuan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bisa</a:t>
            </a:r>
            <a:r>
              <a:rPr lang="en-US" altLang="de-DE" sz="2400" dirty="0">
                <a:solidFill>
                  <a:srgbClr val="333333"/>
                </a:solidFill>
              </a:rPr>
              <a:t> </a:t>
            </a:r>
            <a:r>
              <a:rPr lang="en-US" altLang="de-DE" sz="2400" dirty="0" err="1">
                <a:solidFill>
                  <a:srgbClr val="333333"/>
                </a:solidFill>
              </a:rPr>
              <a:t>mempercayai</a:t>
            </a:r>
            <a:r>
              <a:rPr lang="en-US" altLang="de-DE" sz="2400" dirty="0">
                <a:solidFill>
                  <a:srgbClr val="333333"/>
                </a:solidFill>
              </a:rPr>
              <a:t> orang lain </a:t>
            </a:r>
            <a:r>
              <a:rPr lang="en-US" altLang="de-DE" sz="2400" dirty="0" err="1">
                <a:solidFill>
                  <a:srgbClr val="333333"/>
                </a:solidFill>
              </a:rPr>
              <a:t>lagi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Orang lain yang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setuju</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keyakinan</a:t>
            </a:r>
            <a:r>
              <a:rPr lang="en-US" altLang="de-DE" sz="2400" dirty="0">
                <a:solidFill>
                  <a:srgbClr val="333333"/>
                </a:solidFill>
              </a:rPr>
              <a:t> / </a:t>
            </a:r>
            <a:r>
              <a:rPr lang="en-US" altLang="de-DE" sz="2400" dirty="0" err="1">
                <a:solidFill>
                  <a:srgbClr val="333333"/>
                </a:solidFill>
              </a:rPr>
              <a:t>pendapatmu</a:t>
            </a:r>
            <a:r>
              <a:rPr lang="en-US" altLang="de-DE" sz="2400" dirty="0">
                <a:solidFill>
                  <a:srgbClr val="333333"/>
                </a:solidFill>
              </a:rPr>
              <a:t>, </a:t>
            </a:r>
            <a:r>
              <a:rPr lang="en-US" altLang="de-DE" sz="2400" dirty="0" err="1">
                <a:solidFill>
                  <a:srgbClr val="333333"/>
                </a:solidFill>
              </a:rPr>
              <a:t>kamu</a:t>
            </a:r>
            <a:r>
              <a:rPr lang="en-US" altLang="de-DE" sz="2400" dirty="0">
                <a:solidFill>
                  <a:srgbClr val="333333"/>
                </a:solidFill>
              </a:rPr>
              <a:t> </a:t>
            </a:r>
            <a:r>
              <a:rPr lang="en-US" altLang="de-DE" sz="2400" dirty="0" err="1">
                <a:solidFill>
                  <a:srgbClr val="333333"/>
                </a:solidFill>
              </a:rPr>
              <a:t>anggap</a:t>
            </a:r>
            <a:r>
              <a:rPr lang="en-US" altLang="de-DE" sz="2400" dirty="0">
                <a:solidFill>
                  <a:srgbClr val="333333"/>
                </a:solidFill>
              </a:rPr>
              <a:t> </a:t>
            </a:r>
            <a:r>
              <a:rPr lang="en-US" altLang="de-DE" sz="2400" dirty="0" err="1">
                <a:solidFill>
                  <a:srgbClr val="333333"/>
                </a:solidFill>
              </a:rPr>
              <a:t>dia</a:t>
            </a:r>
            <a:r>
              <a:rPr lang="en-US" altLang="de-DE" sz="2400" dirty="0">
                <a:solidFill>
                  <a:srgbClr val="333333"/>
                </a:solidFill>
              </a:rPr>
              <a:t> </a:t>
            </a:r>
            <a:r>
              <a:rPr lang="en-US" altLang="de-DE" sz="2400" dirty="0" err="1">
                <a:solidFill>
                  <a:srgbClr val="333333"/>
                </a:solidFill>
              </a:rPr>
              <a:t>sebagai</a:t>
            </a:r>
            <a:r>
              <a:rPr lang="en-US" altLang="de-DE" sz="2400" dirty="0">
                <a:solidFill>
                  <a:srgbClr val="333333"/>
                </a:solidFill>
              </a:rPr>
              <a:t> </a:t>
            </a:r>
            <a:r>
              <a:rPr lang="en-US" altLang="de-DE" sz="2400" dirty="0" err="1">
                <a:solidFill>
                  <a:srgbClr val="333333"/>
                </a:solidFill>
              </a:rPr>
              <a:t>musuh</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didapatkan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sumber</a:t>
            </a:r>
            <a:r>
              <a:rPr lang="en-US" altLang="de-DE" sz="2400" dirty="0">
                <a:solidFill>
                  <a:srgbClr val="333333"/>
                </a:solidFill>
              </a:rPr>
              <a:t> </a:t>
            </a:r>
            <a:r>
              <a:rPr lang="en-US" altLang="de-DE" sz="2400" dirty="0" err="1">
                <a:solidFill>
                  <a:srgbClr val="333333"/>
                </a:solidFill>
              </a:rPr>
              <a:t>saja</a:t>
            </a:r>
            <a:r>
              <a:rPr lang="en-US" altLang="de-DE" sz="2400" dirty="0">
                <a:solidFill>
                  <a:srgbClr val="333333"/>
                </a:solidFill>
              </a:rPr>
              <a:t> (</a:t>
            </a:r>
            <a:r>
              <a:rPr lang="en-US" altLang="de-DE" sz="2400" dirty="0" err="1">
                <a:solidFill>
                  <a:srgbClr val="333333"/>
                </a:solidFill>
              </a:rPr>
              <a:t>misal</a:t>
            </a:r>
            <a:r>
              <a:rPr lang="en-US" altLang="de-DE" sz="2400" dirty="0">
                <a:solidFill>
                  <a:srgbClr val="333333"/>
                </a:solidFill>
              </a:rPr>
              <a:t> forum di internet </a:t>
            </a:r>
            <a:r>
              <a:rPr lang="en-US" altLang="de-DE" sz="2400" dirty="0" err="1">
                <a:solidFill>
                  <a:srgbClr val="333333"/>
                </a:solidFill>
              </a:rPr>
              <a:t>tentang</a:t>
            </a:r>
            <a:r>
              <a:rPr lang="en-US" altLang="de-DE" sz="2400" dirty="0">
                <a:solidFill>
                  <a:srgbClr val="333333"/>
                </a:solidFill>
              </a:rPr>
              <a:t> </a:t>
            </a:r>
            <a:r>
              <a:rPr lang="en-US" altLang="de-DE" sz="2400" dirty="0" err="1">
                <a:solidFill>
                  <a:srgbClr val="333333"/>
                </a:solidFill>
              </a:rPr>
              <a:t>teori</a:t>
            </a:r>
            <a:r>
              <a:rPr lang="en-US" altLang="de-DE" sz="2400" dirty="0">
                <a:solidFill>
                  <a:srgbClr val="333333"/>
                </a:solidFill>
              </a:rPr>
              <a:t> </a:t>
            </a:r>
            <a:r>
              <a:rPr lang="en-US" altLang="de-DE" sz="2400" dirty="0" err="1">
                <a:solidFill>
                  <a:srgbClr val="333333"/>
                </a:solidFill>
              </a:rPr>
              <a:t>konspirasi</a:t>
            </a:r>
            <a:r>
              <a:rPr lang="en-US" altLang="de-DE" sz="2400" dirty="0">
                <a:solidFill>
                  <a:srgbClr val="333333"/>
                </a:solidFill>
              </a:rPr>
              <a:t>), </a:t>
            </a:r>
            <a:r>
              <a:rPr lang="en-US" altLang="de-DE" sz="2400" dirty="0" err="1">
                <a:solidFill>
                  <a:srgbClr val="333333"/>
                </a:solidFill>
              </a:rPr>
              <a:t>sedangkan</a:t>
            </a:r>
            <a:r>
              <a:rPr lang="en-US" altLang="de-DE" sz="2400" dirty="0">
                <a:solidFill>
                  <a:srgbClr val="333333"/>
                </a:solidFill>
              </a:rPr>
              <a:t> media lain yang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fakta</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masuk</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pertimbangan</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3" name="Slide Number Placeholder 2"/>
          <p:cNvSpPr>
            <a:spLocks noGrp="1"/>
          </p:cNvSpPr>
          <p:nvPr>
            <p:ph type="sldNum" sz="quarter" idx="12"/>
          </p:nvPr>
        </p:nvSpPr>
        <p:spPr/>
        <p:txBody>
          <a:bodyPr/>
          <a:lstStyle/>
          <a:p>
            <a:fld id="{EC352D16-FA9A-476B-B585-FCA682B2CF9D}" type="slidenum">
              <a:rPr lang="de-DE" altLang="de-DE" smtClean="0">
                <a:latin typeface="+mn-lt"/>
                <a:ea typeface="+mn-ea"/>
              </a:rPr>
              <a:pPr/>
              <a:t>12</a:t>
            </a:fld>
            <a:endParaRPr lang="de-DE" altLang="de-DE">
              <a:latin typeface="+mn-lt"/>
              <a:ea typeface="+mn-ea"/>
            </a:endParaRPr>
          </a:p>
        </p:txBody>
      </p:sp>
      <p:sp>
        <p:nvSpPr>
          <p:cNvPr id="5" name="Rechteck 1"/>
          <p:cNvSpPr>
            <a:spLocks noChangeArrowheads="1"/>
          </p:cNvSpPr>
          <p:nvPr/>
        </p:nvSpPr>
        <p:spPr bwMode="auto">
          <a:xfrm>
            <a:off x="408955" y="5589240"/>
            <a:ext cx="11376000" cy="371475"/>
          </a:xfrm>
          <a:prstGeom prst="rect">
            <a:avLst/>
          </a:prstGeom>
          <a:noFill/>
          <a:ln w="9525">
            <a:noFill/>
            <a:miter lim="800000"/>
            <a:headEnd/>
            <a:tailEnd/>
          </a:ln>
        </p:spPr>
        <p:txBody>
          <a:bodyPr>
            <a:noAutofit/>
          </a:bodyPr>
          <a:lstStyle/>
          <a:p>
            <a:pPr algn="ctr">
              <a:defRPr/>
            </a:pPr>
            <a:r>
              <a:rPr lang="en-US" altLang="de-DE" b="0" dirty="0" err="1">
                <a:solidFill>
                  <a:srgbClr val="004992"/>
                </a:solidFill>
                <a:latin typeface="+mn-lt"/>
                <a:ea typeface="+mn-ea"/>
              </a:rPr>
              <a:t>Adakah</a:t>
            </a:r>
            <a:r>
              <a:rPr lang="en-US" altLang="de-DE" b="0" dirty="0">
                <a:solidFill>
                  <a:srgbClr val="004992"/>
                </a:solidFill>
                <a:latin typeface="+mn-lt"/>
                <a:ea typeface="+mn-ea"/>
              </a:rPr>
              <a:t> yang </a:t>
            </a:r>
            <a:r>
              <a:rPr lang="en-US" altLang="de-DE" b="0" dirty="0" err="1">
                <a:solidFill>
                  <a:srgbClr val="004992"/>
                </a:solidFill>
                <a:latin typeface="+mn-lt"/>
                <a:ea typeface="+mn-ea"/>
              </a:rPr>
              <a:t>mau</a:t>
            </a:r>
            <a:r>
              <a:rPr lang="en-US" altLang="de-DE" b="0" dirty="0">
                <a:solidFill>
                  <a:srgbClr val="004992"/>
                </a:solidFill>
                <a:latin typeface="+mn-lt"/>
                <a:ea typeface="+mn-ea"/>
              </a:rPr>
              <a:t> </a:t>
            </a:r>
            <a:r>
              <a:rPr lang="en-US" altLang="de-DE" b="0" dirty="0" err="1">
                <a:solidFill>
                  <a:srgbClr val="004992"/>
                </a:solidFill>
                <a:latin typeface="+mn-lt"/>
                <a:ea typeface="+mn-ea"/>
              </a:rPr>
              <a:t>menceritakan</a:t>
            </a:r>
            <a:r>
              <a:rPr lang="en-US" altLang="de-DE" b="0" dirty="0">
                <a:solidFill>
                  <a:srgbClr val="004992"/>
                </a:solidFill>
                <a:latin typeface="+mn-lt"/>
                <a:ea typeface="+mn-ea"/>
              </a:rPr>
              <a:t> </a:t>
            </a:r>
            <a:r>
              <a:rPr lang="en-US" altLang="de-DE" b="0" dirty="0" err="1">
                <a:solidFill>
                  <a:srgbClr val="004992"/>
                </a:solidFill>
                <a:latin typeface="+mn-lt"/>
                <a:ea typeface="+mn-ea"/>
              </a:rPr>
              <a:t>pengalaman</a:t>
            </a:r>
            <a:r>
              <a:rPr lang="en-US" altLang="de-DE" b="0" dirty="0">
                <a:solidFill>
                  <a:srgbClr val="004992"/>
                </a:solidFill>
                <a:latin typeface="+mn-lt"/>
                <a:ea typeface="+mn-ea"/>
              </a:rPr>
              <a:t> </a:t>
            </a:r>
            <a:r>
              <a:rPr lang="en-US" altLang="de-DE" b="0" dirty="0" err="1">
                <a:solidFill>
                  <a:srgbClr val="004992"/>
                </a:solidFill>
                <a:latin typeface="+mn-lt"/>
                <a:ea typeface="+mn-ea"/>
              </a:rPr>
              <a:t>pribadi</a:t>
            </a:r>
            <a:r>
              <a:rPr lang="en-US" altLang="de-DE" b="0" dirty="0">
                <a:solidFill>
                  <a:srgbClr val="004992"/>
                </a:solidFill>
                <a:latin typeface="+mn-lt"/>
                <a:ea typeface="+mn-ea"/>
              </a:rPr>
              <a:t> </a:t>
            </a:r>
            <a:r>
              <a:rPr lang="en-US" altLang="de-DE" b="0" dirty="0" err="1">
                <a:solidFill>
                  <a:srgbClr val="004992"/>
                </a:solidFill>
                <a:latin typeface="+mn-lt"/>
                <a:ea typeface="+mn-ea"/>
              </a:rPr>
              <a:t>secara</a:t>
            </a:r>
            <a:r>
              <a:rPr lang="en-US" altLang="de-DE" b="0" dirty="0">
                <a:solidFill>
                  <a:srgbClr val="004992"/>
                </a:solidFill>
                <a:latin typeface="+mn-lt"/>
                <a:ea typeface="+mn-ea"/>
              </a:rPr>
              <a:t> </a:t>
            </a:r>
            <a:r>
              <a:rPr lang="en-US" altLang="de-DE" b="0" dirty="0" err="1">
                <a:solidFill>
                  <a:srgbClr val="004992"/>
                </a:solidFill>
                <a:latin typeface="+mn-lt"/>
                <a:ea typeface="+mn-ea"/>
              </a:rPr>
              <a:t>singkat</a:t>
            </a:r>
            <a:r>
              <a:rPr lang="en-US" altLang="de-DE" b="0" dirty="0">
                <a:solidFill>
                  <a:srgbClr val="004992"/>
                </a:solidFill>
                <a:latin typeface="+mn-lt"/>
                <a:ea typeface="+mn-ea"/>
              </a:rPr>
              <a:t>? </a:t>
            </a:r>
            <a:endParaRPr lang="de-DE" altLang="de-DE" b="0" dirty="0">
              <a:solidFill>
                <a:srgbClr val="004992"/>
              </a:solidFill>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dirty="0">
                <a:latin typeface="+mn-lt"/>
                <a:ea typeface="+mn-ea"/>
                <a:cs typeface="+mn-cs"/>
              </a:rPr>
              <a:t>Tiga gambar ini mengarah pada suatu kategori. Apa kategorinya?</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algn="ctr" defTabSz="914400" fontAlgn="base">
              <a:lnSpc>
                <a:spcPct val="100000"/>
              </a:lnSpc>
              <a:spcBef>
                <a:spcPts val="1200"/>
              </a:spcBef>
            </a:pPr>
            <a:endParaRPr lang="de-DE" altLang="de-DE" sz="2400" dirty="0">
              <a:solidFill>
                <a:srgbClr val="333333"/>
              </a:solidFill>
            </a:endParaRPr>
          </a:p>
          <a:p>
            <a:pPr lvl="0" algn="ctr" defTabSz="914400" fontAlgn="base">
              <a:lnSpc>
                <a:spcPct val="100000"/>
              </a:lnSpc>
              <a:spcBef>
                <a:spcPts val="1200"/>
              </a:spcBef>
            </a:pPr>
            <a:endParaRPr lang="de-DE" altLang="de-DE" sz="2400" dirty="0">
              <a:solidFill>
                <a:srgbClr val="333333"/>
              </a:solidFill>
            </a:endParaRPr>
          </a:p>
          <a:p>
            <a:pPr lvl="0" algn="ctr" defTabSz="914400" fontAlgn="base">
              <a:lnSpc>
                <a:spcPct val="100000"/>
              </a:lnSpc>
              <a:spcBef>
                <a:spcPts val="1200"/>
              </a:spcBef>
            </a:pPr>
            <a:endParaRPr lang="de-DE" altLang="de-DE" sz="2400" dirty="0">
              <a:solidFill>
                <a:srgbClr val="333333"/>
              </a:solidFill>
            </a:endParaRPr>
          </a:p>
          <a:p>
            <a:pPr lvl="0" algn="ctr" defTabSz="914400" fontAlgn="base">
              <a:lnSpc>
                <a:spcPct val="100000"/>
              </a:lnSpc>
              <a:spcBef>
                <a:spcPts val="1200"/>
              </a:spcBef>
            </a:pPr>
            <a:endParaRPr lang="de-DE" altLang="de-DE" sz="2400" dirty="0">
              <a:solidFill>
                <a:srgbClr val="333333"/>
              </a:solidFill>
            </a:endParaRPr>
          </a:p>
          <a:p>
            <a:pPr lvl="0" algn="ctr" defTabSz="914400" fontAlgn="base"/>
            <a:r>
              <a:rPr lang="de-DE" altLang="de-DE" sz="2400" dirty="0">
                <a:solidFill>
                  <a:srgbClr val="333333"/>
                </a:solidFill>
              </a:rPr>
              <a:t>Jika anda yakin dengan kategori apakah itu, silahkan beri jawaban.</a:t>
            </a:r>
          </a:p>
          <a:p>
            <a:pPr lvl="0" algn="ctr" defTabSz="914400" fontAlgn="base"/>
            <a:r>
              <a:rPr lang="de-DE" altLang="de-DE" sz="2400" dirty="0">
                <a:solidFill>
                  <a:srgbClr val="333333"/>
                </a:solidFill>
              </a:rPr>
              <a:t>Anda akan mendapat umpan </a:t>
            </a:r>
            <a:r>
              <a:rPr lang="de-DE" altLang="de-DE" sz="2400">
                <a:solidFill>
                  <a:srgbClr val="333333"/>
                </a:solidFill>
              </a:rPr>
              <a:t>balik (“ya</a:t>
            </a:r>
            <a:r>
              <a:rPr lang="en-US" altLang="de-DE" sz="2400">
                <a:solidFill>
                  <a:srgbClr val="333333"/>
                </a:solidFill>
              </a:rPr>
              <a:t>”</a:t>
            </a:r>
            <a:r>
              <a:rPr lang="de-DE" altLang="ja-JP" sz="2400">
                <a:solidFill>
                  <a:srgbClr val="333333"/>
                </a:solidFill>
              </a:rPr>
              <a:t> </a:t>
            </a:r>
            <a:r>
              <a:rPr lang="de-DE" altLang="ja-JP" sz="2400" dirty="0">
                <a:solidFill>
                  <a:srgbClr val="333333"/>
                </a:solidFill>
              </a:rPr>
              <a:t>atau</a:t>
            </a:r>
            <a:r>
              <a:rPr lang="de-DE" altLang="ja-JP" sz="2400">
                <a:solidFill>
                  <a:srgbClr val="333333"/>
                </a:solidFill>
              </a:rPr>
              <a:t>. </a:t>
            </a:r>
            <a:r>
              <a:rPr lang="de-DE" altLang="de-DE" sz="2400">
                <a:solidFill>
                  <a:srgbClr val="333333"/>
                </a:solidFill>
              </a:rPr>
              <a:t>“</a:t>
            </a:r>
            <a:r>
              <a:rPr lang="de-DE" altLang="ja-JP" sz="2400">
                <a:solidFill>
                  <a:srgbClr val="333333"/>
                </a:solidFill>
              </a:rPr>
              <a:t>tidak</a:t>
            </a:r>
            <a:r>
              <a:rPr lang="en-US" altLang="de-DE" sz="2400">
                <a:solidFill>
                  <a:srgbClr val="333333"/>
                </a:solidFill>
              </a:rPr>
              <a:t>”</a:t>
            </a:r>
            <a:r>
              <a:rPr lang="en-CA" altLang="ja-JP" sz="2400">
                <a:solidFill>
                  <a:srgbClr val="333333"/>
                </a:solidFill>
              </a:rPr>
              <a:t> </a:t>
            </a:r>
            <a:r>
              <a:rPr lang="de-DE" altLang="ja-JP" sz="2400" dirty="0">
                <a:solidFill>
                  <a:srgbClr val="333333"/>
                </a:solidFill>
              </a:rPr>
              <a:t>).</a:t>
            </a:r>
          </a:p>
          <a:p>
            <a:pPr lvl="0" algn="ctr" defTabSz="914400" fontAlgn="base"/>
            <a:r>
              <a:rPr lang="de-DE" altLang="de-DE" sz="2400" dirty="0">
                <a:solidFill>
                  <a:srgbClr val="333333"/>
                </a:solidFill>
              </a:rPr>
              <a:t>Silahkan memberi kategori lain dalam pilihan selanjutnya untuk memeriksa kebenaran dari pendapat anda.</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3" name="Slide Number Placeholder 2"/>
          <p:cNvSpPr>
            <a:spLocks noGrp="1"/>
          </p:cNvSpPr>
          <p:nvPr>
            <p:ph type="sldNum" sz="quarter" idx="12"/>
          </p:nvPr>
        </p:nvSpPr>
        <p:spPr/>
        <p:txBody>
          <a:bodyPr/>
          <a:lstStyle/>
          <a:p>
            <a:fld id="{EC352D16-FA9A-476B-B585-FCA682B2CF9D}" type="slidenum">
              <a:rPr lang="de-DE" altLang="de-DE" smtClean="0">
                <a:latin typeface="+mn-lt"/>
                <a:ea typeface="+mn-ea"/>
              </a:rPr>
              <a:pPr/>
              <a:t>13</a:t>
            </a:fld>
            <a:endParaRPr lang="de-DE" altLang="de-DE">
              <a:latin typeface="+mn-lt"/>
              <a:ea typeface="+mn-ea"/>
            </a:endParaRPr>
          </a:p>
        </p:txBody>
      </p:sp>
      <p:pic>
        <p:nvPicPr>
          <p:cNvPr id="6"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6"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Kategori: makhluk hidup!</a:t>
            </a:r>
          </a:p>
        </p:txBody>
      </p:sp>
      <p:sp>
        <p:nvSpPr>
          <p:cNvPr id="45061" name="Text Box 5"/>
          <p:cNvSpPr>
            <a:spLocks noGrp="1" noChangeArrowheads="1"/>
          </p:cNvSpPr>
          <p:nvPr>
            <p:ph idx="1"/>
          </p:nvPr>
        </p:nvSpPr>
        <p:spPr/>
        <p:txBody>
          <a:bodyPr>
            <a:noAutofit/>
          </a:bodyPr>
          <a:lstStyle/>
          <a:p>
            <a:pPr eaLnBrk="1" hangingPunct="1">
              <a:lnSpc>
                <a:spcPct val="100000"/>
              </a:lnSpc>
              <a:spcBef>
                <a:spcPts val="1200"/>
              </a:spcBef>
            </a:pPr>
            <a:endParaRPr lang="de-DE" altLang="de-DE" b="1" dirty="0">
              <a:solidFill>
                <a:srgbClr val="333333"/>
              </a:solidFill>
            </a:endParaRPr>
          </a:p>
          <a:p>
            <a:pPr eaLnBrk="1" hangingPunct="1">
              <a:lnSpc>
                <a:spcPct val="100000"/>
              </a:lnSpc>
              <a:spcBef>
                <a:spcPts val="1200"/>
              </a:spcBef>
            </a:pPr>
            <a:endParaRPr lang="de-DE" altLang="de-DE" b="1" dirty="0">
              <a:solidFill>
                <a:srgbClr val="333333"/>
              </a:solidFill>
            </a:endParaRPr>
          </a:p>
          <a:p>
            <a:pPr eaLnBrk="1" hangingPunct="1">
              <a:lnSpc>
                <a:spcPct val="100000"/>
              </a:lnSpc>
              <a:spcBef>
                <a:spcPts val="1200"/>
              </a:spcBef>
            </a:pPr>
            <a:endParaRPr lang="de-DE" altLang="de-DE" b="1" dirty="0">
              <a:solidFill>
                <a:srgbClr val="333333"/>
              </a:solidFill>
            </a:endParaRPr>
          </a:p>
          <a:p>
            <a:pPr eaLnBrk="1" hangingPunct="1">
              <a:lnSpc>
                <a:spcPct val="100000"/>
              </a:lnSpc>
              <a:spcBef>
                <a:spcPts val="0"/>
              </a:spcBef>
            </a:pPr>
            <a:endParaRPr lang="de-DE" altLang="de-DE" b="1" dirty="0">
              <a:solidFill>
                <a:srgbClr val="333333"/>
              </a:solidFill>
            </a:endParaRPr>
          </a:p>
          <a:p>
            <a:pPr eaLnBrk="1" hangingPunct="1">
              <a:lnSpc>
                <a:spcPct val="100000"/>
              </a:lnSpc>
              <a:spcBef>
                <a:spcPts val="1200"/>
              </a:spcBef>
            </a:pPr>
            <a:r>
              <a:rPr lang="de-DE" altLang="de-DE" b="1" dirty="0">
                <a:solidFill>
                  <a:srgbClr val="333333"/>
                </a:solidFill>
              </a:rPr>
              <a:t>Kesalahan yang umum terjadi: </a:t>
            </a:r>
            <a:r>
              <a:rPr lang="de-DE" altLang="de-DE" dirty="0">
                <a:solidFill>
                  <a:srgbClr val="333333"/>
                </a:solidFill>
              </a:rPr>
              <a:t>Kebanyakan orang hanya mencari informasi yang sesuai pendapat mereka saja, tapi tidak untuk informasi yang bertentangan (berhubungan dengan bias konfirmasi). Dalam kasus ini kelihatannya kategori yang benar adalah: bunga. Selalu, tidak ada alternatif sebagai bahan pertimbangan dalam cara berpikir.</a:t>
            </a:r>
          </a:p>
          <a:p>
            <a:pPr eaLnBrk="1" hangingPunct="1">
              <a:lnSpc>
                <a:spcPct val="100000"/>
              </a:lnSpc>
              <a:spcBef>
                <a:spcPts val="1200"/>
              </a:spcBef>
            </a:pPr>
            <a:r>
              <a:rPr lang="de-DE" altLang="de-DE" dirty="0">
                <a:solidFill>
                  <a:srgbClr val="333333"/>
                </a:solidFill>
              </a:rPr>
              <a:t>Contohnya dalam kehidupan sehari-hari:</a:t>
            </a:r>
          </a:p>
          <a:p>
            <a:pPr marL="285750" indent="-285750" eaLnBrk="1" hangingPunct="1">
              <a:lnSpc>
                <a:spcPct val="100000"/>
              </a:lnSpc>
              <a:spcBef>
                <a:spcPts val="1200"/>
              </a:spcBef>
              <a:buClr>
                <a:srgbClr val="333333"/>
              </a:buClr>
              <a:buFont typeface="WingDings"/>
              <a:buChar char=""/>
            </a:pPr>
            <a:r>
              <a:rPr lang="de-DE" altLang="de-DE" dirty="0">
                <a:solidFill>
                  <a:srgbClr val="333333"/>
                </a:solidFill>
              </a:rPr>
              <a:t>Hanya membaca satu jenis koran tertentu dengan satu pendapat saja</a:t>
            </a:r>
          </a:p>
          <a:p>
            <a:pPr marL="285750" indent="-285750" eaLnBrk="1" hangingPunct="1">
              <a:lnSpc>
                <a:spcPct val="100000"/>
              </a:lnSpc>
              <a:spcBef>
                <a:spcPts val="0"/>
              </a:spcBef>
              <a:buClr>
                <a:srgbClr val="333333"/>
              </a:buClr>
              <a:buFont typeface="WingDings"/>
              <a:buChar char=""/>
            </a:pPr>
            <a:r>
              <a:rPr lang="de-DE" altLang="de-DE" dirty="0">
                <a:solidFill>
                  <a:srgbClr val="333333"/>
                </a:solidFill>
              </a:rPr>
              <a:t>Seseorang menghindari berinteraksi dengan orang lain yang </a:t>
            </a:r>
            <a:r>
              <a:rPr lang="de-DE" altLang="de-DE">
                <a:solidFill>
                  <a:srgbClr val="333333"/>
                </a:solidFill>
              </a:rPr>
              <a:t>berbeda pendapat </a:t>
            </a:r>
            <a:r>
              <a:rPr lang="de-DE" altLang="de-DE" dirty="0">
                <a:solidFill>
                  <a:srgbClr val="333333"/>
                </a:solidFill>
              </a:rPr>
              <a:t>daripada mendiskusikan dengan pendapat yang berlawanan.</a:t>
            </a:r>
          </a:p>
          <a:p>
            <a:pPr eaLnBrk="1" hangingPunct="1">
              <a:lnSpc>
                <a:spcPct val="100000"/>
              </a:lnSpc>
              <a:spcBef>
                <a:spcPts val="1200"/>
              </a:spcBef>
            </a:pPr>
            <a:r>
              <a:rPr lang="de-DE" altLang="de-DE" dirty="0">
                <a:solidFill>
                  <a:srgbClr val="004992"/>
                </a:solidFill>
              </a:rPr>
              <a:t>Akan </a:t>
            </a:r>
            <a:r>
              <a:rPr lang="de-DE" altLang="de-DE" dirty="0" err="1">
                <a:solidFill>
                  <a:srgbClr val="004992"/>
                </a:solidFill>
              </a:rPr>
              <a:t>menimbulkan</a:t>
            </a:r>
            <a:r>
              <a:rPr lang="de-DE" altLang="de-DE" dirty="0">
                <a:solidFill>
                  <a:srgbClr val="004992"/>
                </a:solidFill>
              </a:rPr>
              <a:t> </a:t>
            </a:r>
            <a:r>
              <a:rPr lang="de-DE" altLang="de-DE" dirty="0" err="1">
                <a:solidFill>
                  <a:srgbClr val="004992"/>
                </a:solidFill>
              </a:rPr>
              <a:t>sikap</a:t>
            </a:r>
            <a:r>
              <a:rPr lang="de-DE" altLang="de-DE" dirty="0">
                <a:solidFill>
                  <a:srgbClr val="004992"/>
                </a:solidFill>
              </a:rPr>
              <a:t> </a:t>
            </a:r>
            <a:r>
              <a:rPr lang="de-DE" altLang="de-DE" dirty="0" err="1">
                <a:solidFill>
                  <a:srgbClr val="004992"/>
                </a:solidFill>
              </a:rPr>
              <a:t>yang</a:t>
            </a:r>
            <a:r>
              <a:rPr lang="de-DE" altLang="de-DE" dirty="0">
                <a:solidFill>
                  <a:srgbClr val="004992"/>
                </a:solidFill>
              </a:rPr>
              <a:t> berat </a:t>
            </a:r>
            <a:r>
              <a:rPr lang="de-DE" altLang="de-DE" dirty="0" err="1">
                <a:solidFill>
                  <a:srgbClr val="004992"/>
                </a:solidFill>
              </a:rPr>
              <a:t>sebelah</a:t>
            </a:r>
            <a:r>
              <a:rPr lang="de-DE" altLang="de-DE" dirty="0">
                <a:solidFill>
                  <a:srgbClr val="004992"/>
                </a:solidFill>
              </a:rPr>
              <a:t> </a:t>
            </a:r>
            <a:r>
              <a:rPr lang="de-DE" altLang="de-DE" dirty="0" err="1">
                <a:solidFill>
                  <a:srgbClr val="004992"/>
                </a:solidFill>
              </a:rPr>
              <a:t>dan</a:t>
            </a:r>
            <a:r>
              <a:rPr lang="de-DE" altLang="de-DE" dirty="0">
                <a:solidFill>
                  <a:srgbClr val="004992"/>
                </a:solidFill>
              </a:rPr>
              <a:t> </a:t>
            </a:r>
            <a:r>
              <a:rPr lang="de-DE" altLang="de-DE" dirty="0" err="1">
                <a:solidFill>
                  <a:srgbClr val="004992"/>
                </a:solidFill>
              </a:rPr>
              <a:t>menimbulkan</a:t>
            </a:r>
            <a:r>
              <a:rPr lang="de-DE" altLang="de-DE" dirty="0">
                <a:solidFill>
                  <a:srgbClr val="004992"/>
                </a:solidFill>
              </a:rPr>
              <a:t> </a:t>
            </a:r>
            <a:r>
              <a:rPr lang="de-DE" altLang="de-DE" dirty="0" err="1">
                <a:solidFill>
                  <a:srgbClr val="004992"/>
                </a:solidFill>
              </a:rPr>
              <a:t>penilaian</a:t>
            </a:r>
            <a:r>
              <a:rPr lang="de-DE" altLang="de-DE" dirty="0">
                <a:solidFill>
                  <a:srgbClr val="004992"/>
                </a:solidFill>
              </a:rPr>
              <a:t> </a:t>
            </a:r>
            <a:r>
              <a:rPr lang="de-DE" altLang="de-DE" dirty="0" err="1">
                <a:solidFill>
                  <a:srgbClr val="004992"/>
                </a:solidFill>
              </a:rPr>
              <a:t>yang</a:t>
            </a:r>
            <a:r>
              <a:rPr lang="de-DE" altLang="de-DE" dirty="0">
                <a:solidFill>
                  <a:srgbClr val="004992"/>
                </a:solidFill>
              </a:rPr>
              <a:t> </a:t>
            </a:r>
            <a:r>
              <a:rPr lang="de-DE" altLang="de-DE" dirty="0" err="1">
                <a:solidFill>
                  <a:srgbClr val="004992"/>
                </a:solidFill>
              </a:rPr>
              <a:t>salah</a:t>
            </a:r>
            <a:r>
              <a:rPr lang="de-DE" altLang="de-DE"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3" name="Slide Number Placeholder 2"/>
          <p:cNvSpPr>
            <a:spLocks noGrp="1"/>
          </p:cNvSpPr>
          <p:nvPr>
            <p:ph type="sldNum" sz="quarter" idx="12"/>
          </p:nvPr>
        </p:nvSpPr>
        <p:spPr/>
        <p:txBody>
          <a:bodyPr/>
          <a:lstStyle/>
          <a:p>
            <a:fld id="{EC352D16-FA9A-476B-B585-FCA682B2CF9D}" type="slidenum">
              <a:rPr lang="de-DE" altLang="de-DE" smtClean="0">
                <a:latin typeface="+mn-lt"/>
                <a:ea typeface="+mn-ea"/>
              </a:rPr>
              <a:pPr/>
              <a:t>14</a:t>
            </a:fld>
            <a:endParaRPr lang="de-DE" altLang="de-DE">
              <a:latin typeface="+mn-lt"/>
              <a:ea typeface="+mn-ea"/>
            </a:endParaRPr>
          </a:p>
        </p:txBody>
      </p:sp>
      <p:pic>
        <p:nvPicPr>
          <p:cNvPr id="7"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14"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Pilihan selanjutnya:</a:t>
            </a:r>
            <a:endParaRPr lang="de-DE" altLang="de-DE" sz="1800" b="0" dirty="0">
              <a:solidFill>
                <a:srgbClr val="333333"/>
              </a:solidFill>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3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mengilustrasikan</a:t>
            </a:r>
            <a:r>
              <a:rPr lang="en-US" altLang="de-DE" sz="2400" dirty="0">
                <a:solidFill>
                  <a:srgbClr val="333333"/>
                </a:solidFill>
              </a:rPr>
              <a:t> </a:t>
            </a:r>
            <a:r>
              <a:rPr lang="en-US" altLang="de-DE" sz="2400" dirty="0" err="1">
                <a:solidFill>
                  <a:srgbClr val="333333"/>
                </a:solidFill>
              </a:rPr>
              <a:t>skenario</a:t>
            </a:r>
            <a:r>
              <a:rPr lang="en-US" altLang="de-DE" sz="2400" dirty="0">
                <a:solidFill>
                  <a:srgbClr val="333333"/>
                </a:solidFill>
              </a:rPr>
              <a:t> yang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padamu</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yang </a:t>
            </a:r>
            <a:r>
              <a:rPr lang="en-US" altLang="de-DE" sz="2400" err="1">
                <a:solidFill>
                  <a:srgbClr val="333333"/>
                </a:solidFill>
              </a:rPr>
              <a:t>berbeda</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3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mengilustrasikan</a:t>
            </a:r>
            <a:r>
              <a:rPr lang="en-US" altLang="de-DE" sz="2400" dirty="0">
                <a:solidFill>
                  <a:srgbClr val="333333"/>
                </a:solidFill>
              </a:rPr>
              <a:t> </a:t>
            </a:r>
            <a:r>
              <a:rPr lang="en-US" altLang="de-DE" sz="2400" dirty="0" err="1">
                <a:solidFill>
                  <a:srgbClr val="333333"/>
                </a:solidFill>
              </a:rPr>
              <a:t>skenario</a:t>
            </a:r>
            <a:r>
              <a:rPr lang="en-US" altLang="de-DE" sz="2400" dirty="0">
                <a:solidFill>
                  <a:srgbClr val="333333"/>
                </a:solidFill>
              </a:rPr>
              <a:t> yang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padamu</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akhir</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ke</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err="1">
                <a:solidFill>
                  <a:srgbClr val="333333"/>
                </a:solidFill>
              </a:rPr>
              <a:t>awal</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16</a:t>
            </a:fld>
            <a:endParaRPr lang="de-DE" altLang="de-DE">
              <a:latin typeface="+mn-lt"/>
              <a:ea typeface="+mn-ea"/>
            </a:endParaRPr>
          </a:p>
        </p:txBody>
      </p:sp>
    </p:spTree>
    <p:extLst>
      <p:ext uri="{BB962C8B-B14F-4D97-AF65-F5344CB8AC3E}">
        <p14:creationId xmlns:p14="http://schemas.microsoft.com/office/powerpoint/2010/main" val="2582567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3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mengilustrasikan</a:t>
            </a:r>
            <a:r>
              <a:rPr lang="en-US" altLang="de-DE" sz="2400" dirty="0">
                <a:solidFill>
                  <a:srgbClr val="333333"/>
                </a:solidFill>
              </a:rPr>
              <a:t> </a:t>
            </a:r>
            <a:r>
              <a:rPr lang="en-US" altLang="de-DE" sz="2400" dirty="0" err="1">
                <a:solidFill>
                  <a:srgbClr val="333333"/>
                </a:solidFill>
              </a:rPr>
              <a:t>skenario</a:t>
            </a:r>
            <a:r>
              <a:rPr lang="en-US" altLang="de-DE" sz="2400" dirty="0">
                <a:solidFill>
                  <a:srgbClr val="333333"/>
                </a:solidFill>
              </a:rPr>
              <a:t> yang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padamu</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akhir</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ke</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awal</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Setelah</a:t>
            </a:r>
            <a:r>
              <a:rPr lang="en-US" altLang="de-DE" sz="2400" dirty="0">
                <a:solidFill>
                  <a:srgbClr val="333333"/>
                </a:solidFill>
              </a:rPr>
              <a:t> </a:t>
            </a:r>
            <a:r>
              <a:rPr lang="en-US" altLang="de-DE" sz="2400" dirty="0" err="1">
                <a:solidFill>
                  <a:srgbClr val="333333"/>
                </a:solidFill>
              </a:rPr>
              <a:t>gambarnya</a:t>
            </a:r>
            <a:r>
              <a:rPr lang="en-US" altLang="de-DE" sz="2400" dirty="0">
                <a:solidFill>
                  <a:srgbClr val="333333"/>
                </a:solidFill>
              </a:rPr>
              <a:t> </a:t>
            </a:r>
            <a:r>
              <a:rPr lang="en-US" altLang="de-DE" sz="2400" dirty="0" err="1">
                <a:solidFill>
                  <a:srgbClr val="333333"/>
                </a:solidFill>
              </a:rPr>
              <a:t>ditunjukan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diminta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menginterpretasikan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kemungkinan</a:t>
            </a:r>
            <a:r>
              <a:rPr lang="en-US" altLang="de-DE" sz="2400" dirty="0">
                <a:solidFill>
                  <a:srgbClr val="333333"/>
                </a:solidFill>
              </a:rPr>
              <a:t> yang </a:t>
            </a:r>
            <a:r>
              <a:rPr lang="en-US" altLang="de-DE" sz="2400" dirty="0" err="1">
                <a:solidFill>
                  <a:srgbClr val="333333"/>
                </a:solidFill>
              </a:rPr>
              <a:t>mendekati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dikaji</a:t>
            </a:r>
            <a:r>
              <a:rPr lang="en-US" altLang="de-DE" sz="2400" dirty="0">
                <a:solidFill>
                  <a:srgbClr val="333333"/>
                </a:solidFill>
              </a:rPr>
              <a:t> </a:t>
            </a:r>
            <a:r>
              <a:rPr lang="en-US" altLang="de-DE" sz="2400" dirty="0" err="1">
                <a:solidFill>
                  <a:srgbClr val="333333"/>
                </a:solidFill>
              </a:rPr>
              <a:t>ulang</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ada</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baru</a:t>
            </a:r>
            <a:r>
              <a:rPr lang="en-US" altLang="de-DE" sz="2400" dirty="0">
                <a:solidFill>
                  <a:srgbClr val="333333"/>
                </a:solidFill>
              </a:rPr>
              <a:t> yang </a:t>
            </a:r>
            <a:r>
              <a:rPr lang="en-US" altLang="de-DE" sz="2400" dirty="0" err="1">
                <a:solidFill>
                  <a:srgbClr val="333333"/>
                </a:solidFill>
              </a:rPr>
              <a:t>ada</a:t>
            </a:r>
            <a:r>
              <a:rPr lang="en-US" altLang="de-DE" sz="2400" dirty="0">
                <a:solidFill>
                  <a:srgbClr val="333333"/>
                </a:solidFill>
              </a:rPr>
              <a:t> di </a:t>
            </a:r>
            <a:r>
              <a:rPr lang="en-US" altLang="de-DE" sz="2400" dirty="0" err="1">
                <a:solidFill>
                  <a:srgbClr val="333333"/>
                </a:solidFill>
              </a:rPr>
              <a:t>di</a:t>
            </a:r>
            <a:r>
              <a:rPr lang="en-US" altLang="de-DE" sz="2400" dirty="0">
                <a:solidFill>
                  <a:srgbClr val="333333"/>
                </a:solidFill>
              </a:rPr>
              <a:t> </a:t>
            </a:r>
            <a:r>
              <a:rPr lang="en-US" altLang="de-DE" sz="2400" err="1">
                <a:solidFill>
                  <a:srgbClr val="333333"/>
                </a:solidFill>
              </a:rPr>
              <a:t>skenario</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17</a:t>
            </a:fld>
            <a:endParaRPr lang="de-DE" altLang="de-DE">
              <a:latin typeface="+mn-lt"/>
              <a:ea typeface="+mn-ea"/>
            </a:endParaRPr>
          </a:p>
        </p:txBody>
      </p:sp>
    </p:spTree>
    <p:extLst>
      <p:ext uri="{BB962C8B-B14F-4D97-AF65-F5344CB8AC3E}">
        <p14:creationId xmlns:p14="http://schemas.microsoft.com/office/powerpoint/2010/main" val="1206089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3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mengilustrasikan</a:t>
            </a:r>
            <a:r>
              <a:rPr lang="en-US" altLang="de-DE" sz="2400" dirty="0">
                <a:solidFill>
                  <a:srgbClr val="333333"/>
                </a:solidFill>
              </a:rPr>
              <a:t> </a:t>
            </a:r>
            <a:r>
              <a:rPr lang="en-US" altLang="de-DE" sz="2400" dirty="0" err="1">
                <a:solidFill>
                  <a:srgbClr val="333333"/>
                </a:solidFill>
              </a:rPr>
              <a:t>skenario</a:t>
            </a:r>
            <a:r>
              <a:rPr lang="en-US" altLang="de-DE" sz="2400" dirty="0">
                <a:solidFill>
                  <a:srgbClr val="333333"/>
                </a:solidFill>
              </a:rPr>
              <a:t> yang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padamu</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berbagai</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akhir</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ke</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awal</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Setelah</a:t>
            </a:r>
            <a:r>
              <a:rPr lang="en-US" altLang="de-DE" sz="2400" dirty="0">
                <a:solidFill>
                  <a:srgbClr val="333333"/>
                </a:solidFill>
              </a:rPr>
              <a:t> </a:t>
            </a:r>
            <a:r>
              <a:rPr lang="en-US" altLang="de-DE" sz="2400" dirty="0" err="1">
                <a:solidFill>
                  <a:srgbClr val="333333"/>
                </a:solidFill>
              </a:rPr>
              <a:t>gambarnya</a:t>
            </a:r>
            <a:r>
              <a:rPr lang="en-US" altLang="de-DE" sz="2400" dirty="0">
                <a:solidFill>
                  <a:srgbClr val="333333"/>
                </a:solidFill>
              </a:rPr>
              <a:t> </a:t>
            </a:r>
            <a:r>
              <a:rPr lang="en-US" altLang="de-DE" sz="2400" dirty="0" err="1">
                <a:solidFill>
                  <a:srgbClr val="333333"/>
                </a:solidFill>
              </a:rPr>
              <a:t>ditunjukan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diminta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menginterpretasikan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kemungkinan</a:t>
            </a:r>
            <a:r>
              <a:rPr lang="en-US" altLang="de-DE" sz="2400" dirty="0">
                <a:solidFill>
                  <a:srgbClr val="333333"/>
                </a:solidFill>
              </a:rPr>
              <a:t> yang </a:t>
            </a:r>
            <a:r>
              <a:rPr lang="en-US" altLang="de-DE" sz="2400" dirty="0" err="1">
                <a:solidFill>
                  <a:srgbClr val="333333"/>
                </a:solidFill>
              </a:rPr>
              <a:t>mendekati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dikaji</a:t>
            </a:r>
            <a:r>
              <a:rPr lang="en-US" altLang="de-DE" sz="2400" dirty="0">
                <a:solidFill>
                  <a:srgbClr val="333333"/>
                </a:solidFill>
              </a:rPr>
              <a:t> </a:t>
            </a:r>
            <a:r>
              <a:rPr lang="en-US" altLang="de-DE" sz="2400" dirty="0" err="1">
                <a:solidFill>
                  <a:srgbClr val="333333"/>
                </a:solidFill>
              </a:rPr>
              <a:t>ulang</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ada</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baru</a:t>
            </a:r>
            <a:r>
              <a:rPr lang="en-US" altLang="de-DE" sz="2400" dirty="0">
                <a:solidFill>
                  <a:srgbClr val="333333"/>
                </a:solidFill>
              </a:rPr>
              <a:t> yang </a:t>
            </a:r>
            <a:r>
              <a:rPr lang="en-US" altLang="de-DE" sz="2400" dirty="0" err="1">
                <a:solidFill>
                  <a:srgbClr val="333333"/>
                </a:solidFill>
              </a:rPr>
              <a:t>ada</a:t>
            </a:r>
            <a:r>
              <a:rPr lang="en-US" altLang="de-DE" sz="2400" dirty="0">
                <a:solidFill>
                  <a:srgbClr val="333333"/>
                </a:solidFill>
              </a:rPr>
              <a:t> di </a:t>
            </a:r>
            <a:r>
              <a:rPr lang="en-US" altLang="de-DE" sz="2400" dirty="0" err="1">
                <a:solidFill>
                  <a:srgbClr val="333333"/>
                </a:solidFill>
              </a:rPr>
              <a:t>di</a:t>
            </a:r>
            <a:r>
              <a:rPr lang="en-US" altLang="de-DE" sz="2400" dirty="0">
                <a:solidFill>
                  <a:srgbClr val="333333"/>
                </a:solidFill>
              </a:rPr>
              <a:t> </a:t>
            </a:r>
            <a:r>
              <a:rPr lang="en-US" altLang="de-DE" sz="2400" dirty="0" err="1">
                <a:solidFill>
                  <a:srgbClr val="333333"/>
                </a:solidFill>
              </a:rPr>
              <a:t>skenario</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mendiskusikan</a:t>
            </a:r>
            <a:r>
              <a:rPr lang="en-GB" altLang="ko-KR" sz="2400" dirty="0">
                <a:solidFill>
                  <a:srgbClr val="333333"/>
                </a:solidFill>
              </a:rPr>
              <a:t> </a:t>
            </a:r>
            <a:r>
              <a:rPr lang="en-GB" altLang="ko-KR" sz="2400" dirty="0" err="1">
                <a:solidFill>
                  <a:srgbClr val="333333"/>
                </a:solidFill>
              </a:rPr>
              <a:t>pada</a:t>
            </a:r>
            <a:r>
              <a:rPr lang="en-GB" altLang="ko-KR" sz="2400" dirty="0">
                <a:solidFill>
                  <a:srgbClr val="333333"/>
                </a:solidFill>
              </a:rPr>
              <a:t> </a:t>
            </a:r>
            <a:r>
              <a:rPr lang="en-GB" altLang="ko-KR" sz="2400" dirty="0" err="1">
                <a:solidFill>
                  <a:srgbClr val="333333"/>
                </a:solidFill>
              </a:rPr>
              <a:t>kelompok</a:t>
            </a:r>
            <a:r>
              <a:rPr lang="en-GB" altLang="ko-KR" sz="2400" dirty="0">
                <a:solidFill>
                  <a:srgbClr val="333333"/>
                </a:solidFill>
              </a:rPr>
              <a:t> </a:t>
            </a:r>
            <a:r>
              <a:rPr lang="en-GB" altLang="ko-KR" sz="2400" dirty="0" err="1">
                <a:solidFill>
                  <a:srgbClr val="333333"/>
                </a:solidFill>
              </a:rPr>
              <a:t>tentang</a:t>
            </a:r>
            <a:r>
              <a:rPr lang="en-GB" altLang="ko-KR" sz="2400" dirty="0">
                <a:solidFill>
                  <a:srgbClr val="333333"/>
                </a:solidFill>
              </a:rPr>
              <a:t> </a:t>
            </a:r>
            <a:r>
              <a:rPr lang="en-GB" altLang="ko-KR" sz="2400" dirty="0" err="1">
                <a:solidFill>
                  <a:srgbClr val="333333"/>
                </a:solidFill>
              </a:rPr>
              <a:t>hasil</a:t>
            </a:r>
            <a:r>
              <a:rPr lang="en-GB" altLang="ko-KR" sz="2400" dirty="0">
                <a:solidFill>
                  <a:srgbClr val="333333"/>
                </a:solidFill>
              </a:rPr>
              <a:t> </a:t>
            </a:r>
            <a:r>
              <a:rPr lang="en-GB" altLang="ko-KR" sz="2400" dirty="0" err="1">
                <a:solidFill>
                  <a:srgbClr val="333333"/>
                </a:solidFill>
              </a:rPr>
              <a:t>dari</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 </a:t>
            </a:r>
            <a:r>
              <a:rPr lang="en-GB" altLang="ko-KR" sz="2400" dirty="0" err="1">
                <a:solidFill>
                  <a:srgbClr val="333333"/>
                </a:solidFill>
              </a:rPr>
              <a:t>pada</a:t>
            </a:r>
            <a:r>
              <a:rPr lang="en-GB" altLang="ko-KR" sz="2400" dirty="0">
                <a:solidFill>
                  <a:srgbClr val="333333"/>
                </a:solidFill>
              </a:rPr>
              <a:t> </a:t>
            </a:r>
            <a:r>
              <a:rPr lang="en-GB" altLang="ko-KR" sz="2400" dirty="0" err="1">
                <a:solidFill>
                  <a:srgbClr val="333333"/>
                </a:solidFill>
              </a:rPr>
              <a:t>setiap</a:t>
            </a:r>
            <a:r>
              <a:rPr lang="en-GB" altLang="ko-KR" sz="2400" dirty="0">
                <a:solidFill>
                  <a:srgbClr val="333333"/>
                </a:solidFill>
              </a:rPr>
              <a:t> </a:t>
            </a:r>
            <a:r>
              <a:rPr lang="en-GB" altLang="ko-KR" sz="2400" dirty="0" err="1">
                <a:solidFill>
                  <a:srgbClr val="333333"/>
                </a:solidFill>
              </a:rPr>
              <a:t>gambar</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18</a:t>
            </a:fld>
            <a:endParaRPr lang="de-DE" altLang="de-DE">
              <a:latin typeface="+mn-lt"/>
              <a:ea typeface="+mn-ea"/>
            </a:endParaRPr>
          </a:p>
        </p:txBody>
      </p:sp>
    </p:spTree>
    <p:extLst>
      <p:ext uri="{BB962C8B-B14F-4D97-AF65-F5344CB8AC3E}">
        <p14:creationId xmlns:p14="http://schemas.microsoft.com/office/powerpoint/2010/main" val="2299232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19</a:t>
            </a:fld>
            <a:endParaRPr lang="de-DE" altLang="de-DE">
              <a:latin typeface="+mn-lt"/>
              <a:ea typeface="+mn-ea"/>
            </a:endParaRPr>
          </a:p>
        </p:txBody>
      </p:sp>
      <p:pic>
        <p:nvPicPr>
          <p:cNvPr id="5"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7"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4"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itu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akhirnya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bahagia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menjadi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angkat</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Orangtua</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bangga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pada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anaknya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segera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melaporkan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adanya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kebakaran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sehingga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segera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bisa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diatasi</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mendapat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nilai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bagus</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sekolahnya</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selamat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kebakaran</a:t>
            </a:r>
            <a:r>
              <a:rPr lang="en-CA" altLang="de-DE" sz="1800" b="0" dirty="0">
                <a:solidFill>
                  <a:srgbClr val="333333"/>
                </a:solidFill>
                <a:latin typeface="+mn-lt"/>
                <a:ea typeface="+mn-ea"/>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20</a:t>
            </a:fld>
            <a:endParaRPr lang="de-DE" altLang="de-DE">
              <a:latin typeface="+mn-lt"/>
              <a:ea typeface="+mn-ea"/>
            </a:endParaRPr>
          </a:p>
        </p:txBody>
      </p:sp>
      <p:pic>
        <p:nvPicPr>
          <p:cNvPr id="6"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8"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0"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itu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akhirnya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bahagia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menjadi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angkat</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Orangtua</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bangga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pada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anaknya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segera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melaporkan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adanya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kebakaran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sehingga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segera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bisa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diatasi</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mendapat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nilai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bagus</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sekolahnya</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selamat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kebakaran</a:t>
            </a:r>
            <a:r>
              <a:rPr lang="en-CA"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penilaianmu berubah dengan gambar yang baru?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21</a:t>
            </a:fld>
            <a:endParaRPr lang="de-DE" altLang="de-DE">
              <a:latin typeface="+mn-lt"/>
              <a:ea typeface="+mn-ea"/>
            </a:endParaRPr>
          </a:p>
        </p:txBody>
      </p:sp>
      <p:pic>
        <p:nvPicPr>
          <p:cNvPr id="6"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9"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0"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5"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itu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akhirnya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bahagia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menjadi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angkat</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Orangtua</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bangga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pada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anaknya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segera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melaporkan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adanya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kebakaran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sehingga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segera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bisa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diatasi</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mendapat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nilai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bagus</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sekolahnya</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selamat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kebakaran</a:t>
            </a:r>
            <a:r>
              <a:rPr lang="en-CA"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22</a:t>
            </a:fld>
            <a:endParaRPr lang="de-DE" altLang="de-DE">
              <a:latin typeface="+mn-lt"/>
              <a:ea typeface="+mn-ea"/>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8"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itu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akhirnya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bahagia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menjadi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angkat</a:t>
            </a:r>
            <a:r>
              <a:rPr lang="en-CA"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CA" altLang="de-DE" sz="1800" b="0" dirty="0" err="1">
                <a:solidFill>
                  <a:srgbClr val="004992"/>
                </a:solidFill>
                <a:latin typeface="+mn-lt"/>
                <a:ea typeface="+mn-ea"/>
              </a:rPr>
              <a:t>Orangtua</a:t>
            </a:r>
            <a:r>
              <a:rPr lang="en-CA" altLang="de-DE" sz="1800" b="0" dirty="0">
                <a:solidFill>
                  <a:srgbClr val="004992"/>
                </a:solidFill>
                <a:latin typeface="+mn-lt"/>
                <a:ea typeface="+mn-ea"/>
              </a:rPr>
              <a:t> yang </a:t>
            </a:r>
            <a:r>
              <a:rPr lang="en-CA" altLang="de-DE" sz="1800" b="0" dirty="0" err="1">
                <a:solidFill>
                  <a:srgbClr val="004992"/>
                </a:solidFill>
                <a:latin typeface="+mn-lt"/>
                <a:ea typeface="+mn-ea"/>
              </a:rPr>
              <a:t>bangga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pada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anaknya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karena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segera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melaporkan</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adanya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kebakaran</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sehingga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segera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bisa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diatasi</a:t>
            </a:r>
            <a:r>
              <a:rPr lang="en-CA"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mendapat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nilai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bagus</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sekolahnya</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selamat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kebakaran</a:t>
            </a:r>
            <a:r>
              <a:rPr lang="en-CA" altLang="de-DE" sz="18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23</a:t>
            </a:fld>
            <a:endParaRPr lang="de-DE" altLang="de-DE">
              <a:latin typeface="+mn-lt"/>
              <a:ea typeface="+mn-ea"/>
            </a:endParaRPr>
          </a:p>
        </p:txBody>
      </p:sp>
      <p:pic>
        <p:nvPicPr>
          <p:cNvPr id="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berdebat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tentang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tempat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meletakkan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mobilnya</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tengah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garis</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membagi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tempat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Sopir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abu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abu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salah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Pria yang tidak setuju dengan harga penjualan mobilnya.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24</a:t>
            </a:fld>
            <a:endParaRPr lang="de-DE" altLang="de-DE">
              <a:latin typeface="+mn-lt"/>
              <a:ea typeface="+mn-ea"/>
            </a:endParaRPr>
          </a:p>
        </p:txBody>
      </p:sp>
      <p:pic>
        <p:nvPicPr>
          <p:cNvPr id="6"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8"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berdebat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tentang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tempat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meletakkan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mobilnya</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tengah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garis</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membagi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tempat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Sopir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abu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abu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salah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Pria yang tidak setuju dengan harga penjualan mobilnya.</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25</a:t>
            </a:fld>
            <a:endParaRPr lang="de-DE" altLang="de-DE">
              <a:latin typeface="+mn-lt"/>
              <a:ea typeface="+mn-ea"/>
            </a:endParaRPr>
          </a:p>
        </p:txBody>
      </p:sp>
      <p:pic>
        <p:nvPicPr>
          <p:cNvPr id="6"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9"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berdebat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tentang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tempat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meletakkan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mobilnya</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tengah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garis</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membagi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tempat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Sopir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abu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abu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salah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Pria yang tidak setuju dengan harga penjualan mobilnya.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26</a:t>
            </a:fld>
            <a:endParaRPr lang="de-DE" altLang="de-DE">
              <a:latin typeface="+mn-lt"/>
              <a:ea typeface="+mn-ea"/>
            </a:endParaRPr>
          </a:p>
        </p:txBody>
      </p:sp>
      <p:pic>
        <p:nvPicPr>
          <p:cNvPr id="6" name="Picture 5"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2"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7"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berdebat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tentang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tempat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meletakkan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mobilnya</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tengah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garis</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membagi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tempat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parkir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de-DE"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US" altLang="de-DE" sz="1800" b="0" dirty="0" err="1">
                <a:solidFill>
                  <a:srgbClr val="004992"/>
                </a:solidFill>
                <a:latin typeface="+mn-lt"/>
                <a:ea typeface="+mn-ea"/>
              </a:rPr>
              <a:t>Sopir</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mobil</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abu</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abu</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salah</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memarkir</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mobilnya</a:t>
            </a:r>
            <a:r>
              <a:rPr lang="en-US"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Pria yang tidak setuju dengan harga penjualan mobilnya.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27</a:t>
            </a:fld>
            <a:endParaRPr lang="de-DE" altLang="de-DE">
              <a:latin typeface="+mn-lt"/>
              <a:ea typeface="+mn-ea"/>
            </a:endParaRPr>
          </a:p>
        </p:txBody>
      </p:sp>
      <p:pic>
        <p:nvPicPr>
          <p:cNvPr id="5"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1"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5"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terkejut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mendengar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suara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telpon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sampai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adonan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rotinya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mengenai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kepalanya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meminta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bantuan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karena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makhluk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luar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angkasa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mendarat</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kepalanya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mencoba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lelucon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menggunakan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topi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lucu</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lupa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cara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membuat</a:t>
            </a:r>
            <a:r>
              <a:rPr lang="en-US" altLang="de-DE" sz="1800" b="0" dirty="0">
                <a:solidFill>
                  <a:srgbClr val="333333"/>
                </a:solidFill>
                <a:latin typeface="+mn-lt"/>
                <a:ea typeface="+mn-ea"/>
              </a:rPr>
              <a:t> roti </a:t>
            </a:r>
            <a:r>
              <a:rPr lang="en-US" altLang="de-DE" sz="1800" b="0" dirty="0" err="1">
                <a:solidFill>
                  <a:srgbClr val="333333"/>
                </a:solidFill>
                <a:latin typeface="+mn-lt"/>
                <a:ea typeface="+mn-ea"/>
              </a:rPr>
              <a:t>dan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menanyakan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resep</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menelpon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ibunya</a:t>
            </a:r>
            <a:r>
              <a:rPr lang="en-US" altLang="de-DE" sz="1800" b="0" dirty="0">
                <a:solidFill>
                  <a:srgbClr val="333333"/>
                </a:solidFill>
                <a:latin typeface="+mn-lt"/>
                <a:ea typeface="+mn-ea"/>
              </a:rPr>
              <a:t> .</a:t>
            </a:r>
            <a:endParaRPr lang="de-DE"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28</a:t>
            </a:fld>
            <a:endParaRPr lang="de-DE" altLang="de-DE">
              <a:latin typeface="+mn-lt"/>
              <a:ea typeface="+mn-ea"/>
            </a:endParaRPr>
          </a:p>
        </p:txBody>
      </p:sp>
      <p:pic>
        <p:nvPicPr>
          <p:cNvPr id="6"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1"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terkejut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mendengar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suara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telpon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sampai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adonan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rotinya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mengenai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kepalanya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meminta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bantuan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karena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makhluk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luar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angkasa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mendarat</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kepalanya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mencoba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lelucon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menggunakan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topi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lucu</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lupa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cara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membuat</a:t>
            </a:r>
            <a:r>
              <a:rPr lang="en-US" altLang="de-DE" sz="1800" b="0" dirty="0">
                <a:solidFill>
                  <a:srgbClr val="333333"/>
                </a:solidFill>
                <a:latin typeface="+mn-lt"/>
                <a:ea typeface="+mn-ea"/>
              </a:rPr>
              <a:t> roti </a:t>
            </a:r>
            <a:r>
              <a:rPr lang="en-US" altLang="de-DE" sz="1800" b="0" dirty="0" err="1">
                <a:solidFill>
                  <a:srgbClr val="333333"/>
                </a:solidFill>
                <a:latin typeface="+mn-lt"/>
                <a:ea typeface="+mn-ea"/>
              </a:rPr>
              <a:t>dan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menanyakan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resep</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menelpon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ibunya</a:t>
            </a:r>
            <a:r>
              <a:rPr lang="en-US" altLang="de-DE" sz="1800" b="0" dirty="0">
                <a:solidFill>
                  <a:srgbClr val="333333"/>
                </a:solidFill>
                <a:latin typeface="+mn-lt"/>
                <a:ea typeface="+mn-ea"/>
              </a:rPr>
              <a:t> .</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29</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0"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dirty="0">
                <a:latin typeface="+mn-lt"/>
                <a:ea typeface="+mn-ea"/>
                <a:cs typeface="+mn-cs"/>
              </a:rPr>
              <a:t>Silahkan menilai kembali kemungkinan yang terjadi!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30</a:t>
            </a:fld>
            <a:endParaRPr lang="de-DE" altLang="de-DE">
              <a:latin typeface="+mn-lt"/>
              <a:ea typeface="+mn-ea"/>
            </a:endParaRPr>
          </a:p>
        </p:txBody>
      </p:sp>
      <p:sp>
        <p:nvSpPr>
          <p:cNvPr id="61456"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terkejut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mendengar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suara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telpon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sampai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adonan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rotinya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mengenai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kepalanya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meminta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bantuan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karena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makhluk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luar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angkasa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mendarat</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kepalanya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mencoba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lelucon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menggunakan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topi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lucu</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lupa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cara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membuat</a:t>
            </a:r>
            <a:r>
              <a:rPr lang="en-US" altLang="de-DE" sz="1800" b="0" dirty="0">
                <a:solidFill>
                  <a:srgbClr val="333333"/>
                </a:solidFill>
                <a:latin typeface="+mn-lt"/>
                <a:ea typeface="+mn-ea"/>
              </a:rPr>
              <a:t> roti </a:t>
            </a:r>
            <a:r>
              <a:rPr lang="en-US" altLang="de-DE" sz="1800" b="0" dirty="0" err="1">
                <a:solidFill>
                  <a:srgbClr val="333333"/>
                </a:solidFill>
                <a:latin typeface="+mn-lt"/>
                <a:ea typeface="+mn-ea"/>
              </a:rPr>
              <a:t>dan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menanyakan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resep</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menelpon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ibunya</a:t>
            </a:r>
            <a:r>
              <a:rPr lang="en-US" altLang="de-DE" sz="1800" b="0" dirty="0">
                <a:solidFill>
                  <a:srgbClr val="333333"/>
                </a:solidFill>
                <a:latin typeface="+mn-lt"/>
                <a:ea typeface="+mn-ea"/>
              </a:rPr>
              <a:t> .</a:t>
            </a:r>
            <a:endParaRPr lang="de-DE" altLang="de-DE" sz="1800" b="0" dirty="0">
              <a:solidFill>
                <a:srgbClr val="333333"/>
              </a:solidFill>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2"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9"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n-US" altLang="de-DE" sz="1800" b="0" dirty="0">
                <a:solidFill>
                  <a:srgbClr val="004992"/>
                </a:solidFill>
                <a:latin typeface="+mn-lt"/>
                <a:ea typeface="+mn-ea"/>
              </a:rPr>
              <a:t>Koki yang </a:t>
            </a:r>
            <a:r>
              <a:rPr lang="en-US" altLang="de-DE" sz="1800" b="0" dirty="0" err="1">
                <a:solidFill>
                  <a:srgbClr val="004992"/>
                </a:solidFill>
                <a:latin typeface="+mn-lt"/>
                <a:ea typeface="+mn-ea"/>
              </a:rPr>
              <a:t>terkejut</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mendengar</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suara</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telpon</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sampai</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adonan</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rotinya</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mengenai</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kepalanya</a:t>
            </a:r>
            <a:r>
              <a:rPr lang="en-US"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meminta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bantuan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karena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makhluk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luar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angkasa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mendarat</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kepalanya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mencoba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lelucon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menggunakan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topi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lucu</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Koki yang </a:t>
            </a:r>
            <a:r>
              <a:rPr lang="en-US" altLang="de-DE" sz="1800" b="0" dirty="0" err="1">
                <a:solidFill>
                  <a:srgbClr val="333333"/>
                </a:solidFill>
                <a:latin typeface="+mn-lt"/>
                <a:ea typeface="+mn-ea"/>
              </a:rPr>
              <a:t>lupa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cara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membuat</a:t>
            </a:r>
            <a:r>
              <a:rPr lang="en-US" altLang="de-DE" sz="1800" b="0" dirty="0">
                <a:solidFill>
                  <a:srgbClr val="333333"/>
                </a:solidFill>
                <a:latin typeface="+mn-lt"/>
                <a:ea typeface="+mn-ea"/>
              </a:rPr>
              <a:t> roti </a:t>
            </a:r>
            <a:r>
              <a:rPr lang="en-US" altLang="de-DE" sz="1800" b="0" dirty="0" err="1">
                <a:solidFill>
                  <a:srgbClr val="333333"/>
                </a:solidFill>
                <a:latin typeface="+mn-lt"/>
                <a:ea typeface="+mn-ea"/>
              </a:rPr>
              <a:t>dan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menanyakan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resep</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menelpon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ibunya</a:t>
            </a:r>
            <a:r>
              <a:rPr lang="en-US" altLang="de-DE" sz="1800" b="0" dirty="0">
                <a:solidFill>
                  <a:srgbClr val="333333"/>
                </a:solidFill>
                <a:latin typeface="+mn-lt"/>
                <a:ea typeface="+mn-ea"/>
              </a:rPr>
              <a:t> .</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31</a:t>
            </a:fld>
            <a:endParaRPr lang="de-DE" altLang="de-DE">
              <a:latin typeface="+mn-lt"/>
              <a:ea typeface="+mn-ea"/>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1"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Text Box 1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Tokoh politik membantu orang-orang yang kurang beruntung.</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Tokoh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politik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memotivasi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anggotanya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bekerja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lebih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keras</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Tokoh</a:t>
            </a:r>
            <a:r>
              <a:rPr lang="en-CA" altLang="de-DE" sz="1800" b="0" dirty="0">
                <a:solidFill>
                  <a:srgbClr val="333333"/>
                </a:solidFill>
                <a:latin typeface="+mn-lt"/>
                <a:ea typeface="+mn-ea"/>
              </a:rPr>
              <a:t> agama </a:t>
            </a:r>
            <a:r>
              <a:rPr lang="en-CA" altLang="de-DE" sz="1800" b="0" dirty="0" err="1">
                <a:solidFill>
                  <a:srgbClr val="333333"/>
                </a:solidFill>
                <a:latin typeface="+mn-lt"/>
                <a:ea typeface="+mn-ea"/>
              </a:rPr>
              <a:t>berkhotbah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tentang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terjadinya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kiamat</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Atasan</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mengatakan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bahwa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tidak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ada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meningkatkan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kesejahteraan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staf</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meskipun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atasan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itu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hidup</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dalam</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kemewahan</a:t>
            </a:r>
            <a:r>
              <a:rPr lang="en-CA" altLang="de-DE" sz="1800" b="0" dirty="0">
                <a:solidFill>
                  <a:srgbClr val="333333"/>
                </a:solidFill>
                <a:latin typeface="+mn-lt"/>
                <a:ea typeface="+mn-ea"/>
              </a:rPr>
              <a:t>.</a:t>
            </a:r>
            <a:endParaRPr lang="en-CA" altLang="de-DE" sz="18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32</a:t>
            </a:fld>
            <a:endParaRPr lang="de-DE" altLang="de-DE">
              <a:latin typeface="+mn-lt"/>
              <a:ea typeface="+mn-ea"/>
            </a:endParaRPr>
          </a:p>
        </p:txBody>
      </p:sp>
      <p:pic>
        <p:nvPicPr>
          <p:cNvPr id="6"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0" name="Text Box 1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Tokoh politik membantu orang-orang yang kurang beruntung.</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Tokoh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politik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memotivasi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anggotanya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bekerja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lebih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keras</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Tokoh</a:t>
            </a:r>
            <a:r>
              <a:rPr lang="en-CA" altLang="de-DE" sz="1800" b="0" dirty="0">
                <a:solidFill>
                  <a:srgbClr val="333333"/>
                </a:solidFill>
                <a:latin typeface="+mn-lt"/>
                <a:ea typeface="+mn-ea"/>
              </a:rPr>
              <a:t> agama </a:t>
            </a:r>
            <a:r>
              <a:rPr lang="en-CA" altLang="de-DE" sz="1800" b="0" dirty="0" err="1">
                <a:solidFill>
                  <a:srgbClr val="333333"/>
                </a:solidFill>
                <a:latin typeface="+mn-lt"/>
                <a:ea typeface="+mn-ea"/>
              </a:rPr>
              <a:t>berkhotbah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tentang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terjadinya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kiamat</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Atasan</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mengatakan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bahwa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tidak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ada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meningkatkan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kesejahteraan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staf</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meskipun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atasan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itu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hidup</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dalam</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kemewahan</a:t>
            </a:r>
            <a:r>
              <a:rPr lang="en-CA" altLang="de-DE" sz="1800" b="0" dirty="0">
                <a:solidFill>
                  <a:srgbClr val="333333"/>
                </a:solidFill>
                <a:latin typeface="+mn-lt"/>
                <a:ea typeface="+mn-ea"/>
              </a:rPr>
              <a:t>.</a:t>
            </a:r>
            <a:endParaRPr lang="en-CA" altLang="de-DE" sz="1800" dirty="0">
              <a:solidFill>
                <a:srgbClr val="333333"/>
              </a:solidFill>
              <a:latin typeface="+mn-lt"/>
              <a:ea typeface="+mn-ea"/>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33</a:t>
            </a:fld>
            <a:endParaRPr lang="de-DE" altLang="de-DE">
              <a:latin typeface="+mn-lt"/>
              <a:ea typeface="+mn-ea"/>
            </a:endParaRPr>
          </a:p>
        </p:txBody>
      </p:sp>
      <p:pic>
        <p:nvPicPr>
          <p:cNvPr id="6"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1"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2"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8"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8" name="Text Box 1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Tokoh politik membantu orang-orang yang kurang beruntung.</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Tokoh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politik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memotivasi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anggotanya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bekerja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lebih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keras</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Tokoh</a:t>
            </a:r>
            <a:r>
              <a:rPr lang="en-CA" altLang="de-DE" sz="1800" b="0" dirty="0">
                <a:solidFill>
                  <a:srgbClr val="333333"/>
                </a:solidFill>
                <a:latin typeface="+mn-lt"/>
                <a:ea typeface="+mn-ea"/>
              </a:rPr>
              <a:t> agama </a:t>
            </a:r>
            <a:r>
              <a:rPr lang="en-CA" altLang="de-DE" sz="1800" b="0" dirty="0" err="1">
                <a:solidFill>
                  <a:srgbClr val="333333"/>
                </a:solidFill>
                <a:latin typeface="+mn-lt"/>
                <a:ea typeface="+mn-ea"/>
              </a:rPr>
              <a:t>berkhotbah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tentang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terjadinya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kiamat</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Atasan</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mengatakan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bahwa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tidak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ada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meningkatkan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kesejahteraan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staf</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meskipun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atasan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itu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hidup</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dalam</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kemewahan</a:t>
            </a:r>
            <a:r>
              <a:rPr lang="en-CA" altLang="de-DE" sz="1800" b="0" dirty="0">
                <a:solidFill>
                  <a:srgbClr val="333333"/>
                </a:solidFill>
                <a:latin typeface="+mn-lt"/>
                <a:ea typeface="+mn-ea"/>
              </a:rPr>
              <a:t>.</a:t>
            </a:r>
            <a:endParaRPr lang="en-CA" altLang="de-DE" sz="18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t>Silahkan menilai kembali kemungkinan yang terjadi!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34</a:t>
            </a:fld>
            <a:endParaRPr lang="de-DE" altLang="de-DE">
              <a:latin typeface="+mn-lt"/>
              <a:ea typeface="+mn-ea"/>
            </a:endParaRPr>
          </a:p>
        </p:txBody>
      </p:sp>
      <p:pic>
        <p:nvPicPr>
          <p:cNvPr id="6" name="Picture 5"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16"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2"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9"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1" name="Text Box 1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e-DE" altLang="de-DE" sz="1800" b="0" dirty="0">
                <a:solidFill>
                  <a:srgbClr val="004992"/>
                </a:solidFill>
                <a:latin typeface="+mn-lt"/>
                <a:ea typeface="+mn-ea"/>
              </a:rPr>
              <a:t>Tokoh politik membantu orang-orang yang kurang beruntung.</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Tokoh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politik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memotivasi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anggotanya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bekerja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lebih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keras</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Tokoh</a:t>
            </a:r>
            <a:r>
              <a:rPr lang="en-CA" altLang="de-DE" sz="1800" b="0" dirty="0">
                <a:solidFill>
                  <a:srgbClr val="333333"/>
                </a:solidFill>
                <a:latin typeface="+mn-lt"/>
                <a:ea typeface="+mn-ea"/>
              </a:rPr>
              <a:t> agama </a:t>
            </a:r>
            <a:r>
              <a:rPr lang="en-CA" altLang="de-DE" sz="1800" b="0" dirty="0" err="1">
                <a:solidFill>
                  <a:srgbClr val="333333"/>
                </a:solidFill>
                <a:latin typeface="+mn-lt"/>
                <a:ea typeface="+mn-ea"/>
              </a:rPr>
              <a:t>berkhotbah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tentang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terjadinya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kiamat</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Atasan</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mengatakan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bahwa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tidak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ada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meningkatkan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kesejahteraan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staf</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meskipun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atasan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itu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hidup</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dalam</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kemewahan</a:t>
            </a:r>
            <a:r>
              <a:rPr lang="en-CA" altLang="de-DE" sz="1800" b="0" dirty="0">
                <a:solidFill>
                  <a:srgbClr val="333333"/>
                </a:solidFill>
                <a:latin typeface="+mn-lt"/>
                <a:ea typeface="+mn-ea"/>
              </a:rPr>
              <a:t>.</a:t>
            </a:r>
            <a:endParaRPr lang="en-CA" altLang="de-DE" sz="18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35</a:t>
            </a:fld>
            <a:endParaRPr lang="de-DE" altLang="de-DE">
              <a:latin typeface="+mn-lt"/>
              <a:ea typeface="+mn-ea"/>
            </a:endParaRPr>
          </a:p>
        </p:txBody>
      </p:sp>
      <p:pic>
        <p:nvPicPr>
          <p:cNvPr id="5" name="Picture 4"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2"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13"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26"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yang </a:t>
            </a:r>
            <a:r>
              <a:rPr lang="en-US" altLang="de-DE" sz="1800" b="0" dirty="0" err="1">
                <a:solidFill>
                  <a:srgbClr val="333333"/>
                </a:solidFill>
                <a:latin typeface="+mn-lt"/>
                <a:ea typeface="+mn-ea"/>
              </a:rPr>
              <a:t>berusaha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mengelabui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polisi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mengejarnya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yang </a:t>
            </a:r>
            <a:r>
              <a:rPr lang="en-US" altLang="de-DE" sz="1800" b="0" dirty="0" err="1">
                <a:solidFill>
                  <a:srgbClr val="333333"/>
                </a:solidFill>
                <a:latin typeface="+mn-lt"/>
                <a:ea typeface="+mn-ea"/>
              </a:rPr>
              <a:t>berusaha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memakai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renang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kesenangan</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adalah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pengawal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pribadi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orang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basah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sehingga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mencuri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36</a:t>
            </a:fld>
            <a:endParaRPr lang="de-DE" altLang="de-DE">
              <a:latin typeface="+mn-lt"/>
              <a:ea typeface="+mn-ea"/>
            </a:endParaRPr>
          </a:p>
        </p:txBody>
      </p:sp>
      <p:pic>
        <p:nvPicPr>
          <p:cNvPr id="6"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7"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37</a:t>
            </a:fld>
            <a:endParaRPr lang="de-DE" altLang="de-DE">
              <a:latin typeface="+mn-lt"/>
              <a:ea typeface="+mn-ea"/>
            </a:endParaRPr>
          </a:p>
        </p:txBody>
      </p:sp>
      <p:sp>
        <p:nvSpPr>
          <p:cNvPr id="68618"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yang </a:t>
            </a:r>
            <a:r>
              <a:rPr lang="en-US" altLang="de-DE" sz="1800" b="0" dirty="0" err="1">
                <a:solidFill>
                  <a:srgbClr val="333333"/>
                </a:solidFill>
                <a:latin typeface="+mn-lt"/>
                <a:ea typeface="+mn-ea"/>
              </a:rPr>
              <a:t>berusaha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mengelabui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polisi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mengejarnya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yang </a:t>
            </a:r>
            <a:r>
              <a:rPr lang="en-US" altLang="de-DE" sz="1800" b="0" dirty="0" err="1">
                <a:solidFill>
                  <a:srgbClr val="333333"/>
                </a:solidFill>
                <a:latin typeface="+mn-lt"/>
                <a:ea typeface="+mn-ea"/>
              </a:rPr>
              <a:t>berusaha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memakai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renang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kesenangan</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adalah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pengawal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pribadi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orang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basah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sehingga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mencuri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pic>
        <p:nvPicPr>
          <p:cNvPr id="6"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8"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0"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38</a:t>
            </a:fld>
            <a:endParaRPr lang="de-DE" altLang="de-DE">
              <a:latin typeface="+mn-lt"/>
              <a:ea typeface="+mn-ea"/>
            </a:endParaRPr>
          </a:p>
        </p:txBody>
      </p:sp>
      <p:sp>
        <p:nvSpPr>
          <p:cNvPr id="69644"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yang </a:t>
            </a:r>
            <a:r>
              <a:rPr lang="en-US" altLang="de-DE" sz="1800" b="0" dirty="0" err="1">
                <a:solidFill>
                  <a:srgbClr val="333333"/>
                </a:solidFill>
                <a:latin typeface="+mn-lt"/>
                <a:ea typeface="+mn-ea"/>
              </a:rPr>
              <a:t>berusaha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mengelabui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polisi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mengejarnya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yang </a:t>
            </a:r>
            <a:r>
              <a:rPr lang="en-US" altLang="de-DE" sz="1800" b="0" dirty="0" err="1">
                <a:solidFill>
                  <a:srgbClr val="333333"/>
                </a:solidFill>
                <a:latin typeface="+mn-lt"/>
                <a:ea typeface="+mn-ea"/>
              </a:rPr>
              <a:t>berusaha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memakai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renang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kesenangan</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adalah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pengawal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pribadi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orang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basah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sehingga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mencuri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pic>
        <p:nvPicPr>
          <p:cNvPr id="6"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7"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1"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2"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7"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n-US" altLang="de-DE" sz="1800" b="0" dirty="0">
                <a:solidFill>
                  <a:srgbClr val="004992"/>
                </a:solidFill>
                <a:latin typeface="+mn-lt"/>
                <a:ea typeface="+mn-ea"/>
              </a:rPr>
              <a:t>Orang yang </a:t>
            </a:r>
            <a:r>
              <a:rPr lang="en-US" altLang="de-DE" sz="1800" b="0" dirty="0" err="1">
                <a:solidFill>
                  <a:srgbClr val="004992"/>
                </a:solidFill>
                <a:latin typeface="+mn-lt"/>
                <a:ea typeface="+mn-ea"/>
              </a:rPr>
              <a:t>berusaha</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mengelabui</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polisi</a:t>
            </a:r>
            <a:r>
              <a:rPr lang="en-US" altLang="de-DE" sz="1800" b="0" dirty="0">
                <a:solidFill>
                  <a:srgbClr val="004992"/>
                </a:solidFill>
                <a:latin typeface="+mn-lt"/>
                <a:ea typeface="+mn-ea"/>
              </a:rPr>
              <a:t> yang </a:t>
            </a:r>
            <a:r>
              <a:rPr lang="en-US" altLang="de-DE" sz="1800" b="0" dirty="0" err="1">
                <a:solidFill>
                  <a:srgbClr val="004992"/>
                </a:solidFill>
                <a:latin typeface="+mn-lt"/>
                <a:ea typeface="+mn-ea"/>
              </a:rPr>
              <a:t>mengejarnya</a:t>
            </a:r>
            <a:r>
              <a:rPr lang="en-US"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yang </a:t>
            </a:r>
            <a:r>
              <a:rPr lang="en-US" altLang="de-DE" sz="1800" b="0" dirty="0" err="1">
                <a:solidFill>
                  <a:srgbClr val="333333"/>
                </a:solidFill>
                <a:latin typeface="+mn-lt"/>
                <a:ea typeface="+mn-ea"/>
              </a:rPr>
              <a:t>berusaha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memakai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renang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untuk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kesenangan</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a:solidFill>
                  <a:srgbClr val="333333"/>
                </a:solidFill>
                <a:latin typeface="+mn-lt"/>
                <a:ea typeface="+mn-ea"/>
              </a:rPr>
              <a:t>Orang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adalah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pengawal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pribadi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orang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basah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sehingga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mencuri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pakaian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itu</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39</a:t>
            </a:fld>
            <a:endParaRPr lang="de-DE" altLang="de-DE">
              <a:latin typeface="+mn-lt"/>
              <a:ea typeface="+mn-ea"/>
            </a:endParaRPr>
          </a:p>
        </p:txBody>
      </p:sp>
      <p:pic>
        <p:nvPicPr>
          <p:cNvPr id="5"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7"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1"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Setelah</a:t>
            </a:r>
            <a:r>
              <a:rPr lang="en-US" altLang="ko-KR" sz="2400" dirty="0">
                <a:solidFill>
                  <a:srgbClr val="333333"/>
                </a:solidFill>
              </a:rPr>
              <a:t>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err="1">
                <a:solidFill>
                  <a:srgbClr val="333333"/>
                </a:solidFill>
              </a:rPr>
              <a:t>dengan</a:t>
            </a:r>
            <a:r>
              <a:rPr lang="en-US" altLang="ko-KR" sz="2400">
                <a:solidFill>
                  <a:srgbClr val="333333"/>
                </a:solidFill>
              </a:rPr>
              <a:t> topik hari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DFCA9CD2-E1AA-44EC-AED9-BE21104F6243}" type="slidenum">
              <a:rPr lang="de-DE" altLang="de-DE" smtClean="0">
                <a:latin typeface="+mn-lt"/>
                <a:ea typeface="+mn-ea"/>
              </a:rPr>
              <a:pPr/>
              <a:t>40</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b="0" i="1" spc="-5" dirty="0">
                <a:solidFill>
                  <a:srgbClr val="333333"/>
                </a:solidFill>
                <a:latin typeface="+mn-lt"/>
                <a:ea typeface="+mn-ea"/>
              </a:rPr>
              <a:t>[</a:t>
            </a:r>
            <a:r>
              <a:rPr lang="en-US" altLang="ko-KR" sz="1800" b="0" i="1" spc="-5" dirty="0" err="1">
                <a:solidFill>
                  <a:srgbClr val="333333"/>
                </a:solidFill>
                <a:latin typeface="+mn-lt"/>
                <a:ea typeface="+mn-ea"/>
              </a:rPr>
              <a:t>untuk</a:t>
            </a:r>
            <a:r>
              <a:rPr lang="en-US" altLang="ko-KR" sz="1800" b="0" i="1" spc="-5" dirty="0">
                <a:solidFill>
                  <a:srgbClr val="333333"/>
                </a:solidFill>
                <a:latin typeface="+mn-lt"/>
                <a:ea typeface="+mn-ea"/>
              </a:rPr>
              <a:t> </a:t>
            </a:r>
            <a:r>
              <a:rPr lang="en-US" altLang="ko-KR" sz="1800" b="0" i="1" spc="-5" dirty="0" err="1">
                <a:solidFill>
                  <a:srgbClr val="333333"/>
                </a:solidFill>
                <a:latin typeface="+mn-lt"/>
                <a:ea typeface="+mn-ea"/>
              </a:rPr>
              <a:t>terapis</a:t>
            </a:r>
            <a:r>
              <a:rPr lang="en-US" altLang="ko-KR" sz="1800" b="0" i="1" spc="-5" dirty="0">
                <a:solidFill>
                  <a:srgbClr val="333333"/>
                </a:solidFill>
                <a:latin typeface="+mn-lt"/>
                <a:ea typeface="+mn-ea"/>
              </a:rPr>
              <a:t>:</a:t>
            </a:r>
            <a:endParaRPr sz="1800" b="0" dirty="0">
              <a:solidFill>
                <a:srgbClr val="333333"/>
              </a:solidFill>
              <a:latin typeface="+mn-lt"/>
              <a:ea typeface="+mn-ea"/>
            </a:endParaRPr>
          </a:p>
          <a:p>
            <a:pPr marL="12700" marR="5080" defTabSz="914400" eaLnBrk="0" fontAlgn="base" hangingPunct="0">
              <a:spcBef>
                <a:spcPts val="800"/>
              </a:spcBef>
              <a:spcAft>
                <a:spcPct val="0"/>
              </a:spcAft>
            </a:pPr>
            <a:r>
              <a:rPr lang="en-US" altLang="ko-KR" sz="1800" b="0" dirty="0" err="1">
                <a:solidFill>
                  <a:srgbClr val="333333"/>
                </a:solidFill>
                <a:latin typeface="+mn-lt"/>
                <a:ea typeface="+mn-ea"/>
              </a:rPr>
              <a:t>beberapa</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klip</a:t>
            </a:r>
            <a:r>
              <a:rPr lang="en-US" altLang="ko-KR" sz="1800" b="0" dirty="0">
                <a:solidFill>
                  <a:srgbClr val="333333"/>
                </a:solidFill>
                <a:latin typeface="+mn-lt"/>
                <a:ea typeface="+mn-ea"/>
              </a:rPr>
              <a:t> film </a:t>
            </a:r>
            <a:r>
              <a:rPr lang="en-US" altLang="ko-KR" sz="1800" b="0" dirty="0" err="1">
                <a:solidFill>
                  <a:srgbClr val="333333"/>
                </a:solidFill>
                <a:latin typeface="+mn-lt"/>
                <a:ea typeface="+mn-ea"/>
              </a:rPr>
              <a:t>berisi</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bahasa</a:t>
            </a:r>
            <a:r>
              <a:rPr lang="en-US" altLang="ko-KR" sz="1800" b="0" dirty="0">
                <a:solidFill>
                  <a:srgbClr val="333333"/>
                </a:solidFill>
                <a:latin typeface="+mn-lt"/>
                <a:ea typeface="+mn-ea"/>
              </a:rPr>
              <a:t> yang </a:t>
            </a:r>
            <a:r>
              <a:rPr lang="en-US" altLang="ko-KR" sz="1800" b="0" dirty="0" err="1">
                <a:solidFill>
                  <a:srgbClr val="333333"/>
                </a:solidFill>
                <a:latin typeface="+mn-lt"/>
                <a:ea typeface="+mn-ea"/>
              </a:rPr>
              <a:t>mungkin</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tidak</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sesuai</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bagi</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semua</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peserta</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dan</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lintas</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budaya</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Hati-hati</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sebelum</a:t>
            </a:r>
            <a:r>
              <a:rPr lang="en-US" altLang="ko-KR" sz="1800" b="0" dirty="0">
                <a:solidFill>
                  <a:srgbClr val="333333"/>
                </a:solidFill>
                <a:latin typeface="+mn-lt"/>
                <a:ea typeface="+mn-ea"/>
              </a:rPr>
              <a:t> </a:t>
            </a:r>
            <a:r>
              <a:rPr lang="en-US" altLang="ko-KR" sz="1800" b="0" dirty="0" err="1">
                <a:solidFill>
                  <a:srgbClr val="333333"/>
                </a:solidFill>
                <a:latin typeface="+mn-lt"/>
                <a:ea typeface="+mn-ea"/>
              </a:rPr>
              <a:t>menampilkan</a:t>
            </a:r>
            <a:r>
              <a:rPr lang="en-US" altLang="ko-KR" sz="1800" b="0" dirty="0">
                <a:solidFill>
                  <a:srgbClr val="333333"/>
                </a:solidFill>
                <a:latin typeface="+mn-lt"/>
                <a:ea typeface="+mn-ea"/>
              </a:rPr>
              <a:t> video </a:t>
            </a:r>
            <a:r>
              <a:rPr lang="en-US" altLang="ko-KR" sz="1800" b="0" dirty="0" err="1">
                <a:solidFill>
                  <a:srgbClr val="333333"/>
                </a:solidFill>
                <a:latin typeface="+mn-lt"/>
                <a:ea typeface="+mn-ea"/>
              </a:rPr>
              <a:t>tersebut</a:t>
            </a:r>
            <a:r>
              <a:rPr lang="de-DE" sz="1800" b="0" dirty="0">
                <a:solidFill>
                  <a:srgbClr val="333333"/>
                </a:solidFill>
                <a:latin typeface="+mn-lt"/>
                <a:ea typeface="+mn-ea"/>
              </a:rPr>
              <a:t>]</a:t>
            </a:r>
          </a:p>
        </p:txBody>
      </p:sp>
      <p:grpSp>
        <p:nvGrpSpPr>
          <p:cNvPr id="7" name="Group 6"/>
          <p:cNvGrpSpPr/>
          <p:nvPr/>
        </p:nvGrpSpPr>
        <p:grpSpPr>
          <a:xfrm>
            <a:off x="9875318"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2276798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sedang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menikmati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liburan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pergi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setelah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berkebun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menyenangkan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hati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ibunya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dengan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mencuri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cacing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41</a:t>
            </a:fld>
            <a:endParaRPr lang="de-DE" altLang="de-DE">
              <a:latin typeface="+mn-lt"/>
              <a:ea typeface="+mn-ea"/>
            </a:endParaRPr>
          </a:p>
        </p:txBody>
      </p:sp>
      <p:pic>
        <p:nvPicPr>
          <p:cNvPr id="6"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sedang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menikmati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liburan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pergi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setelah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berkebun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menyenangkan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hati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ibunya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dengan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mencuri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cacing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42</a:t>
            </a:fld>
            <a:endParaRPr lang="de-DE" altLang="de-DE">
              <a:latin typeface="+mn-lt"/>
              <a:ea typeface="+mn-ea"/>
            </a:endParaRPr>
          </a:p>
        </p:txBody>
      </p:sp>
      <p:pic>
        <p:nvPicPr>
          <p:cNvPr id="6"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sedang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menikmati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liburan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pergi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setelah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berkebun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menyenangkan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hati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ibunya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dengan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mencuri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cacing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43</a:t>
            </a:fld>
            <a:endParaRPr lang="de-DE" altLang="de-DE">
              <a:latin typeface="+mn-lt"/>
              <a:ea typeface="+mn-ea"/>
            </a:endParaRPr>
          </a:p>
        </p:txBody>
      </p:sp>
      <p:pic>
        <p:nvPicPr>
          <p:cNvPr id="6"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2"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sedang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menikmati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liburan</a:t>
            </a:r>
            <a:r>
              <a:rPr lang="en-CA"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CA" altLang="de-DE" sz="1800" b="0" dirty="0" err="1">
                <a:solidFill>
                  <a:srgbClr val="004992"/>
                </a:solidFill>
                <a:latin typeface="+mn-lt"/>
                <a:ea typeface="+mn-ea"/>
              </a:rPr>
              <a:t>Anak</a:t>
            </a:r>
            <a:r>
              <a:rPr lang="en-CA" altLang="de-DE" sz="1800" b="0" dirty="0">
                <a:solidFill>
                  <a:srgbClr val="004992"/>
                </a:solidFill>
                <a:latin typeface="+mn-lt"/>
                <a:ea typeface="+mn-ea"/>
              </a:rPr>
              <a:t> yang </a:t>
            </a:r>
            <a:r>
              <a:rPr lang="en-CA" altLang="de-DE" sz="1800" b="0" dirty="0" err="1">
                <a:solidFill>
                  <a:srgbClr val="004992"/>
                </a:solidFill>
                <a:latin typeface="+mn-lt"/>
                <a:ea typeface="+mn-ea"/>
              </a:rPr>
              <a:t>pergi</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memancing</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setelah</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berkebun</a:t>
            </a:r>
            <a:r>
              <a:rPr lang="en-CA"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menyenangkan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hati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ibunya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dengan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ikan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Anak</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mencuri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cacing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memancing</a:t>
            </a:r>
            <a:r>
              <a:rPr lang="en-CA" altLang="de-DE" sz="18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44</a:t>
            </a:fld>
            <a:endParaRPr lang="de-DE" altLang="de-DE">
              <a:latin typeface="+mn-lt"/>
              <a:ea typeface="+mn-ea"/>
            </a:endParaRPr>
          </a:p>
        </p:txBody>
      </p:sp>
      <p:pic>
        <p:nvPicPr>
          <p:cNvPr id="5"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1"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Dua</a:t>
            </a:r>
            <a:r>
              <a:rPr lang="en-US" altLang="de-DE" sz="1800" b="0" dirty="0">
                <a:solidFill>
                  <a:srgbClr val="333333"/>
                </a:solidFill>
                <a:latin typeface="+mn-lt"/>
                <a:ea typeface="+mn-ea"/>
              </a:rPr>
              <a:t> orang yang </a:t>
            </a:r>
            <a:r>
              <a:rPr lang="en-US" altLang="de-DE" sz="1800" b="0" dirty="0" err="1">
                <a:solidFill>
                  <a:srgbClr val="333333"/>
                </a:solidFill>
                <a:latin typeface="+mn-lt"/>
                <a:ea typeface="+mn-ea"/>
              </a:rPr>
              <a:t>berkomunikasi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telepati</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terkejut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melihat</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bisa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membuka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pintu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padahal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dirinya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tidak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bisa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bertemu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tapi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seperti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pernah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kenal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sebelumnya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berbalik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kaget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karena</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berkomentar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kasar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kepadanya</a:t>
            </a:r>
            <a:endParaRPr lang="en-US"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45</a:t>
            </a:fld>
            <a:endParaRPr lang="de-DE" altLang="de-DE">
              <a:latin typeface="+mn-lt"/>
              <a:ea typeface="+mn-ea"/>
            </a:endParaRPr>
          </a:p>
        </p:txBody>
      </p:sp>
      <p:pic>
        <p:nvPicPr>
          <p:cNvPr id="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8"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Dua</a:t>
            </a:r>
            <a:r>
              <a:rPr lang="en-US" altLang="de-DE" sz="1800" b="0" dirty="0">
                <a:solidFill>
                  <a:srgbClr val="333333"/>
                </a:solidFill>
                <a:latin typeface="+mn-lt"/>
                <a:ea typeface="+mn-ea"/>
              </a:rPr>
              <a:t> orang yang </a:t>
            </a:r>
            <a:r>
              <a:rPr lang="en-US" altLang="de-DE" sz="1800" b="0" dirty="0" err="1">
                <a:solidFill>
                  <a:srgbClr val="333333"/>
                </a:solidFill>
                <a:latin typeface="+mn-lt"/>
                <a:ea typeface="+mn-ea"/>
              </a:rPr>
              <a:t>berkomunikasi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telepati</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terkejut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melihat</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bisa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membuka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pintu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padahal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dirinya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tidak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bisa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bertemu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tapi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seperti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pernah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kenal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sebelumnya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berbalik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kaget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karena</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berkomentar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kasar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kepadanya</a:t>
            </a:r>
            <a:endParaRPr lang="en-US"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46</a:t>
            </a:fld>
            <a:endParaRPr lang="de-DE" altLang="de-DE">
              <a:latin typeface="+mn-lt"/>
              <a:ea typeface="+mn-ea"/>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9"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Dua</a:t>
            </a:r>
            <a:r>
              <a:rPr lang="en-US" altLang="de-DE" sz="1800" b="0" dirty="0">
                <a:solidFill>
                  <a:srgbClr val="333333"/>
                </a:solidFill>
                <a:latin typeface="+mn-lt"/>
                <a:ea typeface="+mn-ea"/>
              </a:rPr>
              <a:t> orang yang </a:t>
            </a:r>
            <a:r>
              <a:rPr lang="en-US" altLang="de-DE" sz="1800" b="0" dirty="0" err="1">
                <a:solidFill>
                  <a:srgbClr val="333333"/>
                </a:solidFill>
                <a:latin typeface="+mn-lt"/>
                <a:ea typeface="+mn-ea"/>
              </a:rPr>
              <a:t>berkomunikasi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telepati</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terkejut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melihat</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bisa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membuka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pintu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padahal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dirinya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tidak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bisa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bertemu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tapi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seperti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pernah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kenal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sebelumnya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berbalik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kaget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karena</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berkomentar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kasar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kepadanya</a:t>
            </a:r>
            <a:endParaRPr lang="en-US" altLang="de-DE" sz="18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47</a:t>
            </a:fld>
            <a:endParaRPr lang="de-DE" altLang="de-DE">
              <a:latin typeface="+mn-lt"/>
              <a:ea typeface="+mn-ea"/>
            </a:endParaRPr>
          </a:p>
        </p:txBody>
      </p:sp>
      <p:pic>
        <p:nvPicPr>
          <p:cNvPr id="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0"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1"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2"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0"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Dua</a:t>
            </a:r>
            <a:r>
              <a:rPr lang="en-US" altLang="de-DE" sz="1800" b="0" dirty="0">
                <a:solidFill>
                  <a:srgbClr val="333333"/>
                </a:solidFill>
                <a:latin typeface="+mn-lt"/>
                <a:ea typeface="+mn-ea"/>
              </a:rPr>
              <a:t> orang yang </a:t>
            </a:r>
            <a:r>
              <a:rPr lang="en-US" altLang="de-DE" sz="1800" b="0" dirty="0" err="1">
                <a:solidFill>
                  <a:srgbClr val="333333"/>
                </a:solidFill>
                <a:latin typeface="+mn-lt"/>
                <a:ea typeface="+mn-ea"/>
              </a:rPr>
              <a:t>berkomunikasi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telepati</a:t>
            </a:r>
            <a:r>
              <a:rPr lang="en-US"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US" altLang="de-DE" sz="1800" b="0" dirty="0" err="1">
                <a:solidFill>
                  <a:srgbClr val="004992"/>
                </a:solidFill>
                <a:latin typeface="+mn-lt"/>
                <a:ea typeface="+mn-ea"/>
              </a:rPr>
              <a:t>Pria</a:t>
            </a:r>
            <a:r>
              <a:rPr lang="en-US" altLang="de-DE" sz="1800" b="0" dirty="0">
                <a:solidFill>
                  <a:srgbClr val="004992"/>
                </a:solidFill>
                <a:latin typeface="+mn-lt"/>
                <a:ea typeface="+mn-ea"/>
              </a:rPr>
              <a:t> yang </a:t>
            </a:r>
            <a:r>
              <a:rPr lang="en-US" altLang="de-DE" sz="1800" b="0" dirty="0" err="1">
                <a:solidFill>
                  <a:srgbClr val="004992"/>
                </a:solidFill>
                <a:latin typeface="+mn-lt"/>
                <a:ea typeface="+mn-ea"/>
              </a:rPr>
              <a:t>terkejut</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melihat</a:t>
            </a:r>
            <a:r>
              <a:rPr lang="en-US" altLang="de-DE" sz="1800" b="0" dirty="0">
                <a:solidFill>
                  <a:srgbClr val="004992"/>
                </a:solidFill>
                <a:latin typeface="+mn-lt"/>
                <a:ea typeface="+mn-ea"/>
              </a:rPr>
              <a:t> orang lain </a:t>
            </a:r>
            <a:r>
              <a:rPr lang="en-US" altLang="de-DE" sz="1800" b="0" dirty="0" err="1">
                <a:solidFill>
                  <a:srgbClr val="004992"/>
                </a:solidFill>
                <a:latin typeface="+mn-lt"/>
                <a:ea typeface="+mn-ea"/>
              </a:rPr>
              <a:t>bisa</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membuka</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pintu</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padahal</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dirinya</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tidak</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bisa</a:t>
            </a:r>
            <a:r>
              <a:rPr lang="en-US"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bertemu</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tapi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seperti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pernah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kenal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sebelumnya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Pria</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berbalik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kaget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karena</a:t>
            </a:r>
            <a:r>
              <a:rPr lang="en-US" altLang="de-DE" sz="1800" b="0" dirty="0">
                <a:solidFill>
                  <a:srgbClr val="333333"/>
                </a:solidFill>
                <a:latin typeface="+mn-lt"/>
                <a:ea typeface="+mn-ea"/>
              </a:rPr>
              <a:t> orang lain </a:t>
            </a:r>
            <a:r>
              <a:rPr lang="en-US" altLang="de-DE" sz="1800" b="0" dirty="0" err="1">
                <a:solidFill>
                  <a:srgbClr val="333333"/>
                </a:solidFill>
                <a:latin typeface="+mn-lt"/>
                <a:ea typeface="+mn-ea"/>
              </a:rPr>
              <a:t>berkomentar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kasar</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kepadanya</a:t>
            </a:r>
            <a:endParaRPr lang="en-US"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48</a:t>
            </a:fld>
            <a:endParaRPr lang="de-DE" altLang="de-DE">
              <a:latin typeface="+mn-lt"/>
              <a:ea typeface="+mn-ea"/>
            </a:endParaRPr>
          </a:p>
        </p:txBody>
      </p:sp>
      <p:pic>
        <p:nvPicPr>
          <p:cNvPr id="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9"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0"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1"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Orang yang </a:t>
            </a:r>
            <a:r>
              <a:rPr lang="en-CA" altLang="de-DE" sz="1800" b="0" dirty="0" err="1">
                <a:solidFill>
                  <a:srgbClr val="333333"/>
                </a:solidFill>
                <a:latin typeface="+mn-lt"/>
                <a:ea typeface="+mn-ea"/>
              </a:rPr>
              <a:t>berlatih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laso</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ternak</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Koboi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membeli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laso</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ternak</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Koboi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menggunakan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kasir</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dalam</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Orang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membeli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topi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baru</a:t>
            </a:r>
            <a:r>
              <a:rPr lang="en-CA"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49</a:t>
            </a:fld>
            <a:endParaRPr lang="de-DE" altLang="de-DE">
              <a:latin typeface="+mn-lt"/>
              <a:ea typeface="+mn-ea"/>
            </a:endParaRPr>
          </a:p>
        </p:txBody>
      </p:sp>
      <p:pic>
        <p:nvPicPr>
          <p:cNvPr id="6" name="Picture 5"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Orang yang </a:t>
            </a:r>
            <a:r>
              <a:rPr lang="en-CA" altLang="de-DE" sz="1800" b="0" dirty="0" err="1">
                <a:solidFill>
                  <a:srgbClr val="333333"/>
                </a:solidFill>
                <a:latin typeface="+mn-lt"/>
                <a:ea typeface="+mn-ea"/>
              </a:rPr>
              <a:t>berlatih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laso</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ternak</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Koboi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membeli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laso</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ternak</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Koboi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menggunakan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kasir</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dalam</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Orang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membeli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topi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baru</a:t>
            </a:r>
            <a:r>
              <a:rPr lang="en-CA" altLang="de-DE" sz="1800" b="0" dirty="0">
                <a:solidFill>
                  <a:srgbClr val="333333"/>
                </a:solidFill>
                <a:latin typeface="+mn-lt"/>
                <a:ea typeface="+mn-ea"/>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50</a:t>
            </a:fld>
            <a:endParaRPr lang="de-DE" altLang="de-DE">
              <a:latin typeface="+mn-lt"/>
              <a:ea typeface="+mn-ea"/>
            </a:endParaRPr>
          </a:p>
        </p:txBody>
      </p:sp>
      <p:pic>
        <p:nvPicPr>
          <p:cNvPr id="6"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Orang yang </a:t>
            </a:r>
            <a:r>
              <a:rPr lang="en-CA" altLang="de-DE" sz="1800" b="0" dirty="0" err="1">
                <a:solidFill>
                  <a:srgbClr val="333333"/>
                </a:solidFill>
                <a:latin typeface="+mn-lt"/>
                <a:ea typeface="+mn-ea"/>
              </a:rPr>
              <a:t>berlatih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laso</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ternak</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Koboi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membeli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laso</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ternak</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Koboi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menggunakan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kasir</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dalam</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Orang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membeli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topi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baru</a:t>
            </a:r>
            <a:r>
              <a:rPr lang="en-CA"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51</a:t>
            </a:fld>
            <a:endParaRPr lang="de-DE" altLang="de-DE">
              <a:latin typeface="+mn-lt"/>
              <a:ea typeface="+mn-ea"/>
            </a:endParaRPr>
          </a:p>
        </p:txBody>
      </p:sp>
      <p:pic>
        <p:nvPicPr>
          <p:cNvPr id="6"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2"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Orang yang </a:t>
            </a:r>
            <a:r>
              <a:rPr lang="en-CA" altLang="de-DE" sz="1800" b="0" dirty="0" err="1">
                <a:solidFill>
                  <a:srgbClr val="333333"/>
                </a:solidFill>
                <a:latin typeface="+mn-lt"/>
                <a:ea typeface="+mn-ea"/>
              </a:rPr>
              <a:t>berlatih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laso</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ternak</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Koboi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membeli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laso</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untuk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mengikat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ternak</a:t>
            </a:r>
            <a:r>
              <a:rPr lang="en-CA"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CA" altLang="de-DE" sz="1800" b="0" dirty="0" err="1">
                <a:solidFill>
                  <a:srgbClr val="004992"/>
                </a:solidFill>
                <a:latin typeface="+mn-lt"/>
                <a:ea typeface="+mn-ea"/>
              </a:rPr>
              <a:t>Koboi</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menggunakan</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tali</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untuk</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mengikat</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kasir</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dalam</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perampokan</a:t>
            </a:r>
            <a:r>
              <a:rPr lang="en-CA"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a:solidFill>
                  <a:srgbClr val="333333"/>
                </a:solidFill>
                <a:latin typeface="+mn-lt"/>
                <a:ea typeface="+mn-ea"/>
              </a:rPr>
              <a:t>Orang yang </a:t>
            </a:r>
            <a:r>
              <a:rPr lang="en-CA" altLang="de-DE" sz="1800" b="0" dirty="0" err="1">
                <a:solidFill>
                  <a:srgbClr val="333333"/>
                </a:solidFill>
                <a:latin typeface="+mn-lt"/>
                <a:ea typeface="+mn-ea"/>
              </a:rPr>
              <a:t>ingin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membeli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topi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baru</a:t>
            </a:r>
            <a:r>
              <a:rPr lang="en-CA" altLang="de-DE" sz="18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52</a:t>
            </a:fld>
            <a:endParaRPr lang="de-DE" altLang="de-DE">
              <a:latin typeface="+mn-lt"/>
              <a:ea typeface="+mn-ea"/>
            </a:endParaRPr>
          </a:p>
        </p:txBody>
      </p:sp>
      <p:pic>
        <p:nvPicPr>
          <p:cNvPr id="5"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1"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polisi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mencoba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mencegah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jatuh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ada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mengejar</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kucing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disampingnya</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mencoba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menyelamatkan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kucing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mau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tercebur</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melompat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takut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dikejar</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53</a:t>
            </a:fld>
            <a:endParaRPr lang="de-DE" altLang="de-DE">
              <a:latin typeface="+mn-lt"/>
              <a:ea typeface="+mn-ea"/>
            </a:endParaRPr>
          </a:p>
        </p:txBody>
      </p:sp>
      <p:pic>
        <p:nvPicPr>
          <p:cNvPr id="6"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3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polisi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mencoba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mencegah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jatuh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ada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mengejar</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kucing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disampingnya</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mencoba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menyelamatkan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kucing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mau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tercebur</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melompat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takut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dikejar</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54</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6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polisi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mencoba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mencegah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jatuh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ada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mengejar</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kucing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disampingnya</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mencoba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menyelamatkan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kucing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mau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tercebur</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melompat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takut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dikejar</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55</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3"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polisi</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mencoba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mencegah</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CA" altLang="de-DE" sz="1800" b="0" dirty="0" err="1">
                <a:solidFill>
                  <a:srgbClr val="004992"/>
                </a:solidFill>
                <a:latin typeface="+mn-lt"/>
                <a:ea typeface="+mn-ea"/>
              </a:rPr>
              <a:t>Gadis</a:t>
            </a:r>
            <a:r>
              <a:rPr lang="en-CA" altLang="de-DE" sz="1800" b="0" dirty="0">
                <a:solidFill>
                  <a:srgbClr val="004992"/>
                </a:solidFill>
                <a:latin typeface="+mn-lt"/>
                <a:ea typeface="+mn-ea"/>
              </a:rPr>
              <a:t> yang </a:t>
            </a:r>
            <a:r>
              <a:rPr lang="en-CA" altLang="de-DE" sz="1800" b="0" dirty="0" err="1">
                <a:solidFill>
                  <a:srgbClr val="004992"/>
                </a:solidFill>
                <a:latin typeface="+mn-lt"/>
                <a:ea typeface="+mn-ea"/>
              </a:rPr>
              <a:t>jatuh</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ke</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sungai</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karena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ada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anjing</a:t>
            </a:r>
            <a:r>
              <a:rPr lang="en-CA" altLang="de-DE" sz="1800" b="0" dirty="0">
                <a:solidFill>
                  <a:srgbClr val="004992"/>
                </a:solidFill>
                <a:latin typeface="+mn-lt"/>
                <a:ea typeface="+mn-ea"/>
              </a:rPr>
              <a:t> yang </a:t>
            </a:r>
            <a:r>
              <a:rPr lang="en-CA" altLang="de-DE" sz="1800" b="0" dirty="0" err="1">
                <a:solidFill>
                  <a:srgbClr val="004992"/>
                </a:solidFill>
                <a:latin typeface="+mn-lt"/>
                <a:ea typeface="+mn-ea"/>
              </a:rPr>
              <a:t>mengejar</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kucing</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disampingnya</a:t>
            </a:r>
            <a:r>
              <a:rPr lang="en-CA"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mencoba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menyelamatkan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kucing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mau</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tercebur</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Gadis</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melompat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sungai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karena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takut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dikejar</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anjing</a:t>
            </a:r>
            <a:r>
              <a:rPr lang="en-CA" altLang="de-DE" sz="18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56</a:t>
            </a:fld>
            <a:endParaRPr lang="de-DE" altLang="de-DE">
              <a:latin typeface="+mn-lt"/>
              <a:ea typeface="+mn-ea"/>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1"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selamat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menolong</a:t>
            </a:r>
            <a:r>
              <a:rPr lang="en-CA" altLang="de-DE" sz="1800" b="0" dirty="0">
                <a:solidFill>
                  <a:srgbClr val="333333"/>
                </a:solidFill>
                <a:latin typeface="+mn-lt"/>
                <a:ea typeface="+mn-ea"/>
              </a:rPr>
              <a:t> orang yang </a:t>
            </a:r>
            <a:r>
              <a:rPr lang="en-CA" altLang="de-DE" sz="1800" b="0" dirty="0" err="1">
                <a:solidFill>
                  <a:srgbClr val="333333"/>
                </a:solidFill>
                <a:latin typeface="+mn-lt"/>
                <a:ea typeface="+mn-ea"/>
              </a:rPr>
              <a:t>lagi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mabuk</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tak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sengaja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membuat</a:t>
            </a:r>
            <a:r>
              <a:rPr lang="en-CA" altLang="de-DE" sz="1800" b="0" dirty="0">
                <a:solidFill>
                  <a:srgbClr val="333333"/>
                </a:solidFill>
                <a:latin typeface="+mn-lt"/>
                <a:ea typeface="+mn-ea"/>
              </a:rPr>
              <a:t> orang lain </a:t>
            </a:r>
            <a:r>
              <a:rPr lang="en-CA" altLang="de-DE" sz="1800" b="0" dirty="0" err="1">
                <a:solidFill>
                  <a:srgbClr val="333333"/>
                </a:solidFill>
                <a:latin typeface="+mn-lt"/>
                <a:ea typeface="+mn-ea"/>
              </a:rPr>
              <a:t>terpukul</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kepalanya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dengan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meja</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Teman</a:t>
            </a:r>
            <a:r>
              <a:rPr lang="en-CA" altLang="de-DE" sz="1800" b="0" dirty="0">
                <a:solidFill>
                  <a:srgbClr val="333333"/>
                </a:solidFill>
                <a:latin typeface="+mn-lt"/>
                <a:ea typeface="+mn-ea"/>
              </a:rPr>
              <a:t> lama yang </a:t>
            </a:r>
            <a:r>
              <a:rPr lang="en-CA" altLang="de-DE" sz="1800" b="0" dirty="0" err="1">
                <a:solidFill>
                  <a:srgbClr val="333333"/>
                </a:solidFill>
                <a:latin typeface="+mn-lt"/>
                <a:ea typeface="+mn-ea"/>
              </a:rPr>
              <a:t>saling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bertemu</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jalan</a:t>
            </a:r>
            <a:r>
              <a:rPr lang="en-CA"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57</a:t>
            </a:fld>
            <a:endParaRPr lang="de-DE" altLang="de-DE">
              <a:latin typeface="+mn-lt"/>
              <a:ea typeface="+mn-ea"/>
            </a:endParaRPr>
          </a:p>
        </p:txBody>
      </p:sp>
      <p:pic>
        <p:nvPicPr>
          <p:cNvPr id="6"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selamat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menolong</a:t>
            </a:r>
            <a:r>
              <a:rPr lang="en-CA" altLang="de-DE" sz="1800" b="0" dirty="0">
                <a:solidFill>
                  <a:srgbClr val="333333"/>
                </a:solidFill>
                <a:latin typeface="+mn-lt"/>
                <a:ea typeface="+mn-ea"/>
              </a:rPr>
              <a:t> orang yang </a:t>
            </a:r>
            <a:r>
              <a:rPr lang="en-CA" altLang="de-DE" sz="1800" b="0" dirty="0" err="1">
                <a:solidFill>
                  <a:srgbClr val="333333"/>
                </a:solidFill>
                <a:latin typeface="+mn-lt"/>
                <a:ea typeface="+mn-ea"/>
              </a:rPr>
              <a:t>lagi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mabuk</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tak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sengaja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membuat</a:t>
            </a:r>
            <a:r>
              <a:rPr lang="en-CA" altLang="de-DE" sz="1800" b="0" dirty="0">
                <a:solidFill>
                  <a:srgbClr val="333333"/>
                </a:solidFill>
                <a:latin typeface="+mn-lt"/>
                <a:ea typeface="+mn-ea"/>
              </a:rPr>
              <a:t> orang lain </a:t>
            </a:r>
            <a:r>
              <a:rPr lang="en-CA" altLang="de-DE" sz="1800" b="0" dirty="0" err="1">
                <a:solidFill>
                  <a:srgbClr val="333333"/>
                </a:solidFill>
                <a:latin typeface="+mn-lt"/>
                <a:ea typeface="+mn-ea"/>
              </a:rPr>
              <a:t>terpukul</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kepalanya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dengan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meja</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Teman</a:t>
            </a:r>
            <a:r>
              <a:rPr lang="en-CA" altLang="de-DE" sz="1800" b="0" dirty="0">
                <a:solidFill>
                  <a:srgbClr val="333333"/>
                </a:solidFill>
                <a:latin typeface="+mn-lt"/>
                <a:ea typeface="+mn-ea"/>
              </a:rPr>
              <a:t> lama yang </a:t>
            </a:r>
            <a:r>
              <a:rPr lang="en-CA" altLang="de-DE" sz="1800" b="0" dirty="0" err="1">
                <a:solidFill>
                  <a:srgbClr val="333333"/>
                </a:solidFill>
                <a:latin typeface="+mn-lt"/>
                <a:ea typeface="+mn-ea"/>
              </a:rPr>
              <a:t>saling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bertemu</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jalan</a:t>
            </a:r>
            <a:r>
              <a:rPr lang="en-CA" altLang="de-DE" sz="1800" b="0" dirty="0">
                <a:solidFill>
                  <a:srgbClr val="333333"/>
                </a:solidFill>
                <a:latin typeface="+mn-lt"/>
                <a:ea typeface="+mn-ea"/>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58</a:t>
            </a:fld>
            <a:endParaRPr lang="de-DE" altLang="de-DE">
              <a:latin typeface="+mn-lt"/>
              <a:ea typeface="+mn-ea"/>
            </a:endParaRPr>
          </a:p>
        </p:txBody>
      </p:sp>
      <p:pic>
        <p:nvPicPr>
          <p:cNvPr id="6"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0"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5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selamat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menolong</a:t>
            </a:r>
            <a:r>
              <a:rPr lang="en-CA" altLang="de-DE" sz="1800" b="0" dirty="0">
                <a:solidFill>
                  <a:srgbClr val="333333"/>
                </a:solidFill>
                <a:latin typeface="+mn-lt"/>
                <a:ea typeface="+mn-ea"/>
              </a:rPr>
              <a:t> orang yang </a:t>
            </a:r>
            <a:r>
              <a:rPr lang="en-CA" altLang="de-DE" sz="1800" b="0" dirty="0" err="1">
                <a:solidFill>
                  <a:srgbClr val="333333"/>
                </a:solidFill>
                <a:latin typeface="+mn-lt"/>
                <a:ea typeface="+mn-ea"/>
              </a:rPr>
              <a:t>lagi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mabuk</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tak</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sengaja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membuat</a:t>
            </a:r>
            <a:r>
              <a:rPr lang="en-CA" altLang="de-DE" sz="1800" b="0" dirty="0">
                <a:solidFill>
                  <a:srgbClr val="333333"/>
                </a:solidFill>
                <a:latin typeface="+mn-lt"/>
                <a:ea typeface="+mn-ea"/>
              </a:rPr>
              <a:t> orang lain </a:t>
            </a:r>
            <a:r>
              <a:rPr lang="en-CA" altLang="de-DE" sz="1800" b="0" dirty="0" err="1">
                <a:solidFill>
                  <a:srgbClr val="333333"/>
                </a:solidFill>
                <a:latin typeface="+mn-lt"/>
                <a:ea typeface="+mn-ea"/>
              </a:rPr>
              <a:t>terpukul</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kepalanya</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dengan</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meja</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Teman</a:t>
            </a:r>
            <a:r>
              <a:rPr lang="en-CA" altLang="de-DE" sz="1800" b="0" dirty="0">
                <a:solidFill>
                  <a:srgbClr val="333333"/>
                </a:solidFill>
                <a:latin typeface="+mn-lt"/>
                <a:ea typeface="+mn-ea"/>
              </a:rPr>
              <a:t> lama yang </a:t>
            </a:r>
            <a:r>
              <a:rPr lang="en-CA" altLang="de-DE" sz="1800" b="0" dirty="0" err="1">
                <a:solidFill>
                  <a:srgbClr val="333333"/>
                </a:solidFill>
                <a:latin typeface="+mn-lt"/>
                <a:ea typeface="+mn-ea"/>
              </a:rPr>
              <a:t>saling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bertemu</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jalan</a:t>
            </a:r>
            <a:r>
              <a:rPr lang="en-CA" altLang="de-DE" sz="18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59</a:t>
            </a:fld>
            <a:endParaRPr lang="de-DE" altLang="de-DE">
              <a:latin typeface="+mn-lt"/>
              <a:ea typeface="+mn-ea"/>
            </a:endParaRPr>
          </a:p>
        </p:txBody>
      </p:sp>
      <p:pic>
        <p:nvPicPr>
          <p:cNvPr id="6"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2"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selamat</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dari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perampokan</a:t>
            </a:r>
            <a:r>
              <a:rPr lang="en-CA"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Seseorang</a:t>
            </a:r>
            <a:r>
              <a:rPr lang="en-CA" altLang="de-DE" sz="1800" b="0" dirty="0">
                <a:solidFill>
                  <a:srgbClr val="333333"/>
                </a:solidFill>
                <a:latin typeface="+mn-lt"/>
                <a:ea typeface="+mn-ea"/>
              </a:rPr>
              <a:t> yang </a:t>
            </a:r>
            <a:r>
              <a:rPr lang="en-CA" altLang="de-DE" sz="1800" b="0" dirty="0" err="1">
                <a:solidFill>
                  <a:srgbClr val="333333"/>
                </a:solidFill>
                <a:latin typeface="+mn-lt"/>
                <a:ea typeface="+mn-ea"/>
              </a:rPr>
              <a:t>menolong</a:t>
            </a:r>
            <a:r>
              <a:rPr lang="en-CA" altLang="de-DE" sz="1800" b="0" dirty="0">
                <a:solidFill>
                  <a:srgbClr val="333333"/>
                </a:solidFill>
                <a:latin typeface="+mn-lt"/>
                <a:ea typeface="+mn-ea"/>
              </a:rPr>
              <a:t> orang yang </a:t>
            </a:r>
            <a:r>
              <a:rPr lang="en-CA" altLang="de-DE" sz="1800" b="0" dirty="0" err="1">
                <a:solidFill>
                  <a:srgbClr val="333333"/>
                </a:solidFill>
                <a:latin typeface="+mn-lt"/>
                <a:ea typeface="+mn-ea"/>
              </a:rPr>
              <a:t>lagi</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mabuk</a:t>
            </a:r>
            <a:r>
              <a:rPr lang="en-CA"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CA" altLang="de-DE" sz="1800" b="0" dirty="0" err="1">
                <a:solidFill>
                  <a:srgbClr val="004992"/>
                </a:solidFill>
                <a:latin typeface="+mn-lt"/>
                <a:ea typeface="+mn-ea"/>
              </a:rPr>
              <a:t>Seorang</a:t>
            </a:r>
            <a:r>
              <a:rPr lang="en-CA" altLang="de-DE" sz="1800" b="0" dirty="0">
                <a:solidFill>
                  <a:srgbClr val="004992"/>
                </a:solidFill>
                <a:latin typeface="+mn-lt"/>
                <a:ea typeface="+mn-ea"/>
              </a:rPr>
              <a:t> yang </a:t>
            </a:r>
            <a:r>
              <a:rPr lang="en-CA" altLang="de-DE" sz="1800" b="0" dirty="0" err="1">
                <a:solidFill>
                  <a:srgbClr val="004992"/>
                </a:solidFill>
                <a:latin typeface="+mn-lt"/>
                <a:ea typeface="+mn-ea"/>
              </a:rPr>
              <a:t>tak</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sengaja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membuat</a:t>
            </a:r>
            <a:r>
              <a:rPr lang="en-CA" altLang="de-DE" sz="1800" b="0" dirty="0">
                <a:solidFill>
                  <a:srgbClr val="004992"/>
                </a:solidFill>
                <a:latin typeface="+mn-lt"/>
                <a:ea typeface="+mn-ea"/>
              </a:rPr>
              <a:t> orang lain </a:t>
            </a:r>
            <a:r>
              <a:rPr lang="en-CA" altLang="de-DE" sz="1800" b="0" dirty="0" err="1">
                <a:solidFill>
                  <a:srgbClr val="004992"/>
                </a:solidFill>
                <a:latin typeface="+mn-lt"/>
                <a:ea typeface="+mn-ea"/>
              </a:rPr>
              <a:t>terpukul</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kepalanya</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dengan</a:t>
            </a:r>
            <a:r>
              <a:rPr lang="en-CA" altLang="de-DE" sz="1800" b="0" dirty="0">
                <a:solidFill>
                  <a:srgbClr val="004992"/>
                </a:solidFill>
                <a:latin typeface="+mn-lt"/>
                <a:ea typeface="+mn-ea"/>
              </a:rPr>
              <a:t> </a:t>
            </a:r>
            <a:r>
              <a:rPr lang="en-CA" altLang="de-DE" sz="1800" b="0" dirty="0" err="1">
                <a:solidFill>
                  <a:srgbClr val="004992"/>
                </a:solidFill>
                <a:latin typeface="+mn-lt"/>
                <a:ea typeface="+mn-ea"/>
              </a:rPr>
              <a:t>meja</a:t>
            </a:r>
            <a:r>
              <a:rPr lang="en-CA"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1800" b="0" dirty="0" err="1">
                <a:solidFill>
                  <a:srgbClr val="333333"/>
                </a:solidFill>
                <a:latin typeface="+mn-lt"/>
                <a:ea typeface="+mn-ea"/>
              </a:rPr>
              <a:t>Teman</a:t>
            </a:r>
            <a:r>
              <a:rPr lang="en-CA" altLang="de-DE" sz="1800" b="0" dirty="0">
                <a:solidFill>
                  <a:srgbClr val="333333"/>
                </a:solidFill>
                <a:latin typeface="+mn-lt"/>
                <a:ea typeface="+mn-ea"/>
              </a:rPr>
              <a:t> lama yang </a:t>
            </a:r>
            <a:r>
              <a:rPr lang="en-CA" altLang="de-DE" sz="1800" b="0" dirty="0" err="1">
                <a:solidFill>
                  <a:srgbClr val="333333"/>
                </a:solidFill>
                <a:latin typeface="+mn-lt"/>
                <a:ea typeface="+mn-ea"/>
              </a:rPr>
              <a:t>saling</a:t>
            </a:r>
            <a:r>
              <a:rPr lang="en-CA" altLang="de-DE" sz="1800" b="0" dirty="0">
                <a:solidFill>
                  <a:srgbClr val="333333"/>
                </a:solidFill>
                <a:latin typeface="+mn-lt"/>
                <a:ea typeface="+mn-ea"/>
              </a:rPr>
              <a:t> </a:t>
            </a:r>
            <a:r>
              <a:rPr lang="en-CA" altLang="de-DE" sz="1800" b="0" dirty="0" err="1">
                <a:solidFill>
                  <a:srgbClr val="333333"/>
                </a:solidFill>
                <a:latin typeface="+mn-lt"/>
                <a:ea typeface="+mn-ea"/>
              </a:rPr>
              <a:t>bertemu</a:t>
            </a:r>
            <a:r>
              <a:rPr lang="en-CA" altLang="de-DE" sz="1800" b="0" dirty="0">
                <a:solidFill>
                  <a:srgbClr val="333333"/>
                </a:solidFill>
                <a:latin typeface="+mn-lt"/>
                <a:ea typeface="+mn-ea"/>
              </a:rPr>
              <a:t> di </a:t>
            </a:r>
            <a:r>
              <a:rPr lang="en-CA" altLang="de-DE" sz="1800" b="0" dirty="0" err="1">
                <a:solidFill>
                  <a:srgbClr val="333333"/>
                </a:solidFill>
                <a:latin typeface="+mn-lt"/>
                <a:ea typeface="+mn-ea"/>
              </a:rPr>
              <a:t>jalan</a:t>
            </a:r>
            <a:r>
              <a:rPr lang="en-CA" altLang="de-DE" sz="1800" b="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60</a:t>
            </a:fld>
            <a:endParaRPr lang="de-DE" altLang="de-DE">
              <a:latin typeface="+mn-lt"/>
              <a:ea typeface="+mn-ea"/>
            </a:endParaRPr>
          </a:p>
        </p:txBody>
      </p:sp>
      <p:pic>
        <p:nvPicPr>
          <p:cNvPr id="5"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1"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terjadi?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61</a:t>
            </a:fld>
            <a:endParaRPr lang="de-DE" altLang="de-DE">
              <a:latin typeface="+mn-lt"/>
              <a:ea typeface="+mn-ea"/>
            </a:endParaRPr>
          </a:p>
        </p:txBody>
      </p:sp>
      <p:sp>
        <p:nvSpPr>
          <p:cNvPr id="93197" name="Text Box 1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menonton</a:t>
            </a:r>
            <a:r>
              <a:rPr lang="en-US" altLang="de-DE" sz="1800" b="0" dirty="0">
                <a:solidFill>
                  <a:srgbClr val="333333"/>
                </a:solidFill>
                <a:latin typeface="+mn-lt"/>
                <a:ea typeface="+mn-ea"/>
              </a:rPr>
              <a:t> film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pacarnya</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kencannya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berharap</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tak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seorangpun</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melihat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mereka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membawa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boneka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tokonya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berselingkuh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didalam</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Apa kemungkinan yang terjadi?</a:t>
            </a:r>
            <a:br>
              <a:rPr lang="fi-FI" sz="3600">
                <a:solidFill>
                  <a:srgbClr val="004992"/>
                </a:solidFill>
                <a:latin typeface="+mn-lt"/>
                <a:ea typeface="+mn-ea"/>
                <a:cs typeface="+mn-cs"/>
              </a:rPr>
            </a:br>
            <a:r>
              <a:rPr lang="fi-FI">
                <a:solidFill>
                  <a:srgbClr val="004992"/>
                </a:solidFill>
                <a:latin typeface="+mn-lt"/>
                <a:ea typeface="+mn-ea"/>
                <a:cs typeface="+mn-cs"/>
              </a:rPr>
              <a:t>Temukan di salah satu pilihan jawaban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62</a:t>
            </a:fld>
            <a:endParaRPr lang="de-DE" altLang="de-DE">
              <a:latin typeface="+mn-lt"/>
              <a:ea typeface="+mn-ea"/>
            </a:endParaRPr>
          </a:p>
        </p:txBody>
      </p:sp>
      <p:sp>
        <p:nvSpPr>
          <p:cNvPr id="94223" name="Text Box 1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menonton</a:t>
            </a:r>
            <a:r>
              <a:rPr lang="en-US" altLang="de-DE" sz="1800" b="0" dirty="0">
                <a:solidFill>
                  <a:srgbClr val="333333"/>
                </a:solidFill>
                <a:latin typeface="+mn-lt"/>
                <a:ea typeface="+mn-ea"/>
              </a:rPr>
              <a:t> film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pacarnya</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kencannya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berharap</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tak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seorangpun</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melihat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mereka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membawa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boneka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tokonya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berselingkuh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didalam</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0"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menilai kembali kemungkinan yang terjadi!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63</a:t>
            </a:fld>
            <a:endParaRPr lang="de-DE" altLang="de-DE">
              <a:latin typeface="+mn-lt"/>
              <a:ea typeface="+mn-ea"/>
            </a:endParaRPr>
          </a:p>
        </p:txBody>
      </p:sp>
      <p:sp>
        <p:nvSpPr>
          <p:cNvPr id="95250" name="Text Box 1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menonton</a:t>
            </a:r>
            <a:r>
              <a:rPr lang="en-US" altLang="de-DE" sz="1800" b="0" dirty="0">
                <a:solidFill>
                  <a:srgbClr val="333333"/>
                </a:solidFill>
                <a:latin typeface="+mn-lt"/>
                <a:ea typeface="+mn-ea"/>
              </a:rPr>
              <a:t> film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pacarnya</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kencannya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berharap</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tak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seorangpun</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melihat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mereka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membawa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boneka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dari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tokonya</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berselingkuh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didalam</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3" name="Text Box 1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menonton</a:t>
            </a:r>
            <a:r>
              <a:rPr lang="en-US" altLang="de-DE" sz="1800" b="0" dirty="0">
                <a:solidFill>
                  <a:srgbClr val="333333"/>
                </a:solidFill>
                <a:latin typeface="+mn-lt"/>
                <a:ea typeface="+mn-ea"/>
              </a:rPr>
              <a:t> film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pacarnya</a:t>
            </a:r>
            <a:r>
              <a:rPr lang="en-US" altLang="de-DE" sz="1800" b="0" dirty="0">
                <a:solidFill>
                  <a:srgbClr val="333333"/>
                </a:solidFill>
                <a:latin typeface="+mn-lt"/>
                <a:ea typeface="+mn-ea"/>
              </a:rPr>
              <a:t> di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teman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kencannya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berharap</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tak</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seorangpun</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akan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melihat</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mereka</a:t>
            </a:r>
            <a:r>
              <a:rPr lang="en-US" altLang="de-DE" sz="18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US" altLang="de-DE" sz="1800" b="0" dirty="0" err="1">
                <a:solidFill>
                  <a:srgbClr val="004992"/>
                </a:solidFill>
                <a:latin typeface="+mn-lt"/>
                <a:ea typeface="+mn-ea"/>
              </a:rPr>
              <a:t>Seorang</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laki-laki</a:t>
            </a:r>
            <a:r>
              <a:rPr lang="en-US" altLang="de-DE" sz="1800" b="0" dirty="0">
                <a:solidFill>
                  <a:srgbClr val="004992"/>
                </a:solidFill>
                <a:latin typeface="+mn-lt"/>
                <a:ea typeface="+mn-ea"/>
              </a:rPr>
              <a:t> yang </a:t>
            </a:r>
            <a:r>
              <a:rPr lang="en-US" altLang="de-DE" sz="1800" b="0" dirty="0" err="1">
                <a:solidFill>
                  <a:srgbClr val="004992"/>
                </a:solidFill>
                <a:latin typeface="+mn-lt"/>
                <a:ea typeface="+mn-ea"/>
              </a:rPr>
              <a:t>membawa</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boneka</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dari</a:t>
            </a:r>
            <a:r>
              <a:rPr lang="en-US" altLang="de-DE" sz="1800" b="0" dirty="0">
                <a:solidFill>
                  <a:srgbClr val="004992"/>
                </a:solidFill>
                <a:latin typeface="+mn-lt"/>
                <a:ea typeface="+mn-ea"/>
              </a:rPr>
              <a:t> </a:t>
            </a:r>
            <a:r>
              <a:rPr lang="en-US" altLang="de-DE" sz="1800" b="0" dirty="0" err="1">
                <a:solidFill>
                  <a:srgbClr val="004992"/>
                </a:solidFill>
                <a:latin typeface="+mn-lt"/>
                <a:ea typeface="+mn-ea"/>
              </a:rPr>
              <a:t>tokonya</a:t>
            </a:r>
            <a:r>
              <a:rPr lang="en-US" altLang="de-DE" sz="18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ea typeface="+mn-ea"/>
              </a:rPr>
              <a:t>Seorang</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laki-laki</a:t>
            </a:r>
            <a:r>
              <a:rPr lang="en-US" altLang="de-DE" sz="1800" b="0" dirty="0">
                <a:solidFill>
                  <a:srgbClr val="333333"/>
                </a:solidFill>
                <a:latin typeface="+mn-lt"/>
                <a:ea typeface="+mn-ea"/>
              </a:rPr>
              <a:t> yang </a:t>
            </a:r>
            <a:r>
              <a:rPr lang="en-US" altLang="de-DE" sz="1800" b="0" dirty="0" err="1">
                <a:solidFill>
                  <a:srgbClr val="333333"/>
                </a:solidFill>
                <a:latin typeface="+mn-lt"/>
                <a:ea typeface="+mn-ea"/>
              </a:rPr>
              <a:t>berselingkuh</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dengan</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wanita</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didalam</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mobil</a:t>
            </a:r>
            <a:r>
              <a:rPr lang="en-US" altLang="de-DE" sz="1800" b="0" dirty="0">
                <a:solidFill>
                  <a:srgbClr val="333333"/>
                </a:solidFill>
                <a:latin typeface="+mn-lt"/>
                <a:ea typeface="+mn-ea"/>
              </a:rPr>
              <a:t>.</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64</a:t>
            </a:fld>
            <a:endParaRPr lang="de-DE" altLang="de-DE">
              <a:latin typeface="+mn-lt"/>
              <a:ea typeface="+mn-ea"/>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pPr>
            <a:r>
              <a:rPr lang="en-AU" altLang="de-DE" sz="2400" dirty="0" err="1">
                <a:solidFill>
                  <a:srgbClr val="333333"/>
                </a:solidFill>
              </a:rPr>
              <a:t>Terkadang</a:t>
            </a:r>
            <a:r>
              <a:rPr lang="en-AU" altLang="de-DE" sz="2400" dirty="0">
                <a:solidFill>
                  <a:srgbClr val="333333"/>
                </a:solidFill>
              </a:rPr>
              <a:t>, </a:t>
            </a:r>
            <a:r>
              <a:rPr lang="en-AU" altLang="de-DE" sz="2400" dirty="0" err="1">
                <a:solidFill>
                  <a:srgbClr val="333333"/>
                </a:solidFill>
              </a:rPr>
              <a:t>kejadian</a:t>
            </a:r>
            <a:r>
              <a:rPr lang="en-AU" altLang="de-DE" sz="2400" dirty="0">
                <a:solidFill>
                  <a:srgbClr val="333333"/>
                </a:solidFill>
              </a:rPr>
              <a:t> </a:t>
            </a:r>
            <a:r>
              <a:rPr lang="en-AU" altLang="de-DE" sz="2400" dirty="0" err="1">
                <a:solidFill>
                  <a:srgbClr val="333333"/>
                </a:solidFill>
              </a:rPr>
              <a:t>terjadi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sesuai</a:t>
            </a:r>
            <a:r>
              <a:rPr lang="en-AU" altLang="de-DE" sz="2400" dirty="0">
                <a:solidFill>
                  <a:srgbClr val="333333"/>
                </a:solidFill>
              </a:rPr>
              <a:t> </a:t>
            </a:r>
            <a:r>
              <a:rPr lang="en-AU" altLang="de-DE" sz="2400" dirty="0" err="1">
                <a:solidFill>
                  <a:srgbClr val="333333"/>
                </a:solidFill>
              </a:rPr>
              <a:t>dengan</a:t>
            </a:r>
            <a:r>
              <a:rPr lang="en-AU" altLang="de-DE" sz="2400" dirty="0">
                <a:solidFill>
                  <a:srgbClr val="333333"/>
                </a:solidFill>
              </a:rPr>
              <a:t> yang </a:t>
            </a:r>
            <a:r>
              <a:rPr lang="en-AU" altLang="de-DE" sz="2400" dirty="0" err="1">
                <a:solidFill>
                  <a:srgbClr val="333333"/>
                </a:solidFill>
              </a:rPr>
              <a:t>diharapkan</a:t>
            </a:r>
            <a:r>
              <a:rPr lang="en-AU" altLang="de-DE" sz="2400" dirty="0">
                <a:solidFill>
                  <a:srgbClr val="333333"/>
                </a:solidFill>
              </a:rPr>
              <a:t>: </a:t>
            </a:r>
            <a:r>
              <a:rPr lang="en-AU" altLang="de-DE" sz="2400" dirty="0" err="1">
                <a:solidFill>
                  <a:srgbClr val="333333"/>
                </a:solidFill>
              </a:rPr>
              <a:t>Keputusan</a:t>
            </a:r>
            <a:r>
              <a:rPr lang="en-AU" altLang="de-DE" sz="2400" dirty="0">
                <a:solidFill>
                  <a:srgbClr val="333333"/>
                </a:solidFill>
              </a:rPr>
              <a:t> yang </a:t>
            </a:r>
            <a:r>
              <a:rPr lang="en-AU" altLang="de-DE" sz="2400" dirty="0" err="1">
                <a:solidFill>
                  <a:srgbClr val="333333"/>
                </a:solidFill>
              </a:rPr>
              <a:t>tergesa-gesa</a:t>
            </a:r>
            <a:r>
              <a:rPr lang="en-AU" altLang="de-DE" sz="2400" dirty="0">
                <a:solidFill>
                  <a:srgbClr val="333333"/>
                </a:solidFill>
              </a:rPr>
              <a:t> </a:t>
            </a:r>
            <a:r>
              <a:rPr lang="en-AU" altLang="de-DE" sz="2400" dirty="0" err="1">
                <a:solidFill>
                  <a:srgbClr val="333333"/>
                </a:solidFill>
              </a:rPr>
              <a:t>dapat</a:t>
            </a:r>
            <a:r>
              <a:rPr lang="en-AU" altLang="de-DE" sz="2400" dirty="0">
                <a:solidFill>
                  <a:srgbClr val="333333"/>
                </a:solidFill>
              </a:rPr>
              <a:t> </a:t>
            </a:r>
            <a:r>
              <a:rPr lang="en-AU" altLang="de-DE" sz="2400" dirty="0" err="1">
                <a:solidFill>
                  <a:srgbClr val="333333"/>
                </a:solidFill>
              </a:rPr>
              <a:t>mengarah</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yang </a:t>
            </a:r>
            <a:r>
              <a:rPr lang="en-AU" altLang="de-DE" sz="2400" dirty="0" err="1">
                <a:solidFill>
                  <a:srgbClr val="333333"/>
                </a:solidFill>
              </a:rPr>
              <a:t>salah</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65</a:t>
            </a:fld>
            <a:endParaRPr lang="de-DE" altLang="de-DE">
              <a:latin typeface="+mn-lt"/>
              <a:ea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pPr>
            <a:r>
              <a:rPr lang="en-AU" altLang="de-DE" sz="2400" dirty="0" err="1">
                <a:solidFill>
                  <a:srgbClr val="333333"/>
                </a:solidFill>
              </a:rPr>
              <a:t>Terkadang</a:t>
            </a:r>
            <a:r>
              <a:rPr lang="en-AU" altLang="de-DE" sz="2400" dirty="0">
                <a:solidFill>
                  <a:srgbClr val="333333"/>
                </a:solidFill>
              </a:rPr>
              <a:t>, </a:t>
            </a:r>
            <a:r>
              <a:rPr lang="en-AU" altLang="de-DE" sz="2400" dirty="0" err="1">
                <a:solidFill>
                  <a:srgbClr val="333333"/>
                </a:solidFill>
              </a:rPr>
              <a:t>kejadian</a:t>
            </a:r>
            <a:r>
              <a:rPr lang="en-AU" altLang="de-DE" sz="2400" dirty="0">
                <a:solidFill>
                  <a:srgbClr val="333333"/>
                </a:solidFill>
              </a:rPr>
              <a:t> </a:t>
            </a:r>
            <a:r>
              <a:rPr lang="en-AU" altLang="de-DE" sz="2400" dirty="0" err="1">
                <a:solidFill>
                  <a:srgbClr val="333333"/>
                </a:solidFill>
              </a:rPr>
              <a:t>terjadi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sesuai</a:t>
            </a:r>
            <a:r>
              <a:rPr lang="en-AU" altLang="de-DE" sz="2400" dirty="0">
                <a:solidFill>
                  <a:srgbClr val="333333"/>
                </a:solidFill>
              </a:rPr>
              <a:t> </a:t>
            </a:r>
            <a:r>
              <a:rPr lang="en-AU" altLang="de-DE" sz="2400" dirty="0" err="1">
                <a:solidFill>
                  <a:srgbClr val="333333"/>
                </a:solidFill>
              </a:rPr>
              <a:t>dengan</a:t>
            </a:r>
            <a:r>
              <a:rPr lang="en-AU" altLang="de-DE" sz="2400" dirty="0">
                <a:solidFill>
                  <a:srgbClr val="333333"/>
                </a:solidFill>
              </a:rPr>
              <a:t> yang </a:t>
            </a:r>
            <a:r>
              <a:rPr lang="en-AU" altLang="de-DE" sz="2400" dirty="0" err="1">
                <a:solidFill>
                  <a:srgbClr val="333333"/>
                </a:solidFill>
              </a:rPr>
              <a:t>diharapkan</a:t>
            </a:r>
            <a:r>
              <a:rPr lang="en-AU" altLang="de-DE" sz="2400" dirty="0">
                <a:solidFill>
                  <a:srgbClr val="333333"/>
                </a:solidFill>
              </a:rPr>
              <a:t>: </a:t>
            </a:r>
            <a:r>
              <a:rPr lang="en-AU" altLang="de-DE" sz="2400" dirty="0" err="1">
                <a:solidFill>
                  <a:srgbClr val="333333"/>
                </a:solidFill>
              </a:rPr>
              <a:t>Keputusan</a:t>
            </a:r>
            <a:r>
              <a:rPr lang="en-AU" altLang="de-DE" sz="2400" dirty="0">
                <a:solidFill>
                  <a:srgbClr val="333333"/>
                </a:solidFill>
              </a:rPr>
              <a:t> yang </a:t>
            </a:r>
            <a:r>
              <a:rPr lang="en-AU" altLang="de-DE" sz="2400" dirty="0" err="1">
                <a:solidFill>
                  <a:srgbClr val="333333"/>
                </a:solidFill>
              </a:rPr>
              <a:t>tergesa-gesa</a:t>
            </a:r>
            <a:r>
              <a:rPr lang="en-AU" altLang="de-DE" sz="2400" dirty="0">
                <a:solidFill>
                  <a:srgbClr val="333333"/>
                </a:solidFill>
              </a:rPr>
              <a:t> </a:t>
            </a:r>
            <a:r>
              <a:rPr lang="en-AU" altLang="de-DE" sz="2400" dirty="0" err="1">
                <a:solidFill>
                  <a:srgbClr val="333333"/>
                </a:solidFill>
              </a:rPr>
              <a:t>dapat</a:t>
            </a:r>
            <a:r>
              <a:rPr lang="en-AU" altLang="de-DE" sz="2400" dirty="0">
                <a:solidFill>
                  <a:srgbClr val="333333"/>
                </a:solidFill>
              </a:rPr>
              <a:t> </a:t>
            </a:r>
            <a:r>
              <a:rPr lang="en-AU" altLang="de-DE" sz="2400" dirty="0" err="1">
                <a:solidFill>
                  <a:srgbClr val="333333"/>
                </a:solidFill>
              </a:rPr>
              <a:t>mengarah</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yang </a:t>
            </a:r>
            <a:r>
              <a:rPr lang="en-AU" altLang="de-DE" sz="2400" dirty="0" err="1">
                <a:solidFill>
                  <a:srgbClr val="333333"/>
                </a:solidFill>
              </a:rPr>
              <a:t>salah</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err="1">
                <a:solidFill>
                  <a:srgbClr val="333333"/>
                </a:solidFill>
              </a:rPr>
              <a:t>Seharusnya</a:t>
            </a:r>
            <a:r>
              <a:rPr lang="en-AU" altLang="de-DE" sz="2400" dirty="0">
                <a:solidFill>
                  <a:srgbClr val="333333"/>
                </a:solidFill>
              </a:rPr>
              <a:t> </a:t>
            </a:r>
            <a:r>
              <a:rPr lang="en-AU" altLang="de-DE" sz="2400" dirty="0" err="1">
                <a:solidFill>
                  <a:srgbClr val="333333"/>
                </a:solidFill>
              </a:rPr>
              <a:t>anda</a:t>
            </a:r>
            <a:r>
              <a:rPr lang="en-AU" altLang="de-DE" sz="2400" dirty="0">
                <a:solidFill>
                  <a:srgbClr val="333333"/>
                </a:solidFill>
              </a:rPr>
              <a:t> </a:t>
            </a:r>
            <a:r>
              <a:rPr lang="en-AU" altLang="de-DE" sz="2400" dirty="0" err="1">
                <a:solidFill>
                  <a:srgbClr val="333333"/>
                </a:solidFill>
              </a:rPr>
              <a:t>mempertimbangkan</a:t>
            </a:r>
            <a:r>
              <a:rPr lang="en-AU" altLang="de-DE" sz="2400" dirty="0">
                <a:solidFill>
                  <a:srgbClr val="333333"/>
                </a:solidFill>
              </a:rPr>
              <a:t> </a:t>
            </a:r>
            <a:r>
              <a:rPr lang="en-AU" altLang="de-DE" sz="2400" dirty="0" err="1">
                <a:solidFill>
                  <a:srgbClr val="333333"/>
                </a:solidFill>
              </a:rPr>
              <a:t>penjelasan</a:t>
            </a:r>
            <a:r>
              <a:rPr lang="en-AU" altLang="de-DE" sz="2400" dirty="0">
                <a:solidFill>
                  <a:srgbClr val="333333"/>
                </a:solidFill>
              </a:rPr>
              <a:t> yang lain / </a:t>
            </a:r>
            <a:r>
              <a:rPr lang="en-AU" altLang="de-DE" sz="2400" dirty="0" err="1">
                <a:solidFill>
                  <a:srgbClr val="333333"/>
                </a:solidFill>
              </a:rPr>
              <a:t>penilaian</a:t>
            </a:r>
            <a:r>
              <a:rPr lang="en-AU" altLang="de-DE" sz="2400" dirty="0">
                <a:solidFill>
                  <a:srgbClr val="333333"/>
                </a:solidFill>
              </a:rPr>
              <a:t> yang </a:t>
            </a:r>
            <a:r>
              <a:rPr lang="en-AU" altLang="de-DE" sz="2400" dirty="0" err="1">
                <a:solidFill>
                  <a:srgbClr val="333333"/>
                </a:solidFill>
              </a:rPr>
              <a:t>berbeda</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keyakinan</a:t>
            </a:r>
            <a:r>
              <a:rPr lang="en-AU" altLang="de-DE" sz="2400" dirty="0">
                <a:solidFill>
                  <a:srgbClr val="333333"/>
                </a:solidFill>
              </a:rPr>
              <a:t> yang </a:t>
            </a:r>
            <a:r>
              <a:rPr lang="en-AU" altLang="de-DE" sz="2400" err="1">
                <a:solidFill>
                  <a:srgbClr val="333333"/>
                </a:solidFill>
              </a:rPr>
              <a:t>sesuai</a:t>
            </a:r>
            <a:r>
              <a:rPr lang="en-AU"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66</a:t>
            </a:fld>
            <a:endParaRPr lang="de-DE" altLang="de-DE">
              <a:latin typeface="+mn-lt"/>
              <a:ea typeface="+mn-ea"/>
            </a:endParaRPr>
          </a:p>
        </p:txBody>
      </p:sp>
    </p:spTree>
    <p:extLst>
      <p:ext uri="{BB962C8B-B14F-4D97-AF65-F5344CB8AC3E}">
        <p14:creationId xmlns:p14="http://schemas.microsoft.com/office/powerpoint/2010/main" val="17568282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pPr>
            <a:r>
              <a:rPr lang="en-AU" altLang="de-DE" sz="2400" dirty="0" err="1">
                <a:solidFill>
                  <a:srgbClr val="333333"/>
                </a:solidFill>
              </a:rPr>
              <a:t>Terkadang</a:t>
            </a:r>
            <a:r>
              <a:rPr lang="en-AU" altLang="de-DE" sz="2400" dirty="0">
                <a:solidFill>
                  <a:srgbClr val="333333"/>
                </a:solidFill>
              </a:rPr>
              <a:t>, </a:t>
            </a:r>
            <a:r>
              <a:rPr lang="en-AU" altLang="de-DE" sz="2400" dirty="0" err="1">
                <a:solidFill>
                  <a:srgbClr val="333333"/>
                </a:solidFill>
              </a:rPr>
              <a:t>kejadian</a:t>
            </a:r>
            <a:r>
              <a:rPr lang="en-AU" altLang="de-DE" sz="2400" dirty="0">
                <a:solidFill>
                  <a:srgbClr val="333333"/>
                </a:solidFill>
              </a:rPr>
              <a:t> </a:t>
            </a:r>
            <a:r>
              <a:rPr lang="en-AU" altLang="de-DE" sz="2400" dirty="0" err="1">
                <a:solidFill>
                  <a:srgbClr val="333333"/>
                </a:solidFill>
              </a:rPr>
              <a:t>terjadi</a:t>
            </a:r>
            <a:r>
              <a:rPr lang="en-AU" altLang="de-DE" sz="2400" dirty="0">
                <a:solidFill>
                  <a:srgbClr val="333333"/>
                </a:solidFill>
              </a:rPr>
              <a:t> </a:t>
            </a:r>
            <a:r>
              <a:rPr lang="en-AU" altLang="de-DE" sz="2400" dirty="0" err="1">
                <a:solidFill>
                  <a:srgbClr val="333333"/>
                </a:solidFill>
              </a:rPr>
              <a:t>tidak</a:t>
            </a:r>
            <a:r>
              <a:rPr lang="en-AU" altLang="de-DE" sz="2400" dirty="0">
                <a:solidFill>
                  <a:srgbClr val="333333"/>
                </a:solidFill>
              </a:rPr>
              <a:t> </a:t>
            </a:r>
            <a:r>
              <a:rPr lang="en-AU" altLang="de-DE" sz="2400" dirty="0" err="1">
                <a:solidFill>
                  <a:srgbClr val="333333"/>
                </a:solidFill>
              </a:rPr>
              <a:t>sesuai</a:t>
            </a:r>
            <a:r>
              <a:rPr lang="en-AU" altLang="de-DE" sz="2400" dirty="0">
                <a:solidFill>
                  <a:srgbClr val="333333"/>
                </a:solidFill>
              </a:rPr>
              <a:t> </a:t>
            </a:r>
            <a:r>
              <a:rPr lang="en-AU" altLang="de-DE" sz="2400" dirty="0" err="1">
                <a:solidFill>
                  <a:srgbClr val="333333"/>
                </a:solidFill>
              </a:rPr>
              <a:t>dengan</a:t>
            </a:r>
            <a:r>
              <a:rPr lang="en-AU" altLang="de-DE" sz="2400" dirty="0">
                <a:solidFill>
                  <a:srgbClr val="333333"/>
                </a:solidFill>
              </a:rPr>
              <a:t> yang </a:t>
            </a:r>
            <a:r>
              <a:rPr lang="en-AU" altLang="de-DE" sz="2400" dirty="0" err="1">
                <a:solidFill>
                  <a:srgbClr val="333333"/>
                </a:solidFill>
              </a:rPr>
              <a:t>diharapkan</a:t>
            </a:r>
            <a:r>
              <a:rPr lang="en-AU" altLang="de-DE" sz="2400" dirty="0">
                <a:solidFill>
                  <a:srgbClr val="333333"/>
                </a:solidFill>
              </a:rPr>
              <a:t>: </a:t>
            </a:r>
            <a:r>
              <a:rPr lang="en-AU" altLang="de-DE" sz="2400" dirty="0" err="1">
                <a:solidFill>
                  <a:srgbClr val="333333"/>
                </a:solidFill>
              </a:rPr>
              <a:t>Keputusan</a:t>
            </a:r>
            <a:r>
              <a:rPr lang="en-AU" altLang="de-DE" sz="2400" dirty="0">
                <a:solidFill>
                  <a:srgbClr val="333333"/>
                </a:solidFill>
              </a:rPr>
              <a:t> yang </a:t>
            </a:r>
            <a:r>
              <a:rPr lang="en-AU" altLang="de-DE" sz="2400" dirty="0" err="1">
                <a:solidFill>
                  <a:srgbClr val="333333"/>
                </a:solidFill>
              </a:rPr>
              <a:t>tergesa-gesa</a:t>
            </a:r>
            <a:r>
              <a:rPr lang="en-AU" altLang="de-DE" sz="2400" dirty="0">
                <a:solidFill>
                  <a:srgbClr val="333333"/>
                </a:solidFill>
              </a:rPr>
              <a:t> </a:t>
            </a:r>
            <a:r>
              <a:rPr lang="en-AU" altLang="de-DE" sz="2400" dirty="0" err="1">
                <a:solidFill>
                  <a:srgbClr val="333333"/>
                </a:solidFill>
              </a:rPr>
              <a:t>dapat</a:t>
            </a:r>
            <a:r>
              <a:rPr lang="en-AU" altLang="de-DE" sz="2400" dirty="0">
                <a:solidFill>
                  <a:srgbClr val="333333"/>
                </a:solidFill>
              </a:rPr>
              <a:t> </a:t>
            </a:r>
            <a:r>
              <a:rPr lang="en-AU" altLang="de-DE" sz="2400" dirty="0" err="1">
                <a:solidFill>
                  <a:srgbClr val="333333"/>
                </a:solidFill>
              </a:rPr>
              <a:t>mengarah</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kesimpulan</a:t>
            </a:r>
            <a:r>
              <a:rPr lang="en-AU" altLang="de-DE" sz="2400" dirty="0">
                <a:solidFill>
                  <a:srgbClr val="333333"/>
                </a:solidFill>
              </a:rPr>
              <a:t> yang </a:t>
            </a:r>
            <a:r>
              <a:rPr lang="en-AU" altLang="de-DE" sz="2400" dirty="0" err="1">
                <a:solidFill>
                  <a:srgbClr val="333333"/>
                </a:solidFill>
              </a:rPr>
              <a:t>salah</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err="1">
                <a:solidFill>
                  <a:srgbClr val="333333"/>
                </a:solidFill>
              </a:rPr>
              <a:t>Seharusnya</a:t>
            </a:r>
            <a:r>
              <a:rPr lang="en-AU" altLang="de-DE" sz="2400" dirty="0">
                <a:solidFill>
                  <a:srgbClr val="333333"/>
                </a:solidFill>
              </a:rPr>
              <a:t> </a:t>
            </a:r>
            <a:r>
              <a:rPr lang="en-AU" altLang="de-DE" sz="2400" dirty="0" err="1">
                <a:solidFill>
                  <a:srgbClr val="333333"/>
                </a:solidFill>
              </a:rPr>
              <a:t>anda</a:t>
            </a:r>
            <a:r>
              <a:rPr lang="en-AU" altLang="de-DE" sz="2400" dirty="0">
                <a:solidFill>
                  <a:srgbClr val="333333"/>
                </a:solidFill>
              </a:rPr>
              <a:t> </a:t>
            </a:r>
            <a:r>
              <a:rPr lang="en-AU" altLang="de-DE" sz="2400" dirty="0" err="1">
                <a:solidFill>
                  <a:srgbClr val="333333"/>
                </a:solidFill>
              </a:rPr>
              <a:t>mempertimbangkan</a:t>
            </a:r>
            <a:r>
              <a:rPr lang="en-AU" altLang="de-DE" sz="2400" dirty="0">
                <a:solidFill>
                  <a:srgbClr val="333333"/>
                </a:solidFill>
              </a:rPr>
              <a:t> </a:t>
            </a:r>
            <a:r>
              <a:rPr lang="en-AU" altLang="de-DE" sz="2400" dirty="0" err="1">
                <a:solidFill>
                  <a:srgbClr val="333333"/>
                </a:solidFill>
              </a:rPr>
              <a:t>penjelasan</a:t>
            </a:r>
            <a:r>
              <a:rPr lang="en-AU" altLang="de-DE" sz="2400" dirty="0">
                <a:solidFill>
                  <a:srgbClr val="333333"/>
                </a:solidFill>
              </a:rPr>
              <a:t> yang lain / </a:t>
            </a:r>
            <a:r>
              <a:rPr lang="en-AU" altLang="de-DE" sz="2400" dirty="0" err="1">
                <a:solidFill>
                  <a:srgbClr val="333333"/>
                </a:solidFill>
              </a:rPr>
              <a:t>penilaian</a:t>
            </a:r>
            <a:r>
              <a:rPr lang="en-AU" altLang="de-DE" sz="2400" dirty="0">
                <a:solidFill>
                  <a:srgbClr val="333333"/>
                </a:solidFill>
              </a:rPr>
              <a:t> yang </a:t>
            </a:r>
            <a:r>
              <a:rPr lang="en-AU" altLang="de-DE" sz="2400" dirty="0" err="1">
                <a:solidFill>
                  <a:srgbClr val="333333"/>
                </a:solidFill>
              </a:rPr>
              <a:t>berbeda</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keyakinan</a:t>
            </a:r>
            <a:r>
              <a:rPr lang="en-AU" altLang="de-DE" sz="2400" dirty="0">
                <a:solidFill>
                  <a:srgbClr val="333333"/>
                </a:solidFill>
              </a:rPr>
              <a:t> yang </a:t>
            </a:r>
            <a:r>
              <a:rPr lang="en-AU" altLang="de-DE" sz="2400" dirty="0" err="1">
                <a:solidFill>
                  <a:srgbClr val="333333"/>
                </a:solidFill>
              </a:rPr>
              <a:t>sesuai</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err="1">
                <a:solidFill>
                  <a:srgbClr val="333333"/>
                </a:solidFill>
              </a:rPr>
              <a:t>Carilah</a:t>
            </a:r>
            <a:r>
              <a:rPr lang="en-AU" altLang="de-DE" sz="2400" dirty="0">
                <a:solidFill>
                  <a:srgbClr val="333333"/>
                </a:solidFill>
              </a:rPr>
              <a:t> </a:t>
            </a:r>
            <a:r>
              <a:rPr lang="en-AU" altLang="de-DE" sz="2400" dirty="0" err="1">
                <a:solidFill>
                  <a:srgbClr val="333333"/>
                </a:solidFill>
              </a:rPr>
              <a:t>informasi</a:t>
            </a:r>
            <a:r>
              <a:rPr lang="en-AU" altLang="de-DE" sz="2400" dirty="0">
                <a:solidFill>
                  <a:srgbClr val="333333"/>
                </a:solidFill>
              </a:rPr>
              <a:t> </a:t>
            </a:r>
            <a:r>
              <a:rPr lang="en-AU" altLang="de-DE" sz="2400" dirty="0" err="1">
                <a:solidFill>
                  <a:srgbClr val="333333"/>
                </a:solidFill>
              </a:rPr>
              <a:t>sebanyak</a:t>
            </a:r>
            <a:r>
              <a:rPr lang="en-AU" altLang="de-DE" sz="2400" dirty="0">
                <a:solidFill>
                  <a:srgbClr val="333333"/>
                </a:solidFill>
              </a:rPr>
              <a:t> </a:t>
            </a:r>
            <a:r>
              <a:rPr lang="en-AU" altLang="de-DE" sz="2400" dirty="0" err="1">
                <a:solidFill>
                  <a:srgbClr val="333333"/>
                </a:solidFill>
              </a:rPr>
              <a:t>mungkin</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memeriksa</a:t>
            </a:r>
            <a:r>
              <a:rPr lang="en-AU" altLang="de-DE" sz="2400" dirty="0">
                <a:solidFill>
                  <a:srgbClr val="333333"/>
                </a:solidFill>
              </a:rPr>
              <a:t> </a:t>
            </a:r>
            <a:r>
              <a:rPr lang="en-AU" altLang="de-DE" sz="2400" dirty="0" err="1">
                <a:solidFill>
                  <a:srgbClr val="333333"/>
                </a:solidFill>
              </a:rPr>
              <a:t>kebenaran</a:t>
            </a:r>
            <a:r>
              <a:rPr lang="en-AU" altLang="de-DE" sz="2400" dirty="0">
                <a:solidFill>
                  <a:srgbClr val="333333"/>
                </a:solidFill>
              </a:rPr>
              <a:t>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penilaian</a:t>
            </a:r>
            <a:r>
              <a:rPr lang="en-AU" altLang="de-DE" sz="2400" dirty="0">
                <a:solidFill>
                  <a:srgbClr val="333333"/>
                </a:solidFill>
              </a:rPr>
              <a:t> </a:t>
            </a:r>
            <a:r>
              <a:rPr lang="en-AU" altLang="de-DE" sz="2400" dirty="0" err="1">
                <a:solidFill>
                  <a:srgbClr val="333333"/>
                </a:solidFill>
              </a:rPr>
              <a:t>kita</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67</a:t>
            </a:fld>
            <a:endParaRPr lang="de-DE" altLang="de-DE">
              <a:latin typeface="+mn-lt"/>
              <a:ea typeface="+mn-ea"/>
            </a:endParaRPr>
          </a:p>
        </p:txBody>
      </p:sp>
    </p:spTree>
    <p:extLst>
      <p:ext uri="{BB962C8B-B14F-4D97-AF65-F5344CB8AC3E}">
        <p14:creationId xmlns:p14="http://schemas.microsoft.com/office/powerpoint/2010/main" val="10432557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Selama</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en-AU" altLang="de-DE" sz="2000" dirty="0" err="1">
                <a:solidFill>
                  <a:srgbClr val="333333"/>
                </a:solidFill>
              </a:rPr>
              <a:t>individu</a:t>
            </a:r>
            <a:r>
              <a:rPr lang="en-AU" altLang="de-DE" sz="2000" dirty="0">
                <a:solidFill>
                  <a:srgbClr val="333333"/>
                </a:solidFill>
              </a:rPr>
              <a:t> yang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keyakinan</a:t>
            </a:r>
            <a:r>
              <a:rPr lang="en-AU" altLang="de-DE" sz="2000" dirty="0">
                <a:solidFill>
                  <a:srgbClr val="333333"/>
                </a:solidFill>
              </a:rPr>
              <a:t> </a:t>
            </a:r>
            <a:r>
              <a:rPr lang="en-AU" altLang="de-DE" sz="2000" dirty="0" err="1">
                <a:solidFill>
                  <a:srgbClr val="333333"/>
                </a:solidFill>
              </a:rPr>
              <a:t>salah</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akan</a:t>
            </a:r>
            <a:r>
              <a:rPr lang="en-AU" altLang="de-DE" sz="2000" dirty="0">
                <a:solidFill>
                  <a:srgbClr val="333333"/>
                </a:solidFill>
              </a:rPr>
              <a:t> </a:t>
            </a:r>
            <a:r>
              <a:rPr lang="en-AU" altLang="de-DE" sz="2000" dirty="0" err="1">
                <a:solidFill>
                  <a:srgbClr val="333333"/>
                </a:solidFill>
              </a:rPr>
              <a:t>memperdulikan</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berbeda</a:t>
            </a:r>
            <a:r>
              <a:rPr lang="en-AU" altLang="de-DE" sz="2000" dirty="0">
                <a:solidFill>
                  <a:srgbClr val="333333"/>
                </a:solidFill>
              </a:rPr>
              <a:t>. </a:t>
            </a:r>
            <a:r>
              <a:rPr lang="en-AU" altLang="de-DE" sz="2000" dirty="0" err="1">
                <a:solidFill>
                  <a:srgbClr val="333333"/>
                </a:solidFill>
              </a:rPr>
              <a:t>Dalam</a:t>
            </a:r>
            <a:r>
              <a:rPr lang="en-AU" altLang="de-DE" sz="2000" dirty="0">
                <a:solidFill>
                  <a:srgbClr val="333333"/>
                </a:solidFill>
              </a:rPr>
              <a:t> </a:t>
            </a:r>
            <a:r>
              <a:rPr lang="en-AU" altLang="de-DE" sz="2000" dirty="0" err="1">
                <a:solidFill>
                  <a:srgbClr val="333333"/>
                </a:solidFill>
              </a:rPr>
              <a:t>beberapa</a:t>
            </a:r>
            <a:r>
              <a:rPr lang="en-AU" altLang="de-DE" sz="2000" dirty="0">
                <a:solidFill>
                  <a:srgbClr val="333333"/>
                </a:solidFill>
              </a:rPr>
              <a:t> </a:t>
            </a:r>
            <a:r>
              <a:rPr lang="en-AU" altLang="de-DE" sz="2000" dirty="0" err="1">
                <a:solidFill>
                  <a:srgbClr val="333333"/>
                </a:solidFill>
              </a:rPr>
              <a:t>kasus</a:t>
            </a:r>
            <a:r>
              <a:rPr lang="en-AU" altLang="de-DE" sz="2000" dirty="0">
                <a:solidFill>
                  <a:srgbClr val="333333"/>
                </a:solidFill>
              </a:rPr>
              <a:t> </a:t>
            </a:r>
            <a:r>
              <a:rPr lang="en-AU" altLang="de-DE" sz="2000" dirty="0" err="1">
                <a:solidFill>
                  <a:srgbClr val="333333"/>
                </a:solidFill>
              </a:rPr>
              <a:t>ini</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akibat</a:t>
            </a:r>
            <a:r>
              <a:rPr lang="en-AU" altLang="de-DE" sz="2000" dirty="0">
                <a:solidFill>
                  <a:srgbClr val="333333"/>
                </a:solidFill>
              </a:rPr>
              <a:t> yang </a:t>
            </a:r>
            <a:r>
              <a:rPr lang="en-AU" altLang="de-DE" sz="2000" dirty="0" err="1">
                <a:solidFill>
                  <a:srgbClr val="333333"/>
                </a:solidFill>
              </a:rPr>
              <a:t>besar</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68</a:t>
            </a:fld>
            <a:endParaRPr lang="de-DE" altLang="de-DE">
              <a:latin typeface="+mn-lt"/>
              <a:ea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Selama</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en-AU" altLang="de-DE" sz="2000" dirty="0" err="1">
                <a:solidFill>
                  <a:srgbClr val="333333"/>
                </a:solidFill>
              </a:rPr>
              <a:t>individu</a:t>
            </a:r>
            <a:r>
              <a:rPr lang="en-AU" altLang="de-DE" sz="2000" dirty="0">
                <a:solidFill>
                  <a:srgbClr val="333333"/>
                </a:solidFill>
              </a:rPr>
              <a:t> yang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keyakinan</a:t>
            </a:r>
            <a:r>
              <a:rPr lang="en-AU" altLang="de-DE" sz="2000" dirty="0">
                <a:solidFill>
                  <a:srgbClr val="333333"/>
                </a:solidFill>
              </a:rPr>
              <a:t> </a:t>
            </a:r>
            <a:r>
              <a:rPr lang="en-AU" altLang="de-DE" sz="2000" dirty="0" err="1">
                <a:solidFill>
                  <a:srgbClr val="333333"/>
                </a:solidFill>
              </a:rPr>
              <a:t>salah</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akan</a:t>
            </a:r>
            <a:r>
              <a:rPr lang="en-AU" altLang="de-DE" sz="2000" dirty="0">
                <a:solidFill>
                  <a:srgbClr val="333333"/>
                </a:solidFill>
              </a:rPr>
              <a:t> </a:t>
            </a:r>
            <a:r>
              <a:rPr lang="en-AU" altLang="de-DE" sz="2000" dirty="0" err="1">
                <a:solidFill>
                  <a:srgbClr val="333333"/>
                </a:solidFill>
              </a:rPr>
              <a:t>memperdulikan</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berbeda</a:t>
            </a:r>
            <a:r>
              <a:rPr lang="en-AU" altLang="de-DE" sz="2000" dirty="0">
                <a:solidFill>
                  <a:srgbClr val="333333"/>
                </a:solidFill>
              </a:rPr>
              <a:t>. </a:t>
            </a:r>
            <a:r>
              <a:rPr lang="en-AU" altLang="de-DE" sz="2000" dirty="0" err="1">
                <a:solidFill>
                  <a:srgbClr val="333333"/>
                </a:solidFill>
              </a:rPr>
              <a:t>Dalam</a:t>
            </a:r>
            <a:r>
              <a:rPr lang="en-AU" altLang="de-DE" sz="2000" dirty="0">
                <a:solidFill>
                  <a:srgbClr val="333333"/>
                </a:solidFill>
              </a:rPr>
              <a:t> </a:t>
            </a:r>
            <a:r>
              <a:rPr lang="en-AU" altLang="de-DE" sz="2000" dirty="0" err="1">
                <a:solidFill>
                  <a:srgbClr val="333333"/>
                </a:solidFill>
              </a:rPr>
              <a:t>beberapa</a:t>
            </a:r>
            <a:r>
              <a:rPr lang="en-AU" altLang="de-DE" sz="2000" dirty="0">
                <a:solidFill>
                  <a:srgbClr val="333333"/>
                </a:solidFill>
              </a:rPr>
              <a:t> </a:t>
            </a:r>
            <a:r>
              <a:rPr lang="en-AU" altLang="de-DE" sz="2000" dirty="0" err="1">
                <a:solidFill>
                  <a:srgbClr val="333333"/>
                </a:solidFill>
              </a:rPr>
              <a:t>kasus</a:t>
            </a:r>
            <a:r>
              <a:rPr lang="en-AU" altLang="de-DE" sz="2000" dirty="0">
                <a:solidFill>
                  <a:srgbClr val="333333"/>
                </a:solidFill>
              </a:rPr>
              <a:t> </a:t>
            </a:r>
            <a:r>
              <a:rPr lang="en-AU" altLang="de-DE" sz="2000" dirty="0" err="1">
                <a:solidFill>
                  <a:srgbClr val="333333"/>
                </a:solidFill>
              </a:rPr>
              <a:t>ini</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akibat</a:t>
            </a:r>
            <a:r>
              <a:rPr lang="en-AU" altLang="de-DE" sz="2000" dirty="0">
                <a:solidFill>
                  <a:srgbClr val="333333"/>
                </a:solidFill>
              </a:rPr>
              <a:t> yang </a:t>
            </a:r>
            <a:r>
              <a:rPr lang="en-AU" altLang="de-DE" sz="2000" dirty="0" err="1">
                <a:solidFill>
                  <a:srgbClr val="333333"/>
                </a:solidFill>
              </a:rPr>
              <a:t>besar</a:t>
            </a:r>
            <a:r>
              <a:rPr lang="en-AU" altLang="de-DE" sz="2000" dirty="0">
                <a:solidFill>
                  <a:srgbClr val="333333"/>
                </a:solidFill>
              </a:rPr>
              <a:t>.</a:t>
            </a:r>
          </a:p>
          <a:p>
            <a:pPr lvl="0" defTabSz="914400" fontAlgn="base"/>
            <a:r>
              <a:rPr lang="en-AU" altLang="de-DE" sz="2000" dirty="0" err="1">
                <a:solidFill>
                  <a:srgbClr val="004992"/>
                </a:solidFill>
              </a:rPr>
              <a:t>Contoh</a:t>
            </a:r>
            <a:r>
              <a:rPr lang="en-AU" altLang="de-DE" sz="2000" dirty="0">
                <a:solidFill>
                  <a:srgbClr val="004992"/>
                </a:solidFill>
              </a:rPr>
              <a:t>:</a:t>
            </a:r>
            <a:r>
              <a:rPr lang="en-AU" altLang="de-DE" sz="2000" dirty="0">
                <a:solidFill>
                  <a:srgbClr val="333333"/>
                </a:solidFill>
              </a:rPr>
              <a:t> Sven </a:t>
            </a:r>
            <a:r>
              <a:rPr lang="en-AU" altLang="de-DE" sz="2000" dirty="0" err="1">
                <a:solidFill>
                  <a:srgbClr val="333333"/>
                </a:solidFill>
              </a:rPr>
              <a:t>telah</a:t>
            </a:r>
            <a:r>
              <a:rPr lang="en-AU" altLang="de-DE" sz="2000" dirty="0">
                <a:solidFill>
                  <a:srgbClr val="333333"/>
                </a:solidFill>
              </a:rPr>
              <a:t> </a:t>
            </a:r>
            <a:r>
              <a:rPr lang="en-AU" altLang="de-DE" sz="2000" dirty="0" err="1">
                <a:solidFill>
                  <a:srgbClr val="333333"/>
                </a:solidFill>
              </a:rPr>
              <a:t>memukuli</a:t>
            </a:r>
            <a:r>
              <a:rPr lang="en-AU" altLang="de-DE" sz="2000" dirty="0">
                <a:solidFill>
                  <a:srgbClr val="333333"/>
                </a:solidFill>
              </a:rPr>
              <a:t> </a:t>
            </a:r>
            <a:r>
              <a:rPr lang="en-AU" altLang="de-DE" sz="2000" dirty="0" err="1">
                <a:solidFill>
                  <a:srgbClr val="333333"/>
                </a:solidFill>
              </a:rPr>
              <a:t>ayahnya</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percaya</a:t>
            </a:r>
            <a:r>
              <a:rPr lang="en-AU" altLang="de-DE" sz="2000" dirty="0">
                <a:solidFill>
                  <a:srgbClr val="333333"/>
                </a:solidFill>
              </a:rPr>
              <a:t> </a:t>
            </a:r>
            <a:r>
              <a:rPr lang="en-AU" altLang="de-DE" sz="2000" dirty="0" err="1">
                <a:solidFill>
                  <a:srgbClr val="333333"/>
                </a:solidFill>
              </a:rPr>
              <a:t>bahwa</a:t>
            </a:r>
            <a:r>
              <a:rPr lang="en-AU" altLang="de-DE" sz="2000" dirty="0">
                <a:solidFill>
                  <a:srgbClr val="333333"/>
                </a:solidFill>
              </a:rPr>
              <a:t> </a:t>
            </a:r>
            <a:r>
              <a:rPr lang="en-AU" altLang="de-DE" sz="2000" dirty="0" err="1">
                <a:solidFill>
                  <a:srgbClr val="333333"/>
                </a:solidFill>
              </a:rPr>
              <a:t>ayahnya</a:t>
            </a:r>
            <a:r>
              <a:rPr lang="en-AU" altLang="de-DE" sz="2000" dirty="0">
                <a:solidFill>
                  <a:srgbClr val="333333"/>
                </a:solidFill>
              </a:rPr>
              <a:t> </a:t>
            </a:r>
            <a:r>
              <a:rPr lang="en-AU" altLang="de-DE" sz="2000" dirty="0" err="1">
                <a:solidFill>
                  <a:srgbClr val="333333"/>
                </a:solidFill>
              </a:rPr>
              <a:t>telah</a:t>
            </a:r>
            <a:r>
              <a:rPr lang="en-AU" altLang="de-DE" sz="2000" dirty="0">
                <a:solidFill>
                  <a:srgbClr val="333333"/>
                </a:solidFill>
              </a:rPr>
              <a:t> lama </a:t>
            </a:r>
            <a:r>
              <a:rPr lang="en-AU" altLang="de-DE" sz="2000" dirty="0" err="1">
                <a:solidFill>
                  <a:srgbClr val="333333"/>
                </a:solidFill>
              </a:rPr>
              <a:t>meninggal</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robot </a:t>
            </a:r>
            <a:r>
              <a:rPr lang="en-AU" altLang="de-DE" sz="2000" dirty="0" err="1">
                <a:solidFill>
                  <a:srgbClr val="333333"/>
                </a:solidFill>
              </a:rPr>
              <a:t>telah</a:t>
            </a:r>
            <a:r>
              <a:rPr lang="en-AU" altLang="de-DE" sz="2000" dirty="0">
                <a:solidFill>
                  <a:srgbClr val="333333"/>
                </a:solidFill>
              </a:rPr>
              <a:t> </a:t>
            </a:r>
            <a:r>
              <a:rPr lang="en-AU" altLang="de-DE" sz="2000" dirty="0" err="1">
                <a:solidFill>
                  <a:srgbClr val="333333"/>
                </a:solidFill>
              </a:rPr>
              <a:t>mengambil</a:t>
            </a:r>
            <a:r>
              <a:rPr lang="en-AU" altLang="de-DE" sz="2000" dirty="0">
                <a:solidFill>
                  <a:srgbClr val="333333"/>
                </a:solidFill>
              </a:rPr>
              <a:t> </a:t>
            </a:r>
            <a:r>
              <a:rPr lang="en-AU" altLang="de-DE" sz="2000" dirty="0" err="1">
                <a:solidFill>
                  <a:srgbClr val="333333"/>
                </a:solidFill>
              </a:rPr>
              <a:t>alih</a:t>
            </a:r>
            <a:r>
              <a:rPr lang="en-AU" altLang="de-DE" sz="2000" dirty="0">
                <a:solidFill>
                  <a:srgbClr val="333333"/>
                </a:solidFill>
              </a:rPr>
              <a:t> </a:t>
            </a:r>
            <a:r>
              <a:rPr lang="en-AU" altLang="de-DE" sz="2000" dirty="0" err="1">
                <a:solidFill>
                  <a:srgbClr val="333333"/>
                </a:solidFill>
              </a:rPr>
              <a:t>kepemilikan</a:t>
            </a:r>
            <a:r>
              <a:rPr lang="en-AU" altLang="de-DE" sz="2000" dirty="0">
                <a:solidFill>
                  <a:srgbClr val="333333"/>
                </a:solidFill>
              </a:rPr>
              <a:t> </a:t>
            </a:r>
            <a:r>
              <a:rPr lang="en-AU" altLang="de-DE" sz="2000" dirty="0" err="1">
                <a:solidFill>
                  <a:srgbClr val="333333"/>
                </a:solidFill>
              </a:rPr>
              <a:t>atas</a:t>
            </a:r>
            <a:r>
              <a:rPr lang="en-AU" altLang="de-DE" sz="2000" dirty="0">
                <a:solidFill>
                  <a:srgbClr val="333333"/>
                </a:solidFill>
              </a:rPr>
              <a:t> </a:t>
            </a:r>
            <a:r>
              <a:rPr lang="en-AU" altLang="de-DE" sz="2000" dirty="0" err="1">
                <a:solidFill>
                  <a:srgbClr val="333333"/>
                </a:solidFill>
              </a:rPr>
              <a:t>tubuhnya</a:t>
            </a:r>
            <a:r>
              <a:rPr lang="en-AU" altLang="de-DE" sz="2000" dirty="0">
                <a:solidFill>
                  <a:srgbClr val="333333"/>
                </a:solidFill>
              </a:rPr>
              <a:t>. </a:t>
            </a:r>
            <a:r>
              <a:rPr lang="en-GB" altLang="de-DE" sz="2000" dirty="0" err="1">
                <a:solidFill>
                  <a:srgbClr val="333333"/>
                </a:solidFill>
              </a:rPr>
              <a:t>Meskipun</a:t>
            </a:r>
            <a:r>
              <a:rPr lang="en-GB" altLang="de-DE" sz="2000" dirty="0">
                <a:solidFill>
                  <a:srgbClr val="333333"/>
                </a:solidFill>
              </a:rPr>
              <a:t> </a:t>
            </a:r>
            <a:r>
              <a:rPr lang="en-GB" altLang="de-DE" sz="2000" dirty="0" err="1">
                <a:solidFill>
                  <a:srgbClr val="333333"/>
                </a:solidFill>
              </a:rPr>
              <a:t>ayahnya</a:t>
            </a:r>
            <a:r>
              <a:rPr lang="en-GB" altLang="de-DE" sz="2000" dirty="0">
                <a:solidFill>
                  <a:srgbClr val="333333"/>
                </a:solidFill>
              </a:rPr>
              <a:t> </a:t>
            </a:r>
            <a:r>
              <a:rPr lang="en-GB" altLang="de-DE" sz="2000" dirty="0" err="1">
                <a:solidFill>
                  <a:srgbClr val="333333"/>
                </a:solidFill>
              </a:rPr>
              <a:t>terluka</a:t>
            </a:r>
            <a:r>
              <a:rPr lang="en-GB" altLang="de-DE" sz="2000" dirty="0">
                <a:solidFill>
                  <a:srgbClr val="333333"/>
                </a:solidFill>
              </a:rPr>
              <a:t> </a:t>
            </a:r>
            <a:r>
              <a:rPr lang="en-GB" altLang="de-DE" sz="2000" dirty="0" err="1">
                <a:solidFill>
                  <a:srgbClr val="333333"/>
                </a:solidFill>
              </a:rPr>
              <a:t>dan</a:t>
            </a:r>
            <a:r>
              <a:rPr lang="en-GB" altLang="de-DE" sz="2000" dirty="0">
                <a:solidFill>
                  <a:srgbClr val="333333"/>
                </a:solidFill>
              </a:rPr>
              <a:t> </a:t>
            </a:r>
            <a:r>
              <a:rPr lang="en-GB" altLang="de-DE" sz="2000" dirty="0" err="1">
                <a:solidFill>
                  <a:srgbClr val="333333"/>
                </a:solidFill>
              </a:rPr>
              <a:t>berdarah</a:t>
            </a:r>
            <a:r>
              <a:rPr lang="en-GB" altLang="de-DE" sz="2000" dirty="0">
                <a:solidFill>
                  <a:srgbClr val="333333"/>
                </a:solidFill>
              </a:rPr>
              <a:t>, </a:t>
            </a:r>
            <a:r>
              <a:rPr lang="en-GB" altLang="de-DE" sz="2000" dirty="0" err="1">
                <a:solidFill>
                  <a:srgbClr val="333333"/>
                </a:solidFill>
              </a:rPr>
              <a:t>sebagai</a:t>
            </a:r>
            <a:r>
              <a:rPr lang="en-GB" altLang="de-DE" sz="2000" dirty="0">
                <a:solidFill>
                  <a:srgbClr val="333333"/>
                </a:solidFill>
              </a:rPr>
              <a:t> </a:t>
            </a:r>
            <a:r>
              <a:rPr lang="en-GB" altLang="de-DE" sz="2000" dirty="0" err="1">
                <a:solidFill>
                  <a:srgbClr val="333333"/>
                </a:solidFill>
              </a:rPr>
              <a:t>bukti</a:t>
            </a:r>
            <a:r>
              <a:rPr lang="en-GB" altLang="de-DE" sz="2000" dirty="0">
                <a:solidFill>
                  <a:srgbClr val="333333"/>
                </a:solidFill>
              </a:rPr>
              <a:t> </a:t>
            </a:r>
            <a:r>
              <a:rPr lang="en-GB" altLang="de-DE" sz="2000" dirty="0" err="1">
                <a:solidFill>
                  <a:srgbClr val="333333"/>
                </a:solidFill>
              </a:rPr>
              <a:t>jika</a:t>
            </a:r>
            <a:r>
              <a:rPr lang="en-GB" altLang="de-DE" sz="2000" dirty="0">
                <a:solidFill>
                  <a:srgbClr val="333333"/>
                </a:solidFill>
              </a:rPr>
              <a:t> </a:t>
            </a:r>
            <a:r>
              <a:rPr lang="en-GB" altLang="de-DE" sz="2000" dirty="0" err="1">
                <a:solidFill>
                  <a:srgbClr val="333333"/>
                </a:solidFill>
              </a:rPr>
              <a:t>keyakinannya</a:t>
            </a:r>
            <a:r>
              <a:rPr lang="en-GB" altLang="de-DE" sz="2000" dirty="0">
                <a:solidFill>
                  <a:srgbClr val="333333"/>
                </a:solidFill>
              </a:rPr>
              <a:t> </a:t>
            </a:r>
            <a:r>
              <a:rPr lang="en-GB" altLang="de-DE" sz="2000" dirty="0" err="1">
                <a:solidFill>
                  <a:srgbClr val="333333"/>
                </a:solidFill>
              </a:rPr>
              <a:t>salah</a:t>
            </a:r>
            <a:r>
              <a:rPr lang="en-GB" altLang="de-DE" sz="2000" dirty="0">
                <a:solidFill>
                  <a:srgbClr val="333333"/>
                </a:solidFill>
              </a:rPr>
              <a:t> </a:t>
            </a:r>
            <a:r>
              <a:rPr lang="en-GB" altLang="de-DE" sz="2000" dirty="0" err="1">
                <a:solidFill>
                  <a:srgbClr val="333333"/>
                </a:solidFill>
              </a:rPr>
              <a:t>yaitu</a:t>
            </a:r>
            <a:r>
              <a:rPr lang="en-GB" altLang="de-DE" sz="2000" dirty="0">
                <a:solidFill>
                  <a:srgbClr val="333333"/>
                </a:solidFill>
              </a:rPr>
              <a:t> </a:t>
            </a:r>
            <a:r>
              <a:rPr lang="en-GB" altLang="de-DE" sz="2000" dirty="0" err="1">
                <a:solidFill>
                  <a:srgbClr val="333333"/>
                </a:solidFill>
              </a:rPr>
              <a:t>ayahnya</a:t>
            </a:r>
            <a:r>
              <a:rPr lang="en-GB" altLang="de-DE" sz="2000" dirty="0">
                <a:solidFill>
                  <a:srgbClr val="333333"/>
                </a:solidFill>
              </a:rPr>
              <a:t> </a:t>
            </a:r>
            <a:r>
              <a:rPr lang="en-GB" altLang="de-DE" sz="2000" dirty="0" err="1">
                <a:solidFill>
                  <a:srgbClr val="333333"/>
                </a:solidFill>
              </a:rPr>
              <a:t>belum</a:t>
            </a:r>
            <a:r>
              <a:rPr lang="en-GB" altLang="de-DE" sz="2000" dirty="0">
                <a:solidFill>
                  <a:srgbClr val="333333"/>
                </a:solidFill>
              </a:rPr>
              <a:t> </a:t>
            </a:r>
            <a:r>
              <a:rPr lang="en-GB" altLang="de-DE" sz="2000" dirty="0" err="1">
                <a:solidFill>
                  <a:srgbClr val="333333"/>
                </a:solidFill>
              </a:rPr>
              <a:t>meninggal</a:t>
            </a:r>
            <a:r>
              <a:rPr lang="en-GB" altLang="de-DE" sz="2000" dirty="0">
                <a:solidFill>
                  <a:srgbClr val="333333"/>
                </a:solidFill>
              </a:rPr>
              <a:t>, Sven </a:t>
            </a:r>
            <a:r>
              <a:rPr lang="en-GB" altLang="de-DE" sz="2000" dirty="0" err="1">
                <a:solidFill>
                  <a:srgbClr val="333333"/>
                </a:solidFill>
              </a:rPr>
              <a:t>malah</a:t>
            </a:r>
            <a:r>
              <a:rPr lang="en-GB" altLang="de-DE" sz="2000" dirty="0">
                <a:solidFill>
                  <a:srgbClr val="333333"/>
                </a:solidFill>
              </a:rPr>
              <a:t> </a:t>
            </a:r>
            <a:r>
              <a:rPr lang="en-GB" altLang="de-DE" sz="2000" dirty="0" err="1">
                <a:solidFill>
                  <a:srgbClr val="333333"/>
                </a:solidFill>
              </a:rPr>
              <a:t>bersikap</a:t>
            </a:r>
            <a:r>
              <a:rPr lang="en-GB" altLang="de-DE" sz="2000" dirty="0">
                <a:solidFill>
                  <a:srgbClr val="333333"/>
                </a:solidFill>
              </a:rPr>
              <a:t> </a:t>
            </a:r>
            <a:r>
              <a:rPr lang="en-GB" altLang="de-DE" sz="2000" dirty="0" err="1">
                <a:solidFill>
                  <a:srgbClr val="333333"/>
                </a:solidFill>
              </a:rPr>
              <a:t>curiga</a:t>
            </a:r>
            <a:endParaRPr lang="en-AU" altLang="de-DE" sz="2000" dirty="0">
              <a:solidFill>
                <a:srgbClr val="333333"/>
              </a:solidFill>
            </a:endParaRPr>
          </a:p>
          <a:p>
            <a:pPr lvl="0" defTabSz="914400" fontAlgn="base"/>
            <a:r>
              <a:rPr lang="en-AU" altLang="de-DE" sz="2000" dirty="0" err="1">
                <a:solidFill>
                  <a:srgbClr val="004992"/>
                </a:solidFill>
              </a:rPr>
              <a:t>Latar</a:t>
            </a:r>
            <a:r>
              <a:rPr lang="en-AU" altLang="de-DE" sz="2000" dirty="0">
                <a:solidFill>
                  <a:srgbClr val="004992"/>
                </a:solidFill>
              </a:rPr>
              <a:t> </a:t>
            </a:r>
            <a:r>
              <a:rPr lang="en-AU" altLang="de-DE" sz="2000" dirty="0" err="1">
                <a:solidFill>
                  <a:srgbClr val="004992"/>
                </a:solidFill>
              </a:rPr>
              <a:t>belakang</a:t>
            </a:r>
            <a:r>
              <a:rPr lang="en-AU" altLang="de-DE" sz="2000" dirty="0">
                <a:solidFill>
                  <a:srgbClr val="004992"/>
                </a:solidFill>
              </a:rPr>
              <a:t>:</a:t>
            </a:r>
            <a:r>
              <a:rPr lang="en-AU" altLang="de-DE" sz="2000" dirty="0">
                <a:solidFill>
                  <a:srgbClr val="333333"/>
                </a:solidFill>
              </a:rPr>
              <a:t> </a:t>
            </a:r>
            <a:r>
              <a:rPr lang="en-AU" altLang="de-DE" sz="2000" dirty="0" err="1">
                <a:solidFill>
                  <a:srgbClr val="333333"/>
                </a:solidFill>
              </a:rPr>
              <a:t>Ayahnya</a:t>
            </a:r>
            <a:r>
              <a:rPr lang="en-AU" altLang="de-DE" sz="2000" dirty="0">
                <a:solidFill>
                  <a:srgbClr val="333333"/>
                </a:solidFill>
              </a:rPr>
              <a:t> </a:t>
            </a:r>
            <a:r>
              <a:rPr lang="en-AU" altLang="de-DE" sz="2000" dirty="0" err="1">
                <a:solidFill>
                  <a:srgbClr val="333333"/>
                </a:solidFill>
              </a:rPr>
              <a:t>bersikap</a:t>
            </a:r>
            <a:r>
              <a:rPr lang="en-AU" altLang="de-DE" sz="2000" dirty="0">
                <a:solidFill>
                  <a:srgbClr val="333333"/>
                </a:solidFill>
              </a:rPr>
              <a:t> </a:t>
            </a:r>
            <a:r>
              <a:rPr lang="en-AU" altLang="de-DE" sz="2000" dirty="0" err="1">
                <a:solidFill>
                  <a:srgbClr val="333333"/>
                </a:solidFill>
              </a:rPr>
              <a:t>aneh</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baik</a:t>
            </a:r>
            <a:r>
              <a:rPr lang="en-AU" altLang="de-DE" sz="2000" dirty="0">
                <a:solidFill>
                  <a:srgbClr val="333333"/>
                </a:solidFill>
              </a:rPr>
              <a:t> </a:t>
            </a:r>
            <a:r>
              <a:rPr lang="en-AU" altLang="de-DE" sz="2000" dirty="0" err="1">
                <a:solidFill>
                  <a:srgbClr val="333333"/>
                </a:solidFill>
              </a:rPr>
              <a:t>seperti</a:t>
            </a:r>
            <a:r>
              <a:rPr lang="en-AU" altLang="de-DE" sz="2000" dirty="0">
                <a:solidFill>
                  <a:srgbClr val="333333"/>
                </a:solidFill>
              </a:rPr>
              <a:t> </a:t>
            </a:r>
            <a:r>
              <a:rPr lang="en-AU" altLang="de-DE" sz="2000" dirty="0" err="1">
                <a:solidFill>
                  <a:srgbClr val="333333"/>
                </a:solidFill>
              </a:rPr>
              <a:t>biasanya</a:t>
            </a:r>
            <a:r>
              <a:rPr lang="en-AU" altLang="de-DE" sz="2000" dirty="0">
                <a:solidFill>
                  <a:srgbClr val="333333"/>
                </a:solidFill>
              </a:rPr>
              <a:t>.</a:t>
            </a:r>
          </a:p>
          <a:p>
            <a:pPr lvl="0" defTabSz="914400" fontAlgn="base"/>
            <a:r>
              <a:rPr lang="en-AU" altLang="de-DE" sz="2000" dirty="0" err="1">
                <a:solidFill>
                  <a:srgbClr val="004992"/>
                </a:solidFill>
              </a:rPr>
              <a:t>Tapi</a:t>
            </a:r>
            <a:r>
              <a:rPr lang="en-AU" altLang="de-DE" sz="2000" dirty="0">
                <a:solidFill>
                  <a:srgbClr val="004992"/>
                </a:solidFill>
              </a:rPr>
              <a:t>: </a:t>
            </a:r>
            <a:r>
              <a:rPr lang="en-AU" altLang="de-DE" sz="2000" dirty="0" err="1">
                <a:solidFill>
                  <a:srgbClr val="333333"/>
                </a:solidFill>
              </a:rPr>
              <a:t>Semakin</a:t>
            </a:r>
            <a:r>
              <a:rPr lang="en-AU" altLang="de-DE" sz="2000" dirty="0">
                <a:solidFill>
                  <a:srgbClr val="333333"/>
                </a:solidFill>
              </a:rPr>
              <a:t> </a:t>
            </a:r>
            <a:r>
              <a:rPr lang="en-AU" altLang="de-DE" sz="2000" dirty="0" err="1">
                <a:solidFill>
                  <a:srgbClr val="333333"/>
                </a:solidFill>
              </a:rPr>
              <a:t>bertambah</a:t>
            </a:r>
            <a:r>
              <a:rPr lang="en-AU" altLang="de-DE" sz="2000" dirty="0">
                <a:solidFill>
                  <a:srgbClr val="333333"/>
                </a:solidFill>
              </a:rPr>
              <a:t> </a:t>
            </a:r>
            <a:r>
              <a:rPr lang="en-AU" altLang="de-DE" sz="2000" dirty="0" err="1">
                <a:solidFill>
                  <a:srgbClr val="333333"/>
                </a:solidFill>
              </a:rPr>
              <a:t>usia</a:t>
            </a:r>
            <a:r>
              <a:rPr lang="en-AU" altLang="de-DE" sz="2000" dirty="0">
                <a:solidFill>
                  <a:srgbClr val="333333"/>
                </a:solidFill>
              </a:rPr>
              <a:t>, orang </a:t>
            </a:r>
            <a:r>
              <a:rPr lang="en-AU" altLang="de-DE" sz="2000" dirty="0" err="1">
                <a:solidFill>
                  <a:srgbClr val="333333"/>
                </a:solidFill>
              </a:rPr>
              <a:t>bisa</a:t>
            </a:r>
            <a:r>
              <a:rPr lang="en-AU" altLang="de-DE" sz="2000" dirty="0">
                <a:solidFill>
                  <a:srgbClr val="333333"/>
                </a:solidFill>
              </a:rPr>
              <a:t> </a:t>
            </a:r>
            <a:r>
              <a:rPr lang="en-AU" altLang="de-DE" sz="2000" dirty="0" err="1">
                <a:solidFill>
                  <a:srgbClr val="333333"/>
                </a:solidFill>
              </a:rPr>
              <a:t>berubah</a:t>
            </a:r>
            <a:r>
              <a:rPr lang="en-AU" altLang="de-DE" sz="2000" dirty="0">
                <a:solidFill>
                  <a:srgbClr val="333333"/>
                </a:solidFill>
              </a:rPr>
              <a:t>. </a:t>
            </a:r>
            <a:r>
              <a:rPr lang="en-AU" altLang="de-DE" sz="2000" dirty="0" err="1">
                <a:solidFill>
                  <a:srgbClr val="333333"/>
                </a:solidFill>
              </a:rPr>
              <a:t>Mungkin</a:t>
            </a:r>
            <a:r>
              <a:rPr lang="en-AU" altLang="de-DE" sz="2000" dirty="0">
                <a:solidFill>
                  <a:srgbClr val="333333"/>
                </a:solidFill>
              </a:rPr>
              <a:t> </a:t>
            </a:r>
            <a:r>
              <a:rPr lang="en-AU" altLang="de-DE" sz="2000" dirty="0" err="1">
                <a:solidFill>
                  <a:srgbClr val="333333"/>
                </a:solidFill>
              </a:rPr>
              <a:t>ayahnya</a:t>
            </a:r>
            <a:r>
              <a:rPr lang="en-AU" altLang="de-DE" sz="2000" dirty="0">
                <a:solidFill>
                  <a:srgbClr val="333333"/>
                </a:solidFill>
              </a:rPr>
              <a:t> </a:t>
            </a:r>
            <a:r>
              <a:rPr lang="en-AU" altLang="de-DE" sz="2000" dirty="0" err="1">
                <a:solidFill>
                  <a:srgbClr val="333333"/>
                </a:solidFill>
              </a:rPr>
              <a:t>sedang</a:t>
            </a:r>
            <a:r>
              <a:rPr lang="en-AU" altLang="de-DE" sz="2000" dirty="0">
                <a:solidFill>
                  <a:srgbClr val="333333"/>
                </a:solidFill>
              </a:rPr>
              <a:t> </a:t>
            </a:r>
            <a:r>
              <a:rPr lang="en-AU" altLang="de-DE" sz="2000" dirty="0" err="1">
                <a:solidFill>
                  <a:srgbClr val="333333"/>
                </a:solidFill>
              </a:rPr>
              <a:t>mengalami</a:t>
            </a:r>
            <a:r>
              <a:rPr lang="en-AU" altLang="de-DE" sz="2000" dirty="0">
                <a:solidFill>
                  <a:srgbClr val="333333"/>
                </a:solidFill>
              </a:rPr>
              <a:t> </a:t>
            </a:r>
            <a:r>
              <a:rPr lang="en-AU" altLang="de-DE" sz="2000" dirty="0" err="1">
                <a:solidFill>
                  <a:srgbClr val="333333"/>
                </a:solidFill>
              </a:rPr>
              <a:t>masalah</a:t>
            </a:r>
            <a:r>
              <a:rPr lang="en-AU" altLang="de-DE" sz="2000" dirty="0">
                <a:solidFill>
                  <a:srgbClr val="333333"/>
                </a:solidFill>
              </a:rPr>
              <a:t> </a:t>
            </a:r>
            <a:r>
              <a:rPr lang="en-AU" altLang="de-DE" sz="2000" dirty="0" err="1">
                <a:solidFill>
                  <a:srgbClr val="333333"/>
                </a:solidFill>
              </a:rPr>
              <a:t>atau</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terlalu</a:t>
            </a:r>
            <a:r>
              <a:rPr lang="en-AU" altLang="de-DE" sz="2000" dirty="0">
                <a:solidFill>
                  <a:srgbClr val="333333"/>
                </a:solidFill>
              </a:rPr>
              <a:t> </a:t>
            </a:r>
            <a:r>
              <a:rPr lang="en-AU" altLang="de-DE" sz="2000" dirty="0" err="1">
                <a:solidFill>
                  <a:srgbClr val="333333"/>
                </a:solidFill>
              </a:rPr>
              <a:t>keras</a:t>
            </a:r>
            <a:r>
              <a:rPr lang="en-AU" altLang="de-DE" sz="2000" dirty="0">
                <a:solidFill>
                  <a:srgbClr val="333333"/>
                </a:solidFill>
              </a:rPr>
              <a:t> </a:t>
            </a:r>
            <a:r>
              <a:rPr lang="en-AU" altLang="de-DE" sz="2000" dirty="0" err="1">
                <a:solidFill>
                  <a:srgbClr val="333333"/>
                </a:solidFill>
              </a:rPr>
              <a:t>pada</a:t>
            </a:r>
            <a:r>
              <a:rPr lang="en-AU" altLang="de-DE" sz="2000" dirty="0">
                <a:solidFill>
                  <a:srgbClr val="333333"/>
                </a:solidFill>
              </a:rPr>
              <a:t> </a:t>
            </a:r>
            <a:r>
              <a:rPr lang="en-AU" altLang="de-DE" sz="2000" dirty="0" err="1">
                <a:solidFill>
                  <a:srgbClr val="333333"/>
                </a:solidFill>
              </a:rPr>
              <a:t>anaknya</a:t>
            </a:r>
            <a:r>
              <a:rPr lang="en-AU" altLang="de-DE" sz="2000" dirty="0">
                <a:solidFill>
                  <a:srgbClr val="333333"/>
                </a:solidFill>
              </a:rPr>
              <a:t>. Sven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dapat</a:t>
            </a:r>
            <a:r>
              <a:rPr lang="en-AU" altLang="de-DE" sz="2000" dirty="0">
                <a:solidFill>
                  <a:srgbClr val="333333"/>
                </a:solidFill>
              </a:rPr>
              <a:t> </a:t>
            </a:r>
            <a:r>
              <a:rPr lang="en-AU" altLang="de-DE" sz="2000" dirty="0" err="1">
                <a:solidFill>
                  <a:srgbClr val="333333"/>
                </a:solidFill>
              </a:rPr>
              <a:t>meyakinkan</a:t>
            </a:r>
            <a:r>
              <a:rPr lang="en-AU" altLang="de-DE" sz="2000" dirty="0">
                <a:solidFill>
                  <a:srgbClr val="333333"/>
                </a:solidFill>
              </a:rPr>
              <a:t> </a:t>
            </a:r>
            <a:r>
              <a:rPr lang="en-AU" altLang="de-DE" sz="2000" dirty="0" err="1">
                <a:solidFill>
                  <a:srgbClr val="333333"/>
                </a:solidFill>
              </a:rPr>
              <a:t>ayahnya</a:t>
            </a:r>
            <a:r>
              <a:rPr lang="en-AU" altLang="de-DE" sz="2000" dirty="0">
                <a:solidFill>
                  <a:srgbClr val="333333"/>
                </a:solidFill>
              </a:rPr>
              <a:t> </a:t>
            </a:r>
            <a:r>
              <a:rPr lang="en-AU" altLang="de-DE" sz="2000" dirty="0" err="1">
                <a:solidFill>
                  <a:srgbClr val="333333"/>
                </a:solidFill>
              </a:rPr>
              <a:t>bahwa</a:t>
            </a:r>
            <a:r>
              <a:rPr lang="en-AU" altLang="de-DE" sz="2000" dirty="0">
                <a:solidFill>
                  <a:srgbClr val="333333"/>
                </a:solidFill>
              </a:rPr>
              <a:t> </a:t>
            </a:r>
            <a:r>
              <a:rPr lang="en-AU" altLang="de-DE" sz="2000" dirty="0" err="1">
                <a:solidFill>
                  <a:srgbClr val="333333"/>
                </a:solidFill>
              </a:rPr>
              <a:t>semuanya</a:t>
            </a:r>
            <a:r>
              <a:rPr lang="en-AU" altLang="de-DE" sz="2000" dirty="0">
                <a:solidFill>
                  <a:srgbClr val="333333"/>
                </a:solidFill>
              </a:rPr>
              <a:t> </a:t>
            </a:r>
            <a:r>
              <a:rPr lang="en-AU" altLang="de-DE" sz="2000" dirty="0" err="1">
                <a:solidFill>
                  <a:srgbClr val="333333"/>
                </a:solidFill>
              </a:rPr>
              <a:t>baik-baik</a:t>
            </a:r>
            <a:r>
              <a:rPr lang="en-AU" altLang="de-DE" sz="2000" dirty="0">
                <a:solidFill>
                  <a:srgbClr val="333333"/>
                </a:solidFill>
              </a:rPr>
              <a:t> </a:t>
            </a:r>
            <a:r>
              <a:rPr lang="en-AU" altLang="de-DE" sz="2000" dirty="0" err="1">
                <a:solidFill>
                  <a:srgbClr val="333333"/>
                </a:solidFill>
              </a:rPr>
              <a:t>saja</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69</a:t>
            </a:fld>
            <a:endParaRPr lang="de-DE" altLang="de-DE">
              <a:latin typeface="+mn-lt"/>
              <a:ea typeface="+mn-ea"/>
            </a:endParaRPr>
          </a:p>
        </p:txBody>
      </p:sp>
    </p:spTree>
    <p:extLst>
      <p:ext uri="{BB962C8B-B14F-4D97-AF65-F5344CB8AC3E}">
        <p14:creationId xmlns:p14="http://schemas.microsoft.com/office/powerpoint/2010/main" val="2221882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Selama</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a:t>
            </a:r>
            <a:r>
              <a:rPr lang="en-AU" altLang="de-DE" sz="2000" dirty="0" err="1">
                <a:solidFill>
                  <a:srgbClr val="333333"/>
                </a:solidFill>
              </a:rPr>
              <a:t>individu</a:t>
            </a:r>
            <a:r>
              <a:rPr lang="en-AU" altLang="de-DE" sz="2000" dirty="0">
                <a:solidFill>
                  <a:srgbClr val="333333"/>
                </a:solidFill>
              </a:rPr>
              <a:t> yang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keyakinan</a:t>
            </a:r>
            <a:r>
              <a:rPr lang="en-AU" altLang="de-DE" sz="2000" dirty="0">
                <a:solidFill>
                  <a:srgbClr val="333333"/>
                </a:solidFill>
              </a:rPr>
              <a:t> </a:t>
            </a:r>
            <a:r>
              <a:rPr lang="en-AU" altLang="de-DE" sz="2000" dirty="0" err="1">
                <a:solidFill>
                  <a:srgbClr val="333333"/>
                </a:solidFill>
              </a:rPr>
              <a:t>salah</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akan</a:t>
            </a:r>
            <a:r>
              <a:rPr lang="en-AU" altLang="de-DE" sz="2000" dirty="0">
                <a:solidFill>
                  <a:srgbClr val="333333"/>
                </a:solidFill>
              </a:rPr>
              <a:t> </a:t>
            </a:r>
            <a:r>
              <a:rPr lang="en-AU" altLang="de-DE" sz="2000" dirty="0" err="1">
                <a:solidFill>
                  <a:srgbClr val="333333"/>
                </a:solidFill>
              </a:rPr>
              <a:t>memperdulikan</a:t>
            </a:r>
            <a:r>
              <a:rPr lang="en-AU" altLang="de-DE" sz="2000" dirty="0">
                <a:solidFill>
                  <a:srgbClr val="333333"/>
                </a:solidFill>
              </a:rPr>
              <a:t> </a:t>
            </a:r>
            <a:r>
              <a:rPr lang="en-AU" altLang="de-DE" sz="2000" dirty="0" err="1">
                <a:solidFill>
                  <a:srgbClr val="333333"/>
                </a:solidFill>
              </a:rPr>
              <a:t>pendapat</a:t>
            </a:r>
            <a:r>
              <a:rPr lang="en-AU" altLang="de-DE" sz="2000" dirty="0">
                <a:solidFill>
                  <a:srgbClr val="333333"/>
                </a:solidFill>
              </a:rPr>
              <a:t> yang </a:t>
            </a:r>
            <a:r>
              <a:rPr lang="en-AU" altLang="de-DE" sz="2000" dirty="0" err="1">
                <a:solidFill>
                  <a:srgbClr val="333333"/>
                </a:solidFill>
              </a:rPr>
              <a:t>berbeda</a:t>
            </a:r>
            <a:r>
              <a:rPr lang="en-AU" altLang="de-DE" sz="2000" dirty="0">
                <a:solidFill>
                  <a:srgbClr val="333333"/>
                </a:solidFill>
              </a:rPr>
              <a:t>. </a:t>
            </a:r>
            <a:r>
              <a:rPr lang="en-AU" altLang="de-DE" sz="2000" dirty="0" err="1">
                <a:solidFill>
                  <a:srgbClr val="333333"/>
                </a:solidFill>
              </a:rPr>
              <a:t>Dalam</a:t>
            </a:r>
            <a:r>
              <a:rPr lang="en-AU" altLang="de-DE" sz="2000" dirty="0">
                <a:solidFill>
                  <a:srgbClr val="333333"/>
                </a:solidFill>
              </a:rPr>
              <a:t> </a:t>
            </a:r>
            <a:r>
              <a:rPr lang="en-AU" altLang="de-DE" sz="2000" dirty="0" err="1">
                <a:solidFill>
                  <a:srgbClr val="333333"/>
                </a:solidFill>
              </a:rPr>
              <a:t>beberapa</a:t>
            </a:r>
            <a:r>
              <a:rPr lang="en-AU" altLang="de-DE" sz="2000" dirty="0">
                <a:solidFill>
                  <a:srgbClr val="333333"/>
                </a:solidFill>
              </a:rPr>
              <a:t> </a:t>
            </a:r>
            <a:r>
              <a:rPr lang="en-AU" altLang="de-DE" sz="2000" dirty="0" err="1">
                <a:solidFill>
                  <a:srgbClr val="333333"/>
                </a:solidFill>
              </a:rPr>
              <a:t>kasus</a:t>
            </a:r>
            <a:r>
              <a:rPr lang="en-AU" altLang="de-DE" sz="2000" dirty="0">
                <a:solidFill>
                  <a:srgbClr val="333333"/>
                </a:solidFill>
              </a:rPr>
              <a:t> </a:t>
            </a:r>
            <a:r>
              <a:rPr lang="en-AU" altLang="de-DE" sz="2000" dirty="0" err="1">
                <a:solidFill>
                  <a:srgbClr val="333333"/>
                </a:solidFill>
              </a:rPr>
              <a:t>ini</a:t>
            </a:r>
            <a:r>
              <a:rPr lang="en-AU" altLang="de-DE" sz="2000" dirty="0">
                <a:solidFill>
                  <a:srgbClr val="333333"/>
                </a:solidFill>
              </a:rPr>
              <a:t> </a:t>
            </a:r>
            <a:r>
              <a:rPr lang="en-AU" altLang="de-DE" sz="2000" dirty="0" err="1">
                <a:solidFill>
                  <a:srgbClr val="333333"/>
                </a:solidFill>
              </a:rPr>
              <a:t>memiliki</a:t>
            </a:r>
            <a:r>
              <a:rPr lang="en-AU" altLang="de-DE" sz="2000" dirty="0">
                <a:solidFill>
                  <a:srgbClr val="333333"/>
                </a:solidFill>
              </a:rPr>
              <a:t> </a:t>
            </a:r>
            <a:r>
              <a:rPr lang="en-AU" altLang="de-DE" sz="2000" dirty="0" err="1">
                <a:solidFill>
                  <a:srgbClr val="333333"/>
                </a:solidFill>
              </a:rPr>
              <a:t>akibat</a:t>
            </a:r>
            <a:r>
              <a:rPr lang="en-AU" altLang="de-DE" sz="2000" dirty="0">
                <a:solidFill>
                  <a:srgbClr val="333333"/>
                </a:solidFill>
              </a:rPr>
              <a:t> yang </a:t>
            </a:r>
            <a:r>
              <a:rPr lang="en-AU" altLang="de-DE" sz="2000" dirty="0" err="1">
                <a:solidFill>
                  <a:srgbClr val="333333"/>
                </a:solidFill>
              </a:rPr>
              <a:t>besar</a:t>
            </a:r>
            <a:r>
              <a:rPr lang="en-AU" altLang="de-DE" sz="2000" dirty="0">
                <a:solidFill>
                  <a:srgbClr val="333333"/>
                </a:solidFill>
              </a:rPr>
              <a:t>.</a:t>
            </a:r>
          </a:p>
          <a:p>
            <a:pPr lvl="0" defTabSz="914400" fontAlgn="base"/>
            <a:r>
              <a:rPr lang="en-AU" altLang="de-DE" sz="2000" dirty="0" err="1">
                <a:solidFill>
                  <a:srgbClr val="004992"/>
                </a:solidFill>
              </a:rPr>
              <a:t>Contoh</a:t>
            </a:r>
            <a:r>
              <a:rPr lang="en-AU" altLang="de-DE" sz="2000" dirty="0">
                <a:solidFill>
                  <a:srgbClr val="004992"/>
                </a:solidFill>
              </a:rPr>
              <a:t>:</a:t>
            </a:r>
            <a:r>
              <a:rPr lang="en-AU" altLang="de-DE" sz="2000" dirty="0">
                <a:solidFill>
                  <a:srgbClr val="333333"/>
                </a:solidFill>
              </a:rPr>
              <a:t> Sven </a:t>
            </a:r>
            <a:r>
              <a:rPr lang="en-AU" altLang="de-DE" sz="2000" dirty="0" err="1">
                <a:solidFill>
                  <a:srgbClr val="333333"/>
                </a:solidFill>
              </a:rPr>
              <a:t>telah</a:t>
            </a:r>
            <a:r>
              <a:rPr lang="en-AU" altLang="de-DE" sz="2000" dirty="0">
                <a:solidFill>
                  <a:srgbClr val="333333"/>
                </a:solidFill>
              </a:rPr>
              <a:t> </a:t>
            </a:r>
            <a:r>
              <a:rPr lang="en-AU" altLang="de-DE" sz="2000" dirty="0" err="1">
                <a:solidFill>
                  <a:srgbClr val="333333"/>
                </a:solidFill>
              </a:rPr>
              <a:t>memukuli</a:t>
            </a:r>
            <a:r>
              <a:rPr lang="en-AU" altLang="de-DE" sz="2000" dirty="0">
                <a:solidFill>
                  <a:srgbClr val="333333"/>
                </a:solidFill>
              </a:rPr>
              <a:t> </a:t>
            </a:r>
            <a:r>
              <a:rPr lang="en-AU" altLang="de-DE" sz="2000" dirty="0" err="1">
                <a:solidFill>
                  <a:srgbClr val="333333"/>
                </a:solidFill>
              </a:rPr>
              <a:t>ayahnya</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percaya</a:t>
            </a:r>
            <a:r>
              <a:rPr lang="en-AU" altLang="de-DE" sz="2000" dirty="0">
                <a:solidFill>
                  <a:srgbClr val="333333"/>
                </a:solidFill>
              </a:rPr>
              <a:t> </a:t>
            </a:r>
            <a:r>
              <a:rPr lang="en-AU" altLang="de-DE" sz="2000" dirty="0" err="1">
                <a:solidFill>
                  <a:srgbClr val="333333"/>
                </a:solidFill>
              </a:rPr>
              <a:t>bahwa</a:t>
            </a:r>
            <a:r>
              <a:rPr lang="en-AU" altLang="de-DE" sz="2000" dirty="0">
                <a:solidFill>
                  <a:srgbClr val="333333"/>
                </a:solidFill>
              </a:rPr>
              <a:t> </a:t>
            </a:r>
            <a:r>
              <a:rPr lang="en-AU" altLang="de-DE" sz="2000" dirty="0" err="1">
                <a:solidFill>
                  <a:srgbClr val="333333"/>
                </a:solidFill>
              </a:rPr>
              <a:t>ayahnya</a:t>
            </a:r>
            <a:r>
              <a:rPr lang="en-AU" altLang="de-DE" sz="2000" dirty="0">
                <a:solidFill>
                  <a:srgbClr val="333333"/>
                </a:solidFill>
              </a:rPr>
              <a:t> </a:t>
            </a:r>
            <a:r>
              <a:rPr lang="en-AU" altLang="de-DE" sz="2000" dirty="0" err="1">
                <a:solidFill>
                  <a:srgbClr val="333333"/>
                </a:solidFill>
              </a:rPr>
              <a:t>telah</a:t>
            </a:r>
            <a:r>
              <a:rPr lang="en-AU" altLang="de-DE" sz="2000" dirty="0">
                <a:solidFill>
                  <a:srgbClr val="333333"/>
                </a:solidFill>
              </a:rPr>
              <a:t> lama </a:t>
            </a:r>
            <a:r>
              <a:rPr lang="en-AU" altLang="de-DE" sz="2000" dirty="0" err="1">
                <a:solidFill>
                  <a:srgbClr val="333333"/>
                </a:solidFill>
              </a:rPr>
              <a:t>meninggal</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robot </a:t>
            </a:r>
            <a:r>
              <a:rPr lang="en-AU" altLang="de-DE" sz="2000" dirty="0" err="1">
                <a:solidFill>
                  <a:srgbClr val="333333"/>
                </a:solidFill>
              </a:rPr>
              <a:t>telah</a:t>
            </a:r>
            <a:r>
              <a:rPr lang="en-AU" altLang="de-DE" sz="2000" dirty="0">
                <a:solidFill>
                  <a:srgbClr val="333333"/>
                </a:solidFill>
              </a:rPr>
              <a:t> </a:t>
            </a:r>
            <a:r>
              <a:rPr lang="en-AU" altLang="de-DE" sz="2000" dirty="0" err="1">
                <a:solidFill>
                  <a:srgbClr val="333333"/>
                </a:solidFill>
              </a:rPr>
              <a:t>mengambil</a:t>
            </a:r>
            <a:r>
              <a:rPr lang="en-AU" altLang="de-DE" sz="2000" dirty="0">
                <a:solidFill>
                  <a:srgbClr val="333333"/>
                </a:solidFill>
              </a:rPr>
              <a:t> </a:t>
            </a:r>
            <a:r>
              <a:rPr lang="en-AU" altLang="de-DE" sz="2000" dirty="0" err="1">
                <a:solidFill>
                  <a:srgbClr val="333333"/>
                </a:solidFill>
              </a:rPr>
              <a:t>alih</a:t>
            </a:r>
            <a:r>
              <a:rPr lang="en-AU" altLang="de-DE" sz="2000" dirty="0">
                <a:solidFill>
                  <a:srgbClr val="333333"/>
                </a:solidFill>
              </a:rPr>
              <a:t> </a:t>
            </a:r>
            <a:r>
              <a:rPr lang="en-AU" altLang="de-DE" sz="2000" dirty="0" err="1">
                <a:solidFill>
                  <a:srgbClr val="333333"/>
                </a:solidFill>
              </a:rPr>
              <a:t>kepemilikan</a:t>
            </a:r>
            <a:r>
              <a:rPr lang="en-AU" altLang="de-DE" sz="2000" dirty="0">
                <a:solidFill>
                  <a:srgbClr val="333333"/>
                </a:solidFill>
              </a:rPr>
              <a:t> </a:t>
            </a:r>
            <a:r>
              <a:rPr lang="en-AU" altLang="de-DE" sz="2000" dirty="0" err="1">
                <a:solidFill>
                  <a:srgbClr val="333333"/>
                </a:solidFill>
              </a:rPr>
              <a:t>atas</a:t>
            </a:r>
            <a:r>
              <a:rPr lang="en-AU" altLang="de-DE" sz="2000" dirty="0">
                <a:solidFill>
                  <a:srgbClr val="333333"/>
                </a:solidFill>
              </a:rPr>
              <a:t> </a:t>
            </a:r>
            <a:r>
              <a:rPr lang="en-AU" altLang="de-DE" sz="2000" dirty="0" err="1">
                <a:solidFill>
                  <a:srgbClr val="333333"/>
                </a:solidFill>
              </a:rPr>
              <a:t>tubuhnya</a:t>
            </a:r>
            <a:r>
              <a:rPr lang="en-AU" altLang="de-DE" sz="2000" dirty="0">
                <a:solidFill>
                  <a:srgbClr val="333333"/>
                </a:solidFill>
              </a:rPr>
              <a:t>. </a:t>
            </a:r>
            <a:r>
              <a:rPr lang="en-GB" altLang="de-DE" sz="2000" dirty="0" err="1">
                <a:solidFill>
                  <a:srgbClr val="333333"/>
                </a:solidFill>
              </a:rPr>
              <a:t>Meskipun</a:t>
            </a:r>
            <a:r>
              <a:rPr lang="en-GB" altLang="de-DE" sz="2000" dirty="0">
                <a:solidFill>
                  <a:srgbClr val="333333"/>
                </a:solidFill>
              </a:rPr>
              <a:t> </a:t>
            </a:r>
            <a:r>
              <a:rPr lang="en-GB" altLang="de-DE" sz="2000" dirty="0" err="1">
                <a:solidFill>
                  <a:srgbClr val="333333"/>
                </a:solidFill>
              </a:rPr>
              <a:t>ayahnya</a:t>
            </a:r>
            <a:r>
              <a:rPr lang="en-GB" altLang="de-DE" sz="2000" dirty="0">
                <a:solidFill>
                  <a:srgbClr val="333333"/>
                </a:solidFill>
              </a:rPr>
              <a:t> </a:t>
            </a:r>
            <a:r>
              <a:rPr lang="en-GB" altLang="de-DE" sz="2000" dirty="0" err="1">
                <a:solidFill>
                  <a:srgbClr val="333333"/>
                </a:solidFill>
              </a:rPr>
              <a:t>terluka</a:t>
            </a:r>
            <a:r>
              <a:rPr lang="en-GB" altLang="de-DE" sz="2000" dirty="0">
                <a:solidFill>
                  <a:srgbClr val="333333"/>
                </a:solidFill>
              </a:rPr>
              <a:t> </a:t>
            </a:r>
            <a:r>
              <a:rPr lang="en-GB" altLang="de-DE" sz="2000" dirty="0" err="1">
                <a:solidFill>
                  <a:srgbClr val="333333"/>
                </a:solidFill>
              </a:rPr>
              <a:t>dan</a:t>
            </a:r>
            <a:r>
              <a:rPr lang="en-GB" altLang="de-DE" sz="2000" dirty="0">
                <a:solidFill>
                  <a:srgbClr val="333333"/>
                </a:solidFill>
              </a:rPr>
              <a:t> </a:t>
            </a:r>
            <a:r>
              <a:rPr lang="en-GB" altLang="de-DE" sz="2000" dirty="0" err="1">
                <a:solidFill>
                  <a:srgbClr val="333333"/>
                </a:solidFill>
              </a:rPr>
              <a:t>berdarah</a:t>
            </a:r>
            <a:r>
              <a:rPr lang="en-GB" altLang="de-DE" sz="2000" dirty="0">
                <a:solidFill>
                  <a:srgbClr val="333333"/>
                </a:solidFill>
              </a:rPr>
              <a:t>, </a:t>
            </a:r>
            <a:r>
              <a:rPr lang="en-GB" altLang="de-DE" sz="2000" dirty="0" err="1">
                <a:solidFill>
                  <a:srgbClr val="333333"/>
                </a:solidFill>
              </a:rPr>
              <a:t>sebagai</a:t>
            </a:r>
            <a:r>
              <a:rPr lang="en-GB" altLang="de-DE" sz="2000" dirty="0">
                <a:solidFill>
                  <a:srgbClr val="333333"/>
                </a:solidFill>
              </a:rPr>
              <a:t> </a:t>
            </a:r>
            <a:r>
              <a:rPr lang="en-GB" altLang="de-DE" sz="2000" dirty="0" err="1">
                <a:solidFill>
                  <a:srgbClr val="333333"/>
                </a:solidFill>
              </a:rPr>
              <a:t>bukti</a:t>
            </a:r>
            <a:r>
              <a:rPr lang="en-GB" altLang="de-DE" sz="2000" dirty="0">
                <a:solidFill>
                  <a:srgbClr val="333333"/>
                </a:solidFill>
              </a:rPr>
              <a:t> </a:t>
            </a:r>
            <a:r>
              <a:rPr lang="en-GB" altLang="de-DE" sz="2000" dirty="0" err="1">
                <a:solidFill>
                  <a:srgbClr val="333333"/>
                </a:solidFill>
              </a:rPr>
              <a:t>jika</a:t>
            </a:r>
            <a:r>
              <a:rPr lang="en-GB" altLang="de-DE" sz="2000" dirty="0">
                <a:solidFill>
                  <a:srgbClr val="333333"/>
                </a:solidFill>
              </a:rPr>
              <a:t> </a:t>
            </a:r>
            <a:r>
              <a:rPr lang="en-GB" altLang="de-DE" sz="2000" dirty="0" err="1">
                <a:solidFill>
                  <a:srgbClr val="333333"/>
                </a:solidFill>
              </a:rPr>
              <a:t>keyakinannya</a:t>
            </a:r>
            <a:r>
              <a:rPr lang="en-GB" altLang="de-DE" sz="2000" dirty="0">
                <a:solidFill>
                  <a:srgbClr val="333333"/>
                </a:solidFill>
              </a:rPr>
              <a:t> </a:t>
            </a:r>
            <a:r>
              <a:rPr lang="en-GB" altLang="de-DE" sz="2000" dirty="0" err="1">
                <a:solidFill>
                  <a:srgbClr val="333333"/>
                </a:solidFill>
              </a:rPr>
              <a:t>salah</a:t>
            </a:r>
            <a:r>
              <a:rPr lang="en-GB" altLang="de-DE" sz="2000" dirty="0">
                <a:solidFill>
                  <a:srgbClr val="333333"/>
                </a:solidFill>
              </a:rPr>
              <a:t> </a:t>
            </a:r>
            <a:r>
              <a:rPr lang="en-GB" altLang="de-DE" sz="2000" dirty="0" err="1">
                <a:solidFill>
                  <a:srgbClr val="333333"/>
                </a:solidFill>
              </a:rPr>
              <a:t>yaitu</a:t>
            </a:r>
            <a:r>
              <a:rPr lang="en-GB" altLang="de-DE" sz="2000" dirty="0">
                <a:solidFill>
                  <a:srgbClr val="333333"/>
                </a:solidFill>
              </a:rPr>
              <a:t> </a:t>
            </a:r>
            <a:r>
              <a:rPr lang="en-GB" altLang="de-DE" sz="2000" dirty="0" err="1">
                <a:solidFill>
                  <a:srgbClr val="333333"/>
                </a:solidFill>
              </a:rPr>
              <a:t>ayahnya</a:t>
            </a:r>
            <a:r>
              <a:rPr lang="en-GB" altLang="de-DE" sz="2000" dirty="0">
                <a:solidFill>
                  <a:srgbClr val="333333"/>
                </a:solidFill>
              </a:rPr>
              <a:t> </a:t>
            </a:r>
            <a:r>
              <a:rPr lang="en-GB" altLang="de-DE" sz="2000" dirty="0" err="1">
                <a:solidFill>
                  <a:srgbClr val="333333"/>
                </a:solidFill>
              </a:rPr>
              <a:t>belum</a:t>
            </a:r>
            <a:r>
              <a:rPr lang="en-GB" altLang="de-DE" sz="2000" dirty="0">
                <a:solidFill>
                  <a:srgbClr val="333333"/>
                </a:solidFill>
              </a:rPr>
              <a:t> </a:t>
            </a:r>
            <a:r>
              <a:rPr lang="en-GB" altLang="de-DE" sz="2000" dirty="0" err="1">
                <a:solidFill>
                  <a:srgbClr val="333333"/>
                </a:solidFill>
              </a:rPr>
              <a:t>meninggal</a:t>
            </a:r>
            <a:r>
              <a:rPr lang="en-GB" altLang="de-DE" sz="2000" dirty="0">
                <a:solidFill>
                  <a:srgbClr val="333333"/>
                </a:solidFill>
              </a:rPr>
              <a:t>, Sven </a:t>
            </a:r>
            <a:r>
              <a:rPr lang="en-GB" altLang="de-DE" sz="2000" dirty="0" err="1">
                <a:solidFill>
                  <a:srgbClr val="333333"/>
                </a:solidFill>
              </a:rPr>
              <a:t>malah</a:t>
            </a:r>
            <a:r>
              <a:rPr lang="en-GB" altLang="de-DE" sz="2000" dirty="0">
                <a:solidFill>
                  <a:srgbClr val="333333"/>
                </a:solidFill>
              </a:rPr>
              <a:t> </a:t>
            </a:r>
            <a:r>
              <a:rPr lang="en-GB" altLang="de-DE" sz="2000" dirty="0" err="1">
                <a:solidFill>
                  <a:srgbClr val="333333"/>
                </a:solidFill>
              </a:rPr>
              <a:t>bersikap</a:t>
            </a:r>
            <a:r>
              <a:rPr lang="en-GB" altLang="de-DE" sz="2000" dirty="0">
                <a:solidFill>
                  <a:srgbClr val="333333"/>
                </a:solidFill>
              </a:rPr>
              <a:t> </a:t>
            </a:r>
            <a:r>
              <a:rPr lang="en-GB" altLang="de-DE" sz="2000" dirty="0" err="1">
                <a:solidFill>
                  <a:srgbClr val="333333"/>
                </a:solidFill>
              </a:rPr>
              <a:t>curiga</a:t>
            </a:r>
            <a:endParaRPr lang="en-AU" altLang="de-DE" sz="2000" dirty="0">
              <a:solidFill>
                <a:srgbClr val="333333"/>
              </a:solidFill>
            </a:endParaRPr>
          </a:p>
          <a:p>
            <a:pPr lvl="0" defTabSz="914400" fontAlgn="base"/>
            <a:r>
              <a:rPr lang="en-AU" altLang="de-DE" sz="2000" dirty="0" err="1">
                <a:solidFill>
                  <a:srgbClr val="004992"/>
                </a:solidFill>
              </a:rPr>
              <a:t>Latar</a:t>
            </a:r>
            <a:r>
              <a:rPr lang="en-AU" altLang="de-DE" sz="2000" dirty="0">
                <a:solidFill>
                  <a:srgbClr val="004992"/>
                </a:solidFill>
              </a:rPr>
              <a:t> </a:t>
            </a:r>
            <a:r>
              <a:rPr lang="en-AU" altLang="de-DE" sz="2000" dirty="0" err="1">
                <a:solidFill>
                  <a:srgbClr val="004992"/>
                </a:solidFill>
              </a:rPr>
              <a:t>belakang</a:t>
            </a:r>
            <a:r>
              <a:rPr lang="en-AU" altLang="de-DE" sz="2000" dirty="0">
                <a:solidFill>
                  <a:srgbClr val="004992"/>
                </a:solidFill>
              </a:rPr>
              <a:t>:</a:t>
            </a:r>
            <a:r>
              <a:rPr lang="en-AU" altLang="de-DE" sz="2000" dirty="0">
                <a:solidFill>
                  <a:srgbClr val="333333"/>
                </a:solidFill>
              </a:rPr>
              <a:t> </a:t>
            </a:r>
            <a:r>
              <a:rPr lang="en-AU" altLang="de-DE" sz="2000" dirty="0" err="1">
                <a:solidFill>
                  <a:srgbClr val="333333"/>
                </a:solidFill>
              </a:rPr>
              <a:t>Ayahnya</a:t>
            </a:r>
            <a:r>
              <a:rPr lang="en-AU" altLang="de-DE" sz="2000" dirty="0">
                <a:solidFill>
                  <a:srgbClr val="333333"/>
                </a:solidFill>
              </a:rPr>
              <a:t> </a:t>
            </a:r>
            <a:r>
              <a:rPr lang="en-AU" altLang="de-DE" sz="2000" dirty="0" err="1">
                <a:solidFill>
                  <a:srgbClr val="333333"/>
                </a:solidFill>
              </a:rPr>
              <a:t>bersikap</a:t>
            </a:r>
            <a:r>
              <a:rPr lang="en-AU" altLang="de-DE" sz="2000" dirty="0">
                <a:solidFill>
                  <a:srgbClr val="333333"/>
                </a:solidFill>
              </a:rPr>
              <a:t> </a:t>
            </a:r>
            <a:r>
              <a:rPr lang="en-AU" altLang="de-DE" sz="2000" dirty="0" err="1">
                <a:solidFill>
                  <a:srgbClr val="333333"/>
                </a:solidFill>
              </a:rPr>
              <a:t>aneh</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baik</a:t>
            </a:r>
            <a:r>
              <a:rPr lang="en-AU" altLang="de-DE" sz="2000" dirty="0">
                <a:solidFill>
                  <a:srgbClr val="333333"/>
                </a:solidFill>
              </a:rPr>
              <a:t> </a:t>
            </a:r>
            <a:r>
              <a:rPr lang="en-AU" altLang="de-DE" sz="2000" dirty="0" err="1">
                <a:solidFill>
                  <a:srgbClr val="333333"/>
                </a:solidFill>
              </a:rPr>
              <a:t>seperti</a:t>
            </a:r>
            <a:r>
              <a:rPr lang="en-AU" altLang="de-DE" sz="2000" dirty="0">
                <a:solidFill>
                  <a:srgbClr val="333333"/>
                </a:solidFill>
              </a:rPr>
              <a:t> </a:t>
            </a:r>
            <a:r>
              <a:rPr lang="en-AU" altLang="de-DE" sz="2000" dirty="0" err="1">
                <a:solidFill>
                  <a:srgbClr val="333333"/>
                </a:solidFill>
              </a:rPr>
              <a:t>biasanya</a:t>
            </a:r>
            <a:r>
              <a:rPr lang="en-AU" altLang="de-DE" sz="2000" dirty="0">
                <a:solidFill>
                  <a:srgbClr val="333333"/>
                </a:solidFill>
              </a:rPr>
              <a:t>.</a:t>
            </a:r>
          </a:p>
          <a:p>
            <a:pPr lvl="0" defTabSz="914400" fontAlgn="base"/>
            <a:r>
              <a:rPr lang="en-AU" altLang="de-DE" sz="2000" dirty="0" err="1">
                <a:solidFill>
                  <a:srgbClr val="004992"/>
                </a:solidFill>
              </a:rPr>
              <a:t>Tapi</a:t>
            </a:r>
            <a:r>
              <a:rPr lang="en-AU" altLang="de-DE" sz="2000" dirty="0">
                <a:solidFill>
                  <a:srgbClr val="004992"/>
                </a:solidFill>
              </a:rPr>
              <a:t>: </a:t>
            </a:r>
            <a:r>
              <a:rPr lang="en-AU" altLang="de-DE" sz="2000" dirty="0" err="1">
                <a:solidFill>
                  <a:srgbClr val="333333"/>
                </a:solidFill>
              </a:rPr>
              <a:t>Semakin</a:t>
            </a:r>
            <a:r>
              <a:rPr lang="en-AU" altLang="de-DE" sz="2000" dirty="0">
                <a:solidFill>
                  <a:srgbClr val="333333"/>
                </a:solidFill>
              </a:rPr>
              <a:t> </a:t>
            </a:r>
            <a:r>
              <a:rPr lang="en-AU" altLang="de-DE" sz="2000" dirty="0" err="1">
                <a:solidFill>
                  <a:srgbClr val="333333"/>
                </a:solidFill>
              </a:rPr>
              <a:t>bertambah</a:t>
            </a:r>
            <a:r>
              <a:rPr lang="en-AU" altLang="de-DE" sz="2000" dirty="0">
                <a:solidFill>
                  <a:srgbClr val="333333"/>
                </a:solidFill>
              </a:rPr>
              <a:t> </a:t>
            </a:r>
            <a:r>
              <a:rPr lang="en-AU" altLang="de-DE" sz="2000" dirty="0" err="1">
                <a:solidFill>
                  <a:srgbClr val="333333"/>
                </a:solidFill>
              </a:rPr>
              <a:t>usia</a:t>
            </a:r>
            <a:r>
              <a:rPr lang="en-AU" altLang="de-DE" sz="2000" dirty="0">
                <a:solidFill>
                  <a:srgbClr val="333333"/>
                </a:solidFill>
              </a:rPr>
              <a:t>, orang </a:t>
            </a:r>
            <a:r>
              <a:rPr lang="en-AU" altLang="de-DE" sz="2000" dirty="0" err="1">
                <a:solidFill>
                  <a:srgbClr val="333333"/>
                </a:solidFill>
              </a:rPr>
              <a:t>bisa</a:t>
            </a:r>
            <a:r>
              <a:rPr lang="en-AU" altLang="de-DE" sz="2000" dirty="0">
                <a:solidFill>
                  <a:srgbClr val="333333"/>
                </a:solidFill>
              </a:rPr>
              <a:t> </a:t>
            </a:r>
            <a:r>
              <a:rPr lang="en-AU" altLang="de-DE" sz="2000" dirty="0" err="1">
                <a:solidFill>
                  <a:srgbClr val="333333"/>
                </a:solidFill>
              </a:rPr>
              <a:t>berubah</a:t>
            </a:r>
            <a:r>
              <a:rPr lang="en-AU" altLang="de-DE" sz="2000" dirty="0">
                <a:solidFill>
                  <a:srgbClr val="333333"/>
                </a:solidFill>
              </a:rPr>
              <a:t>. </a:t>
            </a:r>
            <a:r>
              <a:rPr lang="en-AU" altLang="de-DE" sz="2000" dirty="0" err="1">
                <a:solidFill>
                  <a:srgbClr val="333333"/>
                </a:solidFill>
              </a:rPr>
              <a:t>Mungkin</a:t>
            </a:r>
            <a:r>
              <a:rPr lang="en-AU" altLang="de-DE" sz="2000" dirty="0">
                <a:solidFill>
                  <a:srgbClr val="333333"/>
                </a:solidFill>
              </a:rPr>
              <a:t> </a:t>
            </a:r>
            <a:r>
              <a:rPr lang="en-AU" altLang="de-DE" sz="2000" dirty="0" err="1">
                <a:solidFill>
                  <a:srgbClr val="333333"/>
                </a:solidFill>
              </a:rPr>
              <a:t>ayahnya</a:t>
            </a:r>
            <a:r>
              <a:rPr lang="en-AU" altLang="de-DE" sz="2000" dirty="0">
                <a:solidFill>
                  <a:srgbClr val="333333"/>
                </a:solidFill>
              </a:rPr>
              <a:t> </a:t>
            </a:r>
            <a:r>
              <a:rPr lang="en-AU" altLang="de-DE" sz="2000" dirty="0" err="1">
                <a:solidFill>
                  <a:srgbClr val="333333"/>
                </a:solidFill>
              </a:rPr>
              <a:t>sedang</a:t>
            </a:r>
            <a:r>
              <a:rPr lang="en-AU" altLang="de-DE" sz="2000" dirty="0">
                <a:solidFill>
                  <a:srgbClr val="333333"/>
                </a:solidFill>
              </a:rPr>
              <a:t> </a:t>
            </a:r>
            <a:r>
              <a:rPr lang="en-AU" altLang="de-DE" sz="2000" dirty="0" err="1">
                <a:solidFill>
                  <a:srgbClr val="333333"/>
                </a:solidFill>
              </a:rPr>
              <a:t>mengalami</a:t>
            </a:r>
            <a:r>
              <a:rPr lang="en-AU" altLang="de-DE" sz="2000" dirty="0">
                <a:solidFill>
                  <a:srgbClr val="333333"/>
                </a:solidFill>
              </a:rPr>
              <a:t> </a:t>
            </a:r>
            <a:r>
              <a:rPr lang="en-AU" altLang="de-DE" sz="2000" dirty="0" err="1">
                <a:solidFill>
                  <a:srgbClr val="333333"/>
                </a:solidFill>
              </a:rPr>
              <a:t>masalah</a:t>
            </a:r>
            <a:r>
              <a:rPr lang="en-AU" altLang="de-DE" sz="2000" dirty="0">
                <a:solidFill>
                  <a:srgbClr val="333333"/>
                </a:solidFill>
              </a:rPr>
              <a:t> </a:t>
            </a:r>
            <a:r>
              <a:rPr lang="en-AU" altLang="de-DE" sz="2000" dirty="0" err="1">
                <a:solidFill>
                  <a:srgbClr val="333333"/>
                </a:solidFill>
              </a:rPr>
              <a:t>atau</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terlalu</a:t>
            </a:r>
            <a:r>
              <a:rPr lang="en-AU" altLang="de-DE" sz="2000" dirty="0">
                <a:solidFill>
                  <a:srgbClr val="333333"/>
                </a:solidFill>
              </a:rPr>
              <a:t> </a:t>
            </a:r>
            <a:r>
              <a:rPr lang="en-AU" altLang="de-DE" sz="2000" dirty="0" err="1">
                <a:solidFill>
                  <a:srgbClr val="333333"/>
                </a:solidFill>
              </a:rPr>
              <a:t>keras</a:t>
            </a:r>
            <a:r>
              <a:rPr lang="en-AU" altLang="de-DE" sz="2000" dirty="0">
                <a:solidFill>
                  <a:srgbClr val="333333"/>
                </a:solidFill>
              </a:rPr>
              <a:t> </a:t>
            </a:r>
            <a:r>
              <a:rPr lang="en-AU" altLang="de-DE" sz="2000" dirty="0" err="1">
                <a:solidFill>
                  <a:srgbClr val="333333"/>
                </a:solidFill>
              </a:rPr>
              <a:t>pada</a:t>
            </a:r>
            <a:r>
              <a:rPr lang="en-AU" altLang="de-DE" sz="2000" dirty="0">
                <a:solidFill>
                  <a:srgbClr val="333333"/>
                </a:solidFill>
              </a:rPr>
              <a:t> </a:t>
            </a:r>
            <a:r>
              <a:rPr lang="en-AU" altLang="de-DE" sz="2000" dirty="0" err="1">
                <a:solidFill>
                  <a:srgbClr val="333333"/>
                </a:solidFill>
              </a:rPr>
              <a:t>anaknya</a:t>
            </a:r>
            <a:r>
              <a:rPr lang="en-AU" altLang="de-DE" sz="2000" dirty="0">
                <a:solidFill>
                  <a:srgbClr val="333333"/>
                </a:solidFill>
              </a:rPr>
              <a:t>. Sven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dapat</a:t>
            </a:r>
            <a:r>
              <a:rPr lang="en-AU" altLang="de-DE" sz="2000" dirty="0">
                <a:solidFill>
                  <a:srgbClr val="333333"/>
                </a:solidFill>
              </a:rPr>
              <a:t> </a:t>
            </a:r>
            <a:r>
              <a:rPr lang="en-AU" altLang="de-DE" sz="2000" dirty="0" err="1">
                <a:solidFill>
                  <a:srgbClr val="333333"/>
                </a:solidFill>
              </a:rPr>
              <a:t>meyakinkan</a:t>
            </a:r>
            <a:r>
              <a:rPr lang="en-AU" altLang="de-DE" sz="2000" dirty="0">
                <a:solidFill>
                  <a:srgbClr val="333333"/>
                </a:solidFill>
              </a:rPr>
              <a:t> </a:t>
            </a:r>
            <a:r>
              <a:rPr lang="en-AU" altLang="de-DE" sz="2000" dirty="0" err="1">
                <a:solidFill>
                  <a:srgbClr val="333333"/>
                </a:solidFill>
              </a:rPr>
              <a:t>ayahnya</a:t>
            </a:r>
            <a:r>
              <a:rPr lang="en-AU" altLang="de-DE" sz="2000" dirty="0">
                <a:solidFill>
                  <a:srgbClr val="333333"/>
                </a:solidFill>
              </a:rPr>
              <a:t> </a:t>
            </a:r>
            <a:r>
              <a:rPr lang="en-AU" altLang="de-DE" sz="2000" dirty="0" err="1">
                <a:solidFill>
                  <a:srgbClr val="333333"/>
                </a:solidFill>
              </a:rPr>
              <a:t>bahwa</a:t>
            </a:r>
            <a:r>
              <a:rPr lang="en-AU" altLang="de-DE" sz="2000" dirty="0">
                <a:solidFill>
                  <a:srgbClr val="333333"/>
                </a:solidFill>
              </a:rPr>
              <a:t> </a:t>
            </a:r>
            <a:r>
              <a:rPr lang="en-AU" altLang="de-DE" sz="2000" dirty="0" err="1">
                <a:solidFill>
                  <a:srgbClr val="333333"/>
                </a:solidFill>
              </a:rPr>
              <a:t>semuanya</a:t>
            </a:r>
            <a:r>
              <a:rPr lang="en-AU" altLang="de-DE" sz="2000" dirty="0">
                <a:solidFill>
                  <a:srgbClr val="333333"/>
                </a:solidFill>
              </a:rPr>
              <a:t> </a:t>
            </a:r>
            <a:r>
              <a:rPr lang="en-AU" altLang="de-DE" sz="2000" dirty="0" err="1">
                <a:solidFill>
                  <a:srgbClr val="333333"/>
                </a:solidFill>
              </a:rPr>
              <a:t>baik-baik</a:t>
            </a:r>
            <a:r>
              <a:rPr lang="en-AU" altLang="de-DE" sz="2000" dirty="0">
                <a:solidFill>
                  <a:srgbClr val="333333"/>
                </a:solidFill>
              </a:rPr>
              <a:t> </a:t>
            </a:r>
            <a:r>
              <a:rPr lang="en-AU" altLang="de-DE" sz="2000" dirty="0" err="1">
                <a:solidFill>
                  <a:srgbClr val="333333"/>
                </a:solidFill>
              </a:rPr>
              <a:t>saja</a:t>
            </a:r>
            <a:r>
              <a:rPr lang="en-AU" altLang="de-DE" sz="2000" dirty="0">
                <a:solidFill>
                  <a:srgbClr val="333333"/>
                </a:solidFill>
              </a:rPr>
              <a:t>.</a:t>
            </a:r>
          </a:p>
          <a:p>
            <a:pPr lvl="0" defTabSz="914400" fontAlgn="base"/>
            <a:r>
              <a:rPr lang="en-AU" altLang="de-DE" sz="2000" dirty="0" err="1">
                <a:solidFill>
                  <a:srgbClr val="333333"/>
                </a:solidFill>
              </a:rPr>
              <a:t>Sangat</a:t>
            </a:r>
            <a:r>
              <a:rPr lang="en-AU" altLang="de-DE" sz="2000" dirty="0">
                <a:solidFill>
                  <a:srgbClr val="333333"/>
                </a:solidFill>
              </a:rPr>
              <a:t> </a:t>
            </a:r>
            <a:r>
              <a:rPr lang="en-AU" altLang="de-DE" sz="2000" dirty="0" err="1">
                <a:solidFill>
                  <a:srgbClr val="333333"/>
                </a:solidFill>
              </a:rPr>
              <a:t>sulit</a:t>
            </a:r>
            <a:r>
              <a:rPr lang="en-AU" altLang="de-DE" sz="2000" dirty="0">
                <a:solidFill>
                  <a:srgbClr val="333333"/>
                </a:solidFill>
              </a:rPr>
              <a:t> </a:t>
            </a:r>
            <a:r>
              <a:rPr lang="en-AU" altLang="de-DE" sz="2000" dirty="0" err="1">
                <a:solidFill>
                  <a:srgbClr val="333333"/>
                </a:solidFill>
              </a:rPr>
              <a:t>menjaga</a:t>
            </a:r>
            <a:r>
              <a:rPr lang="en-AU" altLang="de-DE" sz="2000" dirty="0">
                <a:solidFill>
                  <a:srgbClr val="333333"/>
                </a:solidFill>
              </a:rPr>
              <a:t> </a:t>
            </a:r>
            <a:r>
              <a:rPr lang="en-AU" altLang="de-DE" sz="2000" dirty="0" err="1">
                <a:solidFill>
                  <a:srgbClr val="333333"/>
                </a:solidFill>
              </a:rPr>
              <a:t>tetap</a:t>
            </a:r>
            <a:r>
              <a:rPr lang="en-AU" altLang="de-DE" sz="2000" dirty="0">
                <a:solidFill>
                  <a:srgbClr val="333333"/>
                </a:solidFill>
              </a:rPr>
              <a:t> </a:t>
            </a:r>
            <a:r>
              <a:rPr lang="en-AU" altLang="de-DE" sz="2000" dirty="0" err="1">
                <a:solidFill>
                  <a:srgbClr val="333333"/>
                </a:solidFill>
              </a:rPr>
              <a:t>tenang</a:t>
            </a:r>
            <a:r>
              <a:rPr lang="en-AU" altLang="de-DE" sz="2000" dirty="0">
                <a:solidFill>
                  <a:srgbClr val="333333"/>
                </a:solidFill>
              </a:rPr>
              <a:t> </a:t>
            </a:r>
            <a:r>
              <a:rPr lang="en-AU" altLang="de-DE" sz="2000" dirty="0" err="1">
                <a:solidFill>
                  <a:srgbClr val="333333"/>
                </a:solidFill>
              </a:rPr>
              <a:t>saat</a:t>
            </a:r>
            <a:r>
              <a:rPr lang="en-AU" altLang="de-DE" sz="2000" dirty="0">
                <a:solidFill>
                  <a:srgbClr val="333333"/>
                </a:solidFill>
              </a:rPr>
              <a:t> </a:t>
            </a:r>
            <a:r>
              <a:rPr lang="en-AU" altLang="de-DE" sz="2000" dirty="0" err="1">
                <a:solidFill>
                  <a:srgbClr val="333333"/>
                </a:solidFill>
              </a:rPr>
              <a:t>merasa</a:t>
            </a:r>
            <a:r>
              <a:rPr lang="en-AU" altLang="de-DE" sz="2000" dirty="0">
                <a:solidFill>
                  <a:srgbClr val="333333"/>
                </a:solidFill>
              </a:rPr>
              <a:t> </a:t>
            </a:r>
            <a:r>
              <a:rPr lang="en-AU" altLang="de-DE" sz="2000" dirty="0" err="1">
                <a:solidFill>
                  <a:srgbClr val="333333"/>
                </a:solidFill>
              </a:rPr>
              <a:t>terluka</a:t>
            </a:r>
            <a:r>
              <a:rPr lang="en-AU" altLang="de-DE" sz="2000" dirty="0">
                <a:solidFill>
                  <a:srgbClr val="333333"/>
                </a:solidFill>
              </a:rPr>
              <a:t>/</a:t>
            </a:r>
            <a:r>
              <a:rPr lang="en-AU" altLang="de-DE" sz="2000" dirty="0" err="1">
                <a:solidFill>
                  <a:srgbClr val="333333"/>
                </a:solidFill>
              </a:rPr>
              <a:t>rapuh</a:t>
            </a:r>
            <a:r>
              <a:rPr lang="en-AU" altLang="de-DE" sz="2000" dirty="0">
                <a:solidFill>
                  <a:srgbClr val="333333"/>
                </a:solidFill>
              </a:rPr>
              <a:t>. </a:t>
            </a:r>
            <a:r>
              <a:rPr lang="en-AU" altLang="de-DE" sz="2000" dirty="0" err="1">
                <a:solidFill>
                  <a:srgbClr val="333333"/>
                </a:solidFill>
              </a:rPr>
              <a:t>Berhati-hatilah</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penilaian</a:t>
            </a:r>
            <a:r>
              <a:rPr lang="en-AU" altLang="de-DE" sz="2000" dirty="0">
                <a:solidFill>
                  <a:srgbClr val="333333"/>
                </a:solidFill>
              </a:rPr>
              <a:t> / </a:t>
            </a:r>
            <a:r>
              <a:rPr lang="en-AU" altLang="de-DE" sz="2000" dirty="0" err="1">
                <a:solidFill>
                  <a:srgbClr val="333333"/>
                </a:solidFill>
              </a:rPr>
              <a:t>kesimpulan</a:t>
            </a:r>
            <a:r>
              <a:rPr lang="en-AU" altLang="de-DE" sz="2000" dirty="0">
                <a:solidFill>
                  <a:srgbClr val="333333"/>
                </a:solidFill>
              </a:rPr>
              <a:t> </a:t>
            </a:r>
            <a:r>
              <a:rPr lang="en-AU" altLang="de-DE" sz="2000" dirty="0" err="1">
                <a:solidFill>
                  <a:srgbClr val="333333"/>
                </a:solidFill>
              </a:rPr>
              <a:t>anda</a:t>
            </a:r>
            <a:r>
              <a:rPr lang="en-AU" altLang="de-DE" sz="2000" dirty="0">
                <a:solidFill>
                  <a:srgbClr val="333333"/>
                </a:solidFill>
              </a:rPr>
              <a:t> dan </a:t>
            </a:r>
            <a:r>
              <a:rPr lang="en-AU" altLang="de-DE" sz="2000" dirty="0" err="1">
                <a:solidFill>
                  <a:srgbClr val="333333"/>
                </a:solidFill>
              </a:rPr>
              <a:t>mintalah</a:t>
            </a:r>
            <a:r>
              <a:rPr lang="en-AU" altLang="de-DE" sz="2000" dirty="0">
                <a:solidFill>
                  <a:srgbClr val="333333"/>
                </a:solidFill>
              </a:rPr>
              <a:t> saran pada orang yang </a:t>
            </a:r>
            <a:r>
              <a:rPr lang="en-AU" altLang="de-DE" sz="2000" dirty="0" err="1">
                <a:solidFill>
                  <a:srgbClr val="333333"/>
                </a:solidFill>
              </a:rPr>
              <a:t>bisa</a:t>
            </a:r>
            <a:r>
              <a:rPr lang="en-AU" altLang="de-DE" sz="2000" dirty="0">
                <a:solidFill>
                  <a:srgbClr val="333333"/>
                </a:solidFill>
              </a:rPr>
              <a:t> </a:t>
            </a:r>
            <a:r>
              <a:rPr lang="en-AU" altLang="de-DE" sz="2000" dirty="0" err="1">
                <a:solidFill>
                  <a:srgbClr val="333333"/>
                </a:solidFill>
              </a:rPr>
              <a:t>dipercaya</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70</a:t>
            </a:fld>
            <a:endParaRPr lang="de-DE" altLang="de-DE">
              <a:latin typeface="+mn-lt"/>
              <a:ea typeface="+mn-ea"/>
            </a:endParaRPr>
          </a:p>
        </p:txBody>
      </p:sp>
    </p:spTree>
    <p:extLst>
      <p:ext uri="{BB962C8B-B14F-4D97-AF65-F5344CB8AC3E}">
        <p14:creationId xmlns:p14="http://schemas.microsoft.com/office/powerpoint/2010/main" val="9092904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DFCA9CD2-E1AA-44EC-AED9-BE21104F6243}" type="slidenum">
              <a:rPr lang="de-DE" altLang="de-DE" smtClean="0">
                <a:latin typeface="+mn-lt"/>
                <a:ea typeface="+mn-ea"/>
              </a:rPr>
              <a:pPr/>
              <a:t>71</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latin typeface="+mn-lt"/>
                <a:ea typeface="+mn-ea"/>
              </a:rPr>
              <a:t>www.uke.de/mct_app</a:t>
            </a:r>
            <a:endParaRPr lang="de-DE" sz="1800" b="0" dirty="0">
              <a:solidFill>
                <a:srgbClr val="333333"/>
              </a:solidFill>
              <a:latin typeface="+mn-lt"/>
              <a:ea typeface="+mn-ea"/>
            </a:endParaRPr>
          </a:p>
        </p:txBody>
      </p:sp>
      <p:pic>
        <p:nvPicPr>
          <p:cNvPr id="7"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0420894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3 – Mengubah Keyakinan</a:t>
            </a:r>
          </a:p>
        </p:txBody>
      </p:sp>
      <p:sp>
        <p:nvSpPr>
          <p:cNvPr id="4" name="Slide Number Placeholder 3"/>
          <p:cNvSpPr>
            <a:spLocks noGrp="1"/>
          </p:cNvSpPr>
          <p:nvPr>
            <p:ph type="sldNum" sz="quarter" idx="12"/>
          </p:nvPr>
        </p:nvSpPr>
        <p:spPr/>
        <p:txBody>
          <a:bodyPr/>
          <a:lstStyle/>
          <a:p>
            <a:fld id="{EC352D16-FA9A-476B-B585-FCA682B2CF9D}" type="slidenum">
              <a:rPr lang="de-DE" altLang="de-DE" smtClean="0">
                <a:latin typeface="+mn-lt"/>
                <a:ea typeface="+mn-ea"/>
              </a:rPr>
              <a:pPr/>
              <a:t>72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733704416"/>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4822</Words>
  <Application>Microsoft Office PowerPoint</Application>
  <PresentationFormat>Benutzerdefiniert</PresentationFormat>
  <Paragraphs>722</Paragraphs>
  <Slides>72</Slides>
  <Notes>72</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72</vt:i4>
      </vt:variant>
    </vt:vector>
  </HeadingPairs>
  <TitlesOfParts>
    <vt:vector size="79" baseType="lpstr">
      <vt:lpstr>WingDings</vt:lpstr>
      <vt:lpstr>Calibri Light</vt:lpstr>
      <vt:lpstr>Symbol</vt:lpstr>
      <vt:lpstr>WingDings</vt:lpstr>
      <vt:lpstr>Arial</vt:lpstr>
      <vt:lpstr>UKE_PPT-Vorlage_16zu9</vt:lpstr>
      <vt:lpstr>1_UKE_PPT-Vorlage_16zu9</vt:lpstr>
      <vt:lpstr>MCT 3 A – Mengubah Keyakinan</vt:lpstr>
      <vt:lpstr>Mengubah Keyakinan</vt:lpstr>
      <vt:lpstr>Mengubah Keyakinan</vt:lpstr>
      <vt:lpstr>Mengubah Keyakinan</vt:lpstr>
      <vt:lpstr>Saat perkiraan tidak sesuai kenyataan</vt:lpstr>
      <vt:lpstr>Saat perkiraan tidak sesuai kenyataan</vt:lpstr>
      <vt:lpstr>Bersikap kaku “beraksi” (“Pandangan Sempit”)</vt:lpstr>
      <vt:lpstr>Bersikap kaku “beraksi” (“Pandangan Sempit”)</vt:lpstr>
      <vt:lpstr>Bersikap kaku “beraksi” (“Pandangan Sempit”)</vt:lpstr>
      <vt:lpstr>Bersikap kaku “beraksi” (“Pandangan Sempit”)</vt:lpstr>
      <vt:lpstr>Mengapa kita perlu mempelajarinya?</vt:lpstr>
      <vt:lpstr>Bagaimana sikap kaku dalam memegang keyakinan ini bisa menimbulkan penafsiran yang salah selama psikosis - contoh</vt:lpstr>
      <vt:lpstr>Tiga gambar ini mengarah pada suatu kategori. Apa kategorinya?</vt:lpstr>
      <vt:lpstr>Kategori: makhluk hidup!</vt:lpstr>
      <vt:lpstr>Latihan</vt:lpstr>
      <vt:lpstr>Latihan</vt:lpstr>
      <vt:lpstr>Latihan</vt:lpstr>
      <vt:lpstr>Latihan</vt:lpstr>
      <vt:lpstr>Apa yang sedang terjadi?</vt:lpstr>
      <vt:lpstr>Apa kemungkinan yang terjadi? Temukan di salah satu pilihan jawaban</vt:lpstr>
      <vt:lpstr>Apakah penilaianmu berubah dengan gambar yang baru?</vt:lpstr>
      <vt:lpstr>Silahkan menilai kembali kemungkinan yang terjadi!</vt:lpstr>
      <vt:lpstr>PowerPoint-Präsentation</vt:lpstr>
      <vt:lpstr>Apa yang sedang terjadi?</vt:lpstr>
      <vt:lpstr>Apa kemungkinan yang terjadi? Temukan di salah satu pilihan jawaban</vt:lpstr>
      <vt:lpstr>Silahkan menilai kembali kemungkinan yang terjadi!</vt:lpstr>
      <vt:lpstr>PowerPoint-Präsentation</vt:lpstr>
      <vt:lpstr>Apa yang sedang terjadi?</vt:lpstr>
      <vt:lpstr>Apa kemungkinan yang terjadi? Temukan di salah satu pilihan jawaban</vt:lpstr>
      <vt:lpstr>Silahkan menilai kembali kemungkinan yang terjadi!</vt:lpstr>
      <vt:lpstr>PowerPoint-Präsentation</vt:lpstr>
      <vt:lpstr>Apa yang sedang terjadi?</vt:lpstr>
      <vt:lpstr>Apa kemungkinan yang terjadi? Temukan di salah satu pilihan jawaban</vt:lpstr>
      <vt:lpstr>Silahkan menilai kembali kemungkinan yang terjadi!</vt:lpstr>
      <vt:lpstr>PowerPoint-Präsentation</vt:lpstr>
      <vt:lpstr>Apa yang sedang terjadi?</vt:lpstr>
      <vt:lpstr>Apa kemungkinan yang terjadi? Temukan di salah satu pilihan jawaban</vt:lpstr>
      <vt:lpstr>Silahkan menilai kembali kemungkinan yang terjadi!</vt:lpstr>
      <vt:lpstr>PowerPoint-Präsentation</vt:lpstr>
      <vt:lpstr>pilihan: Video Clip</vt:lpstr>
      <vt:lpstr>Apa yang sedang terjadi?</vt:lpstr>
      <vt:lpstr>Apa kemungkinan yang terjadi? Temukan di salah satu pilihan jawaban</vt:lpstr>
      <vt:lpstr>Silahkan menilai kembali kemungkinan yang terjadi!</vt:lpstr>
      <vt:lpstr>PowerPoint-Präsentation</vt:lpstr>
      <vt:lpstr>Apa yang sedang terjadi?</vt:lpstr>
      <vt:lpstr>Apa kemungkinan yang terjadi? Temukan di salah satu pilihan jawaban</vt:lpstr>
      <vt:lpstr>Silahkan menilai kembali kemungkinan yang terjadi!</vt:lpstr>
      <vt:lpstr>PowerPoint-Präsentation</vt:lpstr>
      <vt:lpstr>Apa yang sedang terjadi?</vt:lpstr>
      <vt:lpstr>Apa kemungkinan yang terjadi? Temukan di salah satu pilihan jawaban</vt:lpstr>
      <vt:lpstr>Silahkan menilai kembali kemungkinan yang terjadi!</vt:lpstr>
      <vt:lpstr>PowerPoint-Präsentation</vt:lpstr>
      <vt:lpstr>Apa yang sedang terjadi?</vt:lpstr>
      <vt:lpstr>Apa kemungkinan yang terjadi? Temukan di salah satu pilihan jawaban</vt:lpstr>
      <vt:lpstr>Silahkan menilai kembali kemungkinan yang terjadi!</vt:lpstr>
      <vt:lpstr>PowerPoint-Präsentation</vt:lpstr>
      <vt:lpstr>Apa yang sedang terjadi?</vt:lpstr>
      <vt:lpstr>Apa kemungkinan yang terjadi? Temukan di salah satu pilihan jawaban</vt:lpstr>
      <vt:lpstr>Silahkan menilai kembali kemungkinan yang terjadi!</vt:lpstr>
      <vt:lpstr>PowerPoint-Präsentation</vt:lpstr>
      <vt:lpstr>Apa yang sedang terjadi?</vt:lpstr>
      <vt:lpstr>Apa kemungkinan yang terjadi? Temukan di salah satu pilihan jawaban</vt:lpstr>
      <vt:lpstr>Silahkan menilai kembali kemungkinan yang terjadi!</vt:lpstr>
      <vt:lpstr>PowerPoint-Präsentation</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289</cp:revision>
  <dcterms:created xsi:type="dcterms:W3CDTF">2004-06-30T16:15:23Z</dcterms:created>
  <dcterms:modified xsi:type="dcterms:W3CDTF">2022-01-11T16:06:16Z</dcterms:modified>
</cp:coreProperties>
</file>